
<file path=[Content_Types].xml><?xml version="1.0" encoding="utf-8"?>
<Types xmlns="http://schemas.openxmlformats.org/package/2006/content-types"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4" r:id="rId2"/>
    <p:sldId id="265" r:id="rId3"/>
    <p:sldId id="267" r:id="rId4"/>
    <p:sldId id="269" r:id="rId5"/>
    <p:sldId id="268" r:id="rId6"/>
    <p:sldId id="271" r:id="rId7"/>
    <p:sldId id="270" r:id="rId8"/>
    <p:sldId id="272" r:id="rId9"/>
    <p:sldId id="273" r:id="rId10"/>
    <p:sldId id="263" r:id="rId11"/>
    <p:sldId id="256" r:id="rId12"/>
    <p:sldId id="257" r:id="rId13"/>
    <p:sldId id="258" r:id="rId14"/>
    <p:sldId id="259" r:id="rId15"/>
    <p:sldId id="260" r:id="rId16"/>
    <p:sldId id="261" r:id="rId17"/>
    <p:sldId id="262" r:id="rId18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FF0000"/>
    <a:srgbClr val="009900"/>
    <a:srgbClr val="FF3300"/>
    <a:srgbClr val="00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2" d="100"/>
          <a:sy n="82" d="100"/>
        </p:scale>
        <p:origin x="414" y="78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CAB675-0451-46BA-B838-2996E7357EA3}" type="datetimeFigureOut">
              <a:rPr lang="en-US" smtClean="0"/>
              <a:pPr/>
              <a:t>3/2/2022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664AD2-069D-416A-AF7A-E600FA375D8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7709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CAB675-0451-46BA-B838-2996E7357EA3}" type="datetimeFigureOut">
              <a:rPr lang="en-US" smtClean="0"/>
              <a:pPr/>
              <a:t>3/2/2022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664AD2-069D-416A-AF7A-E600FA375D8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51728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54781"/>
            <a:ext cx="2057400" cy="329088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54781"/>
            <a:ext cx="6019800" cy="329088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CAB675-0451-46BA-B838-2996E7357EA3}" type="datetimeFigureOut">
              <a:rPr lang="en-US" smtClean="0"/>
              <a:pPr/>
              <a:t>3/2/2022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664AD2-069D-416A-AF7A-E600FA375D8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70838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CAB675-0451-46BA-B838-2996E7357EA3}" type="datetimeFigureOut">
              <a:rPr lang="en-US" smtClean="0"/>
              <a:pPr/>
              <a:t>3/2/2022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664AD2-069D-416A-AF7A-E600FA375D8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82925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CAB675-0451-46BA-B838-2996E7357EA3}" type="datetimeFigureOut">
              <a:rPr lang="en-US" smtClean="0"/>
              <a:pPr/>
              <a:t>3/2/2022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664AD2-069D-416A-AF7A-E600FA375D8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19357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CAB675-0451-46BA-B838-2996E7357EA3}" type="datetimeFigureOut">
              <a:rPr lang="en-US" smtClean="0"/>
              <a:pPr/>
              <a:t>3/2/2022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664AD2-069D-416A-AF7A-E600FA375D8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8801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CAB675-0451-46BA-B838-2996E7357EA3}" type="datetimeFigureOut">
              <a:rPr lang="en-US" smtClean="0"/>
              <a:pPr/>
              <a:t>3/2/2022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664AD2-069D-416A-AF7A-E600FA375D8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31643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CAB675-0451-46BA-B838-2996E7357EA3}" type="datetimeFigureOut">
              <a:rPr lang="en-US" smtClean="0"/>
              <a:pPr/>
              <a:t>3/2/2022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664AD2-069D-416A-AF7A-E600FA375D8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70711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CAB675-0451-46BA-B838-2996E7357EA3}" type="datetimeFigureOut">
              <a:rPr lang="en-US" smtClean="0"/>
              <a:pPr/>
              <a:t>3/2/2022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664AD2-069D-416A-AF7A-E600FA375D8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99122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CAB675-0451-46BA-B838-2996E7357EA3}" type="datetimeFigureOut">
              <a:rPr lang="en-US" smtClean="0"/>
              <a:pPr/>
              <a:t>3/2/2022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664AD2-069D-416A-AF7A-E600FA375D8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42820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CAB675-0451-46BA-B838-2996E7357EA3}" type="datetimeFigureOut">
              <a:rPr lang="en-US" smtClean="0"/>
              <a:pPr/>
              <a:t>3/2/2022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664AD2-069D-416A-AF7A-E600FA375D8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37155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CAB675-0451-46BA-B838-2996E7357EA3}" type="datetimeFigureOut">
              <a:rPr lang="en-US" smtClean="0"/>
              <a:pPr/>
              <a:t>3/2/2022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664AD2-069D-416A-AF7A-E600FA375D8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23041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5.png"/><Relationship Id="rId3" Type="http://schemas.openxmlformats.org/officeDocument/2006/relationships/slideLayout" Target="../slideLayouts/slideLayout1.xml"/><Relationship Id="rId7" Type="http://schemas.openxmlformats.org/officeDocument/2006/relationships/slide" Target="slide11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microsoft.com/office/2007/relationships/hdphoto" Target="../media/hdphoto1.wdp"/><Relationship Id="rId5" Type="http://schemas.openxmlformats.org/officeDocument/2006/relationships/image" Target="../media/image53.png"/><Relationship Id="rId10" Type="http://schemas.openxmlformats.org/officeDocument/2006/relationships/image" Target="../media/image56.png"/><Relationship Id="rId4" Type="http://schemas.openxmlformats.org/officeDocument/2006/relationships/image" Target="../media/image49.jpeg"/><Relationship Id="rId9" Type="http://schemas.microsoft.com/office/2007/relationships/hdphoto" Target="../media/hdphoto2.wdp"/></Relationships>
</file>

<file path=ppt/slides/_rels/slide11.xml.rels><?xml version="1.0" encoding="UTF-8" standalone="yes"?>
<Relationships xmlns="http://schemas.openxmlformats.org/package/2006/relationships"><Relationship Id="rId13" Type="http://schemas.microsoft.com/office/2007/relationships/hdphoto" Target="../media/hdphoto8.wdp"/><Relationship Id="rId18" Type="http://schemas.openxmlformats.org/officeDocument/2006/relationships/image" Target="../media/image65.png"/><Relationship Id="rId26" Type="http://schemas.microsoft.com/office/2007/relationships/hdphoto" Target="../media/hdphoto14.wdp"/><Relationship Id="rId39" Type="http://schemas.microsoft.com/office/2007/relationships/hdphoto" Target="../media/hdphoto20.wdp"/><Relationship Id="rId21" Type="http://schemas.microsoft.com/office/2007/relationships/hdphoto" Target="../media/hdphoto12.wdp"/><Relationship Id="rId34" Type="http://schemas.microsoft.com/office/2007/relationships/hdphoto" Target="../media/hdphoto18.wdp"/><Relationship Id="rId42" Type="http://schemas.microsoft.com/office/2007/relationships/hdphoto" Target="../media/hdphoto21.wdp"/><Relationship Id="rId47" Type="http://schemas.openxmlformats.org/officeDocument/2006/relationships/image" Target="../media/image79.png"/><Relationship Id="rId50" Type="http://schemas.openxmlformats.org/officeDocument/2006/relationships/image" Target="../media/image80.png"/><Relationship Id="rId55" Type="http://schemas.openxmlformats.org/officeDocument/2006/relationships/slide" Target="slide16.xml"/><Relationship Id="rId7" Type="http://schemas.microsoft.com/office/2007/relationships/hdphoto" Target="../media/hdphoto5.wdp"/><Relationship Id="rId12" Type="http://schemas.openxmlformats.org/officeDocument/2006/relationships/image" Target="../media/image62.png"/><Relationship Id="rId17" Type="http://schemas.microsoft.com/office/2007/relationships/hdphoto" Target="../media/hdphoto10.wdp"/><Relationship Id="rId25" Type="http://schemas.openxmlformats.org/officeDocument/2006/relationships/image" Target="../media/image69.png"/><Relationship Id="rId33" Type="http://schemas.openxmlformats.org/officeDocument/2006/relationships/image" Target="../media/image73.png"/><Relationship Id="rId38" Type="http://schemas.openxmlformats.org/officeDocument/2006/relationships/image" Target="../media/image76.png"/><Relationship Id="rId46" Type="http://schemas.openxmlformats.org/officeDocument/2006/relationships/slide" Target="slide13.xml"/><Relationship Id="rId2" Type="http://schemas.openxmlformats.org/officeDocument/2006/relationships/image" Target="../media/image57.png"/><Relationship Id="rId16" Type="http://schemas.openxmlformats.org/officeDocument/2006/relationships/image" Target="../media/image64.png"/><Relationship Id="rId20" Type="http://schemas.openxmlformats.org/officeDocument/2006/relationships/image" Target="../media/image66.png"/><Relationship Id="rId29" Type="http://schemas.openxmlformats.org/officeDocument/2006/relationships/image" Target="../media/image71.png"/><Relationship Id="rId41" Type="http://schemas.openxmlformats.org/officeDocument/2006/relationships/image" Target="../media/image77.png"/><Relationship Id="rId54" Type="http://schemas.microsoft.com/office/2007/relationships/hdphoto" Target="../media/hdphoto25.wdp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9.png"/><Relationship Id="rId11" Type="http://schemas.microsoft.com/office/2007/relationships/hdphoto" Target="../media/hdphoto7.wdp"/><Relationship Id="rId24" Type="http://schemas.openxmlformats.org/officeDocument/2006/relationships/image" Target="../media/image68.png"/><Relationship Id="rId32" Type="http://schemas.microsoft.com/office/2007/relationships/hdphoto" Target="../media/hdphoto17.wdp"/><Relationship Id="rId37" Type="http://schemas.microsoft.com/office/2007/relationships/hdphoto" Target="../media/hdphoto19.wdp"/><Relationship Id="rId40" Type="http://schemas.openxmlformats.org/officeDocument/2006/relationships/slide" Target="slide17.xml"/><Relationship Id="rId45" Type="http://schemas.microsoft.com/office/2007/relationships/hdphoto" Target="../media/hdphoto22.wdp"/><Relationship Id="rId53" Type="http://schemas.openxmlformats.org/officeDocument/2006/relationships/image" Target="../media/image81.png"/><Relationship Id="rId5" Type="http://schemas.microsoft.com/office/2007/relationships/hdphoto" Target="../media/hdphoto4.wdp"/><Relationship Id="rId15" Type="http://schemas.microsoft.com/office/2007/relationships/hdphoto" Target="../media/hdphoto9.wdp"/><Relationship Id="rId23" Type="http://schemas.microsoft.com/office/2007/relationships/hdphoto" Target="../media/hdphoto13.wdp"/><Relationship Id="rId28" Type="http://schemas.microsoft.com/office/2007/relationships/hdphoto" Target="../media/hdphoto15.wdp"/><Relationship Id="rId36" Type="http://schemas.openxmlformats.org/officeDocument/2006/relationships/image" Target="../media/image75.png"/><Relationship Id="rId49" Type="http://schemas.openxmlformats.org/officeDocument/2006/relationships/slide" Target="slide14.xml"/><Relationship Id="rId57" Type="http://schemas.microsoft.com/office/2007/relationships/hdphoto" Target="../media/hdphoto26.wdp"/><Relationship Id="rId10" Type="http://schemas.openxmlformats.org/officeDocument/2006/relationships/image" Target="../media/image61.png"/><Relationship Id="rId19" Type="http://schemas.microsoft.com/office/2007/relationships/hdphoto" Target="../media/hdphoto11.wdp"/><Relationship Id="rId31" Type="http://schemas.openxmlformats.org/officeDocument/2006/relationships/image" Target="../media/image72.png"/><Relationship Id="rId44" Type="http://schemas.openxmlformats.org/officeDocument/2006/relationships/image" Target="../media/image78.png"/><Relationship Id="rId52" Type="http://schemas.openxmlformats.org/officeDocument/2006/relationships/slide" Target="slide15.xml"/><Relationship Id="rId4" Type="http://schemas.openxmlformats.org/officeDocument/2006/relationships/image" Target="../media/image58.png"/><Relationship Id="rId9" Type="http://schemas.microsoft.com/office/2007/relationships/hdphoto" Target="../media/hdphoto6.wdp"/><Relationship Id="rId14" Type="http://schemas.openxmlformats.org/officeDocument/2006/relationships/image" Target="../media/image63.png"/><Relationship Id="rId22" Type="http://schemas.openxmlformats.org/officeDocument/2006/relationships/image" Target="../media/image67.png"/><Relationship Id="rId27" Type="http://schemas.openxmlformats.org/officeDocument/2006/relationships/image" Target="../media/image70.png"/><Relationship Id="rId30" Type="http://schemas.microsoft.com/office/2007/relationships/hdphoto" Target="../media/hdphoto16.wdp"/><Relationship Id="rId35" Type="http://schemas.openxmlformats.org/officeDocument/2006/relationships/image" Target="../media/image74.png"/><Relationship Id="rId43" Type="http://schemas.openxmlformats.org/officeDocument/2006/relationships/slide" Target="slide12.xml"/><Relationship Id="rId48" Type="http://schemas.microsoft.com/office/2007/relationships/hdphoto" Target="../media/hdphoto23.wdp"/><Relationship Id="rId56" Type="http://schemas.openxmlformats.org/officeDocument/2006/relationships/image" Target="../media/image82.png"/><Relationship Id="rId8" Type="http://schemas.openxmlformats.org/officeDocument/2006/relationships/image" Target="../media/image60.png"/><Relationship Id="rId51" Type="http://schemas.microsoft.com/office/2007/relationships/hdphoto" Target="../media/hdphoto24.wdp"/><Relationship Id="rId3" Type="http://schemas.microsoft.com/office/2007/relationships/hdphoto" Target="../media/hdphoto3.wdp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4.png"/><Relationship Id="rId2" Type="http://schemas.openxmlformats.org/officeDocument/2006/relationships/image" Target="../media/image83.jpeg"/><Relationship Id="rId1" Type="http://schemas.openxmlformats.org/officeDocument/2006/relationships/slideLayout" Target="../slideLayouts/slideLayout1.xml"/><Relationship Id="rId6" Type="http://schemas.microsoft.com/office/2007/relationships/hdphoto" Target="../media/hdphoto27.wdp"/><Relationship Id="rId5" Type="http://schemas.openxmlformats.org/officeDocument/2006/relationships/image" Target="../media/image85.png"/><Relationship Id="rId4" Type="http://schemas.openxmlformats.org/officeDocument/2006/relationships/slide" Target="slide11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9.png"/><Relationship Id="rId3" Type="http://schemas.openxmlformats.org/officeDocument/2006/relationships/image" Target="../media/image84.png"/><Relationship Id="rId7" Type="http://schemas.microsoft.com/office/2007/relationships/hdphoto" Target="../media/hdphoto27.wdp"/><Relationship Id="rId2" Type="http://schemas.openxmlformats.org/officeDocument/2006/relationships/image" Target="../media/image83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5.png"/><Relationship Id="rId5" Type="http://schemas.openxmlformats.org/officeDocument/2006/relationships/slide" Target="slide11.xml"/><Relationship Id="rId4" Type="http://schemas.openxmlformats.org/officeDocument/2006/relationships/image" Target="../media/image8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4.png"/><Relationship Id="rId2" Type="http://schemas.openxmlformats.org/officeDocument/2006/relationships/image" Target="../media/image83.jpeg"/><Relationship Id="rId1" Type="http://schemas.openxmlformats.org/officeDocument/2006/relationships/slideLayout" Target="../slideLayouts/slideLayout1.xml"/><Relationship Id="rId6" Type="http://schemas.microsoft.com/office/2007/relationships/hdphoto" Target="../media/hdphoto27.wdp"/><Relationship Id="rId5" Type="http://schemas.openxmlformats.org/officeDocument/2006/relationships/image" Target="../media/image85.png"/><Relationship Id="rId4" Type="http://schemas.openxmlformats.org/officeDocument/2006/relationships/slide" Target="slide11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1.png"/><Relationship Id="rId3" Type="http://schemas.openxmlformats.org/officeDocument/2006/relationships/image" Target="../media/image84.png"/><Relationship Id="rId7" Type="http://schemas.openxmlformats.org/officeDocument/2006/relationships/image" Target="../media/image90.png"/><Relationship Id="rId2" Type="http://schemas.openxmlformats.org/officeDocument/2006/relationships/image" Target="../media/image83.jpeg"/><Relationship Id="rId1" Type="http://schemas.openxmlformats.org/officeDocument/2006/relationships/slideLayout" Target="../slideLayouts/slideLayout1.xml"/><Relationship Id="rId6" Type="http://schemas.microsoft.com/office/2007/relationships/hdphoto" Target="../media/hdphoto27.wdp"/><Relationship Id="rId5" Type="http://schemas.openxmlformats.org/officeDocument/2006/relationships/image" Target="../media/image85.png"/><Relationship Id="rId4" Type="http://schemas.openxmlformats.org/officeDocument/2006/relationships/slide" Target="slide11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93.png"/><Relationship Id="rId3" Type="http://schemas.openxmlformats.org/officeDocument/2006/relationships/image" Target="../media/image84.png"/><Relationship Id="rId7" Type="http://schemas.openxmlformats.org/officeDocument/2006/relationships/image" Target="../media/image92.png"/><Relationship Id="rId2" Type="http://schemas.openxmlformats.org/officeDocument/2006/relationships/image" Target="../media/image83.jpeg"/><Relationship Id="rId1" Type="http://schemas.openxmlformats.org/officeDocument/2006/relationships/slideLayout" Target="../slideLayouts/slideLayout1.xml"/><Relationship Id="rId6" Type="http://schemas.microsoft.com/office/2007/relationships/hdphoto" Target="../media/hdphoto27.wdp"/><Relationship Id="rId5" Type="http://schemas.openxmlformats.org/officeDocument/2006/relationships/image" Target="../media/image85.png"/><Relationship Id="rId4" Type="http://schemas.openxmlformats.org/officeDocument/2006/relationships/slide" Target="slide11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95.png"/><Relationship Id="rId3" Type="http://schemas.openxmlformats.org/officeDocument/2006/relationships/image" Target="../media/image84.png"/><Relationship Id="rId7" Type="http://schemas.openxmlformats.org/officeDocument/2006/relationships/image" Target="../media/image94.png"/><Relationship Id="rId2" Type="http://schemas.openxmlformats.org/officeDocument/2006/relationships/image" Target="../media/image83.jpeg"/><Relationship Id="rId1" Type="http://schemas.openxmlformats.org/officeDocument/2006/relationships/slideLayout" Target="../slideLayouts/slideLayout1.xml"/><Relationship Id="rId6" Type="http://schemas.microsoft.com/office/2007/relationships/hdphoto" Target="../media/hdphoto27.wdp"/><Relationship Id="rId5" Type="http://schemas.openxmlformats.org/officeDocument/2006/relationships/image" Target="../media/image85.png"/><Relationship Id="rId4" Type="http://schemas.openxmlformats.org/officeDocument/2006/relationships/slide" Target="slide1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13" Type="http://schemas.openxmlformats.org/officeDocument/2006/relationships/image" Target="../media/image16.png"/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12" Type="http://schemas.openxmlformats.org/officeDocument/2006/relationships/image" Target="../media/image2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11" Type="http://schemas.openxmlformats.org/officeDocument/2006/relationships/image" Target="../media/image13.png"/><Relationship Id="rId5" Type="http://schemas.openxmlformats.org/officeDocument/2006/relationships/image" Target="../media/image6.png"/><Relationship Id="rId15" Type="http://schemas.openxmlformats.org/officeDocument/2006/relationships/image" Target="../media/image22.png"/><Relationship Id="rId10" Type="http://schemas.openxmlformats.org/officeDocument/2006/relationships/image" Target="../media/image21.png"/><Relationship Id="rId4" Type="http://schemas.openxmlformats.org/officeDocument/2006/relationships/image" Target="../media/image15.png"/><Relationship Id="rId9" Type="http://schemas.openxmlformats.org/officeDocument/2006/relationships/image" Target="../media/image20.png"/><Relationship Id="rId14" Type="http://schemas.openxmlformats.org/officeDocument/2006/relationships/image" Target="../media/image25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13" Type="http://schemas.openxmlformats.org/officeDocument/2006/relationships/image" Target="../media/image37.png"/><Relationship Id="rId3" Type="http://schemas.openxmlformats.org/officeDocument/2006/relationships/image" Target="../media/image27.png"/><Relationship Id="rId7" Type="http://schemas.openxmlformats.org/officeDocument/2006/relationships/image" Target="../media/image24.png"/><Relationship Id="rId12" Type="http://schemas.openxmlformats.org/officeDocument/2006/relationships/image" Target="../media/image36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png"/><Relationship Id="rId11" Type="http://schemas.openxmlformats.org/officeDocument/2006/relationships/image" Target="../media/image26.png"/><Relationship Id="rId5" Type="http://schemas.openxmlformats.org/officeDocument/2006/relationships/image" Target="../media/image29.png"/><Relationship Id="rId15" Type="http://schemas.openxmlformats.org/officeDocument/2006/relationships/image" Target="../media/image31.png"/><Relationship Id="rId10" Type="http://schemas.openxmlformats.org/officeDocument/2006/relationships/image" Target="../media/image34.png"/><Relationship Id="rId4" Type="http://schemas.openxmlformats.org/officeDocument/2006/relationships/image" Target="../media/image28.png"/><Relationship Id="rId9" Type="http://schemas.openxmlformats.org/officeDocument/2006/relationships/image" Target="../media/image33.png"/><Relationship Id="rId14" Type="http://schemas.openxmlformats.org/officeDocument/2006/relationships/image" Target="../media/image38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png"/><Relationship Id="rId13" Type="http://schemas.openxmlformats.org/officeDocument/2006/relationships/image" Target="../media/image48.png"/><Relationship Id="rId3" Type="http://schemas.openxmlformats.org/officeDocument/2006/relationships/image" Target="../media/image40.png"/><Relationship Id="rId7" Type="http://schemas.openxmlformats.org/officeDocument/2006/relationships/image" Target="../media/image44.png"/><Relationship Id="rId12" Type="http://schemas.openxmlformats.org/officeDocument/2006/relationships/image" Target="../media/image47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3.png"/><Relationship Id="rId11" Type="http://schemas.openxmlformats.org/officeDocument/2006/relationships/image" Target="../media/image39.png"/><Relationship Id="rId5" Type="http://schemas.openxmlformats.org/officeDocument/2006/relationships/image" Target="../media/image42.png"/><Relationship Id="rId10" Type="http://schemas.openxmlformats.org/officeDocument/2006/relationships/image" Target="../media/image35.png"/><Relationship Id="rId4" Type="http://schemas.openxmlformats.org/officeDocument/2006/relationships/image" Target="../media/image41.png"/><Relationship Id="rId9" Type="http://schemas.openxmlformats.org/officeDocument/2006/relationships/image" Target="../media/image4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0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0.png"/><Relationship Id="rId5" Type="http://schemas.openxmlformats.org/officeDocument/2006/relationships/image" Target="../media/image49.png"/><Relationship Id="rId4" Type="http://schemas.openxmlformats.org/officeDocument/2006/relationships/image" Target="../media/image48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4.png"/><Relationship Id="rId5" Type="http://schemas.openxmlformats.org/officeDocument/2006/relationships/image" Target="../media/image350.png"/><Relationship Id="rId4" Type="http://schemas.openxmlformats.org/officeDocument/2006/relationships/image" Target="../media/image5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3734314A-CEAB-4A42-99CE-B2CDBA43E4FC}"/>
              </a:ext>
            </a:extLst>
          </p:cNvPr>
          <p:cNvSpPr/>
          <p:nvPr/>
        </p:nvSpPr>
        <p:spPr>
          <a:xfrm>
            <a:off x="2672376" y="1719045"/>
            <a:ext cx="3799245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800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TOÁN L</a:t>
            </a:r>
            <a:r>
              <a:rPr lang="en-US" sz="48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ỚP 4</a:t>
            </a:r>
            <a:endParaRPr lang="en-US" sz="4800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540D01B-C44D-4BAB-BA9B-1057DFB29673}"/>
              </a:ext>
            </a:extLst>
          </p:cNvPr>
          <p:cNvSpPr/>
          <p:nvPr/>
        </p:nvSpPr>
        <p:spPr>
          <a:xfrm>
            <a:off x="1109192" y="2593458"/>
            <a:ext cx="6925614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400" b="1" cap="none" spc="0" dirty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PHÉP TR</a:t>
            </a:r>
            <a:r>
              <a:rPr lang="en-US" sz="4400" b="1" dirty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Ừ PHÂN SỐ (TT)</a:t>
            </a:r>
            <a:endParaRPr lang="en-US" sz="4400" b="1" cap="none" spc="0" dirty="0">
              <a:ln w="0"/>
              <a:solidFill>
                <a:srgbClr val="C0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9648039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ADMIN\Desktop\Nong trai\old-mcdonalds-farm-plain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90500"/>
            <a:ext cx="9144000" cy="5353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ADMIN\Desktop\Tai nguyen thiet ke tro choi\Bảng gỗ\canstock6432558.jpg"/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>
                        <a14:foregroundMark x1="47333" y1="88732" x2="44667" y2="93662"/>
                        <a14:backgroundMark x1="37333" y1="90141" x2="38667" y2="91549"/>
                      </a14:backgroundRemoval>
                    </a14:imgEffect>
                    <a14:imgEffect>
                      <a14:sharpenSoften amount="50000"/>
                    </a14:imgEffect>
                    <a14:imgEffect>
                      <a14:colorTemperature colorTemp="7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0" y="3562350"/>
            <a:ext cx="2057400" cy="19502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810000" y="4005629"/>
            <a:ext cx="195040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b="1" dirty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XÂY DỰNG</a:t>
            </a:r>
          </a:p>
          <a:p>
            <a:pPr algn="ctr"/>
            <a:r>
              <a:rPr lang="en-US" sz="2400" b="1" dirty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NÔNG TRẠI</a:t>
            </a:r>
          </a:p>
        </p:txBody>
      </p:sp>
      <p:pic>
        <p:nvPicPr>
          <p:cNvPr id="3076" name="Picture 4" descr="C:\Users\ADMIN\Desktop\Tai nguyen thiet ke tro choi\Bảng gỗ\bat dau.png">
            <a:hlinkClick r:id="rId7" action="ppaction://hlinksldjump"/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5200" y="16246"/>
            <a:ext cx="1709737" cy="7267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Zen Garden In-Game - Laura Shigihara - NhacCuaTui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 cstate="print"/>
          <a:stretch>
            <a:fillRect/>
          </a:stretch>
        </p:blipFill>
        <p:spPr>
          <a:xfrm>
            <a:off x="9677400" y="4505156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02258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50">
                <p:cTn id="13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  <p:bldLst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ADMIN\Desktop\Nong trai\transcoder.pn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61258" y="0"/>
            <a:ext cx="9405258" cy="52904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12" descr="C:\Users\ADMIN\Desktop\Nong trai\dep-of-vector-farm-animals (5)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>
                        <a14:foregroundMark x1="36290" y1="85824" x2="63306" y2="9425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75276" y="911389"/>
            <a:ext cx="806324" cy="8485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Picture 15" descr="C:\Users\ADMIN\Desktop\Nong trai\bauernhof-gegenstände-43016029 (2).jpg"/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4211" b="100000" l="0" r="100000"/>
                    </a14:imgEffect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2656814"/>
            <a:ext cx="1749415" cy="5245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" name="Picture 15" descr="C:\Users\ADMIN\Desktop\Nong trai\bauernhof-gegenstände-43016029 (2).jpg"/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4211" b="100000" l="0" r="100000"/>
                    </a14:imgEffect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28600" y="2756699"/>
            <a:ext cx="2558143" cy="7670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Kết quả hình ảnh cho tree apple cartoon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100000" l="0" r="100000">
                        <a14:foregroundMark x1="25240" y1="8836" x2="7348" y2="27209"/>
                        <a14:foregroundMark x1="15176" y1="15708" x2="5112" y2="26087"/>
                        <a14:foregroundMark x1="6869" y1="31136" x2="1597" y2="39972"/>
                        <a14:foregroundMark x1="7348" y1="43338" x2="7348" y2="49930"/>
                        <a14:foregroundMark x1="33067" y1="7714" x2="70128" y2="5470"/>
                        <a14:foregroundMark x1="40415" y1="4628" x2="53994" y2="3506"/>
                        <a14:foregroundMark x1="79393" y1="10379" x2="90256" y2="25386"/>
                        <a14:foregroundMark x1="91054" y1="20757" x2="96326" y2="4572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540019"/>
            <a:ext cx="895577" cy="10200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2" descr="Kết quả hình ảnh cho tree apple cartoon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0" b="100000" l="0" r="100000">
                        <a14:foregroundMark x1="25240" y1="8836" x2="7348" y2="27209"/>
                        <a14:foregroundMark x1="15176" y1="15708" x2="5112" y2="26087"/>
                        <a14:foregroundMark x1="6869" y1="31136" x2="1597" y2="39972"/>
                        <a14:foregroundMark x1="7348" y1="43338" x2="7348" y2="49930"/>
                        <a14:foregroundMark x1="33067" y1="7714" x2="70128" y2="5470"/>
                        <a14:foregroundMark x1="40415" y1="4628" x2="53994" y2="3506"/>
                        <a14:foregroundMark x1="79393" y1="10379" x2="90256" y2="25386"/>
                        <a14:foregroundMark x1="91054" y1="20757" x2="96326" y2="4572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411442" y="-323850"/>
            <a:ext cx="1580158" cy="18593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" name="Picture 11" descr="C:\Users\ADMIN\Desktop\Nong trai\dep-of-vector-farm-animals (4).jpg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0" b="100000" l="3030" r="100000">
                        <a14:foregroundMark x1="81818" y1="48630" x2="82727" y2="51712"/>
                        <a14:foregroundMark x1="89394" y1="48630" x2="87879" y2="51370"/>
                        <a14:foregroundMark x1="70000" y1="25342" x2="60909" y2="39726"/>
                        <a14:foregroundMark x1="70000" y1="63699" x2="77273" y2="58219"/>
                        <a14:foregroundMark x1="82424" y1="52740" x2="77273" y2="57534"/>
                        <a14:backgroundMark x1="10909" y1="52055" x2="13939" y2="52397"/>
                        <a14:backgroundMark x1="19091" y1="59932" x2="18182" y2="61986"/>
                        <a14:backgroundMark x1="15152" y1="67123" x2="15455" y2="68493"/>
                        <a14:backgroundMark x1="34545" y1="48288" x2="30606" y2="48288"/>
                        <a14:backgroundMark x1="33636" y1="43836" x2="31818" y2="43493"/>
                        <a14:backgroundMark x1="37576" y1="39726" x2="33939" y2="38356"/>
                        <a14:backgroundMark x1="34848" y1="32534" x2="32121" y2="32534"/>
                        <a14:backgroundMark x1="40000" y1="30137" x2="36667" y2="29110"/>
                        <a14:backgroundMark x1="36364" y1="52740" x2="34848" y2="53082"/>
                        <a14:backgroundMark x1="43030" y1="19521" x2="39394" y2="19178"/>
                        <a14:backgroundMark x1="77576" y1="16438" x2="80303" y2="17123"/>
                        <a14:backgroundMark x1="76364" y1="10616" x2="80606" y2="10616"/>
                        <a14:backgroundMark x1="83939" y1="46233" x2="83333" y2="46918"/>
                      </a14:backgroundRemoval>
                    </a14:imgEffect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62000" y="1456987"/>
            <a:ext cx="1001485" cy="8861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2" name="Picture 22" descr="C:\Users\ADMIN\Desktop\Nong trai\2.jpg"/>
          <p:cNvPicPr>
            <a:picLocks noChangeAspect="1" noChangeArrowheads="1"/>
          </p:cNvPicPr>
          <p:nvPr/>
        </p:nvPicPr>
        <p:blipFill>
          <a:blip r:embed="rId14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0" b="100000" l="0" r="100000">
                        <a14:foregroundMark x1="9220" y1="40559" x2="10638" y2="62937"/>
                        <a14:foregroundMark x1="12766" y1="67133" x2="26241" y2="82517"/>
                        <a14:foregroundMark x1="28369" y1="85315" x2="34752" y2="88112"/>
                        <a14:foregroundMark x1="76596" y1="83916" x2="71631" y2="85315"/>
                        <a14:foregroundMark x1="92908" y1="37063" x2="92908" y2="49650"/>
                        <a14:foregroundMark x1="90780" y1="60839" x2="85816" y2="74126"/>
                        <a14:foregroundMark x1="68085" y1="9790" x2="73050" y2="13287"/>
                        <a14:foregroundMark x1="24113" y1="15385" x2="19858" y2="20979"/>
                      </a14:backgroundRemoval>
                    </a14:imgEffect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5914" y="-19050"/>
            <a:ext cx="596871" cy="6053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3" name="Picture 15" descr="C:\Users\ADMIN\Desktop\Nong trai\bauernhof-gegenstände-43016029 (2).jpg"/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4211" b="100000" l="0" r="100000"/>
                    </a14:imgEffect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5943" y="2035703"/>
            <a:ext cx="1749415" cy="5245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6" name="Picture 14" descr="C:\Users\ADMIN\Desktop\Nong trai\58fefc29c5857 (3).png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backgroundRemoval t="8271" b="96241" l="0" r="97867">
                        <a14:foregroundMark x1="73600" y1="72932" x2="85333" y2="74436"/>
                        <a14:foregroundMark x1="40267" y1="27444" x2="44267" y2="37970"/>
                        <a14:foregroundMark x1="65867" y1="25188" x2="64800" y2="4022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2190750"/>
            <a:ext cx="1136392" cy="8059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7" name="Picture 14" descr="C:\Users\ADMIN\Desktop\Nong trai\58fefc29c5857 (3).png"/>
          <p:cNvPicPr>
            <a:picLocks noChangeAspect="1" noChangeArrowheads="1"/>
          </p:cNvPicPr>
          <p:nvPr/>
        </p:nvPicPr>
        <p:blipFill>
          <a:blip r:embed="rId18" cstate="print">
            <a:extLst>
              <a:ext uri="{BEBA8EAE-BF5A-486C-A8C5-ECC9F3942E4B}">
                <a14:imgProps xmlns:a14="http://schemas.microsoft.com/office/drawing/2010/main">
                  <a14:imgLayer r:embed="rId19">
                    <a14:imgEffect>
                      <a14:backgroundRemoval t="8271" b="96241" l="0" r="97867">
                        <a14:foregroundMark x1="73600" y1="72932" x2="85333" y2="74436"/>
                        <a14:foregroundMark x1="40267" y1="27444" x2="44267" y2="37970"/>
                        <a14:foregroundMark x1="65867" y1="25188" x2="64800" y2="4022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148442" y="2146754"/>
            <a:ext cx="1066800" cy="7322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8" name="Picture 20" descr="C:\Users\ADMIN\Desktop\Nong trai\472224296 (4).jpg"/>
          <p:cNvPicPr>
            <a:picLocks noChangeAspect="1" noChangeArrowheads="1"/>
          </p:cNvPicPr>
          <p:nvPr/>
        </p:nvPicPr>
        <p:blipFill>
          <a:blip r:embed="rId20">
            <a:extLst>
              <a:ext uri="{BEBA8EAE-BF5A-486C-A8C5-ECC9F3942E4B}">
                <a14:imgProps xmlns:a14="http://schemas.microsoft.com/office/drawing/2010/main">
                  <a14:imgLayer r:embed="rId21">
                    <a14:imgEffect>
                      <a14:backgroundRemoval t="0" b="100000" l="0" r="100000">
                        <a14:foregroundMark x1="26950" y1="13986" x2="9929" y2="34266"/>
                        <a14:foregroundMark x1="31915" y1="10490" x2="46099" y2="6993"/>
                        <a14:foregroundMark x1="59574" y1="8392" x2="81560" y2="18881"/>
                        <a14:foregroundMark x1="68794" y1="9790" x2="73759" y2="13287"/>
                        <a14:foregroundMark x1="86525" y1="27972" x2="92908" y2="37063"/>
                        <a14:foregroundMark x1="93617" y1="44755" x2="90780" y2="63636"/>
                        <a14:foregroundMark x1="87943" y1="71329" x2="70213" y2="88112"/>
                        <a14:foregroundMark x1="70213" y1="88112" x2="41135" y2="90909"/>
                        <a14:foregroundMark x1="14894" y1="67133" x2="32624" y2="86713"/>
                        <a14:foregroundMark x1="9220" y1="39161" x2="10638" y2="61538"/>
                        <a14:foregroundMark x1="15603" y1="72028" x2="19149" y2="7552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1343" y="-19050"/>
            <a:ext cx="596871" cy="6053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9" name="Picture 5" descr="C:\Users\ADMIN\Desktop\Nong trai\barn-clipart-old-macdonald-2a.jpg"/>
          <p:cNvPicPr>
            <a:picLocks noChangeAspect="1" noChangeArrowheads="1"/>
          </p:cNvPicPr>
          <p:nvPr/>
        </p:nvPicPr>
        <p:blipFill>
          <a:blip r:embed="rId22" cstate="print">
            <a:extLst>
              <a:ext uri="{BEBA8EAE-BF5A-486C-A8C5-ECC9F3942E4B}">
                <a14:imgProps xmlns:a14="http://schemas.microsoft.com/office/drawing/2010/main">
                  <a14:imgLayer r:embed="rId23">
                    <a14:imgEffect>
                      <a14:backgroundRemoval t="0" b="100000" l="0" r="100000">
                        <a14:foregroundMark x1="33832" y1="71453" x2="7065" y2="88205"/>
                        <a14:foregroundMark x1="92527" y1="76581" x2="32745" y2="93333"/>
                        <a14:foregroundMark x1="11957" y1="84444" x2="41304" y2="95385"/>
                        <a14:foregroundMark x1="11277" y1="94530" x2="38587" y2="95043"/>
                        <a14:foregroundMark x1="90761" y1="78632" x2="49049" y2="95897"/>
                        <a14:foregroundMark x1="28397" y1="47009" x2="28940" y2="73162"/>
                        <a14:foregroundMark x1="30842" y1="57094" x2="49321" y2="57436"/>
                        <a14:foregroundMark x1="49457" y1="58462" x2="45652" y2="84103"/>
                        <a14:foregroundMark x1="79891" y1="61026" x2="52310" y2="80342"/>
                        <a14:foregroundMark x1="58832" y1="57436" x2="77174" y2="75214"/>
                        <a14:foregroundMark x1="69158" y1="57436" x2="59375" y2="64444"/>
                      </a14:backgroundRemoval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209550"/>
            <a:ext cx="3071954" cy="24417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0" name="Picture 13" descr="C:\Users\ADMIN\Desktop\Nong trai\58fefc29c5857 (2).png"/>
          <p:cNvPicPr>
            <a:picLocks noChangeAspect="1" noChangeArrowheads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1294" y="1997885"/>
            <a:ext cx="1683906" cy="5738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" name="Picture 21" descr="C:\Users\ADMIN\Desktop\Nong trai\472224296 (5).jpg"/>
          <p:cNvPicPr>
            <a:picLocks noChangeAspect="1" noChangeArrowheads="1"/>
          </p:cNvPicPr>
          <p:nvPr/>
        </p:nvPicPr>
        <p:blipFill>
          <a:blip r:embed="rId25">
            <a:extLst>
              <a:ext uri="{BEBA8EAE-BF5A-486C-A8C5-ECC9F3942E4B}">
                <a14:imgProps xmlns:a14="http://schemas.microsoft.com/office/drawing/2010/main">
                  <a14:imgLayer r:embed="rId26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-19050"/>
            <a:ext cx="591798" cy="5747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2" name="Picture 9" descr="C:\Users\ADMIN\Desktop\Nong trai\dep-of-vector-farm-animals (2).jpg"/>
          <p:cNvPicPr>
            <a:picLocks noChangeAspect="1" noChangeArrowheads="1"/>
          </p:cNvPicPr>
          <p:nvPr/>
        </p:nvPicPr>
        <p:blipFill>
          <a:blip r:embed="rId27" cstate="print">
            <a:extLst>
              <a:ext uri="{BEBA8EAE-BF5A-486C-A8C5-ECC9F3942E4B}">
                <a14:imgProps xmlns:a14="http://schemas.microsoft.com/office/drawing/2010/main">
                  <a14:imgLayer r:embed="rId28">
                    <a14:imgEffect>
                      <a14:backgroundRemoval t="2058" b="97942" l="0" r="100000">
                        <a14:foregroundMark x1="68731" y1="22222" x2="59752" y2="32510"/>
                        <a14:backgroundMark x1="11146" y1="52675" x2="9907" y2="53498"/>
                        <a14:backgroundMark x1="8669" y1="46502" x2="5263" y2="46502"/>
                        <a14:backgroundMark x1="5882" y1="41564" x2="7740" y2="41152"/>
                        <a14:backgroundMark x1="9907" y1="28395" x2="11146" y2="29630"/>
                        <a14:backgroundMark x1="7121" y1="32922" x2="8669" y2="33745"/>
                        <a14:backgroundMark x1="17957" y1="23045" x2="17337" y2="25514"/>
                        <a14:backgroundMark x1="22910" y1="22222" x2="21672" y2="24691"/>
                        <a14:backgroundMark x1="30031" y1="28807" x2="27864" y2="3086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8060911" y="2019694"/>
            <a:ext cx="765275" cy="6696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3" name="Picture 17" descr="C:\Users\ADMIN\Desktop\Nong trai\472224296 (a6).jpg"/>
          <p:cNvPicPr>
            <a:picLocks noChangeAspect="1" noChangeArrowheads="1"/>
          </p:cNvPicPr>
          <p:nvPr/>
        </p:nvPicPr>
        <p:blipFill>
          <a:blip r:embed="rId29">
            <a:extLst>
              <a:ext uri="{BEBA8EAE-BF5A-486C-A8C5-ECC9F3942E4B}">
                <a14:imgProps xmlns:a14="http://schemas.microsoft.com/office/drawing/2010/main">
                  <a14:imgLayer r:embed="rId30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-19050"/>
            <a:ext cx="609600" cy="6053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4" name="Picture 10" descr="C:\Users\ADMIN\Desktop\Nong trai\dep-of-vector-farm-animals (3).jpg"/>
          <p:cNvPicPr>
            <a:picLocks noChangeAspect="1" noChangeArrowheads="1"/>
          </p:cNvPicPr>
          <p:nvPr/>
        </p:nvPicPr>
        <p:blipFill>
          <a:blip r:embed="rId31">
            <a:extLst>
              <a:ext uri="{BEBA8EAE-BF5A-486C-A8C5-ECC9F3942E4B}">
                <a14:imgProps xmlns:a14="http://schemas.microsoft.com/office/drawing/2010/main">
                  <a14:imgLayer r:embed="rId32">
                    <a14:imgEffect>
                      <a14:backgroundRemoval t="1992" b="100000" l="3283" r="97475">
                        <a14:foregroundMark x1="40657" y1="28685" x2="39394" y2="48207"/>
                        <a14:foregroundMark x1="37374" y1="30279" x2="33586" y2="45020"/>
                        <a14:foregroundMark x1="30303" y1="8765" x2="31818" y2="19522"/>
                        <a14:foregroundMark x1="51010" y1="9960" x2="42172" y2="29482"/>
                        <a14:foregroundMark x1="90152" y1="66932" x2="92677" y2="67729"/>
                        <a14:foregroundMark x1="86616" y1="60956" x2="88131" y2="68127"/>
                      </a14:backgroundRemoval>
                    </a14:imgEffect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422606">
            <a:off x="8490688" y="2354552"/>
            <a:ext cx="1964133" cy="13104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5" name="Picture 19" descr="C:\Users\ADMIN\Desktop\Nong trai\472224296 (3).jpg"/>
          <p:cNvPicPr>
            <a:picLocks noChangeAspect="1" noChangeArrowheads="1"/>
          </p:cNvPicPr>
          <p:nvPr/>
        </p:nvPicPr>
        <p:blipFill>
          <a:blip r:embed="rId33">
            <a:extLst>
              <a:ext uri="{BEBA8EAE-BF5A-486C-A8C5-ECC9F3942E4B}">
                <a14:imgProps xmlns:a14="http://schemas.microsoft.com/office/drawing/2010/main">
                  <a14:imgLayer r:embed="rId34">
                    <a14:imgEffect>
                      <a14:backgroundRemoval t="2143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0533" y="-19050"/>
            <a:ext cx="603071" cy="5822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6" name="Picture 10" descr="C:\Users\ADMIN\Desktop\Nong trai\dep-of-vector-farm-animals (3).jpg"/>
          <p:cNvPicPr>
            <a:picLocks noChangeAspect="1" noChangeArrowheads="1"/>
          </p:cNvPicPr>
          <p:nvPr/>
        </p:nvPicPr>
        <p:blipFill>
          <a:blip r:embed="rId35">
            <a:extLst>
              <a:ext uri="{BEBA8EAE-BF5A-486C-A8C5-ECC9F3942E4B}">
                <a14:imgProps xmlns:a14="http://schemas.microsoft.com/office/drawing/2010/main">
                  <a14:imgLayer r:embed="rId32">
                    <a14:imgEffect>
                      <a14:backgroundRemoval t="1992" b="100000" l="3283" r="97475">
                        <a14:foregroundMark x1="40657" y1="28685" x2="39394" y2="48207"/>
                        <a14:foregroundMark x1="37374" y1="30279" x2="33586" y2="45020"/>
                        <a14:foregroundMark x1="30303" y1="8765" x2="31818" y2="19522"/>
                        <a14:foregroundMark x1="51010" y1="9960" x2="42172" y2="29482"/>
                        <a14:foregroundMark x1="90152" y1="66932" x2="92677" y2="67729"/>
                        <a14:foregroundMark x1="86616" y1="60956" x2="88131" y2="68127"/>
                      </a14:backgroundRemoval>
                    </a14:imgEffect>
                    <a14:imgEffect>
                      <a14:sharpenSoften amount="25000"/>
                    </a14:imgEffect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422606" flipH="1">
            <a:off x="-1800294" y="3218800"/>
            <a:ext cx="1481647" cy="11435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7" name="Picture 16" descr="C:\Users\ADMIN\Desktop\Nong trai\il_fullxfull.1073011138_eng3 (2).jpg"/>
          <p:cNvPicPr>
            <a:picLocks noChangeAspect="1" noChangeArrowheads="1"/>
          </p:cNvPicPr>
          <p:nvPr/>
        </p:nvPicPr>
        <p:blipFill>
          <a:blip r:embed="rId36" cstate="print">
            <a:extLst>
              <a:ext uri="{BEBA8EAE-BF5A-486C-A8C5-ECC9F3942E4B}">
                <a14:imgProps xmlns:a14="http://schemas.microsoft.com/office/drawing/2010/main">
                  <a14:imgLayer r:embed="rId37">
                    <a14:imgEffect>
                      <a14:backgroundRemoval t="4531" b="97411" l="2732" r="9699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83325" y="-19192"/>
            <a:ext cx="812475" cy="6859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8" name="Picture 6" descr="C:\Users\ADMIN\Desktop\Nong trai\700_FO32939240_64b4071403327ba8edebdced5b1262a0.jpg"/>
          <p:cNvPicPr>
            <a:picLocks noChangeAspect="1" noChangeArrowheads="1"/>
          </p:cNvPicPr>
          <p:nvPr/>
        </p:nvPicPr>
        <p:blipFill>
          <a:blip r:embed="rId38" cstate="print">
            <a:extLst>
              <a:ext uri="{BEBA8EAE-BF5A-486C-A8C5-ECC9F3942E4B}">
                <a14:imgProps xmlns:a14="http://schemas.microsoft.com/office/drawing/2010/main">
                  <a14:imgLayer r:embed="rId39">
                    <a14:imgEffect>
                      <a14:backgroundRemoval t="178" b="94484" l="0" r="96751">
                        <a14:foregroundMark x1="63478" y1="22714" x2="71594" y2="24000"/>
                        <a14:backgroundMark x1="43333" y1="13143" x2="32174" y2="35571"/>
                        <a14:backgroundMark x1="43188" y1="10571" x2="14058" y2="34714"/>
                        <a14:backgroundMark x1="36087" y1="32143" x2="32754" y2="44714"/>
                        <a14:backgroundMark x1="49710" y1="4714" x2="47101" y2="19000"/>
                        <a14:backgroundMark x1="39420" y1="33429" x2="46087" y2="45143"/>
                        <a14:backgroundMark x1="52609" y1="23857" x2="52464" y2="31000"/>
                        <a14:backgroundMark x1="85507" y1="26286" x2="91304" y2="35429"/>
                        <a14:backgroundMark x1="52029" y1="56000" x2="52464" y2="60143"/>
                        <a14:backgroundMark x1="49565" y1="58857" x2="47391" y2="61000"/>
                        <a14:backgroundMark x1="46957" y1="62000" x2="44928" y2="64857"/>
                        <a14:backgroundMark x1="55217" y1="71286" x2="55797" y2="74714"/>
                        <a14:backgroundMark x1="44928" y1="71714" x2="44928" y2="72429"/>
                        <a14:backgroundMark x1="76232" y1="23714" x2="77246" y2="2371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45973" y="2952750"/>
            <a:ext cx="2305050" cy="23384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C:\Users\ADMIN\Desktop\Tai nguyen thiet ke tro choi\Bảng gỗ\6.jpg">
            <a:hlinkClick r:id="rId40" action="ppaction://hlinksldjump"/>
          </p:cNvPr>
          <p:cNvPicPr>
            <a:picLocks noChangeAspect="1" noChangeArrowheads="1"/>
          </p:cNvPicPr>
          <p:nvPr/>
        </p:nvPicPr>
        <p:blipFill>
          <a:blip r:embed="rId41">
            <a:extLst>
              <a:ext uri="{BEBA8EAE-BF5A-486C-A8C5-ECC9F3942E4B}">
                <a14:imgProps xmlns:a14="http://schemas.microsoft.com/office/drawing/2010/main">
                  <a14:imgLayer r:embed="rId42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84180" y="514350"/>
            <a:ext cx="788574" cy="8444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ADMIN\Desktop\Tai nguyen thiet ke tro choi\Bảng gỗ\1.jpg">
            <a:hlinkClick r:id="rId43" action="ppaction://hlinksldjump"/>
          </p:cNvPr>
          <p:cNvPicPr>
            <a:picLocks noChangeAspect="1" noChangeArrowheads="1"/>
          </p:cNvPicPr>
          <p:nvPr/>
        </p:nvPicPr>
        <p:blipFill>
          <a:blip r:embed="rId44">
            <a:extLst>
              <a:ext uri="{BEBA8EAE-BF5A-486C-A8C5-ECC9F3942E4B}">
                <a14:imgProps xmlns:a14="http://schemas.microsoft.com/office/drawing/2010/main">
                  <a14:imgLayer r:embed="rId45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209" y="514350"/>
            <a:ext cx="826241" cy="8444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ADMIN\Desktop\Tai nguyen thiet ke tro choi\Bảng gỗ\2.jpg">
            <a:hlinkClick r:id="rId46" action="ppaction://hlinksldjump"/>
          </p:cNvPr>
          <p:cNvPicPr>
            <a:picLocks noChangeAspect="1" noChangeArrowheads="1"/>
          </p:cNvPicPr>
          <p:nvPr/>
        </p:nvPicPr>
        <p:blipFill>
          <a:blip r:embed="rId47">
            <a:extLst>
              <a:ext uri="{BEBA8EAE-BF5A-486C-A8C5-ECC9F3942E4B}">
                <a14:imgProps xmlns:a14="http://schemas.microsoft.com/office/drawing/2010/main">
                  <a14:imgLayer r:embed="rId48">
                    <a14:imgEffect>
                      <a14:backgroundRemoval t="0" b="100000" l="0" r="9911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540019"/>
            <a:ext cx="781442" cy="8367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C:\Users\ADMIN\Desktop\Tai nguyen thiet ke tro choi\Bảng gỗ\3.jpg">
            <a:hlinkClick r:id="rId49" action="ppaction://hlinksldjump"/>
          </p:cNvPr>
          <p:cNvPicPr>
            <a:picLocks noChangeAspect="1" noChangeArrowheads="1"/>
          </p:cNvPicPr>
          <p:nvPr/>
        </p:nvPicPr>
        <p:blipFill>
          <a:blip r:embed="rId50">
            <a:extLst>
              <a:ext uri="{BEBA8EAE-BF5A-486C-A8C5-ECC9F3942E4B}">
                <a14:imgProps xmlns:a14="http://schemas.microsoft.com/office/drawing/2010/main">
                  <a14:imgLayer r:embed="rId51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4747" y="487754"/>
            <a:ext cx="791253" cy="8472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C:\Users\ADMIN\Desktop\Tai nguyen thiet ke tro choi\Bảng gỗ\4.jpg">
            <a:hlinkClick r:id="rId52" action="ppaction://hlinksldjump"/>
          </p:cNvPr>
          <p:cNvPicPr>
            <a:picLocks noChangeAspect="1" noChangeArrowheads="1"/>
          </p:cNvPicPr>
          <p:nvPr/>
        </p:nvPicPr>
        <p:blipFill>
          <a:blip r:embed="rId53">
            <a:extLst>
              <a:ext uri="{BEBA8EAE-BF5A-486C-A8C5-ECC9F3942E4B}">
                <a14:imgProps xmlns:a14="http://schemas.microsoft.com/office/drawing/2010/main">
                  <a14:imgLayer r:embed="rId54">
                    <a14:imgEffect>
                      <a14:backgroundRemoval t="0" b="97521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94164" y="527820"/>
            <a:ext cx="753836" cy="8072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5" name="Picture 7" descr="C:\Users\ADMIN\Desktop\Tai nguyen thiet ke tro choi\Bảng gỗ\5.jpg">
            <a:hlinkClick r:id="rId55" action="ppaction://hlinksldjump"/>
          </p:cNvPr>
          <p:cNvPicPr>
            <a:picLocks noChangeAspect="1" noChangeArrowheads="1"/>
          </p:cNvPicPr>
          <p:nvPr/>
        </p:nvPicPr>
        <p:blipFill>
          <a:blip r:embed="rId56">
            <a:extLst>
              <a:ext uri="{BEBA8EAE-BF5A-486C-A8C5-ECC9F3942E4B}">
                <a14:imgProps xmlns:a14="http://schemas.microsoft.com/office/drawing/2010/main">
                  <a14:imgLayer r:embed="rId57">
                    <a14:imgEffect>
                      <a14:backgroundRemoval t="3306" b="97521" l="0" r="9734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6164" y="527821"/>
            <a:ext cx="753836" cy="8072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527971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3" presetID="63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46945E-18 -1.97531E-6 L 1.15347 -0.01697 " pathEditMode="relative" rAng="0" ptsTypes="AA">
                                      <p:cBhvr>
                                        <p:cTn id="14" dur="15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7674" y="-864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2"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6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7" dur="4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8" dur="8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9" dur="8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0" dur="8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1" dur="800" fill="hold">
                                          <p:stCondLst>
                                            <p:cond delay="320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2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3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4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5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6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7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8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7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8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9" dur="1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0" dur="1000" fill="hold">
                                          <p:stCondLst>
                                            <p:cond delay="200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1" dur="1000" fill="hold">
                                          <p:stCondLst>
                                            <p:cond delay="300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2" dur="1000" fill="hold">
                                          <p:stCondLst>
                                            <p:cond delay="400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1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7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3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4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5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6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7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3"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7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>
                      <p:stCondLst>
                        <p:cond delay="0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78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9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0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1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82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83" presetID="35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4.81481E-6 L -1.21093 0.04814 " pathEditMode="relative" rAng="0" ptsTypes="AA">
                                      <p:cBhvr>
                                        <p:cTn id="84" dur="35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0556" y="2407"/>
                                    </p:animMotion>
                                  </p:childTnLst>
                                </p:cTn>
                              </p:par>
                              <p:par>
                                <p:cTn id="8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8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9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90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1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92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3" presetID="35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-1.11214E-7 L 1.1908 -0.01483 " pathEditMode="relative" rAng="0" ptsTypes="AA">
                                      <p:cBhvr>
                                        <p:cTn id="94" dur="32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9531" y="-741"/>
                                    </p:animMotion>
                                  </p:childTnLst>
                                </p:cTn>
                              </p:par>
                              <p:par>
                                <p:cTn id="9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5"/>
                  </p:tgtEl>
                </p:cond>
              </p:nextCondLst>
            </p:seq>
            <p:seq concurrent="1" nextAc="seek">
              <p:cTn id="99" restart="whenNotActive" fill="hold" evtFilter="cancelBubble" nodeType="interactiveSeq">
                <p:stCondLst>
                  <p:cond evt="onClick" delay="0">
                    <p:tgtEl>
                      <p:spTgt spid="7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0" fill="hold">
                      <p:stCondLst>
                        <p:cond delay="0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4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05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6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07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8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9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0" presetID="35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7 2.86067E-6 L -1.19184 0.02471 " pathEditMode="relative" rAng="0" ptsTypes="AA">
                                      <p:cBhvr>
                                        <p:cTn id="111" dur="25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9601" y="1236"/>
                                    </p:animMotion>
                                  </p:childTnLst>
                                </p:cTn>
                              </p:par>
                              <p:par>
                                <p:cTn id="11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7"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DMIN\Desktop\Nong trai\8854787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238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ADMIN\Desktop\Tai nguyen thiet ke tro choi\Bảng gỗ\wooden-blank-sign-clipart-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-1314450"/>
            <a:ext cx="8534399" cy="3657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1646039" y="1047750"/>
            <a:ext cx="585192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Muốn</a:t>
            </a: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trừ</a:t>
            </a: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mẫu</a:t>
            </a: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667000" y="2571750"/>
            <a:ext cx="334977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 </a:t>
            </a: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quy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mẫu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b="1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rồi</a:t>
            </a:r>
            <a:r>
              <a:rPr lang="en-US" sz="24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trừ </a:t>
            </a: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1028" name="Picture 4" descr="C:\Users\ADMIN\Desktop\Tai nguyen thiet ke tro choi\Bảng gỗ\1a.png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>
                        <a14:foregroundMark x1="97063" y1="54909" x2="81607" y2="92727"/>
                        <a14:foregroundMark x1="80835" y1="78545" x2="24575" y2="78545"/>
                        <a14:foregroundMark x1="24266" y1="77455" x2="13447" y2="9381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0171" y="0"/>
            <a:ext cx="1600199" cy="6801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141060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DMIN\Desktop\Nong trai\8854787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238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ADMIN\Desktop\Tai nguyen thiet ke tro choi\Bảng gỗ\wooden-blank-sign-clipart-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-1314450"/>
            <a:ext cx="8534399" cy="3657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3810000" y="2800351"/>
                <a:ext cx="1163267" cy="90178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800" b="1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b="1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𝟑</m:t>
                          </m:r>
                        </m:num>
                        <m:den>
                          <m:r>
                            <a:rPr lang="en-US" sz="2800" b="1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𝟑</m:t>
                          </m:r>
                        </m:den>
                      </m:f>
                      <m:r>
                        <a:rPr lang="en-US" sz="2800" b="1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800" b="1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𝟏</m:t>
                      </m:r>
                    </m:oMath>
                  </m:oMathPara>
                </a14:m>
                <a:endParaRPr lang="en-US" sz="2800" b="1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10000" y="2800351"/>
                <a:ext cx="1163267" cy="90178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28" name="Picture 4" descr="C:\Users\ADMIN\Desktop\Tai nguyen thiet ke tro choi\Bảng gỗ\1a.png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0" r="100000">
                        <a14:foregroundMark x1="97063" y1="54909" x2="81607" y2="92727"/>
                        <a14:foregroundMark x1="80835" y1="78545" x2="24575" y2="78545"/>
                        <a14:foregroundMark x1="24266" y1="77455" x2="13447" y2="9381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0171" y="0"/>
            <a:ext cx="1600199" cy="6801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286A0567-A196-4A32-817A-85458BCBDA57}"/>
                  </a:ext>
                </a:extLst>
              </p:cNvPr>
              <p:cNvSpPr txBox="1"/>
              <p:nvPr/>
            </p:nvSpPr>
            <p:spPr>
              <a:xfrm>
                <a:off x="3581400" y="1100466"/>
                <a:ext cx="2000356" cy="92519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2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𝟏𝟏</m:t>
                          </m:r>
                        </m:num>
                        <m:den>
                          <m:r>
                            <a:rPr lang="en-US" sz="32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𝟑</m:t>
                          </m:r>
                        </m:den>
                      </m:f>
                      <m:r>
                        <a:rPr lang="en-US" sz="32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sz="32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𝟖</m:t>
                          </m:r>
                        </m:num>
                        <m:den>
                          <m:r>
                            <a:rPr lang="en-US" sz="32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𝟑</m:t>
                          </m:r>
                        </m:den>
                      </m:f>
                      <m:r>
                        <a:rPr lang="en-US" sz="32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 ?</m:t>
                      </m:r>
                    </m:oMath>
                  </m:oMathPara>
                </a14:m>
                <a:endParaRPr lang="en-US" sz="2000" b="1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xmlns="" id="{286A0567-A196-4A32-817A-85458BCBDA5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81400" y="1100466"/>
                <a:ext cx="2000356" cy="925190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645281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8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DMIN\Desktop\Nong trai\8854787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238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ADMIN\Desktop\Tai nguyen thiet ke tro choi\Bảng gỗ\wooden-blank-sign-clipart-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-1314450"/>
            <a:ext cx="8534399" cy="3657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2057400" y="961520"/>
            <a:ext cx="523669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Muốn</a:t>
            </a: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trừ</a:t>
            </a: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mẫu</a:t>
            </a: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292047" y="2419350"/>
            <a:ext cx="410875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 </a:t>
            </a: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trừ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giữ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mẫu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endParaRPr lang="en-US" sz="24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8" name="Picture 4" descr="C:\Users\ADMIN\Desktop\Tai nguyen thiet ke tro choi\Bảng gỗ\1a.png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>
                        <a14:foregroundMark x1="97063" y1="54909" x2="81607" y2="92727"/>
                        <a14:foregroundMark x1="80835" y1="78545" x2="24575" y2="78545"/>
                        <a14:foregroundMark x1="24266" y1="77455" x2="13447" y2="9381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0171" y="0"/>
            <a:ext cx="1600199" cy="6801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645281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DMIN\Desktop\Nong trai\8854787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238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ADMIN\Desktop\Tai nguyen thiet ke tro choi\Bảng gỗ\wooden-blank-sign-clipart-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-1314450"/>
            <a:ext cx="8534399" cy="3657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ADMIN\Desktop\Tai nguyen thiet ke tro choi\Bảng gỗ\1a.png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>
                        <a14:foregroundMark x1="97063" y1="54909" x2="81607" y2="92727"/>
                        <a14:foregroundMark x1="80835" y1="78545" x2="24575" y2="78545"/>
                        <a14:foregroundMark x1="24266" y1="77455" x2="13447" y2="9381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0171" y="0"/>
            <a:ext cx="1600199" cy="6801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F8E930BC-3AEE-49D8-AAFA-B1A90C057C46}"/>
                  </a:ext>
                </a:extLst>
              </p:cNvPr>
              <p:cNvSpPr txBox="1"/>
              <p:nvPr/>
            </p:nvSpPr>
            <p:spPr>
              <a:xfrm>
                <a:off x="3571822" y="1123950"/>
                <a:ext cx="1755096" cy="92519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2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𝟑</m:t>
                          </m:r>
                        </m:num>
                        <m:den>
                          <m:r>
                            <a:rPr lang="en-US" sz="32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𝟒</m:t>
                          </m:r>
                        </m:den>
                      </m:f>
                      <m:r>
                        <a:rPr lang="en-US" sz="32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sz="32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num>
                        <m:den>
                          <m:r>
                            <a:rPr lang="en-US" sz="32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𝟑</m:t>
                          </m:r>
                        </m:den>
                      </m:f>
                      <m:r>
                        <a:rPr lang="en-US" sz="32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 ?</m:t>
                      </m:r>
                    </m:oMath>
                  </m:oMathPara>
                </a14:m>
                <a:endParaRPr lang="en-US" sz="2000" b="1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xmlns="" id="{F8E930BC-3AEE-49D8-AAFA-B1A90C057C4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71822" y="1123950"/>
                <a:ext cx="1755096" cy="925190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D35BE7FB-1606-4A24-B0D7-DA76BAFA1A17}"/>
                  </a:ext>
                </a:extLst>
              </p:cNvPr>
              <p:cNvSpPr txBox="1"/>
              <p:nvPr/>
            </p:nvSpPr>
            <p:spPr>
              <a:xfrm>
                <a:off x="3875975" y="2723608"/>
                <a:ext cx="696024" cy="89896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800" b="1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b="1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en-US" sz="2800" b="1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𝟏𝟐</m:t>
                          </m:r>
                        </m:den>
                      </m:f>
                    </m:oMath>
                  </m:oMathPara>
                </a14:m>
                <a:endParaRPr lang="en-US" sz="2800" b="1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xmlns="" id="{D35BE7FB-1606-4A24-B0D7-DA76BAFA1A1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75975" y="2723608"/>
                <a:ext cx="696024" cy="898964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645281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DMIN\Desktop\Nong trai\8854787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238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ADMIN\Desktop\Tai nguyen thiet ke tro choi\Bảng gỗ\wooden-blank-sign-clipart-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-1314450"/>
            <a:ext cx="8534399" cy="3657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ADMIN\Desktop\Tai nguyen thiet ke tro choi\Bảng gỗ\1a.png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>
                        <a14:foregroundMark x1="97063" y1="54909" x2="81607" y2="92727"/>
                        <a14:foregroundMark x1="80835" y1="78545" x2="24575" y2="78545"/>
                        <a14:foregroundMark x1="24266" y1="77455" x2="13447" y2="9381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0171" y="0"/>
            <a:ext cx="1600199" cy="6801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94529681-21F0-42B1-928E-B11F002FCFA1}"/>
                  </a:ext>
                </a:extLst>
              </p:cNvPr>
              <p:cNvSpPr txBox="1"/>
              <p:nvPr/>
            </p:nvSpPr>
            <p:spPr>
              <a:xfrm>
                <a:off x="3571822" y="1123950"/>
                <a:ext cx="2000355" cy="92198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2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𝟑</m:t>
                          </m:r>
                        </m:num>
                        <m:den>
                          <m:r>
                            <a:rPr lang="en-US" sz="32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𝟒</m:t>
                          </m:r>
                        </m:den>
                      </m:f>
                      <m:r>
                        <a:rPr lang="en-US" sz="32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sz="32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𝟑</m:t>
                          </m:r>
                        </m:num>
                        <m:den>
                          <m:r>
                            <a:rPr lang="en-US" sz="32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𝟏𝟐</m:t>
                          </m:r>
                        </m:den>
                      </m:f>
                      <m:r>
                        <a:rPr lang="en-US" sz="32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 ?</m:t>
                      </m:r>
                    </m:oMath>
                  </m:oMathPara>
                </a14:m>
                <a:endParaRPr lang="en-US" sz="2000" b="1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xmlns="" id="{94529681-21F0-42B1-928E-B11F002FCFA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71822" y="1123950"/>
                <a:ext cx="2000355" cy="921984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1A8BB4AE-832F-4323-B674-5A6C7E1610CC}"/>
                  </a:ext>
                </a:extLst>
              </p:cNvPr>
              <p:cNvSpPr txBox="1"/>
              <p:nvPr/>
            </p:nvSpPr>
            <p:spPr>
              <a:xfrm>
                <a:off x="3875975" y="2723608"/>
                <a:ext cx="1163267" cy="89742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800" b="1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b="1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𝟒</m:t>
                          </m:r>
                        </m:num>
                        <m:den>
                          <m:r>
                            <a:rPr lang="en-US" sz="2800" b="1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𝟒</m:t>
                          </m:r>
                        </m:den>
                      </m:f>
                      <m:r>
                        <a:rPr lang="en-US" sz="2800" b="1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800" b="1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𝟏</m:t>
                      </m:r>
                    </m:oMath>
                  </m:oMathPara>
                </a14:m>
                <a:endParaRPr lang="en-US" sz="2800" b="1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xmlns="" id="{1A8BB4AE-832F-4323-B674-5A6C7E1610C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75975" y="2723608"/>
                <a:ext cx="1163267" cy="897425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645281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1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DMIN\Desktop\Nong trai\8854787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238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ADMIN\Desktop\Tai nguyen thiet ke tro choi\Bảng gỗ\wooden-blank-sign-clipart-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-1314450"/>
            <a:ext cx="8534399" cy="3657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1493305" y="939195"/>
            <a:ext cx="615739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Mai </a:t>
            </a:r>
            <a:r>
              <a:rPr 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cái</a:t>
            </a: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bánh</a:t>
            </a: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Thùy</a:t>
            </a: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cái</a:t>
            </a: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bánh</a:t>
            </a:r>
            <a:endParaRPr lang="en-US" sz="2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781970" y="2774527"/>
            <a:ext cx="279275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Thùy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ít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endParaRPr lang="en-US" sz="32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8" name="Picture 4" descr="C:\Users\ADMIN\Desktop\Tai nguyen thiet ke tro choi\Bảng gỗ\1a.png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>
                        <a14:foregroundMark x1="97063" y1="54909" x2="81607" y2="92727"/>
                        <a14:foregroundMark x1="80835" y1="78545" x2="24575" y2="78545"/>
                        <a14:foregroundMark x1="24266" y1="77455" x2="13447" y2="9381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0171" y="0"/>
            <a:ext cx="1600199" cy="6801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3734576D-8C18-4CF0-99D7-A16066B0E215}"/>
              </a:ext>
            </a:extLst>
          </p:cNvPr>
          <p:cNvSpPr txBox="1"/>
          <p:nvPr/>
        </p:nvSpPr>
        <p:spPr>
          <a:xfrm>
            <a:off x="3476189" y="1538615"/>
            <a:ext cx="219162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Ai </a:t>
            </a:r>
            <a:r>
              <a:rPr 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ít</a:t>
            </a: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9E3B038D-7C22-4922-80A8-CF81627593AC}"/>
                  </a:ext>
                </a:extLst>
              </p:cNvPr>
              <p:cNvSpPr txBox="1"/>
              <p:nvPr/>
            </p:nvSpPr>
            <p:spPr>
              <a:xfrm>
                <a:off x="2781970" y="847755"/>
                <a:ext cx="296556" cy="80663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8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𝟑</m:t>
                          </m:r>
                        </m:num>
                        <m:den>
                          <m:r>
                            <a:rPr lang="en-US" sz="28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𝟒</m:t>
                          </m:r>
                        </m:den>
                      </m:f>
                    </m:oMath>
                  </m:oMathPara>
                </a14:m>
                <a:endParaRPr lang="en-US" b="1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xmlns="" id="{9E3B038D-7C22-4922-80A8-CF81627593A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81970" y="847755"/>
                <a:ext cx="296556" cy="806631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2A83657A-CE37-489B-B286-F298C562000E}"/>
                  </a:ext>
                </a:extLst>
              </p:cNvPr>
              <p:cNvSpPr txBox="1"/>
              <p:nvPr/>
            </p:nvSpPr>
            <p:spPr>
              <a:xfrm>
                <a:off x="5917198" y="844741"/>
                <a:ext cx="296556" cy="80964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8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𝟑</m:t>
                          </m:r>
                        </m:num>
                        <m:den>
                          <m:r>
                            <a:rPr lang="en-US" sz="28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𝟖</m:t>
                          </m:r>
                        </m:den>
                      </m:f>
                    </m:oMath>
                  </m:oMathPara>
                </a14:m>
                <a:endParaRPr lang="en-US" b="1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xmlns="" id="{2A83657A-CE37-489B-B286-F298C562000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17198" y="844741"/>
                <a:ext cx="296556" cy="809645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645281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7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53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69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5" grpId="0"/>
      <p:bldP spid="8" grpId="0"/>
      <p:bldP spid="14" grpId="0" animBg="1"/>
      <p:bldP spid="1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b="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F82CB8AD-C82E-4C24-A6E1-7B623C4CD54B}"/>
              </a:ext>
            </a:extLst>
          </p:cNvPr>
          <p:cNvSpPr txBox="1"/>
          <p:nvPr/>
        </p:nvSpPr>
        <p:spPr>
          <a:xfrm>
            <a:off x="1676400" y="75974"/>
            <a:ext cx="60198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tư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tháng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3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2022</a:t>
            </a:r>
          </a:p>
          <a:p>
            <a:pPr algn="ctr"/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8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Phép</a:t>
            </a:r>
            <a:r>
              <a:rPr lang="en-US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trừ</a:t>
            </a:r>
            <a:r>
              <a:rPr lang="en-US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28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tiếp</a:t>
            </a:r>
            <a:r>
              <a:rPr lang="en-US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8F54A08-9A28-494E-8EA0-22AD89908E43}"/>
              </a:ext>
            </a:extLst>
          </p:cNvPr>
          <p:cNvSpPr txBox="1"/>
          <p:nvPr/>
        </p:nvSpPr>
        <p:spPr>
          <a:xfrm>
            <a:off x="114300" y="1809750"/>
            <a:ext cx="8915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Ví</a:t>
            </a:r>
            <a:r>
              <a:rPr lang="en-US" sz="24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dụ</a:t>
            </a:r>
            <a:r>
              <a:rPr lang="en-US" sz="24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cửa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hàng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tấn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đ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ờng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cửa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hàng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bán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đ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ợc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tấn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đ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ờng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cửa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hàng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còn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bao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nhiêu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tấn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đ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ờng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93371109-4A1A-481F-9C67-ED32E2ADA92A}"/>
                  </a:ext>
                </a:extLst>
              </p:cNvPr>
              <p:cNvSpPr txBox="1"/>
              <p:nvPr/>
            </p:nvSpPr>
            <p:spPr>
              <a:xfrm>
                <a:off x="3276600" y="1707438"/>
                <a:ext cx="238847" cy="69249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4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num>
                        <m:den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5</m:t>
                          </m:r>
                        </m:den>
                      </m:f>
                    </m:oMath>
                  </m:oMathPara>
                </a14:m>
                <a:endParaRPr lang="en-US" sz="2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xmlns="" id="{93371109-4A1A-481F-9C67-ED32E2ADA92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76600" y="1707438"/>
                <a:ext cx="238847" cy="692497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04C43ADD-139B-49B5-A454-B6600AC80A47}"/>
                  </a:ext>
                </a:extLst>
              </p:cNvPr>
              <p:cNvSpPr txBox="1"/>
              <p:nvPr/>
            </p:nvSpPr>
            <p:spPr>
              <a:xfrm>
                <a:off x="7772400" y="1726398"/>
                <a:ext cx="238847" cy="693844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4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num>
                        <m:den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</m:oMath>
                  </m:oMathPara>
                </a14:m>
                <a:endParaRPr lang="en-US" sz="2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xmlns="" id="{04C43ADD-139B-49B5-A454-B6600AC80A4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72400" y="1726398"/>
                <a:ext cx="238847" cy="693844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Rectangle 11">
            <a:extLst>
              <a:ext uri="{FF2B5EF4-FFF2-40B4-BE49-F238E27FC236}">
                <a16:creationId xmlns:a16="http://schemas.microsoft.com/office/drawing/2014/main" id="{215772C8-1063-4A37-B8FA-D9C97BB64DBB}"/>
              </a:ext>
            </a:extLst>
          </p:cNvPr>
          <p:cNvSpPr/>
          <p:nvPr/>
        </p:nvSpPr>
        <p:spPr>
          <a:xfrm>
            <a:off x="228600" y="3409950"/>
            <a:ext cx="4572000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 </a:t>
            </a:r>
            <a:r>
              <a:rPr 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phép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9A35D80E-6770-4695-A84C-CA21582BE94F}"/>
                  </a:ext>
                </a:extLst>
              </p:cNvPr>
              <p:cNvSpPr txBox="1"/>
              <p:nvPr/>
            </p:nvSpPr>
            <p:spPr>
              <a:xfrm>
                <a:off x="3962400" y="3293860"/>
                <a:ext cx="914400" cy="693844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400" b="1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1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𝟒</m:t>
                          </m:r>
                        </m:num>
                        <m:den>
                          <m:r>
                            <a:rPr lang="en-US" sz="2400" b="1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𝟓</m:t>
                          </m:r>
                        </m:den>
                      </m:f>
                      <m:r>
                        <a:rPr lang="en-US" sz="2400" b="1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sz="2400" b="1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1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num>
                        <m:den>
                          <m:r>
                            <a:rPr lang="en-US" sz="2400" b="1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𝟑</m:t>
                          </m:r>
                        </m:den>
                      </m:f>
                    </m:oMath>
                  </m:oMathPara>
                </a14:m>
                <a:endParaRPr lang="en-US" sz="2000" b="1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xmlns="" id="{9A35D80E-6770-4695-A84C-CA21582BE94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62400" y="3293860"/>
                <a:ext cx="914400" cy="693844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Rectangle 13">
            <a:extLst>
              <a:ext uri="{FF2B5EF4-FFF2-40B4-BE49-F238E27FC236}">
                <a16:creationId xmlns:a16="http://schemas.microsoft.com/office/drawing/2014/main" id="{24A1F227-25BE-448E-9966-8D5857787605}"/>
              </a:ext>
            </a:extLst>
          </p:cNvPr>
          <p:cNvSpPr/>
          <p:nvPr/>
        </p:nvSpPr>
        <p:spPr>
          <a:xfrm>
            <a:off x="182880" y="4156742"/>
            <a:ext cx="77724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 </a:t>
            </a:r>
            <a:r>
              <a:rPr 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đưa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phép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trừ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này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phép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trừ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mẫu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7193537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 animBg="1"/>
      <p:bldP spid="11" grpId="0" animBg="1"/>
      <p:bldP spid="12" grpId="0"/>
      <p:bldP spid="13" grpId="0" animBg="1"/>
      <p:bldP spid="1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4C3DFEF9-AD7F-42AC-8F11-2E3D271E3499}"/>
                  </a:ext>
                </a:extLst>
              </p:cNvPr>
              <p:cNvSpPr txBox="1"/>
              <p:nvPr/>
            </p:nvSpPr>
            <p:spPr>
              <a:xfrm>
                <a:off x="2156460" y="377190"/>
                <a:ext cx="1687830" cy="693844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400" b="1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1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𝟒</m:t>
                          </m:r>
                        </m:num>
                        <m:den>
                          <m:r>
                            <a:rPr lang="en-US" sz="2400" b="1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𝟓</m:t>
                          </m:r>
                        </m:den>
                      </m:f>
                      <m:r>
                        <a:rPr lang="en-US" sz="2400" b="1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sz="2400" b="1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1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num>
                        <m:den>
                          <m:r>
                            <a:rPr lang="en-US" sz="2400" b="1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𝟑</m:t>
                          </m:r>
                        </m:den>
                      </m:f>
                      <m:r>
                        <a:rPr lang="en-US" sz="2400" b="1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= </m:t>
                      </m:r>
                      <m:r>
                        <a:rPr lang="en-US" sz="24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?</m:t>
                      </m:r>
                    </m:oMath>
                  </m:oMathPara>
                </a14:m>
                <a:endParaRPr lang="en-US" sz="2000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xmlns="" id="{4C3DFEF9-AD7F-42AC-8F11-2E3D271E349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56460" y="377190"/>
                <a:ext cx="1687830" cy="693844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Rectangle 7">
            <a:extLst>
              <a:ext uri="{FF2B5EF4-FFF2-40B4-BE49-F238E27FC236}">
                <a16:creationId xmlns:a16="http://schemas.microsoft.com/office/drawing/2014/main" id="{F24BE7A5-572D-4909-8285-DCC6EE4D4643}"/>
              </a:ext>
            </a:extLst>
          </p:cNvPr>
          <p:cNvSpPr/>
          <p:nvPr/>
        </p:nvSpPr>
        <p:spPr>
          <a:xfrm>
            <a:off x="1230630" y="443750"/>
            <a:ext cx="10668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u="sng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Ví</a:t>
            </a:r>
            <a:r>
              <a:rPr lang="en-US" sz="2400" b="1" u="sng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u="sng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</a:t>
            </a:r>
            <a:r>
              <a:rPr lang="en-US" sz="2400" b="1" u="sng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8EE650E1-B200-40CE-B201-9F1D1EEEB217}"/>
              </a:ext>
            </a:extLst>
          </p:cNvPr>
          <p:cNvSpPr/>
          <p:nvPr/>
        </p:nvSpPr>
        <p:spPr>
          <a:xfrm>
            <a:off x="228600" y="1276350"/>
            <a:ext cx="48768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*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Quy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mẫu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2DE4D664-22E8-4031-A884-120E40A33AC2}"/>
                  </a:ext>
                </a:extLst>
              </p:cNvPr>
              <p:cNvSpPr txBox="1"/>
              <p:nvPr/>
            </p:nvSpPr>
            <p:spPr>
              <a:xfrm>
                <a:off x="838200" y="1916661"/>
                <a:ext cx="2026324" cy="69390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num>
                        <m:den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</m:den>
                      </m:f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4 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 3</m:t>
                          </m:r>
                        </m:num>
                        <m:den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5 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 3</m:t>
                          </m:r>
                        </m:den>
                      </m:f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12</m:t>
                          </m:r>
                        </m:num>
                        <m:den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15</m:t>
                          </m:r>
                        </m:den>
                      </m:f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xmlns="" id="{2DE4D664-22E8-4031-A884-120E40A33AC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1916661"/>
                <a:ext cx="2026324" cy="693908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5450B303-CBDB-4C9D-8835-46F587793562}"/>
                  </a:ext>
                </a:extLst>
              </p:cNvPr>
              <p:cNvSpPr txBox="1"/>
              <p:nvPr/>
            </p:nvSpPr>
            <p:spPr>
              <a:xfrm>
                <a:off x="4191000" y="1916661"/>
                <a:ext cx="2026324" cy="70141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num>
                        <m:den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2 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 5</m:t>
                          </m:r>
                        </m:num>
                        <m:den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3 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 5</m:t>
                          </m:r>
                        </m:den>
                      </m:f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10</m:t>
                          </m:r>
                        </m:num>
                        <m:den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15</m:t>
                          </m:r>
                        </m:den>
                      </m:f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xmlns="" id="{5450B303-CBDB-4C9D-8835-46F58779356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91000" y="1916661"/>
                <a:ext cx="2026324" cy="70141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TextBox 11">
            <a:extLst>
              <a:ext uri="{FF2B5EF4-FFF2-40B4-BE49-F238E27FC236}">
                <a16:creationId xmlns:a16="http://schemas.microsoft.com/office/drawing/2014/main" id="{6701AD09-0896-41E9-B2F7-E64790054F9C}"/>
              </a:ext>
            </a:extLst>
          </p:cNvPr>
          <p:cNvSpPr txBox="1"/>
          <p:nvPr/>
        </p:nvSpPr>
        <p:spPr>
          <a:xfrm>
            <a:off x="3265170" y="2032782"/>
            <a:ext cx="990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35444C9C-4E4F-4ED0-890F-725540A9108F}"/>
              </a:ext>
            </a:extLst>
          </p:cNvPr>
          <p:cNvSpPr/>
          <p:nvPr/>
        </p:nvSpPr>
        <p:spPr>
          <a:xfrm>
            <a:off x="228600" y="2734192"/>
            <a:ext cx="48768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*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Trừ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B2A5E5F7-9A8E-4787-BD77-E8AFF4E61A51}"/>
                  </a:ext>
                </a:extLst>
              </p:cNvPr>
              <p:cNvSpPr txBox="1"/>
              <p:nvPr/>
            </p:nvSpPr>
            <p:spPr>
              <a:xfrm>
                <a:off x="1035011" y="3259792"/>
                <a:ext cx="774827" cy="6938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num>
                        <m:den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</m:den>
                      </m:f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num>
                        <m:den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xmlns="" id="{B2A5E5F7-9A8E-4787-BD77-E8AFF4E61A5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35011" y="3259792"/>
                <a:ext cx="774827" cy="693844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91024894-479F-4677-900B-2576CEDCB278}"/>
                  </a:ext>
                </a:extLst>
              </p:cNvPr>
              <p:cNvSpPr/>
              <p:nvPr/>
            </p:nvSpPr>
            <p:spPr>
              <a:xfrm>
                <a:off x="1797075" y="3213625"/>
                <a:ext cx="1614032" cy="78617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12</m:t>
                          </m:r>
                        </m:num>
                        <m:den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15</m:t>
                          </m:r>
                        </m:den>
                      </m:f>
                      <m:r>
                        <a:rPr lang="en-US" sz="2400" i="1"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10</m:t>
                          </m:r>
                        </m:num>
                        <m:den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15</m:t>
                          </m:r>
                        </m:den>
                      </m:f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xmlns="" id="{91024894-479F-4677-900B-2576CEDCB27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97075" y="3213625"/>
                <a:ext cx="1614032" cy="786177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id="{9313F3C5-CC31-47BF-A2A6-AAB69738FE1B}"/>
                  </a:ext>
                </a:extLst>
              </p:cNvPr>
              <p:cNvSpPr/>
              <p:nvPr/>
            </p:nvSpPr>
            <p:spPr>
              <a:xfrm>
                <a:off x="3282866" y="3207287"/>
                <a:ext cx="908134" cy="78617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2</m:t>
                          </m:r>
                        </m:num>
                        <m:den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15</m:t>
                          </m:r>
                        </m:den>
                      </m:f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xmlns="" id="{9313F3C5-CC31-47BF-A2A6-AAB69738FE1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82866" y="3207287"/>
                <a:ext cx="908134" cy="786177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Rectangle 16">
            <a:extLst>
              <a:ext uri="{FF2B5EF4-FFF2-40B4-BE49-F238E27FC236}">
                <a16:creationId xmlns:a16="http://schemas.microsoft.com/office/drawing/2014/main" id="{E7EBACF3-63E3-4F60-85A5-41BA3F703DFD}"/>
              </a:ext>
            </a:extLst>
          </p:cNvPr>
          <p:cNvSpPr/>
          <p:nvPr/>
        </p:nvSpPr>
        <p:spPr>
          <a:xfrm>
            <a:off x="1190625" y="4192034"/>
            <a:ext cx="613029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Muốn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trừ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mẫu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337D8B10-58AD-4EB9-BB19-CA075F2D5CFA}"/>
              </a:ext>
            </a:extLst>
          </p:cNvPr>
          <p:cNvSpPr/>
          <p:nvPr/>
        </p:nvSpPr>
        <p:spPr>
          <a:xfrm>
            <a:off x="974705" y="4145868"/>
            <a:ext cx="6432589" cy="830997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Muốn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trừ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mẫu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quy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mẫu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rồi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trừ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0826747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4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4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2" grpId="0" animBg="1"/>
      <p:bldP spid="11" grpId="0" animBg="1"/>
      <p:bldP spid="12" grpId="0"/>
      <p:bldP spid="13" grpId="0"/>
      <p:bldP spid="14" grpId="0" animBg="1"/>
      <p:bldP spid="15" grpId="0" animBg="1"/>
      <p:bldP spid="16" grpId="0" animBg="1"/>
      <p:bldP spid="17" grpId="0"/>
      <p:bldP spid="17" grpId="1"/>
      <p:bldP spid="1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000" b="-2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1291238C-75CA-4B80-BAC5-84F303397AC1}"/>
              </a:ext>
            </a:extLst>
          </p:cNvPr>
          <p:cNvSpPr/>
          <p:nvPr/>
        </p:nvSpPr>
        <p:spPr>
          <a:xfrm>
            <a:off x="1249352" y="1504950"/>
            <a:ext cx="6645295" cy="1754326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Muốn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trừ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mẫu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quy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mẫu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rồi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trừ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B8CFF33-479B-4EA4-B4F8-2B87777AC5E2}"/>
              </a:ext>
            </a:extLst>
          </p:cNvPr>
          <p:cNvSpPr/>
          <p:nvPr/>
        </p:nvSpPr>
        <p:spPr>
          <a:xfrm>
            <a:off x="3428999" y="742950"/>
            <a:ext cx="22860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GHI NHỚ</a:t>
            </a:r>
          </a:p>
        </p:txBody>
      </p:sp>
    </p:spTree>
    <p:extLst>
      <p:ext uri="{BB962C8B-B14F-4D97-AF65-F5344CB8AC3E}">
        <p14:creationId xmlns:p14="http://schemas.microsoft.com/office/powerpoint/2010/main" val="18751023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b="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A870FFB3-D5D0-4DF5-A81A-0C64785E9A35}"/>
              </a:ext>
            </a:extLst>
          </p:cNvPr>
          <p:cNvSpPr/>
          <p:nvPr/>
        </p:nvSpPr>
        <p:spPr>
          <a:xfrm>
            <a:off x="2590800" y="438150"/>
            <a:ext cx="1752600" cy="461665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r>
              <a:rPr lang="en-US" sz="2400" b="1" u="sng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400" b="1" u="sng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1: </a:t>
            </a:r>
            <a:r>
              <a:rPr lang="en-US" sz="24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endParaRPr lang="en-US" sz="2400" b="1" u="sng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59D53526-38D0-4489-B566-8FA8494A7AE6}"/>
                  </a:ext>
                </a:extLst>
              </p:cNvPr>
              <p:cNvSpPr txBox="1"/>
              <p:nvPr/>
            </p:nvSpPr>
            <p:spPr>
              <a:xfrm>
                <a:off x="1392974" y="1328855"/>
                <a:ext cx="774827" cy="6938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num>
                        <m:den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</m:den>
                      </m:f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xmlns="" id="{59D53526-38D0-4489-B566-8FA8494A7AE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92974" y="1328855"/>
                <a:ext cx="774827" cy="693844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31A0B25C-D471-43FD-A680-222313A7E426}"/>
                  </a:ext>
                </a:extLst>
              </p:cNvPr>
              <p:cNvSpPr/>
              <p:nvPr/>
            </p:nvSpPr>
            <p:spPr>
              <a:xfrm>
                <a:off x="2155038" y="1282688"/>
                <a:ext cx="1614032" cy="81804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12</m:t>
                          </m:r>
                        </m:num>
                        <m:den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15</m:t>
                          </m:r>
                        </m:den>
                      </m:f>
                      <m:r>
                        <a:rPr lang="en-US" sz="2400" i="1"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</m:num>
                        <m:den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15</m:t>
                          </m:r>
                        </m:den>
                      </m:f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xmlns="" id="{31A0B25C-D471-43FD-A680-222313A7E42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55038" y="1282688"/>
                <a:ext cx="1614032" cy="818044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583D72D9-33AE-48D9-9A59-B0070438D7EF}"/>
                  </a:ext>
                </a:extLst>
              </p:cNvPr>
              <p:cNvSpPr/>
              <p:nvPr/>
            </p:nvSpPr>
            <p:spPr>
              <a:xfrm>
                <a:off x="3640829" y="1276350"/>
                <a:ext cx="908134" cy="78374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7</m:t>
                          </m:r>
                        </m:num>
                        <m:den>
                          <m:r>
                            <a:rPr lang="en-US" sz="2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15</m:t>
                          </m:r>
                        </m:den>
                      </m:f>
                    </m:oMath>
                  </m:oMathPara>
                </a14:m>
                <a:endParaRPr lang="en-US" sz="24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583D72D9-33AE-48D9-9A59-B0070438D7E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40829" y="1276350"/>
                <a:ext cx="908134" cy="783741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BBF0B762-20BE-43C4-9A4A-B0A2DD2FC900}"/>
                  </a:ext>
                </a:extLst>
              </p:cNvPr>
              <p:cNvSpPr txBox="1"/>
              <p:nvPr/>
            </p:nvSpPr>
            <p:spPr>
              <a:xfrm>
                <a:off x="1392974" y="2266950"/>
                <a:ext cx="774827" cy="70134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</m:num>
                        <m:den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6</m:t>
                          </m:r>
                        </m:den>
                      </m:f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num>
                        <m:den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8</m:t>
                          </m:r>
                        </m:den>
                      </m:f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xmlns="" id="{BBF0B762-20BE-43C4-9A4A-B0A2DD2FC90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92974" y="2266950"/>
                <a:ext cx="774827" cy="701346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7890FBF1-4364-489D-809E-F153F282EC35}"/>
                  </a:ext>
                </a:extLst>
              </p:cNvPr>
              <p:cNvSpPr txBox="1"/>
              <p:nvPr/>
            </p:nvSpPr>
            <p:spPr>
              <a:xfrm>
                <a:off x="1392974" y="3205045"/>
                <a:ext cx="774827" cy="6938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8</m:t>
                          </m:r>
                        </m:num>
                        <m:den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7</m:t>
                          </m:r>
                        </m:den>
                      </m:f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num>
                        <m:den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xmlns="" id="{7890FBF1-4364-489D-809E-F153F282EC3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92974" y="3205045"/>
                <a:ext cx="774827" cy="693844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3765F629-739A-4CC0-B5EF-1E53CE194E0C}"/>
                  </a:ext>
                </a:extLst>
              </p:cNvPr>
              <p:cNvSpPr txBox="1"/>
              <p:nvPr/>
            </p:nvSpPr>
            <p:spPr>
              <a:xfrm>
                <a:off x="1392974" y="4143140"/>
                <a:ext cx="774827" cy="70134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</m:num>
                        <m:den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num>
                        <m:den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</m:den>
                      </m:f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xmlns="" id="{3765F629-739A-4CC0-B5EF-1E53CE194E0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92974" y="4143140"/>
                <a:ext cx="774827" cy="701346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TextBox 69">
            <a:extLst>
              <a:ext uri="{FF2B5EF4-FFF2-40B4-BE49-F238E27FC236}">
                <a16:creationId xmlns:a16="http://schemas.microsoft.com/office/drawing/2014/main" id="{65C3AC1C-74FF-4D60-96F1-6129E977ED7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85124" y="1406579"/>
            <a:ext cx="5334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a)</a:t>
            </a:r>
          </a:p>
        </p:txBody>
      </p:sp>
      <p:sp>
        <p:nvSpPr>
          <p:cNvPr id="10" name="TextBox 69">
            <a:extLst>
              <a:ext uri="{FF2B5EF4-FFF2-40B4-BE49-F238E27FC236}">
                <a16:creationId xmlns:a16="http://schemas.microsoft.com/office/drawing/2014/main" id="{F5630AEE-DC57-49F7-9731-718C08C00BA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85124" y="2340917"/>
            <a:ext cx="5334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b)</a:t>
            </a:r>
          </a:p>
        </p:txBody>
      </p:sp>
      <p:sp>
        <p:nvSpPr>
          <p:cNvPr id="11" name="TextBox 69">
            <a:extLst>
              <a:ext uri="{FF2B5EF4-FFF2-40B4-BE49-F238E27FC236}">
                <a16:creationId xmlns:a16="http://schemas.microsoft.com/office/drawing/2014/main" id="{30D475A9-1DF2-428E-9ECB-70D4AAED760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85124" y="3275255"/>
            <a:ext cx="5334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c)</a:t>
            </a:r>
          </a:p>
        </p:txBody>
      </p:sp>
      <p:sp>
        <p:nvSpPr>
          <p:cNvPr id="12" name="TextBox 69">
            <a:extLst>
              <a:ext uri="{FF2B5EF4-FFF2-40B4-BE49-F238E27FC236}">
                <a16:creationId xmlns:a16="http://schemas.microsoft.com/office/drawing/2014/main" id="{2415BD06-9B5D-4844-9A37-E4E7C6273A2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85124" y="4209593"/>
            <a:ext cx="5334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6D795F75-44A0-495E-85E4-30943141B516}"/>
                  </a:ext>
                </a:extLst>
              </p:cNvPr>
              <p:cNvSpPr/>
              <p:nvPr/>
            </p:nvSpPr>
            <p:spPr>
              <a:xfrm>
                <a:off x="2155038" y="2226940"/>
                <a:ext cx="1614032" cy="78617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40</m:t>
                          </m:r>
                        </m:num>
                        <m:den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48</m:t>
                          </m:r>
                        </m:den>
                      </m:f>
                      <m:r>
                        <a:rPr lang="en-US" sz="2400" i="1"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18</m:t>
                          </m:r>
                        </m:num>
                        <m:den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48</m:t>
                          </m:r>
                        </m:den>
                      </m:f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xmlns="" id="{6D795F75-44A0-495E-85E4-30943141B51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55038" y="2226940"/>
                <a:ext cx="1614032" cy="786177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F08F7972-6EB0-439A-B96F-C693BD8242CC}"/>
                  </a:ext>
                </a:extLst>
              </p:cNvPr>
              <p:cNvSpPr/>
              <p:nvPr/>
            </p:nvSpPr>
            <p:spPr>
              <a:xfrm>
                <a:off x="3640829" y="2220602"/>
                <a:ext cx="908133" cy="78617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22</m:t>
                          </m:r>
                        </m:num>
                        <m:den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48</m:t>
                          </m:r>
                        </m:den>
                      </m:f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xmlns="" id="{F08F7972-6EB0-439A-B96F-C693BD8242C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40829" y="2220602"/>
                <a:ext cx="908133" cy="786177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4ED44BD5-40FF-4135-8162-766713349B2E}"/>
                  </a:ext>
                </a:extLst>
              </p:cNvPr>
              <p:cNvSpPr/>
              <p:nvPr/>
            </p:nvSpPr>
            <p:spPr>
              <a:xfrm>
                <a:off x="4466799" y="2226940"/>
                <a:ext cx="908134" cy="78617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11</m:t>
                          </m:r>
                        </m:num>
                        <m:den>
                          <m: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24</m:t>
                          </m:r>
                        </m:den>
                      </m:f>
                    </m:oMath>
                  </m:oMathPara>
                </a14:m>
                <a:endParaRPr lang="en-US" sz="24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4ED44BD5-40FF-4135-8162-766713349B2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66799" y="2226940"/>
                <a:ext cx="908134" cy="786177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id="{21AFC8E7-F878-4E30-8D38-D8EC99FA35D5}"/>
                  </a:ext>
                </a:extLst>
              </p:cNvPr>
              <p:cNvSpPr/>
              <p:nvPr/>
            </p:nvSpPr>
            <p:spPr>
              <a:xfrm>
                <a:off x="2145766" y="3141529"/>
                <a:ext cx="1614032" cy="78617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24</m:t>
                          </m:r>
                        </m:num>
                        <m:den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21</m:t>
                          </m:r>
                        </m:den>
                      </m:f>
                      <m:r>
                        <a:rPr lang="en-US" sz="2400" i="1"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14</m:t>
                          </m:r>
                        </m:num>
                        <m:den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21</m:t>
                          </m:r>
                        </m:den>
                      </m:f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xmlns="" id="{21AFC8E7-F878-4E30-8D38-D8EC99FA35D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45766" y="3141529"/>
                <a:ext cx="1614032" cy="786177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918EA791-6D54-420D-9A11-6EB229F3B0C5}"/>
                  </a:ext>
                </a:extLst>
              </p:cNvPr>
              <p:cNvSpPr/>
              <p:nvPr/>
            </p:nvSpPr>
            <p:spPr>
              <a:xfrm>
                <a:off x="3631557" y="3135191"/>
                <a:ext cx="908134" cy="78617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10</m:t>
                          </m:r>
                        </m:num>
                        <m:den>
                          <m: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21</m:t>
                          </m:r>
                        </m:den>
                      </m:f>
                    </m:oMath>
                  </m:oMathPara>
                </a14:m>
                <a:endParaRPr lang="en-US" sz="24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918EA791-6D54-420D-9A11-6EB229F3B0C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31557" y="3135191"/>
                <a:ext cx="908134" cy="786177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Rectangle 17">
                <a:extLst>
                  <a:ext uri="{FF2B5EF4-FFF2-40B4-BE49-F238E27FC236}">
                    <a16:creationId xmlns:a16="http://schemas.microsoft.com/office/drawing/2014/main" id="{38386D04-B32F-4446-AC6F-1BB2139CCD5A}"/>
                  </a:ext>
                </a:extLst>
              </p:cNvPr>
              <p:cNvSpPr/>
              <p:nvPr/>
            </p:nvSpPr>
            <p:spPr>
              <a:xfrm>
                <a:off x="2145766" y="4100939"/>
                <a:ext cx="1614032" cy="79367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25</m:t>
                          </m:r>
                        </m:num>
                        <m:den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15</m:t>
                          </m:r>
                        </m:den>
                      </m:f>
                      <m:r>
                        <a:rPr lang="en-US" sz="2400" i="1"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9</m:t>
                          </m:r>
                        </m:num>
                        <m:den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15</m:t>
                          </m:r>
                        </m:den>
                      </m:f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8" name="Rectangle 17">
                <a:extLst>
                  <a:ext uri="{FF2B5EF4-FFF2-40B4-BE49-F238E27FC236}">
                    <a16:creationId xmlns:a16="http://schemas.microsoft.com/office/drawing/2014/main" xmlns="" id="{38386D04-B32F-4446-AC6F-1BB2139CCD5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45766" y="4100939"/>
                <a:ext cx="1614032" cy="793679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Rectangle 18">
                <a:extLst>
                  <a:ext uri="{FF2B5EF4-FFF2-40B4-BE49-F238E27FC236}">
                    <a16:creationId xmlns:a16="http://schemas.microsoft.com/office/drawing/2014/main" id="{904C9E1E-0441-4539-8B17-7414109FE0BE}"/>
                  </a:ext>
                </a:extLst>
              </p:cNvPr>
              <p:cNvSpPr/>
              <p:nvPr/>
            </p:nvSpPr>
            <p:spPr>
              <a:xfrm>
                <a:off x="3631557" y="4094601"/>
                <a:ext cx="908134" cy="78617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16</m:t>
                          </m:r>
                        </m:num>
                        <m:den>
                          <m: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15</m:t>
                          </m:r>
                        </m:den>
                      </m:f>
                    </m:oMath>
                  </m:oMathPara>
                </a14:m>
                <a:endParaRPr lang="en-US" sz="24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9" name="Rectangle 18">
                <a:extLst>
                  <a:ext uri="{FF2B5EF4-FFF2-40B4-BE49-F238E27FC236}">
                    <a16:creationId xmlns:a16="http://schemas.microsoft.com/office/drawing/2014/main" id="{904C9E1E-0441-4539-8B17-7414109FE0B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31557" y="4094601"/>
                <a:ext cx="908134" cy="786177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686097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/>
      <p:bldP spid="6" grpId="0" animBg="1"/>
      <p:bldP spid="7" grpId="0" animBg="1"/>
      <p:bldP spid="8" grpId="0" animBg="1"/>
      <p:bldP spid="13" grpId="0" animBg="1"/>
      <p:bldP spid="14" grpId="0" animBg="1"/>
      <p:bldP spid="15" grpId="0"/>
      <p:bldP spid="16" grpId="0" animBg="1"/>
      <p:bldP spid="17" grpId="0"/>
      <p:bldP spid="18" grpId="0" animBg="1"/>
      <p:bldP spid="1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b="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A870FFB3-D5D0-4DF5-A81A-0C64785E9A35}"/>
              </a:ext>
            </a:extLst>
          </p:cNvPr>
          <p:cNvSpPr/>
          <p:nvPr/>
        </p:nvSpPr>
        <p:spPr>
          <a:xfrm>
            <a:off x="451418" y="295437"/>
            <a:ext cx="1752600" cy="461665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r>
              <a:rPr lang="en-US" sz="2400" b="1" u="sng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400" b="1" u="sng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2:</a:t>
            </a:r>
            <a:r>
              <a:rPr lang="en-US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endParaRPr lang="en-US" sz="2400" b="1" u="sng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59D53526-38D0-4489-B566-8FA8494A7AE6}"/>
                  </a:ext>
                </a:extLst>
              </p:cNvPr>
              <p:cNvSpPr txBox="1"/>
              <p:nvPr/>
            </p:nvSpPr>
            <p:spPr>
              <a:xfrm>
                <a:off x="3460682" y="757102"/>
                <a:ext cx="988027" cy="6938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400" b="1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1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𝟐𝟎</m:t>
                          </m:r>
                        </m:num>
                        <m:den>
                          <m:r>
                            <a:rPr lang="en-US" sz="2400" b="1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𝟏𝟔</m:t>
                          </m:r>
                        </m:den>
                      </m:f>
                      <m:r>
                        <a:rPr lang="en-US" sz="2400" b="1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sz="2400" b="1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1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𝟑</m:t>
                          </m:r>
                        </m:num>
                        <m:den>
                          <m:r>
                            <a:rPr lang="en-US" sz="2400" b="1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𝟒</m:t>
                          </m:r>
                        </m:den>
                      </m:f>
                    </m:oMath>
                  </m:oMathPara>
                </a14:m>
                <a:endParaRPr lang="en-US" sz="1600" b="1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xmlns="" id="{59D53526-38D0-4489-B566-8FA8494A7AE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60682" y="757102"/>
                <a:ext cx="988027" cy="693844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TextBox 69">
            <a:extLst>
              <a:ext uri="{FF2B5EF4-FFF2-40B4-BE49-F238E27FC236}">
                <a16:creationId xmlns:a16="http://schemas.microsoft.com/office/drawing/2014/main" id="{65C3AC1C-74FF-4D60-96F1-6129E977ED7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24396" y="853614"/>
            <a:ext cx="94474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Mẫu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26" name="TextBox 69">
            <a:extLst>
              <a:ext uri="{FF2B5EF4-FFF2-40B4-BE49-F238E27FC236}">
                <a16:creationId xmlns:a16="http://schemas.microsoft.com/office/drawing/2014/main" id="{56319C8F-1364-47FD-BA10-EE8C8B97A7B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62738" y="2072495"/>
            <a:ext cx="126675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alt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0475734F-679C-4B80-8F18-F973D5382497}"/>
                  </a:ext>
                </a:extLst>
              </p:cNvPr>
              <p:cNvSpPr txBox="1"/>
              <p:nvPr/>
            </p:nvSpPr>
            <p:spPr>
              <a:xfrm>
                <a:off x="2616718" y="1956405"/>
                <a:ext cx="944746" cy="6938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20</m:t>
                          </m:r>
                        </m:num>
                        <m:den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16</m:t>
                          </m:r>
                        </m:den>
                      </m:f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num>
                        <m:den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den>
                      </m:f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xmlns="" id="{0475734F-679C-4B80-8F18-F973D538249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16718" y="1956405"/>
                <a:ext cx="944746" cy="693844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Rectangle 27">
                <a:extLst>
                  <a:ext uri="{FF2B5EF4-FFF2-40B4-BE49-F238E27FC236}">
                    <a16:creationId xmlns:a16="http://schemas.microsoft.com/office/drawing/2014/main" id="{A1A4715A-3639-4FEA-86A2-B30393456BEB}"/>
                  </a:ext>
                </a:extLst>
              </p:cNvPr>
              <p:cNvSpPr/>
              <p:nvPr/>
            </p:nvSpPr>
            <p:spPr>
              <a:xfrm>
                <a:off x="3473026" y="1929329"/>
                <a:ext cx="1614032" cy="78617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80</m:t>
                          </m:r>
                        </m:num>
                        <m:den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64</m:t>
                          </m:r>
                        </m:den>
                      </m:f>
                      <m:r>
                        <a:rPr lang="en-US" sz="2400" i="1"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48</m:t>
                          </m:r>
                        </m:num>
                        <m:den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64</m:t>
                          </m:r>
                        </m:den>
                      </m:f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28" name="Rectangle 27">
                <a:extLst>
                  <a:ext uri="{FF2B5EF4-FFF2-40B4-BE49-F238E27FC236}">
                    <a16:creationId xmlns:a16="http://schemas.microsoft.com/office/drawing/2014/main" xmlns="" id="{A1A4715A-3639-4FEA-86A2-B30393456BE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73026" y="1929329"/>
                <a:ext cx="1614032" cy="786177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Rectangle 28">
                <a:extLst>
                  <a:ext uri="{FF2B5EF4-FFF2-40B4-BE49-F238E27FC236}">
                    <a16:creationId xmlns:a16="http://schemas.microsoft.com/office/drawing/2014/main" id="{9330AA79-24D4-451B-9E1B-315D58AB52BF}"/>
                  </a:ext>
                </a:extLst>
              </p:cNvPr>
              <p:cNvSpPr/>
              <p:nvPr/>
            </p:nvSpPr>
            <p:spPr>
              <a:xfrm>
                <a:off x="4866276" y="1921668"/>
                <a:ext cx="908134" cy="78617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32</m:t>
                          </m:r>
                        </m:num>
                        <m:den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64</m:t>
                          </m:r>
                        </m:den>
                      </m:f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29" name="Rectangle 28">
                <a:extLst>
                  <a:ext uri="{FF2B5EF4-FFF2-40B4-BE49-F238E27FC236}">
                    <a16:creationId xmlns:a16="http://schemas.microsoft.com/office/drawing/2014/main" xmlns="" id="{9330AA79-24D4-451B-9E1B-315D58AB52B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66276" y="1921668"/>
                <a:ext cx="908134" cy="786177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Rectangle 29">
                <a:extLst>
                  <a:ext uri="{FF2B5EF4-FFF2-40B4-BE49-F238E27FC236}">
                    <a16:creationId xmlns:a16="http://schemas.microsoft.com/office/drawing/2014/main" id="{F2B1047E-5AF9-4A50-B20A-9F30126757D8}"/>
                  </a:ext>
                </a:extLst>
              </p:cNvPr>
              <p:cNvSpPr/>
              <p:nvPr/>
            </p:nvSpPr>
            <p:spPr>
              <a:xfrm>
                <a:off x="5557208" y="1924517"/>
                <a:ext cx="738214" cy="78380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US" sz="24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30" name="Rectangle 29">
                <a:extLst>
                  <a:ext uri="{FF2B5EF4-FFF2-40B4-BE49-F238E27FC236}">
                    <a16:creationId xmlns:a16="http://schemas.microsoft.com/office/drawing/2014/main" id="{F2B1047E-5AF9-4A50-B20A-9F30126757D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57208" y="1924517"/>
                <a:ext cx="738214" cy="783804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1" name="TextBox 69">
            <a:extLst>
              <a:ext uri="{FF2B5EF4-FFF2-40B4-BE49-F238E27FC236}">
                <a16:creationId xmlns:a16="http://schemas.microsoft.com/office/drawing/2014/main" id="{2CA9E2F5-C039-45CF-BD8E-2660D5108FA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47502" y="2960050"/>
            <a:ext cx="126675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alt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DA48E295-70B8-441B-BCAA-7ABFB9CAF645}"/>
                  </a:ext>
                </a:extLst>
              </p:cNvPr>
              <p:cNvSpPr txBox="1"/>
              <p:nvPr/>
            </p:nvSpPr>
            <p:spPr>
              <a:xfrm>
                <a:off x="2616718" y="2863484"/>
                <a:ext cx="944746" cy="6938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20</m:t>
                          </m:r>
                        </m:num>
                        <m:den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16</m:t>
                          </m:r>
                        </m:den>
                      </m:f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num>
                        <m:den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den>
                      </m:f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xmlns="" id="{DA48E295-70B8-441B-BCAA-7ABFB9CAF64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16718" y="2863484"/>
                <a:ext cx="944746" cy="693844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Rectangle 32">
                <a:extLst>
                  <a:ext uri="{FF2B5EF4-FFF2-40B4-BE49-F238E27FC236}">
                    <a16:creationId xmlns:a16="http://schemas.microsoft.com/office/drawing/2014/main" id="{031F5E5A-93A4-4782-BA8E-34898DC958A1}"/>
                  </a:ext>
                </a:extLst>
              </p:cNvPr>
              <p:cNvSpPr/>
              <p:nvPr/>
            </p:nvSpPr>
            <p:spPr>
              <a:xfrm>
                <a:off x="3473026" y="2836408"/>
                <a:ext cx="1614032" cy="78617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20</m:t>
                          </m:r>
                        </m:num>
                        <m:den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16</m:t>
                          </m:r>
                        </m:den>
                      </m:f>
                      <m:r>
                        <a:rPr lang="en-US" sz="2400" i="1"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12</m:t>
                          </m:r>
                        </m:num>
                        <m:den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16</m:t>
                          </m:r>
                        </m:den>
                      </m:f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33" name="Rectangle 32">
                <a:extLst>
                  <a:ext uri="{FF2B5EF4-FFF2-40B4-BE49-F238E27FC236}">
                    <a16:creationId xmlns:a16="http://schemas.microsoft.com/office/drawing/2014/main" xmlns="" id="{031F5E5A-93A4-4782-BA8E-34898DC958A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73026" y="2836408"/>
                <a:ext cx="1614032" cy="786177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Rectangle 33">
                <a:extLst>
                  <a:ext uri="{FF2B5EF4-FFF2-40B4-BE49-F238E27FC236}">
                    <a16:creationId xmlns:a16="http://schemas.microsoft.com/office/drawing/2014/main" id="{175E1D51-AA33-45ED-9E16-539885C2EC6A}"/>
                  </a:ext>
                </a:extLst>
              </p:cNvPr>
              <p:cNvSpPr/>
              <p:nvPr/>
            </p:nvSpPr>
            <p:spPr>
              <a:xfrm>
                <a:off x="4866276" y="2828747"/>
                <a:ext cx="908134" cy="78617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8</m:t>
                          </m:r>
                        </m:num>
                        <m:den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16</m:t>
                          </m:r>
                        </m:den>
                      </m:f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34" name="Rectangle 33">
                <a:extLst>
                  <a:ext uri="{FF2B5EF4-FFF2-40B4-BE49-F238E27FC236}">
                    <a16:creationId xmlns:a16="http://schemas.microsoft.com/office/drawing/2014/main" xmlns="" id="{175E1D51-AA33-45ED-9E16-539885C2EC6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66276" y="2828747"/>
                <a:ext cx="908134" cy="786177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Rectangle 34">
                <a:extLst>
                  <a:ext uri="{FF2B5EF4-FFF2-40B4-BE49-F238E27FC236}">
                    <a16:creationId xmlns:a16="http://schemas.microsoft.com/office/drawing/2014/main" id="{E6757FFA-6717-4106-BDB8-531A6EC44BF6}"/>
                  </a:ext>
                </a:extLst>
              </p:cNvPr>
              <p:cNvSpPr/>
              <p:nvPr/>
            </p:nvSpPr>
            <p:spPr>
              <a:xfrm>
                <a:off x="5557208" y="2831596"/>
                <a:ext cx="738214" cy="78380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US" sz="24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35" name="Rectangle 34">
                <a:extLst>
                  <a:ext uri="{FF2B5EF4-FFF2-40B4-BE49-F238E27FC236}">
                    <a16:creationId xmlns:a16="http://schemas.microsoft.com/office/drawing/2014/main" id="{E6757FFA-6717-4106-BDB8-531A6EC44BF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57208" y="2831596"/>
                <a:ext cx="738214" cy="783804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6" name="TextBox 69">
            <a:extLst>
              <a:ext uri="{FF2B5EF4-FFF2-40B4-BE49-F238E27FC236}">
                <a16:creationId xmlns:a16="http://schemas.microsoft.com/office/drawing/2014/main" id="{9CAEDF2A-E4D5-4A25-894E-1A537324619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47502" y="3798151"/>
            <a:ext cx="126675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alt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3: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5DAE4198-5004-4103-89B7-8050A1E5EEDA}"/>
                  </a:ext>
                </a:extLst>
              </p:cNvPr>
              <p:cNvSpPr txBox="1"/>
              <p:nvPr/>
            </p:nvSpPr>
            <p:spPr>
              <a:xfrm>
                <a:off x="2616718" y="3701585"/>
                <a:ext cx="944746" cy="6938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20</m:t>
                          </m:r>
                        </m:num>
                        <m:den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16</m:t>
                          </m:r>
                        </m:den>
                      </m:f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num>
                        <m:den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den>
                      </m:f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xmlns="" id="{5DAE4198-5004-4103-89B7-8050A1E5EED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16718" y="3701585"/>
                <a:ext cx="944746" cy="693844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Rectangle 37">
                <a:extLst>
                  <a:ext uri="{FF2B5EF4-FFF2-40B4-BE49-F238E27FC236}">
                    <a16:creationId xmlns:a16="http://schemas.microsoft.com/office/drawing/2014/main" id="{FA23D9B0-32B9-4B0A-9FEA-69D4B2265AD2}"/>
                  </a:ext>
                </a:extLst>
              </p:cNvPr>
              <p:cNvSpPr/>
              <p:nvPr/>
            </p:nvSpPr>
            <p:spPr>
              <a:xfrm>
                <a:off x="3473026" y="3674509"/>
                <a:ext cx="1274195" cy="79130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</m:num>
                        <m:den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den>
                      </m:f>
                      <m:r>
                        <a:rPr lang="en-US" sz="2400" i="1"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num>
                        <m:den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den>
                      </m:f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38" name="Rectangle 37">
                <a:extLst>
                  <a:ext uri="{FF2B5EF4-FFF2-40B4-BE49-F238E27FC236}">
                    <a16:creationId xmlns:a16="http://schemas.microsoft.com/office/drawing/2014/main" xmlns="" id="{FA23D9B0-32B9-4B0A-9FEA-69D4B2265AD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73026" y="3674509"/>
                <a:ext cx="1274195" cy="791307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Rectangle 38">
                <a:extLst>
                  <a:ext uri="{FF2B5EF4-FFF2-40B4-BE49-F238E27FC236}">
                    <a16:creationId xmlns:a16="http://schemas.microsoft.com/office/drawing/2014/main" id="{6E17A55D-9505-403C-8D3D-3A87933D0A4D}"/>
                  </a:ext>
                </a:extLst>
              </p:cNvPr>
              <p:cNvSpPr/>
              <p:nvPr/>
            </p:nvSpPr>
            <p:spPr>
              <a:xfrm>
                <a:off x="4571079" y="3705196"/>
                <a:ext cx="738214" cy="78380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num>
                        <m:den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den>
                      </m:f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39" name="Rectangle 38">
                <a:extLst>
                  <a:ext uri="{FF2B5EF4-FFF2-40B4-BE49-F238E27FC236}">
                    <a16:creationId xmlns:a16="http://schemas.microsoft.com/office/drawing/2014/main" xmlns="" id="{6E17A55D-9505-403C-8D3D-3A87933D0A4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1079" y="3705196"/>
                <a:ext cx="738214" cy="783804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Rectangle 39">
                <a:extLst>
                  <a:ext uri="{FF2B5EF4-FFF2-40B4-BE49-F238E27FC236}">
                    <a16:creationId xmlns:a16="http://schemas.microsoft.com/office/drawing/2014/main" id="{1B953D42-5676-4D67-9BCD-C4E7B573AFCC}"/>
                  </a:ext>
                </a:extLst>
              </p:cNvPr>
              <p:cNvSpPr/>
              <p:nvPr/>
            </p:nvSpPr>
            <p:spPr>
              <a:xfrm>
                <a:off x="5123192" y="3692555"/>
                <a:ext cx="738214" cy="78380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US" sz="24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40" name="Rectangle 39">
                <a:extLst>
                  <a:ext uri="{FF2B5EF4-FFF2-40B4-BE49-F238E27FC236}">
                    <a16:creationId xmlns:a16="http://schemas.microsoft.com/office/drawing/2014/main" id="{1B953D42-5676-4D67-9BCD-C4E7B573AFC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23192" y="3692555"/>
                <a:ext cx="738214" cy="783804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654458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  <p:bldP spid="29" grpId="0" animBg="1"/>
      <p:bldP spid="30" grpId="0"/>
      <p:bldP spid="33" grpId="0" animBg="1"/>
      <p:bldP spid="34" grpId="0" animBg="1"/>
      <p:bldP spid="35" grpId="0"/>
      <p:bldP spid="38" grpId="0" animBg="1"/>
      <p:bldP spid="39" grpId="0" animBg="1"/>
      <p:bldP spid="4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b="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4" name="TextBox 43">
                <a:extLst>
                  <a:ext uri="{FF2B5EF4-FFF2-40B4-BE49-F238E27FC236}">
                    <a16:creationId xmlns:a16="http://schemas.microsoft.com/office/drawing/2014/main" id="{E6B36D83-32A0-43C2-83F3-98E63B121033}"/>
                  </a:ext>
                </a:extLst>
              </p:cNvPr>
              <p:cNvSpPr txBox="1"/>
              <p:nvPr/>
            </p:nvSpPr>
            <p:spPr>
              <a:xfrm>
                <a:off x="2055149" y="1848187"/>
                <a:ext cx="944746" cy="6938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40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30</m:t>
                          </m:r>
                        </m:num>
                        <m:den>
                          <m:r>
                            <a:rPr lang="en-US" sz="24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45</m:t>
                          </m:r>
                        </m:den>
                      </m:f>
                      <m:r>
                        <a:rPr lang="en-US" sz="24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sz="24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num>
                        <m:den>
                          <m:r>
                            <a:rPr lang="en-US" sz="24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5</m:t>
                          </m:r>
                        </m:den>
                      </m:f>
                    </m:oMath>
                  </m:oMathPara>
                </a14:m>
                <a:endParaRPr lang="en-US" sz="1600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44" name="TextBox 43">
                <a:extLst>
                  <a:ext uri="{FF2B5EF4-FFF2-40B4-BE49-F238E27FC236}">
                    <a16:creationId xmlns:a16="http://schemas.microsoft.com/office/drawing/2014/main" xmlns="" id="{E6B36D83-32A0-43C2-83F3-98E63B12103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55149" y="1848187"/>
                <a:ext cx="944746" cy="693844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5" name="TextBox 69">
            <a:extLst>
              <a:ext uri="{FF2B5EF4-FFF2-40B4-BE49-F238E27FC236}">
                <a16:creationId xmlns:a16="http://schemas.microsoft.com/office/drawing/2014/main" id="{CB319BEE-BA92-45A0-92E3-8D5F33C6B2D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47299" y="1922154"/>
            <a:ext cx="5334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40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b)</a:t>
            </a:r>
            <a:endParaRPr lang="en-US" altLang="en-US" sz="24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6" name="TextBox 45">
                <a:extLst>
                  <a:ext uri="{FF2B5EF4-FFF2-40B4-BE49-F238E27FC236}">
                    <a16:creationId xmlns:a16="http://schemas.microsoft.com/office/drawing/2014/main" id="{30FEC239-3F06-416D-9985-51282BDD8D90}"/>
                  </a:ext>
                </a:extLst>
              </p:cNvPr>
              <p:cNvSpPr txBox="1"/>
              <p:nvPr/>
            </p:nvSpPr>
            <p:spPr>
              <a:xfrm>
                <a:off x="2058959" y="3067068"/>
                <a:ext cx="944746" cy="69147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40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10</m:t>
                          </m:r>
                        </m:num>
                        <m:den>
                          <m:r>
                            <a:rPr lang="en-US" sz="24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12</m:t>
                          </m:r>
                        </m:den>
                      </m:f>
                      <m:r>
                        <a:rPr lang="en-US" sz="24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sz="24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num>
                        <m:den>
                          <m:r>
                            <a:rPr lang="en-US" sz="24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den>
                      </m:f>
                    </m:oMath>
                  </m:oMathPara>
                </a14:m>
                <a:endParaRPr lang="en-US" sz="1600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46" name="TextBox 45">
                <a:extLst>
                  <a:ext uri="{FF2B5EF4-FFF2-40B4-BE49-F238E27FC236}">
                    <a16:creationId xmlns:a16="http://schemas.microsoft.com/office/drawing/2014/main" xmlns="" id="{30FEC239-3F06-416D-9985-51282BDD8D9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58959" y="3067068"/>
                <a:ext cx="944746" cy="691471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7" name="TextBox 69">
            <a:extLst>
              <a:ext uri="{FF2B5EF4-FFF2-40B4-BE49-F238E27FC236}">
                <a16:creationId xmlns:a16="http://schemas.microsoft.com/office/drawing/2014/main" id="{BAC88EF1-D2B7-431F-8CC5-E21E30D9E36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51109" y="3141035"/>
            <a:ext cx="5334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40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c)</a:t>
            </a:r>
            <a:endParaRPr lang="en-US" altLang="en-US" sz="24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8" name="Rectangle 47">
                <a:extLst>
                  <a:ext uri="{FF2B5EF4-FFF2-40B4-BE49-F238E27FC236}">
                    <a16:creationId xmlns:a16="http://schemas.microsoft.com/office/drawing/2014/main" id="{3B5B7FB7-DAFB-40C7-8CC3-218AE3FC2248}"/>
                  </a:ext>
                </a:extLst>
              </p:cNvPr>
              <p:cNvSpPr/>
              <p:nvPr/>
            </p:nvSpPr>
            <p:spPr>
              <a:xfrm>
                <a:off x="2957968" y="1785573"/>
                <a:ext cx="1614032" cy="78617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30</m:t>
                          </m:r>
                        </m:num>
                        <m:den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45</m:t>
                          </m:r>
                        </m:den>
                      </m:f>
                      <m:r>
                        <a:rPr lang="en-US" sz="24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18</m:t>
                          </m:r>
                        </m:num>
                        <m:den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45</m:t>
                          </m:r>
                        </m:den>
                      </m:f>
                    </m:oMath>
                  </m:oMathPara>
                </a14:m>
                <a:endParaRPr lang="en-US" sz="2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48" name="Rectangle 47">
                <a:extLst>
                  <a:ext uri="{FF2B5EF4-FFF2-40B4-BE49-F238E27FC236}">
                    <a16:creationId xmlns:a16="http://schemas.microsoft.com/office/drawing/2014/main" xmlns="" id="{3B5B7FB7-DAFB-40C7-8CC3-218AE3FC224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57968" y="1785573"/>
                <a:ext cx="1614032" cy="786177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9" name="Rectangle 48">
                <a:extLst>
                  <a:ext uri="{FF2B5EF4-FFF2-40B4-BE49-F238E27FC236}">
                    <a16:creationId xmlns:a16="http://schemas.microsoft.com/office/drawing/2014/main" id="{9ACBC310-82C5-463F-8C93-2CFF6B1325EA}"/>
                  </a:ext>
                </a:extLst>
              </p:cNvPr>
              <p:cNvSpPr/>
              <p:nvPr/>
            </p:nvSpPr>
            <p:spPr>
              <a:xfrm>
                <a:off x="4456229" y="1803207"/>
                <a:ext cx="908134" cy="78380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12</m:t>
                          </m:r>
                        </m:num>
                        <m:den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45</m:t>
                          </m:r>
                        </m:den>
                      </m:f>
                    </m:oMath>
                  </m:oMathPara>
                </a14:m>
                <a:endParaRPr lang="en-US" sz="2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49" name="Rectangle 48">
                <a:extLst>
                  <a:ext uri="{FF2B5EF4-FFF2-40B4-BE49-F238E27FC236}">
                    <a16:creationId xmlns:a16="http://schemas.microsoft.com/office/drawing/2014/main" xmlns="" id="{9ACBC310-82C5-463F-8C93-2CFF6B1325E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56229" y="1803207"/>
                <a:ext cx="908134" cy="783804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0" name="Rectangle 49">
            <a:extLst>
              <a:ext uri="{FF2B5EF4-FFF2-40B4-BE49-F238E27FC236}">
                <a16:creationId xmlns:a16="http://schemas.microsoft.com/office/drawing/2014/main" id="{6B056576-4097-430C-9245-80B1F399D4C6}"/>
              </a:ext>
            </a:extLst>
          </p:cNvPr>
          <p:cNvSpPr/>
          <p:nvPr/>
        </p:nvSpPr>
        <p:spPr>
          <a:xfrm>
            <a:off x="457200" y="742950"/>
            <a:ext cx="1752600" cy="461665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r>
              <a:rPr lang="en-US" sz="2400" b="1" u="sng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400" b="1" u="sng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2:</a:t>
            </a:r>
            <a:r>
              <a:rPr lang="en-US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endParaRPr lang="en-US" sz="2400" b="1" u="sng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1" name="Rectangle 50">
                <a:extLst>
                  <a:ext uri="{FF2B5EF4-FFF2-40B4-BE49-F238E27FC236}">
                    <a16:creationId xmlns:a16="http://schemas.microsoft.com/office/drawing/2014/main" id="{C1E96BA2-4C94-4CAD-9F77-A0734529C189}"/>
                  </a:ext>
                </a:extLst>
              </p:cNvPr>
              <p:cNvSpPr/>
              <p:nvPr/>
            </p:nvSpPr>
            <p:spPr>
              <a:xfrm>
                <a:off x="5196417" y="1797003"/>
                <a:ext cx="908134" cy="78483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num>
                        <m:den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15</m:t>
                          </m:r>
                        </m:den>
                      </m:f>
                    </m:oMath>
                  </m:oMathPara>
                </a14:m>
                <a:endParaRPr lang="en-US" sz="2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51" name="Rectangle 50">
                <a:extLst>
                  <a:ext uri="{FF2B5EF4-FFF2-40B4-BE49-F238E27FC236}">
                    <a16:creationId xmlns:a16="http://schemas.microsoft.com/office/drawing/2014/main" xmlns="" id="{C1E96BA2-4C94-4CAD-9F77-A0734529C18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96417" y="1797003"/>
                <a:ext cx="908134" cy="784830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2" name="Rectangle 51">
                <a:extLst>
                  <a:ext uri="{FF2B5EF4-FFF2-40B4-BE49-F238E27FC236}">
                    <a16:creationId xmlns:a16="http://schemas.microsoft.com/office/drawing/2014/main" id="{F97D8D4D-441B-4733-80E6-25F33ED92B43}"/>
                  </a:ext>
                </a:extLst>
              </p:cNvPr>
              <p:cNvSpPr/>
              <p:nvPr/>
            </p:nvSpPr>
            <p:spPr>
              <a:xfrm>
                <a:off x="2957968" y="3015144"/>
                <a:ext cx="1614032" cy="78380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10</m:t>
                          </m:r>
                        </m:num>
                        <m:den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12</m:t>
                          </m:r>
                        </m:den>
                      </m:f>
                      <m:r>
                        <a:rPr lang="en-US" sz="24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9</m:t>
                          </m:r>
                        </m:num>
                        <m:den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12</m:t>
                          </m:r>
                        </m:den>
                      </m:f>
                    </m:oMath>
                  </m:oMathPara>
                </a14:m>
                <a:endParaRPr lang="en-US" sz="2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52" name="Rectangle 51">
                <a:extLst>
                  <a:ext uri="{FF2B5EF4-FFF2-40B4-BE49-F238E27FC236}">
                    <a16:creationId xmlns:a16="http://schemas.microsoft.com/office/drawing/2014/main" xmlns="" id="{F97D8D4D-441B-4733-80E6-25F33ED92B4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57968" y="3015144"/>
                <a:ext cx="1614032" cy="783804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3" name="Rectangle 52">
                <a:extLst>
                  <a:ext uri="{FF2B5EF4-FFF2-40B4-BE49-F238E27FC236}">
                    <a16:creationId xmlns:a16="http://schemas.microsoft.com/office/drawing/2014/main" id="{A896D09C-392C-4E36-9CCC-56D741A5E35D}"/>
                  </a:ext>
                </a:extLst>
              </p:cNvPr>
              <p:cNvSpPr/>
              <p:nvPr/>
            </p:nvSpPr>
            <p:spPr>
              <a:xfrm>
                <a:off x="4456229" y="3032778"/>
                <a:ext cx="908134" cy="78380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12</m:t>
                          </m:r>
                        </m:den>
                      </m:f>
                    </m:oMath>
                  </m:oMathPara>
                </a14:m>
                <a:endParaRPr lang="en-US" sz="2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53" name="Rectangle 52">
                <a:extLst>
                  <a:ext uri="{FF2B5EF4-FFF2-40B4-BE49-F238E27FC236}">
                    <a16:creationId xmlns:a16="http://schemas.microsoft.com/office/drawing/2014/main" xmlns="" id="{A896D09C-392C-4E36-9CCC-56D741A5E35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56229" y="3032778"/>
                <a:ext cx="908134" cy="783804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81A6D10F-D186-4049-828C-125DEAF1C343}"/>
                  </a:ext>
                </a:extLst>
              </p:cNvPr>
              <p:cNvSpPr txBox="1"/>
              <p:nvPr/>
            </p:nvSpPr>
            <p:spPr>
              <a:xfrm>
                <a:off x="2100886" y="4017565"/>
                <a:ext cx="944746" cy="69147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40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 lang="en-US" sz="24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num>
                        <m:den>
                          <m:r>
                            <a:rPr lang="en-US" sz="24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9</m:t>
                          </m:r>
                        </m:den>
                      </m:f>
                      <m:r>
                        <a:rPr lang="en-US" sz="24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sz="24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4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den>
                      </m:f>
                    </m:oMath>
                  </m:oMathPara>
                </a14:m>
                <a:endParaRPr lang="en-US" sz="1600" dirty="0">
                  <a:solidFill>
                    <a:srgbClr val="0000FF"/>
                  </a:solidFill>
                </a:endParaRPr>
              </a:p>
            </p:txBody>
          </p:sp>
        </mc:Choice>
        <mc:Fallback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81A6D10F-D186-4049-828C-125DEAF1C34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00886" y="4017565"/>
                <a:ext cx="944746" cy="691471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TextBox 69">
            <a:extLst>
              <a:ext uri="{FF2B5EF4-FFF2-40B4-BE49-F238E27FC236}">
                <a16:creationId xmlns:a16="http://schemas.microsoft.com/office/drawing/2014/main" id="{54BBB44C-F276-40A5-956D-3C9719EE78F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93036" y="4091532"/>
            <a:ext cx="5334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40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d)</a:t>
            </a:r>
            <a:endParaRPr lang="en-US" altLang="en-US" sz="24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E3D7C399-E456-45CC-A23B-3D77C85A27B7}"/>
                  </a:ext>
                </a:extLst>
              </p:cNvPr>
              <p:cNvSpPr/>
              <p:nvPr/>
            </p:nvSpPr>
            <p:spPr>
              <a:xfrm>
                <a:off x="2999895" y="3965641"/>
                <a:ext cx="1614032" cy="78617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48</m:t>
                          </m:r>
                        </m:num>
                        <m:den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36</m:t>
                          </m:r>
                        </m:den>
                      </m:f>
                      <m:r>
                        <a:rPr lang="en-US" sz="24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9</m:t>
                          </m:r>
                        </m:num>
                        <m:den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36</m:t>
                          </m:r>
                        </m:den>
                      </m:f>
                    </m:oMath>
                  </m:oMathPara>
                </a14:m>
                <a:endParaRPr lang="en-US" sz="2400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E3D7C399-E456-45CC-A23B-3D77C85A27B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99895" y="3965641"/>
                <a:ext cx="1614032" cy="786177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D13FE480-6D7B-4603-ADA0-D71A4E873B9A}"/>
                  </a:ext>
                </a:extLst>
              </p:cNvPr>
              <p:cNvSpPr/>
              <p:nvPr/>
            </p:nvSpPr>
            <p:spPr>
              <a:xfrm>
                <a:off x="4498156" y="3983275"/>
                <a:ext cx="908134" cy="78380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39</m:t>
                          </m:r>
                        </m:num>
                        <m:den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36</m:t>
                          </m:r>
                        </m:den>
                      </m:f>
                    </m:oMath>
                  </m:oMathPara>
                </a14:m>
                <a:endParaRPr lang="en-US" sz="2400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D13FE480-6D7B-4603-ADA0-D71A4E873B9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98156" y="3983275"/>
                <a:ext cx="908134" cy="783804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id="{F695A1D7-A8E3-4C7F-BF62-F8E0FDB47125}"/>
                  </a:ext>
                </a:extLst>
              </p:cNvPr>
              <p:cNvSpPr/>
              <p:nvPr/>
            </p:nvSpPr>
            <p:spPr>
              <a:xfrm>
                <a:off x="5364363" y="4017565"/>
                <a:ext cx="908134" cy="78380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13</m:t>
                          </m:r>
                        </m:num>
                        <m:den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12</m:t>
                          </m:r>
                        </m:den>
                      </m:f>
                    </m:oMath>
                  </m:oMathPara>
                </a14:m>
                <a:endParaRPr lang="en-US" sz="2400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id="{F695A1D7-A8E3-4C7F-BF62-F8E0FDB4712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64363" y="4017565"/>
                <a:ext cx="908134" cy="783804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340235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" grpId="0" animBg="1"/>
      <p:bldP spid="49" grpId="0" animBg="1"/>
      <p:bldP spid="51" grpId="0" animBg="1"/>
      <p:bldP spid="52" grpId="0" animBg="1"/>
      <p:bldP spid="53" grpId="0" animBg="1"/>
      <p:bldP spid="14" grpId="0" animBg="1"/>
      <p:bldP spid="15" grpId="0" animBg="1"/>
      <p:bldP spid="1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b="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CC4B8A3A-BEB9-45BF-97CB-AB4AECD742BC}"/>
              </a:ext>
            </a:extLst>
          </p:cNvPr>
          <p:cNvSpPr/>
          <p:nvPr/>
        </p:nvSpPr>
        <p:spPr>
          <a:xfrm>
            <a:off x="533400" y="361950"/>
            <a:ext cx="8458200" cy="1200329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en-US" altLang="en-US" sz="2400" b="1" u="sng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altLang="en-US" sz="2400" b="1" u="sng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</a:t>
            </a:r>
            <a:r>
              <a:rPr lang="en-US" altLang="en-US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altLang="en-US" sz="24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altLang="en-US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altLang="en-US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altLang="en-US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altLang="en-US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en-US" altLang="en-US" sz="24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diện</a:t>
            </a:r>
            <a:r>
              <a:rPr lang="en-US" altLang="en-US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altLang="en-US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trồng</a:t>
            </a:r>
            <a:r>
              <a:rPr lang="en-US" altLang="en-US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altLang="en-US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altLang="en-US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xanh</a:t>
            </a:r>
            <a:r>
              <a:rPr lang="en-US" altLang="en-US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4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altLang="en-US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altLang="en-US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en-US" altLang="en-US" sz="24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diện</a:t>
            </a:r>
            <a:r>
              <a:rPr lang="en-US" altLang="en-US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altLang="en-US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altLang="en-US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altLang="en-US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altLang="en-US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trồng</a:t>
            </a:r>
            <a:r>
              <a:rPr lang="en-US" altLang="en-US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altLang="en-US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altLang="en-US" sz="24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altLang="en-US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diện</a:t>
            </a:r>
            <a:r>
              <a:rPr lang="en-US" altLang="en-US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altLang="en-US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altLang="en-US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altLang="en-US" sz="24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trồng</a:t>
            </a:r>
            <a:r>
              <a:rPr lang="en-US" altLang="en-US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altLang="en-US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xanh</a:t>
            </a:r>
            <a:r>
              <a:rPr lang="en-US" altLang="en-US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bao </a:t>
            </a:r>
            <a:r>
              <a:rPr lang="en-US" altLang="en-US" sz="24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nhiêu</a:t>
            </a:r>
            <a:r>
              <a:rPr lang="en-US" altLang="en-US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altLang="en-US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diện</a:t>
            </a:r>
            <a:r>
              <a:rPr lang="en-US" altLang="en-US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altLang="en-US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altLang="en-US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altLang="en-US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5F0FBD5B-6C80-4680-94CE-5C48F894DC9A}"/>
                  </a:ext>
                </a:extLst>
              </p:cNvPr>
              <p:cNvSpPr/>
              <p:nvPr/>
            </p:nvSpPr>
            <p:spPr>
              <a:xfrm>
                <a:off x="4404129" y="292700"/>
                <a:ext cx="385041" cy="66941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00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6</m:t>
                          </m:r>
                        </m:num>
                        <m:den>
                          <m:r>
                            <a:rPr lang="en-US" sz="20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7</m:t>
                          </m:r>
                        </m:den>
                      </m:f>
                    </m:oMath>
                  </m:oMathPara>
                </a14:m>
                <a:endParaRPr lang="en-US" sz="2000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xmlns="" id="{5F0FBD5B-6C80-4680-94CE-5C48F894DC9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04129" y="292700"/>
                <a:ext cx="385041" cy="669414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773E59D3-66EC-4EE4-BF9E-1E852105CCD1}"/>
                  </a:ext>
                </a:extLst>
              </p:cNvPr>
              <p:cNvSpPr/>
              <p:nvPr/>
            </p:nvSpPr>
            <p:spPr>
              <a:xfrm>
                <a:off x="1676400" y="669317"/>
                <a:ext cx="385042" cy="67050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00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num>
                        <m:den>
                          <m:r>
                            <a:rPr lang="en-US" sz="20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5</m:t>
                          </m:r>
                        </m:den>
                      </m:f>
                    </m:oMath>
                  </m:oMathPara>
                </a14:m>
                <a:endParaRPr lang="en-US" sz="2000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xmlns="" id="{773E59D3-66EC-4EE4-BF9E-1E852105CCD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76400" y="669317"/>
                <a:ext cx="385042" cy="67050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7" name="Group 16">
            <a:extLst>
              <a:ext uri="{FF2B5EF4-FFF2-40B4-BE49-F238E27FC236}">
                <a16:creationId xmlns:a16="http://schemas.microsoft.com/office/drawing/2014/main" id="{F8BB0316-D2A4-447C-A991-2209FA6B8C79}"/>
              </a:ext>
            </a:extLst>
          </p:cNvPr>
          <p:cNvGrpSpPr>
            <a:grpSpLocks/>
          </p:cNvGrpSpPr>
          <p:nvPr/>
        </p:nvGrpSpPr>
        <p:grpSpPr bwMode="auto">
          <a:xfrm>
            <a:off x="3350418" y="3700462"/>
            <a:ext cx="335599" cy="547418"/>
            <a:chOff x="3347864" y="3933056"/>
            <a:chExt cx="458925" cy="1080120"/>
          </a:xfrm>
        </p:grpSpPr>
        <p:cxnSp>
          <p:nvCxnSpPr>
            <p:cNvPr id="18" name="Straight Arrow Connector 17">
              <a:extLst>
                <a:ext uri="{FF2B5EF4-FFF2-40B4-BE49-F238E27FC236}">
                  <a16:creationId xmlns:a16="http://schemas.microsoft.com/office/drawing/2014/main" id="{B1CAFD4C-9BB7-41FF-9DB0-448A2E9D3548}"/>
                </a:ext>
              </a:extLst>
            </p:cNvPr>
            <p:cNvCxnSpPr/>
            <p:nvPr/>
          </p:nvCxnSpPr>
          <p:spPr>
            <a:xfrm flipH="1">
              <a:off x="3347864" y="5013176"/>
              <a:ext cx="458925" cy="0"/>
            </a:xfrm>
            <a:prstGeom prst="straightConnector1">
              <a:avLst/>
            </a:prstGeom>
            <a:ln w="5715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6E646FE3-FCCD-4E69-8026-F9AE14D114F2}"/>
                </a:ext>
              </a:extLst>
            </p:cNvPr>
            <p:cNvCxnSpPr/>
            <p:nvPr/>
          </p:nvCxnSpPr>
          <p:spPr>
            <a:xfrm flipH="1">
              <a:off x="3779794" y="3933056"/>
              <a:ext cx="0" cy="1080120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EB6986F5-C96A-460C-B8AB-2C0599D5B500}"/>
              </a:ext>
            </a:extLst>
          </p:cNvPr>
          <p:cNvCxnSpPr>
            <a:cxnSpLocks/>
          </p:cNvCxnSpPr>
          <p:nvPr/>
        </p:nvCxnSpPr>
        <p:spPr>
          <a:xfrm>
            <a:off x="5630545" y="3700462"/>
            <a:ext cx="0" cy="700088"/>
          </a:xfrm>
          <a:prstGeom prst="straightConnector1">
            <a:avLst/>
          </a:prstGeom>
          <a:ln w="57150">
            <a:solidFill>
              <a:srgbClr val="92D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Left Brace 21">
            <a:extLst>
              <a:ext uri="{FF2B5EF4-FFF2-40B4-BE49-F238E27FC236}">
                <a16:creationId xmlns:a16="http://schemas.microsoft.com/office/drawing/2014/main" id="{B67BDC3A-76B8-4E95-BE13-67EB0AD6D315}"/>
              </a:ext>
            </a:extLst>
          </p:cNvPr>
          <p:cNvSpPr/>
          <p:nvPr/>
        </p:nvSpPr>
        <p:spPr>
          <a:xfrm rot="5400000">
            <a:off x="4683039" y="798333"/>
            <a:ext cx="454204" cy="3816350"/>
          </a:xfrm>
          <a:prstGeom prst="leftBrac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vi-VN"/>
          </a:p>
        </p:txBody>
      </p:sp>
      <p:graphicFrame>
        <p:nvGraphicFramePr>
          <p:cNvPr id="23" name="Table 22">
            <a:extLst>
              <a:ext uri="{FF2B5EF4-FFF2-40B4-BE49-F238E27FC236}">
                <a16:creationId xmlns:a16="http://schemas.microsoft.com/office/drawing/2014/main" id="{976DD117-221E-411F-AC69-C335114D037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22151361"/>
              </p:ext>
            </p:extLst>
          </p:nvPr>
        </p:nvGraphicFramePr>
        <p:xfrm>
          <a:off x="2989262" y="2876549"/>
          <a:ext cx="3910339" cy="70465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3620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37413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704654">
                <a:tc>
                  <a:txBody>
                    <a:bodyPr/>
                    <a:lstStyle/>
                    <a:p>
                      <a:pPr algn="ctr"/>
                      <a:r>
                        <a:rPr lang="vi-VN" sz="3200" dirty="0">
                          <a:latin typeface="+mj-lt"/>
                        </a:rPr>
                        <a:t>HOA</a:t>
                      </a:r>
                    </a:p>
                  </a:txBody>
                  <a:tcPr marL="91431" marR="91431" marT="45721" marB="45721" anchor="ctr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3200" dirty="0">
                          <a:latin typeface="+mj-lt"/>
                        </a:rPr>
                        <a:t>CÂY</a:t>
                      </a:r>
                      <a:r>
                        <a:rPr lang="vi-VN" sz="3200" baseline="0" dirty="0">
                          <a:latin typeface="+mj-lt"/>
                        </a:rPr>
                        <a:t> XANH</a:t>
                      </a:r>
                      <a:endParaRPr lang="vi-VN" sz="3200" dirty="0">
                        <a:latin typeface="+mj-lt"/>
                      </a:endParaRPr>
                    </a:p>
                  </a:txBody>
                  <a:tcPr marL="91431" marR="91431" marT="45721" marB="45721" anchor="ctr">
                    <a:lnL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25" name="Rectangle 24">
                <a:extLst>
                  <a:ext uri="{FF2B5EF4-FFF2-40B4-BE49-F238E27FC236}">
                    <a16:creationId xmlns:a16="http://schemas.microsoft.com/office/drawing/2014/main" id="{103C9D23-2984-4F0D-9EB5-C0B52A342E9D}"/>
                  </a:ext>
                </a:extLst>
              </p:cNvPr>
              <p:cNvSpPr/>
              <p:nvPr/>
            </p:nvSpPr>
            <p:spPr>
              <a:xfrm>
                <a:off x="4698384" y="1694511"/>
                <a:ext cx="437940" cy="78425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𝟔</m:t>
                          </m:r>
                        </m:num>
                        <m:den>
                          <m:r>
                            <a:rPr lang="en-US" sz="2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𝟕</m:t>
                          </m:r>
                        </m:den>
                      </m:f>
                    </m:oMath>
                  </m:oMathPara>
                </a14:m>
                <a:endParaRPr lang="en-US" sz="24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5" name="Rectangle 24">
                <a:extLst>
                  <a:ext uri="{FF2B5EF4-FFF2-40B4-BE49-F238E27FC236}">
                    <a16:creationId xmlns:a16="http://schemas.microsoft.com/office/drawing/2014/main" xmlns="" id="{103C9D23-2984-4F0D-9EB5-C0B52A342E9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98384" y="1694511"/>
                <a:ext cx="437940" cy="784254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Rectangle 25">
                <a:extLst>
                  <a:ext uri="{FF2B5EF4-FFF2-40B4-BE49-F238E27FC236}">
                    <a16:creationId xmlns:a16="http://schemas.microsoft.com/office/drawing/2014/main" id="{9762B6D1-CFC1-41EC-856F-2C6F647C89C3}"/>
                  </a:ext>
                </a:extLst>
              </p:cNvPr>
              <p:cNvSpPr/>
              <p:nvPr/>
            </p:nvSpPr>
            <p:spPr>
              <a:xfrm>
                <a:off x="2921445" y="3854791"/>
                <a:ext cx="437940" cy="78617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num>
                        <m:den>
                          <m:r>
                            <a:rPr lang="en-US" sz="2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𝟓</m:t>
                          </m:r>
                        </m:den>
                      </m:f>
                    </m:oMath>
                  </m:oMathPara>
                </a14:m>
                <a:endParaRPr lang="en-US" sz="24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6" name="Rectangle 25">
                <a:extLst>
                  <a:ext uri="{FF2B5EF4-FFF2-40B4-BE49-F238E27FC236}">
                    <a16:creationId xmlns:a16="http://schemas.microsoft.com/office/drawing/2014/main" xmlns="" id="{9762B6D1-CFC1-41EC-856F-2C6F647C89C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21445" y="3854791"/>
                <a:ext cx="437940" cy="786177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7" name="TextBox 69">
            <a:extLst>
              <a:ext uri="{FF2B5EF4-FFF2-40B4-BE49-F238E27FC236}">
                <a16:creationId xmlns:a16="http://schemas.microsoft.com/office/drawing/2014/main" id="{8D8FB33D-7011-4CEE-BAC6-6ACB58A1FB1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17917" y="4386920"/>
            <a:ext cx="5334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7267659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22" grpId="0" animBg="1"/>
      <p:bldP spid="25" grpId="0" animBg="1"/>
      <p:bldP spid="26" grpId="0" animBg="1"/>
      <p:bldP spid="2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b="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 Box 13">
            <a:extLst>
              <a:ext uri="{FF2B5EF4-FFF2-40B4-BE49-F238E27FC236}">
                <a16:creationId xmlns:a16="http://schemas.microsoft.com/office/drawing/2014/main" id="{14618A4D-87F6-4E08-9417-4BFBEAAA312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43000" y="1809750"/>
            <a:ext cx="8153400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ct val="50000"/>
              </a:spcBef>
            </a:pPr>
            <a:r>
              <a:rPr lang="vi-VN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Diện tích c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ây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xanh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                     …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diện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công viên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16" name="Text Box 13">
            <a:extLst>
              <a:ext uri="{FF2B5EF4-FFF2-40B4-BE49-F238E27FC236}">
                <a16:creationId xmlns:a16="http://schemas.microsoft.com/office/drawing/2014/main" id="{7CF79AE8-545A-4A1C-A039-CA0358BF961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43000" y="696912"/>
            <a:ext cx="81534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ct val="50000"/>
              </a:spcBef>
            </a:pPr>
            <a:r>
              <a:rPr lang="vi-VN" alt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Diện tích trồng  ho</a:t>
            </a:r>
            <a:r>
              <a:rPr lang="en-US" alt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a và cây xanh:     diện tích</a:t>
            </a:r>
            <a:r>
              <a:rPr lang="vi-VN" alt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 công viên</a:t>
            </a:r>
            <a:r>
              <a:rPr lang="en-US" alt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21" name="Text Box 13">
            <a:extLst>
              <a:ext uri="{FF2B5EF4-FFF2-40B4-BE49-F238E27FC236}">
                <a16:creationId xmlns:a16="http://schemas.microsoft.com/office/drawing/2014/main" id="{35563B8E-0DEE-4518-B049-8729A23ACB8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43000" y="1230312"/>
            <a:ext cx="81534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ct val="50000"/>
              </a:spcBef>
            </a:pPr>
            <a:r>
              <a:rPr lang="vi-VN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iện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vi-VN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trồng hoa: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diện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vi-VN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công viên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24" name="TextBox 18">
            <a:extLst>
              <a:ext uri="{FF2B5EF4-FFF2-40B4-BE49-F238E27FC236}">
                <a16:creationId xmlns:a16="http://schemas.microsoft.com/office/drawing/2014/main" id="{9AA56DB0-D0BB-4509-9926-9942FD58E79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95700" y="173692"/>
            <a:ext cx="17526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Tóm tắt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Rectangle 27">
                <a:extLst>
                  <a:ext uri="{FF2B5EF4-FFF2-40B4-BE49-F238E27FC236}">
                    <a16:creationId xmlns:a16="http://schemas.microsoft.com/office/drawing/2014/main" id="{21277352-7451-470D-A1E8-566988440F9C}"/>
                  </a:ext>
                </a:extLst>
              </p:cNvPr>
              <p:cNvSpPr/>
              <p:nvPr/>
            </p:nvSpPr>
            <p:spPr>
              <a:xfrm>
                <a:off x="5240760" y="651971"/>
                <a:ext cx="437940" cy="78425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4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6</m:t>
                          </m:r>
                        </m:num>
                        <m:den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7</m:t>
                          </m:r>
                        </m:den>
                      </m:f>
                    </m:oMath>
                  </m:oMathPara>
                </a14:m>
                <a:endParaRPr lang="en-US" sz="2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8" name="Rectangle 27">
                <a:extLst>
                  <a:ext uri="{FF2B5EF4-FFF2-40B4-BE49-F238E27FC236}">
                    <a16:creationId xmlns:a16="http://schemas.microsoft.com/office/drawing/2014/main" xmlns="" id="{21277352-7451-470D-A1E8-566988440F9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40760" y="651971"/>
                <a:ext cx="437940" cy="784254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Rectangle 28">
                <a:extLst>
                  <a:ext uri="{FF2B5EF4-FFF2-40B4-BE49-F238E27FC236}">
                    <a16:creationId xmlns:a16="http://schemas.microsoft.com/office/drawing/2014/main" id="{822B88A7-E9C3-46AA-BD36-B2F50851EEAA}"/>
                  </a:ext>
                </a:extLst>
              </p:cNvPr>
              <p:cNvSpPr/>
              <p:nvPr/>
            </p:nvSpPr>
            <p:spPr>
              <a:xfrm>
                <a:off x="5000730" y="1220132"/>
                <a:ext cx="437940" cy="78617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4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num>
                        <m:den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5</m:t>
                          </m:r>
                        </m:den>
                      </m:f>
                    </m:oMath>
                  </m:oMathPara>
                </a14:m>
                <a:endParaRPr lang="en-US" sz="2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9" name="Rectangle 28">
                <a:extLst>
                  <a:ext uri="{FF2B5EF4-FFF2-40B4-BE49-F238E27FC236}">
                    <a16:creationId xmlns:a16="http://schemas.microsoft.com/office/drawing/2014/main" xmlns="" id="{822B88A7-E9C3-46AA-BD36-B2F50851EEA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00730" y="1220132"/>
                <a:ext cx="437940" cy="786177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0" name="TextBox 29">
            <a:extLst>
              <a:ext uri="{FF2B5EF4-FFF2-40B4-BE49-F238E27FC236}">
                <a16:creationId xmlns:a16="http://schemas.microsoft.com/office/drawing/2014/main" id="{C378EFE8-AA77-4C5C-BCEC-5896DA70C1D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52500" y="2392588"/>
            <a:ext cx="7239000" cy="738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24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altLang="en-US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endParaRPr lang="en-US" altLang="en-US" sz="24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/>
            <a:endParaRPr lang="en-US" altLang="en-US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225363B8-FD96-4541-88E2-7BA5FA110B4E}"/>
              </a:ext>
            </a:extLst>
          </p:cNvPr>
          <p:cNvSpPr/>
          <p:nvPr/>
        </p:nvSpPr>
        <p:spPr>
          <a:xfrm>
            <a:off x="1165860" y="2859094"/>
            <a:ext cx="72390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Diện</a:t>
            </a:r>
            <a:r>
              <a:rPr lang="en-US" alt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alt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trồng</a:t>
            </a:r>
            <a:r>
              <a:rPr lang="en-US" alt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alt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xanh</a:t>
            </a:r>
            <a:r>
              <a:rPr lang="en-US" alt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chiếm</a:t>
            </a:r>
            <a:r>
              <a:rPr lang="en-US" alt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alt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alt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diện tích </a:t>
            </a:r>
            <a:r>
              <a:rPr lang="en-US" alt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alt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alt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8AF09492-85F5-439C-8216-8DB518AA0995}"/>
                  </a:ext>
                </a:extLst>
              </p:cNvPr>
              <p:cNvSpPr txBox="1"/>
              <p:nvPr/>
            </p:nvSpPr>
            <p:spPr>
              <a:xfrm>
                <a:off x="2244327" y="3694762"/>
                <a:ext cx="1514837" cy="6938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40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6</m:t>
                          </m:r>
                        </m:num>
                        <m:den>
                          <m:r>
                            <a:rPr lang="en-US" sz="24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7</m:t>
                          </m:r>
                        </m:den>
                      </m:f>
                      <m:r>
                        <a:rPr lang="en-US" sz="24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sz="24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num>
                        <m:den>
                          <m:r>
                            <a:rPr lang="en-US" sz="24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5</m:t>
                          </m:r>
                        </m:den>
                      </m:f>
                      <m:r>
                        <a:rPr lang="en-US" sz="24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16</m:t>
                          </m:r>
                        </m:num>
                        <m:den>
                          <m:r>
                            <a:rPr lang="en-US" sz="24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35</m:t>
                          </m:r>
                        </m:den>
                      </m:f>
                    </m:oMath>
                  </m:oMathPara>
                </a14:m>
                <a:endParaRPr lang="en-US" sz="1600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8AF09492-85F5-439C-8216-8DB518AA099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44327" y="3694762"/>
                <a:ext cx="1514837" cy="693844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2" name="Rectangle 31">
            <a:extLst>
              <a:ext uri="{FF2B5EF4-FFF2-40B4-BE49-F238E27FC236}">
                <a16:creationId xmlns:a16="http://schemas.microsoft.com/office/drawing/2014/main" id="{B5371929-4477-4A52-B835-324D820C654F}"/>
              </a:ext>
            </a:extLst>
          </p:cNvPr>
          <p:cNvSpPr/>
          <p:nvPr/>
        </p:nvSpPr>
        <p:spPr>
          <a:xfrm>
            <a:off x="3695700" y="3824018"/>
            <a:ext cx="182118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alt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diện</a:t>
            </a:r>
            <a:r>
              <a:rPr lang="en-US" alt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alt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93D6ABAB-25AA-4A30-87AF-2D4FC67C1C7E}"/>
              </a:ext>
            </a:extLst>
          </p:cNvPr>
          <p:cNvSpPr/>
          <p:nvPr/>
        </p:nvSpPr>
        <p:spPr>
          <a:xfrm>
            <a:off x="2743200" y="4491529"/>
            <a:ext cx="7239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Đáp</a:t>
            </a:r>
            <a:r>
              <a:rPr lang="en-US" alt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       </a:t>
            </a:r>
            <a:r>
              <a:rPr lang="en-US" alt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diện</a:t>
            </a:r>
            <a:r>
              <a:rPr lang="en-US" alt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endParaRPr lang="en-US" altLang="en-US" sz="24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0580414B-4304-4571-88D1-F919F820BA85}"/>
                  </a:ext>
                </a:extLst>
              </p:cNvPr>
              <p:cNvSpPr txBox="1"/>
              <p:nvPr/>
            </p:nvSpPr>
            <p:spPr>
              <a:xfrm>
                <a:off x="3886200" y="4406353"/>
                <a:ext cx="408765" cy="6938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4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16</m:t>
                          </m:r>
                        </m:num>
                        <m:den>
                          <m:r>
                            <a:rPr lang="en-US" sz="24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35</m:t>
                          </m:r>
                        </m:den>
                      </m:f>
                    </m:oMath>
                  </m:oMathPara>
                </a14:m>
                <a:endParaRPr lang="en-US" sz="1600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xmlns="" id="{0580414B-4304-4571-88D1-F919F820BA8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86200" y="4406353"/>
                <a:ext cx="408765" cy="693844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619759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  <p:bldP spid="21" grpId="0"/>
      <p:bldP spid="28" grpId="0" animBg="1"/>
      <p:bldP spid="29" grpId="0" animBg="1"/>
      <p:bldP spid="30" grpId="0"/>
      <p:bldP spid="3" grpId="0"/>
      <p:bldP spid="31" grpId="0" animBg="1"/>
      <p:bldP spid="32" grpId="0"/>
      <p:bldP spid="33" grpId="0"/>
      <p:bldP spid="34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1082</TotalTime>
  <Words>577</Words>
  <Application>Microsoft Office PowerPoint</Application>
  <PresentationFormat>On-screen Show (16:9)</PresentationFormat>
  <Paragraphs>114</Paragraphs>
  <Slides>17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2" baseType="lpstr">
      <vt:lpstr>Arial</vt:lpstr>
      <vt:lpstr>Calibri</vt:lpstr>
      <vt:lpstr>Cambria Math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Bui Nhat Vy</cp:lastModifiedBy>
  <cp:revision>31</cp:revision>
  <dcterms:created xsi:type="dcterms:W3CDTF">2018-03-09T07:14:39Z</dcterms:created>
  <dcterms:modified xsi:type="dcterms:W3CDTF">2022-03-02T14:36:46Z</dcterms:modified>
</cp:coreProperties>
</file>