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62" r:id="rId3"/>
    <p:sldId id="257" r:id="rId4"/>
    <p:sldId id="258" r:id="rId5"/>
    <p:sldId id="259" r:id="rId6"/>
    <p:sldId id="260" r:id="rId7"/>
    <p:sldId id="261" r:id="rId8"/>
    <p:sldId id="353" r:id="rId9"/>
    <p:sldId id="262" r:id="rId10"/>
    <p:sldId id="367" r:id="rId11"/>
    <p:sldId id="368" r:id="rId12"/>
    <p:sldId id="263" r:id="rId13"/>
    <p:sldId id="264" r:id="rId14"/>
    <p:sldId id="364" r:id="rId15"/>
    <p:sldId id="365" r:id="rId16"/>
    <p:sldId id="366" r:id="rId17"/>
    <p:sldId id="36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33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áu Nguyễn Xuân" userId="81f1dab44d3e7789" providerId="LiveId" clId="{DEF6CD42-BA24-4EDE-8ED4-47FA162F1518}"/>
    <pc:docChg chg="addSld delSld modSld">
      <pc:chgData name="Sáu Nguyễn Xuân" userId="81f1dab44d3e7789" providerId="LiveId" clId="{DEF6CD42-BA24-4EDE-8ED4-47FA162F1518}" dt="2021-11-18T07:05:46.787" v="82" actId="20577"/>
      <pc:docMkLst>
        <pc:docMk/>
      </pc:docMkLst>
      <pc:sldChg chg="modSp mod">
        <pc:chgData name="Sáu Nguyễn Xuân" userId="81f1dab44d3e7789" providerId="LiveId" clId="{DEF6CD42-BA24-4EDE-8ED4-47FA162F1518}" dt="2021-11-18T02:43:17.744" v="10" actId="20577"/>
        <pc:sldMkLst>
          <pc:docMk/>
          <pc:sldMk cId="934194376" sldId="257"/>
        </pc:sldMkLst>
        <pc:spChg chg="mod">
          <ac:chgData name="Sáu Nguyễn Xuân" userId="81f1dab44d3e7789" providerId="LiveId" clId="{DEF6CD42-BA24-4EDE-8ED4-47FA162F1518}" dt="2021-11-18T02:43:17.744" v="10" actId="20577"/>
          <ac:spMkLst>
            <pc:docMk/>
            <pc:sldMk cId="934194376" sldId="257"/>
            <ac:spMk id="18434" creationId="{00000000-0000-0000-0000-000000000000}"/>
          </ac:spMkLst>
        </pc:spChg>
      </pc:sldChg>
      <pc:sldChg chg="modSp new del mod">
        <pc:chgData name="Sáu Nguyễn Xuân" userId="81f1dab44d3e7789" providerId="LiveId" clId="{DEF6CD42-BA24-4EDE-8ED4-47FA162F1518}" dt="2021-11-18T06:57:39.358" v="36" actId="47"/>
        <pc:sldMkLst>
          <pc:docMk/>
          <pc:sldMk cId="867917003" sldId="265"/>
        </pc:sldMkLst>
        <pc:spChg chg="mod">
          <ac:chgData name="Sáu Nguyễn Xuân" userId="81f1dab44d3e7789" providerId="LiveId" clId="{DEF6CD42-BA24-4EDE-8ED4-47FA162F1518}" dt="2021-11-18T06:57:36.414" v="35" actId="20577"/>
          <ac:spMkLst>
            <pc:docMk/>
            <pc:sldMk cId="867917003" sldId="265"/>
            <ac:spMk id="2" creationId="{29D51468-FCF8-452C-9B51-43CC3D1ABD8B}"/>
          </ac:spMkLst>
        </pc:spChg>
      </pc:sldChg>
      <pc:sldChg chg="modSp new mod">
        <pc:chgData name="Sáu Nguyễn Xuân" userId="81f1dab44d3e7789" providerId="LiveId" clId="{DEF6CD42-BA24-4EDE-8ED4-47FA162F1518}" dt="2021-11-18T07:05:46.787" v="82" actId="20577"/>
        <pc:sldMkLst>
          <pc:docMk/>
          <pc:sldMk cId="2978126142" sldId="265"/>
        </pc:sldMkLst>
        <pc:spChg chg="mod">
          <ac:chgData name="Sáu Nguyễn Xuân" userId="81f1dab44d3e7789" providerId="LiveId" clId="{DEF6CD42-BA24-4EDE-8ED4-47FA162F1518}" dt="2021-11-18T07:05:46.787" v="82" actId="20577"/>
          <ac:spMkLst>
            <pc:docMk/>
            <pc:sldMk cId="2978126142" sldId="265"/>
            <ac:spMk id="2" creationId="{4D1D2410-A335-43DD-94D2-82DFA7465AE8}"/>
          </ac:spMkLst>
        </pc:spChg>
        <pc:spChg chg="mod">
          <ac:chgData name="Sáu Nguyễn Xuân" userId="81f1dab44d3e7789" providerId="LiveId" clId="{DEF6CD42-BA24-4EDE-8ED4-47FA162F1518}" dt="2021-11-18T07:05:20.668" v="39"/>
          <ac:spMkLst>
            <pc:docMk/>
            <pc:sldMk cId="2978126142" sldId="265"/>
            <ac:spMk id="3" creationId="{35906864-B25B-4FF0-9A26-52B925E01B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32448-CF6F-4611-ACF8-2833ABBC129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31975-2673-4E0F-BE52-F8049A2D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2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31975-2673-4E0F-BE52-F8049A2D81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8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9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10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81" indent="0" algn="ctr">
              <a:buNone/>
              <a:defRPr sz="1100"/>
            </a:lvl2pPr>
            <a:lvl3pPr marL="514362" indent="0" algn="ctr">
              <a:buNone/>
              <a:defRPr sz="1000"/>
            </a:lvl3pPr>
            <a:lvl4pPr marL="771543" indent="0" algn="ctr">
              <a:buNone/>
              <a:defRPr sz="900"/>
            </a:lvl4pPr>
            <a:lvl5pPr marL="1028723" indent="0" algn="ctr">
              <a:buNone/>
              <a:defRPr sz="900"/>
            </a:lvl5pPr>
            <a:lvl6pPr marL="1285904" indent="0" algn="ctr">
              <a:buNone/>
              <a:defRPr sz="900"/>
            </a:lvl6pPr>
            <a:lvl7pPr marL="1543085" indent="0" algn="ctr">
              <a:buNone/>
              <a:defRPr sz="900"/>
            </a:lvl7pPr>
            <a:lvl8pPr marL="1800266" indent="0" algn="ctr">
              <a:buNone/>
              <a:defRPr sz="900"/>
            </a:lvl8pPr>
            <a:lvl9pPr marL="20574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3B37-9BD3-4DB9-B5AE-F9824754F9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EDF5-17E3-430D-880C-7F12DB34A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17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6043-98FB-4302-9A15-E0FAFEA217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BC3A9-FA41-4A85-A579-230E97564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600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7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8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6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2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90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258B-EC89-460A-9595-DB783260D8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04C8-0F70-48B1-9C7E-E5C252527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46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8D849-00BB-4E49-8C51-48FC2FD57A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1BD4-8AB3-4426-89FB-7B5DD06F7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45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81" indent="0">
              <a:buNone/>
              <a:defRPr sz="1100" b="1"/>
            </a:lvl2pPr>
            <a:lvl3pPr marL="514362" indent="0">
              <a:buNone/>
              <a:defRPr sz="1000" b="1"/>
            </a:lvl3pPr>
            <a:lvl4pPr marL="771543" indent="0">
              <a:buNone/>
              <a:defRPr sz="900" b="1"/>
            </a:lvl4pPr>
            <a:lvl5pPr marL="1028723" indent="0">
              <a:buNone/>
              <a:defRPr sz="900" b="1"/>
            </a:lvl5pPr>
            <a:lvl6pPr marL="1285904" indent="0">
              <a:buNone/>
              <a:defRPr sz="900" b="1"/>
            </a:lvl6pPr>
            <a:lvl7pPr marL="1543085" indent="0">
              <a:buNone/>
              <a:defRPr sz="900" b="1"/>
            </a:lvl7pPr>
            <a:lvl8pPr marL="1800266" indent="0">
              <a:buNone/>
              <a:defRPr sz="900" b="1"/>
            </a:lvl8pPr>
            <a:lvl9pPr marL="2057448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81" indent="0">
              <a:buNone/>
              <a:defRPr sz="1100" b="1"/>
            </a:lvl2pPr>
            <a:lvl3pPr marL="514362" indent="0">
              <a:buNone/>
              <a:defRPr sz="1000" b="1"/>
            </a:lvl3pPr>
            <a:lvl4pPr marL="771543" indent="0">
              <a:buNone/>
              <a:defRPr sz="900" b="1"/>
            </a:lvl4pPr>
            <a:lvl5pPr marL="1028723" indent="0">
              <a:buNone/>
              <a:defRPr sz="900" b="1"/>
            </a:lvl5pPr>
            <a:lvl6pPr marL="1285904" indent="0">
              <a:buNone/>
              <a:defRPr sz="900" b="1"/>
            </a:lvl6pPr>
            <a:lvl7pPr marL="1543085" indent="0">
              <a:buNone/>
              <a:defRPr sz="900" b="1"/>
            </a:lvl7pPr>
            <a:lvl8pPr marL="1800266" indent="0">
              <a:buNone/>
              <a:defRPr sz="900" b="1"/>
            </a:lvl8pPr>
            <a:lvl9pPr marL="2057448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29C1-D328-4B16-845A-1E96A6532F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8BD6F-77F5-4330-ABC6-63C054A62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27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2619-C188-4831-BF08-C393C63E8A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6136-6F68-4B5F-93B1-8553B4412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744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B424-0049-43C8-ABAA-7FA42C30C4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2716-83C2-4120-A280-B686063DA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266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83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81" indent="0">
              <a:buNone/>
              <a:defRPr sz="800"/>
            </a:lvl2pPr>
            <a:lvl3pPr marL="514362" indent="0">
              <a:buNone/>
              <a:defRPr sz="700"/>
            </a:lvl3pPr>
            <a:lvl4pPr marL="771543" indent="0">
              <a:buNone/>
              <a:defRPr sz="600"/>
            </a:lvl4pPr>
            <a:lvl5pPr marL="1028723" indent="0">
              <a:buNone/>
              <a:defRPr sz="600"/>
            </a:lvl5pPr>
            <a:lvl6pPr marL="1285904" indent="0">
              <a:buNone/>
              <a:defRPr sz="600"/>
            </a:lvl6pPr>
            <a:lvl7pPr marL="1543085" indent="0">
              <a:buNone/>
              <a:defRPr sz="600"/>
            </a:lvl7pPr>
            <a:lvl8pPr marL="1800266" indent="0">
              <a:buNone/>
              <a:defRPr sz="600"/>
            </a:lvl8pPr>
            <a:lvl9pPr marL="2057448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3F4C-041D-4600-855B-FA890D52FD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C41C-EB93-4C37-A111-A4BB49F64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26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13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2" y="740583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81" indent="0">
              <a:buNone/>
              <a:defRPr sz="1600"/>
            </a:lvl2pPr>
            <a:lvl3pPr marL="514362" indent="0">
              <a:buNone/>
              <a:defRPr sz="1400"/>
            </a:lvl3pPr>
            <a:lvl4pPr marL="771543" indent="0">
              <a:buNone/>
              <a:defRPr sz="1100"/>
            </a:lvl4pPr>
            <a:lvl5pPr marL="1028723" indent="0">
              <a:buNone/>
              <a:defRPr sz="1100"/>
            </a:lvl5pPr>
            <a:lvl6pPr marL="1285904" indent="0">
              <a:buNone/>
              <a:defRPr sz="1100"/>
            </a:lvl6pPr>
            <a:lvl7pPr marL="1543085" indent="0">
              <a:buNone/>
              <a:defRPr sz="1100"/>
            </a:lvl7pPr>
            <a:lvl8pPr marL="1800266" indent="0">
              <a:buNone/>
              <a:defRPr sz="1100"/>
            </a:lvl8pPr>
            <a:lvl9pPr marL="2057448" indent="0">
              <a:buNone/>
              <a:defRPr sz="1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81" indent="0">
              <a:buNone/>
              <a:defRPr sz="800"/>
            </a:lvl2pPr>
            <a:lvl3pPr marL="514362" indent="0">
              <a:buNone/>
              <a:defRPr sz="700"/>
            </a:lvl3pPr>
            <a:lvl4pPr marL="771543" indent="0">
              <a:buNone/>
              <a:defRPr sz="600"/>
            </a:lvl4pPr>
            <a:lvl5pPr marL="1028723" indent="0">
              <a:buNone/>
              <a:defRPr sz="600"/>
            </a:lvl5pPr>
            <a:lvl6pPr marL="1285904" indent="0">
              <a:buNone/>
              <a:defRPr sz="600"/>
            </a:lvl6pPr>
            <a:lvl7pPr marL="1543085" indent="0">
              <a:buNone/>
              <a:defRPr sz="600"/>
            </a:lvl7pPr>
            <a:lvl8pPr marL="1800266" indent="0">
              <a:buNone/>
              <a:defRPr sz="600"/>
            </a:lvl8pPr>
            <a:lvl9pPr marL="2057448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0F0C-E030-451E-92AA-75C7727A77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AA80-95AC-413F-849E-6850916D8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954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7B48-43BC-47F0-B88A-48084C4461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543AC-EF75-47F4-B0B8-85167951F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317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5" y="27385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7E2A-F09B-4C8D-94AF-4EEAD4184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3D02-3985-4DB5-A4DF-489D1454E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314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0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 bwMode="auto">
          <a:xfrm>
            <a:off x="5581670" y="-9523"/>
            <a:ext cx="2505075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ape 10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3" t="45142" r="-12064"/>
          <a:stretch>
            <a:fillRect/>
          </a:stretch>
        </p:blipFill>
        <p:spPr bwMode="auto">
          <a:xfrm>
            <a:off x="-9525" y="-9525"/>
            <a:ext cx="27241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hape 104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b="35069"/>
          <a:stretch>
            <a:fillRect/>
          </a:stretch>
        </p:blipFill>
        <p:spPr bwMode="auto">
          <a:xfrm>
            <a:off x="787025" y="4354116"/>
            <a:ext cx="2170509" cy="78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105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0" b="38811"/>
          <a:stretch>
            <a:fillRect/>
          </a:stretch>
        </p:blipFill>
        <p:spPr bwMode="auto">
          <a:xfrm>
            <a:off x="6973515" y="3500449"/>
            <a:ext cx="2170509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106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0"/>
          <a:stretch>
            <a:fillRect/>
          </a:stretch>
        </p:blipFill>
        <p:spPr bwMode="auto">
          <a:xfrm>
            <a:off x="6805612" y="-9525"/>
            <a:ext cx="2338388" cy="13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107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2" b="14813"/>
          <a:stretch>
            <a:fillRect/>
          </a:stretch>
        </p:blipFill>
        <p:spPr bwMode="auto">
          <a:xfrm>
            <a:off x="2" y="2962277"/>
            <a:ext cx="1406129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hape 108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95" b="12701"/>
          <a:stretch>
            <a:fillRect/>
          </a:stretch>
        </p:blipFill>
        <p:spPr bwMode="auto">
          <a:xfrm>
            <a:off x="8052222" y="2633662"/>
            <a:ext cx="1091803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56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8" r="26904"/>
          <a:stretch>
            <a:fillRect/>
          </a:stretch>
        </p:blipFill>
        <p:spPr bwMode="auto">
          <a:xfrm>
            <a:off x="6048375" y="-9525"/>
            <a:ext cx="31051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hape 51"/>
          <p:cNvGrpSpPr>
            <a:grpSpLocks/>
          </p:cNvGrpSpPr>
          <p:nvPr/>
        </p:nvGrpSpPr>
        <p:grpSpPr bwMode="auto">
          <a:xfrm>
            <a:off x="615554" y="581025"/>
            <a:ext cx="7912894" cy="3981450"/>
            <a:chOff x="615225" y="581250"/>
            <a:chExt cx="7913399" cy="3981000"/>
          </a:xfrm>
        </p:grpSpPr>
        <p:sp>
          <p:nvSpPr>
            <p:cNvPr id="7" name="Shape 52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8" name="Shape 53"/>
            <p:cNvSpPr>
              <a:spLocks noChangeArrowheads="1"/>
            </p:cNvSpPr>
            <p:nvPr/>
          </p:nvSpPr>
          <p:spPr bwMode="auto">
            <a:xfrm>
              <a:off x="704527" y="666965"/>
              <a:ext cx="7733604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9" name="Shape 5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0" b="21764"/>
          <a:stretch>
            <a:fillRect/>
          </a:stretch>
        </p:blipFill>
        <p:spPr bwMode="auto">
          <a:xfrm>
            <a:off x="1" y="2380060"/>
            <a:ext cx="1528763" cy="27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hape 5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9" b="72214"/>
          <a:stretch>
            <a:fillRect/>
          </a:stretch>
        </p:blipFill>
        <p:spPr bwMode="auto">
          <a:xfrm>
            <a:off x="7005637" y="3455194"/>
            <a:ext cx="2147888" cy="168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251613" y="1044189"/>
            <a:ext cx="6640799" cy="953999"/>
          </a:xfrm>
          <a:prstGeom prst="rect">
            <a:avLst/>
          </a:prstGeom>
        </p:spPr>
        <p:txBody>
          <a:bodyPr lIns="68569" tIns="68569" rIns="68569" bIns="68569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191661" y="2115774"/>
            <a:ext cx="3281699" cy="2152200"/>
          </a:xfrm>
          <a:prstGeom prst="rect">
            <a:avLst/>
          </a:prstGeom>
        </p:spPr>
        <p:txBody>
          <a:bodyPr lIns="68569" tIns="68569" rIns="68569" bIns="68569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70806" y="2115774"/>
            <a:ext cx="3281699" cy="2152200"/>
          </a:xfrm>
          <a:prstGeom prst="rect">
            <a:avLst/>
          </a:prstGeom>
        </p:spPr>
        <p:txBody>
          <a:bodyPr lIns="68569" tIns="68569" rIns="68569" bIns="68569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287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b="3157"/>
          <a:stretch>
            <a:fillRect/>
          </a:stretch>
        </p:blipFill>
        <p:spPr bwMode="auto">
          <a:xfrm>
            <a:off x="-10716" y="1333500"/>
            <a:ext cx="1181101" cy="382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61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" t="32211" r="-6270" b="-5402"/>
          <a:stretch>
            <a:fillRect/>
          </a:stretch>
        </p:blipFill>
        <p:spPr bwMode="auto">
          <a:xfrm>
            <a:off x="5505450" y="3081349"/>
            <a:ext cx="36385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hape 62"/>
          <p:cNvGrpSpPr>
            <a:grpSpLocks/>
          </p:cNvGrpSpPr>
          <p:nvPr/>
        </p:nvGrpSpPr>
        <p:grpSpPr bwMode="auto">
          <a:xfrm>
            <a:off x="615554" y="581025"/>
            <a:ext cx="7912894" cy="3981450"/>
            <a:chOff x="615225" y="581250"/>
            <a:chExt cx="7913399" cy="3981000"/>
          </a:xfrm>
        </p:grpSpPr>
        <p:sp>
          <p:nvSpPr>
            <p:cNvPr id="9" name="Shape 6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0" name="Shape 64"/>
            <p:cNvSpPr>
              <a:spLocks noChangeArrowheads="1"/>
            </p:cNvSpPr>
            <p:nvPr/>
          </p:nvSpPr>
          <p:spPr bwMode="auto">
            <a:xfrm>
              <a:off x="704527" y="666965"/>
              <a:ext cx="7733604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11" name="Shape 69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5" t="39793" r="42702" b="-13091"/>
          <a:stretch>
            <a:fillRect/>
          </a:stretch>
        </p:blipFill>
        <p:spPr bwMode="auto">
          <a:xfrm>
            <a:off x="6858000" y="-4763"/>
            <a:ext cx="2305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251613" y="1044189"/>
            <a:ext cx="6640799" cy="953999"/>
          </a:xfrm>
          <a:prstGeom prst="rect">
            <a:avLst/>
          </a:prstGeom>
        </p:spPr>
        <p:txBody>
          <a:bodyPr lIns="68569" tIns="68569" rIns="68569" bIns="68569" anchor="t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176100" y="2127940"/>
            <a:ext cx="2168400" cy="2334599"/>
          </a:xfrm>
          <a:prstGeom prst="rect">
            <a:avLst/>
          </a:prstGeom>
        </p:spPr>
        <p:txBody>
          <a:bodyPr lIns="68569" tIns="68569" rIns="68569" bIns="68569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3455676" y="2127940"/>
            <a:ext cx="2168400" cy="2334599"/>
          </a:xfrm>
          <a:prstGeom prst="rect">
            <a:avLst/>
          </a:prstGeom>
        </p:spPr>
        <p:txBody>
          <a:bodyPr lIns="68569" tIns="68569" rIns="68569" bIns="68569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5735253" y="2127940"/>
            <a:ext cx="2168400" cy="2334599"/>
          </a:xfrm>
          <a:prstGeom prst="rect">
            <a:avLst/>
          </a:prstGeom>
        </p:spPr>
        <p:txBody>
          <a:bodyPr lIns="68569" tIns="68569" rIns="68569" bIns="68569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0386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56"/>
            <a:ext cx="4038600" cy="1640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56"/>
            <a:ext cx="4038600" cy="1640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EFB6C9-5C92-4952-8D65-D86963EE7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626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62" y="4515967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9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7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1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9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7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4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8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34B573-5E2A-4EC1-A3A7-6EC5559746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898989"/>
                </a:solidFill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3BBA78-20C4-4D7D-BEBE-4A1B9956F63B}" type="slidenum">
              <a:rPr lang="en-US" altLang="en-US"/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11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5pPr>
      <a:lvl6pPr marL="342908" algn="l" defTabSz="514362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6pPr>
      <a:lvl7pPr marL="685816" algn="l" defTabSz="514362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7pPr>
      <a:lvl8pPr marL="1028723" algn="l" defTabSz="514362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8pPr>
      <a:lvl9pPr marL="1371632" algn="l" defTabSz="514362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96" indent="-128591" algn="l" defTabSz="51436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77" indent="-128591" algn="l" defTabSz="51436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57" indent="-128591" algn="l" defTabSz="51436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6038" indent="-128591" algn="l" defTabSz="51436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81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62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43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23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904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85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66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48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>
            <a:extLst>
              <a:ext uri="{FF2B5EF4-FFF2-40B4-BE49-F238E27FC236}">
                <a16:creationId xmlns:a16="http://schemas.microsoft.com/office/drawing/2014/main" id="{DD97C8CF-E2F9-449E-BF8D-4C25713D8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482" y="1194198"/>
            <a:ext cx="5875735" cy="237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7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7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 m</a:t>
            </a:r>
            <a:r>
              <a:rPr lang="en-US" altLang="en-US" sz="2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…         dm</a:t>
            </a:r>
            <a:r>
              <a:rPr lang="en-US" altLang="en-US" sz="2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12 m</a:t>
            </a:r>
            <a:r>
              <a:rPr lang="en-US" altLang="en-US" sz="2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…          cm</a:t>
            </a:r>
            <a:r>
              <a:rPr lang="en-US" altLang="en-US" sz="2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363" name="Oval 3">
            <a:extLst>
              <a:ext uri="{FF2B5EF4-FFF2-40B4-BE49-F238E27FC236}">
                <a16:creationId xmlns:a16="http://schemas.microsoft.com/office/drawing/2014/main" id="{3746EA06-3CC1-4FBA-B403-229D75A8D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0557" y="2484836"/>
            <a:ext cx="713185" cy="410765"/>
          </a:xfrm>
          <a:prstGeom prst="ellipse">
            <a:avLst/>
          </a:prstGeom>
          <a:solidFill>
            <a:schemeClr val="bg1">
              <a:alpha val="74117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71364" name="Oval 4">
            <a:extLst>
              <a:ext uri="{FF2B5EF4-FFF2-40B4-BE49-F238E27FC236}">
                <a16:creationId xmlns:a16="http://schemas.microsoft.com/office/drawing/2014/main" id="{BD49166A-2B36-4F9A-B7C8-691FFCDAB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257" y="3088481"/>
            <a:ext cx="1265635" cy="461963"/>
          </a:xfrm>
          <a:prstGeom prst="ellipse">
            <a:avLst/>
          </a:prstGeom>
          <a:solidFill>
            <a:srgbClr val="0000FF">
              <a:alpha val="52156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120000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autoUpdateAnimBg="0"/>
      <p:bldP spid="271363" grpId="0" animBg="1" autoUpdateAnimBg="0"/>
      <p:bldP spid="271364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473DB5-C615-4736-BC19-CBBCB27D2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5" y="661721"/>
            <a:ext cx="8230749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62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061" y="249491"/>
            <a:ext cx="8994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bằng hai cách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5" y="813941"/>
            <a:ext cx="723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x ( 7 + 3)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7122" y="1348775"/>
            <a:ext cx="8748464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x (7 + 3)= 36 x 7 + 36 x 3= 202 + 108 = 360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x (7 + 3)= 36 x 10 = 360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5" y="2830165"/>
            <a:ext cx="723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135 x 8 + 135 x 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5046" y="3381841"/>
            <a:ext cx="8748464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× 8 + 135 × 2 = 1080 + 270 = 1350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× 8 + 135 × 2 = 135 × (8 + 2) = 135 × 10 = 1350</a:t>
            </a:r>
          </a:p>
        </p:txBody>
      </p:sp>
    </p:spTree>
    <p:extLst>
      <p:ext uri="{BB962C8B-B14F-4D97-AF65-F5344CB8AC3E}">
        <p14:creationId xmlns:p14="http://schemas.microsoft.com/office/powerpoint/2010/main" val="816970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6077" y="555526"/>
            <a:ext cx="8994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và so sánh giá trị của hai biểu 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08224" y="987574"/>
            <a:ext cx="668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(3 + 5) x 4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x 4 + 5 x 4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97748" y="1779662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 (3 + 5) x 4        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06789" y="2425775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 = 8    x     4        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06789" y="3217937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 = 32        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54103" y="1779662"/>
            <a:ext cx="3262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3 x 4 + 5 x 4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155657" y="2425775"/>
            <a:ext cx="3263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= 12 </a:t>
            </a:r>
            <a:r>
              <a:rPr lang="vi-VN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+ 20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179197" y="3232016"/>
            <a:ext cx="3262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 = 32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32160" y="3867894"/>
            <a:ext cx="668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(3 + 5) x 4 = 3 x 4 + 5 x 4</a:t>
            </a:r>
          </a:p>
        </p:txBody>
      </p:sp>
    </p:spTree>
    <p:extLst>
      <p:ext uri="{BB962C8B-B14F-4D97-AF65-F5344CB8AC3E}">
        <p14:creationId xmlns:p14="http://schemas.microsoft.com/office/powerpoint/2010/main" val="1172376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544887F4-6B81-492F-8F10-0A9DA903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" y="284163"/>
            <a:ext cx="8134101" cy="105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2" tIns="34282" rIns="68562" bIns="34282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387" name="Text Box 6">
            <a:extLst>
              <a:ext uri="{FF2B5EF4-FFF2-40B4-BE49-F238E27FC236}">
                <a16:creationId xmlns:a16="http://schemas.microsoft.com/office/drawing/2014/main" id="{2D334D29-DA7B-4679-8FFD-DADBD872F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" y="1508755"/>
            <a:ext cx="37433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36 x 11       </a:t>
            </a:r>
          </a:p>
        </p:txBody>
      </p:sp>
      <p:sp>
        <p:nvSpPr>
          <p:cNvPr id="16388" name="Text Box 7">
            <a:extLst>
              <a:ext uri="{FF2B5EF4-FFF2-40B4-BE49-F238E27FC236}">
                <a16:creationId xmlns:a16="http://schemas.microsoft.com/office/drawing/2014/main" id="{5B29DE7F-0BBB-4986-B68C-F8BAC86FB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581" y="1542434"/>
            <a:ext cx="36758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 X  (10 + 1)</a:t>
            </a:r>
          </a:p>
        </p:txBody>
      </p:sp>
      <p:sp>
        <p:nvSpPr>
          <p:cNvPr id="16389" name="Text Box 8">
            <a:extLst>
              <a:ext uri="{FF2B5EF4-FFF2-40B4-BE49-F238E27FC236}">
                <a16:creationId xmlns:a16="http://schemas.microsoft.com/office/drawing/2014/main" id="{D5CF914D-9B0C-43D2-8261-B3ED0B5B0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614" y="2231204"/>
            <a:ext cx="35637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 x 10 + 36 x 1</a:t>
            </a:r>
          </a:p>
        </p:txBody>
      </p:sp>
      <p:sp>
        <p:nvSpPr>
          <p:cNvPr id="16390" name="Text Box 9">
            <a:extLst>
              <a:ext uri="{FF2B5EF4-FFF2-40B4-BE49-F238E27FC236}">
                <a16:creationId xmlns:a16="http://schemas.microsoft.com/office/drawing/2014/main" id="{EAED1628-A986-42D0-ABE6-741CB12AC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953" y="3010272"/>
            <a:ext cx="33878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360 + 36 = 396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10">
            <a:extLst>
              <a:ext uri="{FF2B5EF4-FFF2-40B4-BE49-F238E27FC236}">
                <a16:creationId xmlns:a16="http://schemas.microsoft.com/office/drawing/2014/main" id="{57A8EECC-04BB-4416-90E8-E99A0A5B7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83518"/>
            <a:ext cx="2592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Arial" panose="020B7200000000000000" pitchFamily="34" charset="0"/>
              </a:rPr>
              <a:t>a,  26 x 11</a:t>
            </a:r>
          </a:p>
        </p:txBody>
      </p:sp>
      <p:sp>
        <p:nvSpPr>
          <p:cNvPr id="16392" name="Text Box 11">
            <a:extLst>
              <a:ext uri="{FF2B5EF4-FFF2-40B4-BE49-F238E27FC236}">
                <a16:creationId xmlns:a16="http://schemas.microsoft.com/office/drawing/2014/main" id="{1B14D5F3-A1DC-469B-B95C-E0DCC7814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78" y="2650030"/>
            <a:ext cx="27632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Arial" panose="020B7200000000000000" pitchFamily="34" charset="0"/>
              </a:rPr>
              <a:t>35 x 101</a:t>
            </a:r>
          </a:p>
        </p:txBody>
      </p:sp>
      <p:sp>
        <p:nvSpPr>
          <p:cNvPr id="16393" name="Text Box 12">
            <a:extLst>
              <a:ext uri="{FF2B5EF4-FFF2-40B4-BE49-F238E27FC236}">
                <a16:creationId xmlns:a16="http://schemas.microsoft.com/office/drawing/2014/main" id="{1B90DF99-9524-4558-850C-4EB1C999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318" y="526559"/>
            <a:ext cx="31738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Arial" panose="020B7200000000000000" pitchFamily="34" charset="0"/>
              </a:rPr>
              <a:t>= 26 x (10 + 1)</a:t>
            </a:r>
          </a:p>
        </p:txBody>
      </p:sp>
      <p:sp>
        <p:nvSpPr>
          <p:cNvPr id="16394" name="Text Box 13">
            <a:extLst>
              <a:ext uri="{FF2B5EF4-FFF2-40B4-BE49-F238E27FC236}">
                <a16:creationId xmlns:a16="http://schemas.microsoft.com/office/drawing/2014/main" id="{55340B46-B0A0-4638-B4B5-59A2E2130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318" y="1012209"/>
            <a:ext cx="40379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Arial" panose="020B7200000000000000" pitchFamily="34" charset="0"/>
              </a:rPr>
              <a:t>= 26 x 10 + 26 x 1</a:t>
            </a:r>
          </a:p>
        </p:txBody>
      </p:sp>
      <p:sp>
        <p:nvSpPr>
          <p:cNvPr id="16395" name="Text Box 14">
            <a:extLst>
              <a:ext uri="{FF2B5EF4-FFF2-40B4-BE49-F238E27FC236}">
                <a16:creationId xmlns:a16="http://schemas.microsoft.com/office/drawing/2014/main" id="{D2C898B1-1E11-44C2-B4EE-5DA80B0C8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318" y="1521229"/>
            <a:ext cx="2057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Arial" panose="020B7200000000000000" pitchFamily="34" charset="0"/>
              </a:rPr>
              <a:t>= 260 + 26 = 286</a:t>
            </a:r>
          </a:p>
        </p:txBody>
      </p:sp>
      <p:sp>
        <p:nvSpPr>
          <p:cNvPr id="16396" name="Text Box 15">
            <a:extLst>
              <a:ext uri="{FF2B5EF4-FFF2-40B4-BE49-F238E27FC236}">
                <a16:creationId xmlns:a16="http://schemas.microsoft.com/office/drawing/2014/main" id="{3606BB4D-6D98-4A28-BB1B-8B349312A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967" y="2683750"/>
            <a:ext cx="33095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Arial" panose="020B7200000000000000" pitchFamily="34" charset="0"/>
              </a:rPr>
              <a:t>= 35 x (100 + 1)</a:t>
            </a:r>
          </a:p>
        </p:txBody>
      </p:sp>
      <p:sp>
        <p:nvSpPr>
          <p:cNvPr id="16397" name="Text Box 16">
            <a:extLst>
              <a:ext uri="{FF2B5EF4-FFF2-40B4-BE49-F238E27FC236}">
                <a16:creationId xmlns:a16="http://schemas.microsoft.com/office/drawing/2014/main" id="{F8D35A1D-2C73-495E-B358-D576C240A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924" y="3246082"/>
            <a:ext cx="3814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Arial" panose="020B7200000000000000" pitchFamily="34" charset="0"/>
              </a:rPr>
              <a:t>= 35 x 100 + 35 x 1</a:t>
            </a:r>
          </a:p>
        </p:txBody>
      </p:sp>
      <p:sp>
        <p:nvSpPr>
          <p:cNvPr id="16398" name="Text Box 17">
            <a:extLst>
              <a:ext uri="{FF2B5EF4-FFF2-40B4-BE49-F238E27FC236}">
                <a16:creationId xmlns:a16="http://schemas.microsoft.com/office/drawing/2014/main" id="{C383546A-9C2B-430E-A446-710860599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924" y="3737759"/>
            <a:ext cx="2859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Arial" panose="020B7200000000000000" pitchFamily="34" charset="0"/>
              </a:rPr>
              <a:t>= 3500 + 35 </a:t>
            </a:r>
          </a:p>
        </p:txBody>
      </p:sp>
      <p:sp>
        <p:nvSpPr>
          <p:cNvPr id="16399" name="Text Box 18">
            <a:extLst>
              <a:ext uri="{FF2B5EF4-FFF2-40B4-BE49-F238E27FC236}">
                <a16:creationId xmlns:a16="http://schemas.microsoft.com/office/drawing/2014/main" id="{857E5F24-ADE0-4B2E-B486-738B88267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924" y="4226350"/>
            <a:ext cx="23288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Arial" panose="020B7200000000000000" pitchFamily="34" charset="0"/>
              </a:rPr>
              <a:t>= 3535</a:t>
            </a:r>
          </a:p>
        </p:txBody>
      </p:sp>
      <p:sp>
        <p:nvSpPr>
          <p:cNvPr id="273427" name="Text Box 19">
            <a:extLst>
              <a:ext uri="{FF2B5EF4-FFF2-40B4-BE49-F238E27FC236}">
                <a16:creationId xmlns:a16="http://schemas.microsoft.com/office/drawing/2014/main" id="{82251672-C392-4276-8D6B-A22CB2008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350438"/>
            <a:ext cx="2971800" cy="1800477"/>
          </a:xfrm>
          <a:prstGeom prst="rect">
            <a:avLst/>
          </a:prstGeom>
          <a:solidFill>
            <a:srgbClr val="FFCC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2" tIns="34282" rIns="68562" bIns="34282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1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428" name="Text Box 20">
            <a:extLst>
              <a:ext uri="{FF2B5EF4-FFF2-40B4-BE49-F238E27FC236}">
                <a16:creationId xmlns:a16="http://schemas.microsoft.com/office/drawing/2014/main" id="{3AF39B98-E64A-43FA-8BE8-90C8E4C0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345" y="2743036"/>
            <a:ext cx="3051572" cy="1546561"/>
          </a:xfrm>
          <a:prstGeom prst="rect">
            <a:avLst/>
          </a:prstGeom>
          <a:solidFill>
            <a:srgbClr val="FFCC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2" tIns="34282" rIns="68562" bIns="34282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101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73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73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  <p:bldP spid="16393" grpId="0"/>
      <p:bldP spid="16394" grpId="0"/>
      <p:bldP spid="16396" grpId="0"/>
      <p:bldP spid="273427" grpId="0" animBg="1"/>
      <p:bldP spid="273427" grpId="1" animBg="1"/>
      <p:bldP spid="273428" grpId="0" animBg="1"/>
      <p:bldP spid="2734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10">
            <a:extLst>
              <a:ext uri="{FF2B5EF4-FFF2-40B4-BE49-F238E27FC236}">
                <a16:creationId xmlns:a16="http://schemas.microsoft.com/office/drawing/2014/main" id="{57A8EECC-04BB-4416-90E8-E99A0A5B7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83518"/>
            <a:ext cx="2592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Arial" panose="020B7200000000000000" pitchFamily="34" charset="0"/>
              </a:rPr>
              <a:t>b,  213 x 11</a:t>
            </a:r>
          </a:p>
        </p:txBody>
      </p:sp>
      <p:sp>
        <p:nvSpPr>
          <p:cNvPr id="16392" name="Text Box 11">
            <a:extLst>
              <a:ext uri="{FF2B5EF4-FFF2-40B4-BE49-F238E27FC236}">
                <a16:creationId xmlns:a16="http://schemas.microsoft.com/office/drawing/2014/main" id="{1B14D5F3-A1DC-469B-B95C-E0DCC7814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37" y="2629356"/>
            <a:ext cx="27632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Arial" panose="020B7200000000000000" pitchFamily="34" charset="0"/>
              </a:rPr>
              <a:t>123 x 101</a:t>
            </a:r>
          </a:p>
        </p:txBody>
      </p:sp>
      <p:sp>
        <p:nvSpPr>
          <p:cNvPr id="16393" name="Text Box 12">
            <a:extLst>
              <a:ext uri="{FF2B5EF4-FFF2-40B4-BE49-F238E27FC236}">
                <a16:creationId xmlns:a16="http://schemas.microsoft.com/office/drawing/2014/main" id="{1B90DF99-9524-4558-850C-4EB1C999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318" y="526559"/>
            <a:ext cx="31738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Arial" panose="020B7200000000000000" pitchFamily="34" charset="0"/>
              </a:rPr>
              <a:t>= 213 x ( 10 + 1)</a:t>
            </a:r>
          </a:p>
        </p:txBody>
      </p:sp>
      <p:sp>
        <p:nvSpPr>
          <p:cNvPr id="16394" name="Text Box 13">
            <a:extLst>
              <a:ext uri="{FF2B5EF4-FFF2-40B4-BE49-F238E27FC236}">
                <a16:creationId xmlns:a16="http://schemas.microsoft.com/office/drawing/2014/main" id="{55340B46-B0A0-4638-B4B5-59A2E2130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318" y="1012209"/>
            <a:ext cx="40379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Arial" panose="020B7200000000000000" pitchFamily="34" charset="0"/>
              </a:rPr>
              <a:t>= 213 x 10 + 213 x 1</a:t>
            </a:r>
          </a:p>
        </p:txBody>
      </p:sp>
      <p:sp>
        <p:nvSpPr>
          <p:cNvPr id="16395" name="Text Box 14">
            <a:extLst>
              <a:ext uri="{FF2B5EF4-FFF2-40B4-BE49-F238E27FC236}">
                <a16:creationId xmlns:a16="http://schemas.microsoft.com/office/drawing/2014/main" id="{D2C898B1-1E11-44C2-B4EE-5DA80B0C8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317" y="1521229"/>
            <a:ext cx="285458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Arial" panose="020B7200000000000000" pitchFamily="34" charset="0"/>
              </a:rPr>
              <a:t>= 2130 + 213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Arial" panose="020B7200000000000000" pitchFamily="34" charset="0"/>
              </a:rPr>
              <a:t>= 2343</a:t>
            </a:r>
          </a:p>
        </p:txBody>
      </p:sp>
      <p:sp>
        <p:nvSpPr>
          <p:cNvPr id="16396" name="Text Box 15">
            <a:extLst>
              <a:ext uri="{FF2B5EF4-FFF2-40B4-BE49-F238E27FC236}">
                <a16:creationId xmlns:a16="http://schemas.microsoft.com/office/drawing/2014/main" id="{3606BB4D-6D98-4A28-BB1B-8B349312A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967" y="2683750"/>
            <a:ext cx="33095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Arial" panose="020B7200000000000000" pitchFamily="34" charset="0"/>
              </a:rPr>
              <a:t>= 123 x (100 + 1)</a:t>
            </a:r>
          </a:p>
        </p:txBody>
      </p:sp>
      <p:sp>
        <p:nvSpPr>
          <p:cNvPr id="16397" name="Text Box 16">
            <a:extLst>
              <a:ext uri="{FF2B5EF4-FFF2-40B4-BE49-F238E27FC236}">
                <a16:creationId xmlns:a16="http://schemas.microsoft.com/office/drawing/2014/main" id="{F8D35A1D-2C73-495E-B358-D576C240A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924" y="3246082"/>
            <a:ext cx="3814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Arial" panose="020B7200000000000000" pitchFamily="34" charset="0"/>
              </a:rPr>
              <a:t>= 123 x 100 + 123 x 1</a:t>
            </a:r>
          </a:p>
        </p:txBody>
      </p:sp>
      <p:sp>
        <p:nvSpPr>
          <p:cNvPr id="16398" name="Text Box 17">
            <a:extLst>
              <a:ext uri="{FF2B5EF4-FFF2-40B4-BE49-F238E27FC236}">
                <a16:creationId xmlns:a16="http://schemas.microsoft.com/office/drawing/2014/main" id="{C383546A-9C2B-430E-A446-710860599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924" y="3737759"/>
            <a:ext cx="2859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Arial" panose="020B7200000000000000" pitchFamily="34" charset="0"/>
              </a:rPr>
              <a:t>= 1230 + 123</a:t>
            </a:r>
          </a:p>
        </p:txBody>
      </p:sp>
      <p:sp>
        <p:nvSpPr>
          <p:cNvPr id="16399" name="Text Box 18">
            <a:extLst>
              <a:ext uri="{FF2B5EF4-FFF2-40B4-BE49-F238E27FC236}">
                <a16:creationId xmlns:a16="http://schemas.microsoft.com/office/drawing/2014/main" id="{857E5F24-ADE0-4B2E-B486-738B88267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924" y="4226350"/>
            <a:ext cx="23288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Arial" panose="020B7200000000000000" pitchFamily="34" charset="0"/>
              </a:rPr>
              <a:t>= 1353</a:t>
            </a:r>
          </a:p>
        </p:txBody>
      </p:sp>
    </p:spTree>
    <p:extLst>
      <p:ext uri="{BB962C8B-B14F-4D97-AF65-F5344CB8AC3E}">
        <p14:creationId xmlns:p14="http://schemas.microsoft.com/office/powerpoint/2010/main" val="47591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  <p:bldP spid="16393" grpId="0"/>
      <p:bldP spid="16394" grpId="0"/>
      <p:bldP spid="163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30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>
          <a:xfrm>
            <a:off x="1169194" y="632224"/>
            <a:ext cx="6927056" cy="642938"/>
          </a:xfrm>
        </p:spPr>
        <p:txBody>
          <a:bodyPr/>
          <a:lstStyle/>
          <a:p>
            <a:pPr defTabSz="514349" eaLnBrk="1" hangingPunct="1">
              <a:defRPr/>
            </a:pPr>
            <a:r>
              <a:rPr lang="en-US" altLang="en-US" sz="3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22 </a:t>
            </a:r>
            <a:r>
              <a:rPr lang="en-US" altLang="en-US" sz="3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</a:t>
            </a:r>
            <a:r>
              <a:rPr lang="vi-VN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17333" y="1357795"/>
            <a:ext cx="1047401" cy="530913"/>
          </a:xfrm>
          <a:prstGeom prst="rect">
            <a:avLst/>
          </a:prstGeom>
          <a:noFill/>
          <a:ln>
            <a:noFill/>
          </a:ln>
        </p:spPr>
        <p:txBody>
          <a:bodyPr wrap="none" lIns="68579" tIns="34289" rIns="68579" bIns="34289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49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vi-VN" altLang="en-US" sz="30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000" b="1" u="sng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195736" y="1971342"/>
            <a:ext cx="5537996" cy="56169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49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vi-VN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 một số với một tổng</a:t>
            </a:r>
            <a:endParaRPr lang="en-US" alt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19437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5541" y="-248544"/>
            <a:ext cx="78343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4210773" y="2039044"/>
            <a:ext cx="1687513" cy="615950"/>
          </a:xfrm>
          <a:prstGeom prst="ellipse">
            <a:avLst/>
          </a:prstGeom>
          <a:solidFill>
            <a:schemeClr val="bg1">
              <a:alpha val="52156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3379" y="518046"/>
            <a:ext cx="784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5536" y="987574"/>
            <a:ext cx="684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+ 5)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+ 4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20" y="1521231"/>
            <a:ext cx="13556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4405" y="1851670"/>
            <a:ext cx="265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4 </a:t>
            </a:r>
            <a:r>
              <a:rPr lang="vi-VN" altLang="en-US" sz="2800" dirty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x</a:t>
            </a:r>
            <a:r>
              <a:rPr lang="en-US" altLang="en-US" sz="2800" b="1" dirty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 (3 + 5)        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8043" y="2376634"/>
            <a:ext cx="2781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ea typeface="Tiffany" pitchFamily="18" charset="0"/>
                <a:cs typeface="Times New Roman" pitchFamily="18" charset="0"/>
              </a:rPr>
              <a:t>=  4  x   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4060" y="2855019"/>
            <a:ext cx="2200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ea typeface="Tiffany" pitchFamily="18" charset="0"/>
                <a:cs typeface="Times New Roman" pitchFamily="18" charset="0"/>
              </a:rPr>
              <a:t>=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53498" y="2534344"/>
            <a:ext cx="29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10113" y="1877119"/>
            <a:ext cx="3062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4 x 3 + 4 x 5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733379" y="2490805"/>
            <a:ext cx="3640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733379" y="2978327"/>
            <a:ext cx="2574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ea typeface="Tiffany" pitchFamily="18" charset="0"/>
                <a:cs typeface="Times New Roman" pitchFamily="18" charset="0"/>
              </a:rPr>
              <a:t>=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6612" y="385918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  <a:defRPr/>
            </a:pPr>
            <a:r>
              <a:rPr lang="en-US" altLang="en-US" sz="32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2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95536" y="987574"/>
            <a:ext cx="8223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35696" y="985987"/>
            <a:ext cx="2378075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70509" y="1851670"/>
            <a:ext cx="54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35696" y="2355726"/>
            <a:ext cx="55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8</a:t>
            </a:r>
            <a:r>
              <a:rPr lang="vi-VN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endParaRPr lang="en-US" sz="3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51720" y="1851670"/>
            <a:ext cx="1057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07608" y="1851670"/>
            <a:ext cx="544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ffany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48064" y="2503448"/>
            <a:ext cx="784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ea typeface="Tiffany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02957" y="1842959"/>
            <a:ext cx="1057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ffany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00365" y="2512412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87728" y="1842959"/>
            <a:ext cx="544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ffany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732240" y="1842959"/>
            <a:ext cx="1057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ffany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456611" y="2552073"/>
            <a:ext cx="784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ea typeface="Tiffany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897901" y="3846899"/>
            <a:ext cx="823674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1519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4" grpId="1"/>
      <p:bldP spid="17" grpId="0"/>
      <p:bldP spid="17" grpId="1"/>
      <p:bldP spid="18" grpId="0"/>
      <p:bldP spid="19" grpId="0"/>
      <p:bldP spid="19" grpId="1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  <p:bldP spid="25" grpId="0"/>
      <p:bldP spid="25" grpId="1"/>
      <p:bldP spid="26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FB28C9-01E9-424D-882B-828176AE49F8}" type="slidenum"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4</a:t>
            </a:fld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46063" y="245130"/>
            <a:ext cx="1212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1907704" y="699542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8"/>
          <p:cNvSpPr>
            <a:spLocks/>
          </p:cNvSpPr>
          <p:nvPr/>
        </p:nvSpPr>
        <p:spPr bwMode="auto">
          <a:xfrm rot="16200000" flipH="1">
            <a:off x="2932872" y="279119"/>
            <a:ext cx="185608" cy="1076430"/>
          </a:xfrm>
          <a:prstGeom prst="rightBrace">
            <a:avLst>
              <a:gd name="adj1" fmla="val 37711"/>
              <a:gd name="adj2" fmla="val 4821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47664" y="1203598"/>
            <a:ext cx="998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909888" y="1203598"/>
            <a:ext cx="1662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8"/>
          <p:cNvSpPr>
            <a:spLocks/>
          </p:cNvSpPr>
          <p:nvPr/>
        </p:nvSpPr>
        <p:spPr bwMode="auto">
          <a:xfrm rot="16200000" flipH="1">
            <a:off x="4697821" y="372312"/>
            <a:ext cx="252413" cy="937738"/>
          </a:xfrm>
          <a:prstGeom prst="rightBrace">
            <a:avLst>
              <a:gd name="adj1" fmla="val 37673"/>
              <a:gd name="adj2" fmla="val 4821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8"/>
          <p:cNvSpPr>
            <a:spLocks/>
          </p:cNvSpPr>
          <p:nvPr/>
        </p:nvSpPr>
        <p:spPr bwMode="auto">
          <a:xfrm rot="16200000" flipH="1">
            <a:off x="6175095" y="351354"/>
            <a:ext cx="179823" cy="937740"/>
          </a:xfrm>
          <a:prstGeom prst="rightBrace">
            <a:avLst>
              <a:gd name="adj1" fmla="val 37707"/>
              <a:gd name="adj2" fmla="val 4821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65288" y="165100"/>
            <a:ext cx="75872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+ 5)  =  4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+ 4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381000" y="2355726"/>
            <a:ext cx="83820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Cloud 13"/>
          <p:cNvSpPr/>
          <p:nvPr/>
        </p:nvSpPr>
        <p:spPr>
          <a:xfrm>
            <a:off x="1547664" y="1676018"/>
            <a:ext cx="6552728" cy="337214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32331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  <p:bldP spid="9" grpId="0" animBg="1"/>
      <p:bldP spid="10" grpId="0" animBg="1"/>
      <p:bldP spid="11" grpId="0"/>
      <p:bldP spid="12" grpId="0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968250" y="2610495"/>
            <a:ext cx="7359973" cy="20055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3550" y="6848028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4A9454-6803-43C5-A557-E1E3E5AC666A}" type="slidenum"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92025" y="1813000"/>
            <a:ext cx="552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32706" y="1347614"/>
            <a:ext cx="0" cy="448469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>
          <a:xfrm>
            <a:off x="2051720" y="1364531"/>
            <a:ext cx="0" cy="41513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>
          <a:xfrm>
            <a:off x="2987824" y="1347614"/>
            <a:ext cx="0" cy="41513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6951" y="1802309"/>
            <a:ext cx="758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   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71800" y="1802309"/>
            <a:ext cx="4347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92025" y="739328"/>
            <a:ext cx="8272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kumimoji="0" lang="vi-V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(3 + 5)  =  4 x 3 + 4 x 5 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115616" y="3075806"/>
            <a:ext cx="45688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(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355976" y="3026445"/>
            <a:ext cx="4129088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50714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560" y="555526"/>
            <a:ext cx="7920880" cy="41764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vi-VN" alt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tắc:</a:t>
            </a:r>
          </a:p>
          <a:p>
            <a:pPr algn="just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 (b + </a:t>
            </a:r>
            <a:r>
              <a:rPr lang="vi-VN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 =  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+ 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2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227">
            <a:extLst>
              <a:ext uri="{FF2B5EF4-FFF2-40B4-BE49-F238E27FC236}">
                <a16:creationId xmlns:a16="http://schemas.microsoft.com/office/drawing/2014/main" id="{EBC599B1-424E-4BA0-B20D-2C666FD3D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946659"/>
              </p:ext>
            </p:extLst>
          </p:nvPr>
        </p:nvGraphicFramePr>
        <p:xfrm>
          <a:off x="1536154" y="1488698"/>
          <a:ext cx="5772150" cy="2336006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 x (b + c)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 x b + a x c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303" name="Text Box 41">
            <a:extLst>
              <a:ext uri="{FF2B5EF4-FFF2-40B4-BE49-F238E27FC236}">
                <a16:creationId xmlns:a16="http://schemas.microsoft.com/office/drawing/2014/main" id="{374E7494-5603-4092-9C7F-242F8110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1943100"/>
            <a:ext cx="285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1304" name="Text Box 42">
            <a:extLst>
              <a:ext uri="{FF2B5EF4-FFF2-40B4-BE49-F238E27FC236}">
                <a16:creationId xmlns:a16="http://schemas.microsoft.com/office/drawing/2014/main" id="{F2323E66-0EB8-4C55-A0DD-9D3354485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943100"/>
            <a:ext cx="285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1305" name="Text Box 43">
            <a:extLst>
              <a:ext uri="{FF2B5EF4-FFF2-40B4-BE49-F238E27FC236}">
                <a16:creationId xmlns:a16="http://schemas.microsoft.com/office/drawing/2014/main" id="{6DE00468-95C9-480D-A0CC-BC20C517B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1943100"/>
            <a:ext cx="285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6" name="Text Box 44">
            <a:extLst>
              <a:ext uri="{FF2B5EF4-FFF2-40B4-BE49-F238E27FC236}">
                <a16:creationId xmlns:a16="http://schemas.microsoft.com/office/drawing/2014/main" id="{97EAA639-0D37-4E81-AFB0-86D958FE5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43100"/>
            <a:ext cx="1314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  <a:latin typeface=".VnArial" panose="020B7200000000000000" pitchFamily="34" charset="0"/>
              </a:rPr>
              <a:t>4 x (5 + 2)</a:t>
            </a:r>
          </a:p>
        </p:txBody>
      </p:sp>
      <p:sp>
        <p:nvSpPr>
          <p:cNvPr id="17" name="Text Box 45">
            <a:extLst>
              <a:ext uri="{FF2B5EF4-FFF2-40B4-BE49-F238E27FC236}">
                <a16:creationId xmlns:a16="http://schemas.microsoft.com/office/drawing/2014/main" id="{339A3EB9-7179-4795-8DC3-C9B83FB6C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943100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.VnArial" panose="020B7200000000000000" pitchFamily="34" charset="0"/>
              </a:rPr>
              <a:t>28</a:t>
            </a:r>
          </a:p>
        </p:txBody>
      </p:sp>
      <p:sp>
        <p:nvSpPr>
          <p:cNvPr id="18" name="Text Box 46">
            <a:extLst>
              <a:ext uri="{FF2B5EF4-FFF2-40B4-BE49-F238E27FC236}">
                <a16:creationId xmlns:a16="http://schemas.microsoft.com/office/drawing/2014/main" id="{445A18AD-7A0C-44F0-957D-C8A6BE80E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1885950"/>
            <a:ext cx="1638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.VnArial" panose="020B7200000000000000" pitchFamily="34" charset="0"/>
              </a:rPr>
              <a:t>4 x 5 + 4 x 2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14946126-65B3-444B-B263-971D1C4F2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1943100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.VnArial" panose="020B7200000000000000" pitchFamily="34" charset="0"/>
              </a:rPr>
              <a:t>28</a:t>
            </a:r>
          </a:p>
        </p:txBody>
      </p:sp>
      <p:sp>
        <p:nvSpPr>
          <p:cNvPr id="20" name="Text Box 48">
            <a:extLst>
              <a:ext uri="{FF2B5EF4-FFF2-40B4-BE49-F238E27FC236}">
                <a16:creationId xmlns:a16="http://schemas.microsoft.com/office/drawing/2014/main" id="{90FB888D-B537-4E89-AA35-9EC0754C3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2228850"/>
            <a:ext cx="285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22" name="Text Box 50">
            <a:extLst>
              <a:ext uri="{FF2B5EF4-FFF2-40B4-BE49-F238E27FC236}">
                <a16:creationId xmlns:a16="http://schemas.microsoft.com/office/drawing/2014/main" id="{5EEFFAC0-F143-42DD-9DB4-134273DB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2219325"/>
            <a:ext cx="5809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.VnArial" panose="020B7200000000000000" pitchFamily="34" charset="0"/>
              </a:rPr>
              <a:t>20</a:t>
            </a:r>
          </a:p>
        </p:txBody>
      </p:sp>
      <p:sp>
        <p:nvSpPr>
          <p:cNvPr id="24" name="Text Box 52">
            <a:extLst>
              <a:ext uri="{FF2B5EF4-FFF2-40B4-BE49-F238E27FC236}">
                <a16:creationId xmlns:a16="http://schemas.microsoft.com/office/drawing/2014/main" id="{DA3638A7-9FCF-4091-AE53-A94C49651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28850"/>
            <a:ext cx="285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11313" name="Text Box 54">
            <a:extLst>
              <a:ext uri="{FF2B5EF4-FFF2-40B4-BE49-F238E27FC236}">
                <a16:creationId xmlns:a16="http://schemas.microsoft.com/office/drawing/2014/main" id="{09C8B33F-C292-4D9D-85D5-51A59FB74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2571750"/>
            <a:ext cx="285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1314" name="Text Box 55">
            <a:extLst>
              <a:ext uri="{FF2B5EF4-FFF2-40B4-BE49-F238E27FC236}">
                <a16:creationId xmlns:a16="http://schemas.microsoft.com/office/drawing/2014/main" id="{2F12AE83-F900-430A-9CAA-030AC2BAF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2571750"/>
            <a:ext cx="285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1315" name="Text Box 56">
            <a:extLst>
              <a:ext uri="{FF2B5EF4-FFF2-40B4-BE49-F238E27FC236}">
                <a16:creationId xmlns:a16="http://schemas.microsoft.com/office/drawing/2014/main" id="{033D6F04-8B4E-4D22-BC4D-73D4A3BE7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2571750"/>
            <a:ext cx="285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9" name="Rectangle 57">
            <a:extLst>
              <a:ext uri="{FF2B5EF4-FFF2-40B4-BE49-F238E27FC236}">
                <a16:creationId xmlns:a16="http://schemas.microsoft.com/office/drawing/2014/main" id="{EBEC4D55-6E30-4EFC-A323-7623FF44365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72001" y="1943100"/>
            <a:ext cx="192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.VnArial" panose="020B7200000000000000" pitchFamily="34" charset="0"/>
              </a:rPr>
              <a:t>=</a:t>
            </a:r>
          </a:p>
        </p:txBody>
      </p:sp>
      <p:sp>
        <p:nvSpPr>
          <p:cNvPr id="30" name="Rectangle 58">
            <a:extLst>
              <a:ext uri="{FF2B5EF4-FFF2-40B4-BE49-F238E27FC236}">
                <a16:creationId xmlns:a16="http://schemas.microsoft.com/office/drawing/2014/main" id="{3A4977AD-C8D7-41E6-8522-38CF54B12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1943100"/>
            <a:ext cx="328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.VnArial" panose="020B7200000000000000" pitchFamily="34" charset="0"/>
              </a:rPr>
              <a:t>=</a:t>
            </a:r>
          </a:p>
        </p:txBody>
      </p:sp>
      <p:sp>
        <p:nvSpPr>
          <p:cNvPr id="11318" name="Text Box 59">
            <a:extLst>
              <a:ext uri="{FF2B5EF4-FFF2-40B4-BE49-F238E27FC236}">
                <a16:creationId xmlns:a16="http://schemas.microsoft.com/office/drawing/2014/main" id="{24BFB1A3-3D5F-4B2E-82A8-C35B1AD7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254" y="3311130"/>
            <a:ext cx="285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11319" name="Text Box 60">
            <a:extLst>
              <a:ext uri="{FF2B5EF4-FFF2-40B4-BE49-F238E27FC236}">
                <a16:creationId xmlns:a16="http://schemas.microsoft.com/office/drawing/2014/main" id="{4E37EA82-9EA8-439B-AD2E-EFC2661F0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710" y="3340895"/>
            <a:ext cx="285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1320" name="Text Box 61">
            <a:extLst>
              <a:ext uri="{FF2B5EF4-FFF2-40B4-BE49-F238E27FC236}">
                <a16:creationId xmlns:a16="http://schemas.microsoft.com/office/drawing/2014/main" id="{3577FBC6-DE5A-4019-8116-15DC24598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554" y="3351611"/>
            <a:ext cx="285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34" name="Text Box 62">
            <a:extLst>
              <a:ext uri="{FF2B5EF4-FFF2-40B4-BE49-F238E27FC236}">
                <a16:creationId xmlns:a16="http://schemas.microsoft.com/office/drawing/2014/main" id="{D2847FF0-66FB-4719-999D-B085AF7BD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2571750"/>
            <a:ext cx="1314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.VnArial" panose="020B7200000000000000" pitchFamily="34" charset="0"/>
              </a:rPr>
              <a:t>3 x (4 + 5)</a:t>
            </a:r>
          </a:p>
        </p:txBody>
      </p:sp>
      <p:sp>
        <p:nvSpPr>
          <p:cNvPr id="35" name="Rectangle 63">
            <a:extLst>
              <a:ext uri="{FF2B5EF4-FFF2-40B4-BE49-F238E27FC236}">
                <a16:creationId xmlns:a16="http://schemas.microsoft.com/office/drawing/2014/main" id="{E4C74B37-DB3B-442C-8942-EE4BCDE1F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1" y="2571750"/>
            <a:ext cx="3048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=</a:t>
            </a:r>
          </a:p>
        </p:txBody>
      </p:sp>
      <p:sp>
        <p:nvSpPr>
          <p:cNvPr id="36" name="AutoShape 64">
            <a:extLst>
              <a:ext uri="{FF2B5EF4-FFF2-40B4-BE49-F238E27FC236}">
                <a16:creationId xmlns:a16="http://schemas.microsoft.com/office/drawing/2014/main" id="{6A48DAF5-8AA6-4214-999F-D8B1EF945B8E}"/>
              </a:ext>
            </a:extLst>
          </p:cNvPr>
          <p:cNvSpPr>
            <a:spLocks/>
          </p:cNvSpPr>
          <p:nvPr/>
        </p:nvSpPr>
        <p:spPr bwMode="auto">
          <a:xfrm rot="5400000">
            <a:off x="4033838" y="2538413"/>
            <a:ext cx="104775" cy="62865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37" name="Text Box 65">
            <a:extLst>
              <a:ext uri="{FF2B5EF4-FFF2-40B4-BE49-F238E27FC236}">
                <a16:creationId xmlns:a16="http://schemas.microsoft.com/office/drawing/2014/main" id="{539AE965-D81C-42AB-8A7D-56DA3A1D1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2914650"/>
            <a:ext cx="276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38" name="Text Box 66">
            <a:extLst>
              <a:ext uri="{FF2B5EF4-FFF2-40B4-BE49-F238E27FC236}">
                <a16:creationId xmlns:a16="http://schemas.microsoft.com/office/drawing/2014/main" id="{2A5D33BD-3C2F-4753-ADD0-0515A0DAF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2571750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27</a:t>
            </a:r>
          </a:p>
        </p:txBody>
      </p:sp>
      <p:sp>
        <p:nvSpPr>
          <p:cNvPr id="39" name="Text Box 67">
            <a:extLst>
              <a:ext uri="{FF2B5EF4-FFF2-40B4-BE49-F238E27FC236}">
                <a16:creationId xmlns:a16="http://schemas.microsoft.com/office/drawing/2014/main" id="{98E28278-C3F4-4A14-A75D-1A01386A0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2571750"/>
            <a:ext cx="1638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3 x 4 + 3 x 5</a:t>
            </a:r>
          </a:p>
        </p:txBody>
      </p:sp>
      <p:sp>
        <p:nvSpPr>
          <p:cNvPr id="40" name="Rectangle 68">
            <a:extLst>
              <a:ext uri="{FF2B5EF4-FFF2-40B4-BE49-F238E27FC236}">
                <a16:creationId xmlns:a16="http://schemas.microsoft.com/office/drawing/2014/main" id="{3690CBC2-93FA-4261-BD04-4945DD89B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1" y="2571750"/>
            <a:ext cx="3048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=</a:t>
            </a:r>
          </a:p>
        </p:txBody>
      </p:sp>
      <p:sp>
        <p:nvSpPr>
          <p:cNvPr id="42" name="Text Box 70">
            <a:extLst>
              <a:ext uri="{FF2B5EF4-FFF2-40B4-BE49-F238E27FC236}">
                <a16:creationId xmlns:a16="http://schemas.microsoft.com/office/drawing/2014/main" id="{1BFA4F78-926A-4510-BB30-652646CF0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399" y="2914650"/>
            <a:ext cx="6286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.VnArial" panose="020B7200000000000000" pitchFamily="34" charset="0"/>
              </a:rPr>
              <a:t>12</a:t>
            </a:r>
          </a:p>
        </p:txBody>
      </p:sp>
      <p:sp>
        <p:nvSpPr>
          <p:cNvPr id="44" name="Text Box 72">
            <a:extLst>
              <a:ext uri="{FF2B5EF4-FFF2-40B4-BE49-F238E27FC236}">
                <a16:creationId xmlns:a16="http://schemas.microsoft.com/office/drawing/2014/main" id="{900959D6-825C-41D9-898E-608206129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49" y="2914650"/>
            <a:ext cx="7620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15</a:t>
            </a:r>
          </a:p>
        </p:txBody>
      </p:sp>
      <p:sp>
        <p:nvSpPr>
          <p:cNvPr id="45" name="Text Box 73">
            <a:extLst>
              <a:ext uri="{FF2B5EF4-FFF2-40B4-BE49-F238E27FC236}">
                <a16:creationId xmlns:a16="http://schemas.microsoft.com/office/drawing/2014/main" id="{4A528B11-93E1-4C81-9C14-0C67AFA7E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2571750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27</a:t>
            </a:r>
          </a:p>
        </p:txBody>
      </p:sp>
      <p:sp>
        <p:nvSpPr>
          <p:cNvPr id="46" name="Text Box 74">
            <a:extLst>
              <a:ext uri="{FF2B5EF4-FFF2-40B4-BE49-F238E27FC236}">
                <a16:creationId xmlns:a16="http://schemas.microsoft.com/office/drawing/2014/main" id="{F5E5195B-E157-4626-81EF-023DF4A49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200400"/>
            <a:ext cx="1314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.VnArial" panose="020B7200000000000000" pitchFamily="34" charset="0"/>
              </a:rPr>
              <a:t>6 x (2 + 3)</a:t>
            </a:r>
          </a:p>
        </p:txBody>
      </p:sp>
      <p:sp>
        <p:nvSpPr>
          <p:cNvPr id="47" name="Rectangle 75">
            <a:extLst>
              <a:ext uri="{FF2B5EF4-FFF2-40B4-BE49-F238E27FC236}">
                <a16:creationId xmlns:a16="http://schemas.microsoft.com/office/drawing/2014/main" id="{FD0CEE26-8436-40C8-93FB-50EDEA155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1" y="3200400"/>
            <a:ext cx="3048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=</a:t>
            </a:r>
          </a:p>
        </p:txBody>
      </p:sp>
      <p:sp>
        <p:nvSpPr>
          <p:cNvPr id="49" name="Text Box 77">
            <a:extLst>
              <a:ext uri="{FF2B5EF4-FFF2-40B4-BE49-F238E27FC236}">
                <a16:creationId xmlns:a16="http://schemas.microsoft.com/office/drawing/2014/main" id="{7491EE39-9943-475F-B53B-7F4C1B587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3486150"/>
            <a:ext cx="342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50" name="Text Box 78">
            <a:extLst>
              <a:ext uri="{FF2B5EF4-FFF2-40B4-BE49-F238E27FC236}">
                <a16:creationId xmlns:a16="http://schemas.microsoft.com/office/drawing/2014/main" id="{A099D556-F213-42EE-AD07-7FC87C92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200400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30</a:t>
            </a:r>
          </a:p>
        </p:txBody>
      </p:sp>
      <p:sp>
        <p:nvSpPr>
          <p:cNvPr id="51" name="Text Box 79">
            <a:extLst>
              <a:ext uri="{FF2B5EF4-FFF2-40B4-BE49-F238E27FC236}">
                <a16:creationId xmlns:a16="http://schemas.microsoft.com/office/drawing/2014/main" id="{AAA28F7A-C2F4-43F4-A6E7-F3465F250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3200400"/>
            <a:ext cx="1428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.VnArial" panose="020B7200000000000000" pitchFamily="34" charset="0"/>
              </a:rPr>
              <a:t>6 x 2 + 6 x 3</a:t>
            </a:r>
          </a:p>
        </p:txBody>
      </p:sp>
      <p:sp>
        <p:nvSpPr>
          <p:cNvPr id="52" name="Rectangle 80">
            <a:extLst>
              <a:ext uri="{FF2B5EF4-FFF2-40B4-BE49-F238E27FC236}">
                <a16:creationId xmlns:a16="http://schemas.microsoft.com/office/drawing/2014/main" id="{9E7C4167-D798-46C7-983B-CA2320D37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3200400"/>
            <a:ext cx="361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=</a:t>
            </a:r>
          </a:p>
        </p:txBody>
      </p:sp>
      <p:sp>
        <p:nvSpPr>
          <p:cNvPr id="54" name="Text Box 82">
            <a:extLst>
              <a:ext uri="{FF2B5EF4-FFF2-40B4-BE49-F238E27FC236}">
                <a16:creationId xmlns:a16="http://schemas.microsoft.com/office/drawing/2014/main" id="{DF2AB678-2776-4C28-8C34-076445C9C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3486150"/>
            <a:ext cx="742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.VnArial" panose="020B7200000000000000" pitchFamily="34" charset="0"/>
              </a:rPr>
              <a:t>12</a:t>
            </a:r>
          </a:p>
        </p:txBody>
      </p:sp>
      <p:sp>
        <p:nvSpPr>
          <p:cNvPr id="56" name="Text Box 84">
            <a:extLst>
              <a:ext uri="{FF2B5EF4-FFF2-40B4-BE49-F238E27FC236}">
                <a16:creationId xmlns:a16="http://schemas.microsoft.com/office/drawing/2014/main" id="{25F464DC-2AC8-4BF1-AF32-5AFACE5AA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3486150"/>
            <a:ext cx="685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18</a:t>
            </a:r>
          </a:p>
        </p:txBody>
      </p:sp>
      <p:sp>
        <p:nvSpPr>
          <p:cNvPr id="57" name="Text Box 85">
            <a:extLst>
              <a:ext uri="{FF2B5EF4-FFF2-40B4-BE49-F238E27FC236}">
                <a16:creationId xmlns:a16="http://schemas.microsoft.com/office/drawing/2014/main" id="{F4873D53-3AE2-4249-B4AA-389C52C2D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3200400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.VnArial" panose="020B7200000000000000" pitchFamily="34" charset="0"/>
              </a:rPr>
              <a:t>30</a:t>
            </a:r>
          </a:p>
        </p:txBody>
      </p:sp>
      <p:sp>
        <p:nvSpPr>
          <p:cNvPr id="11341" name="Text Box 229">
            <a:extLst>
              <a:ext uri="{FF2B5EF4-FFF2-40B4-BE49-F238E27FC236}">
                <a16:creationId xmlns:a16="http://schemas.microsoft.com/office/drawing/2014/main" id="{688CFAB6-5716-4870-A864-31396503D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514350"/>
            <a:ext cx="30575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600" b="1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11342" name="Text Box 233">
            <a:extLst>
              <a:ext uri="{FF2B5EF4-FFF2-40B4-BE49-F238E27FC236}">
                <a16:creationId xmlns:a16="http://schemas.microsoft.com/office/drawing/2014/main" id="{8B38251D-486A-4DFB-9B29-D43DD70D3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514350"/>
            <a:ext cx="30575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600" b="1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61" name="AutoShape 64">
            <a:extLst>
              <a:ext uri="{FF2B5EF4-FFF2-40B4-BE49-F238E27FC236}">
                <a16:creationId xmlns:a16="http://schemas.microsoft.com/office/drawing/2014/main" id="{611C26FB-0C31-4DDA-BC17-DCA4F7D2A416}"/>
              </a:ext>
            </a:extLst>
          </p:cNvPr>
          <p:cNvSpPr>
            <a:spLocks/>
          </p:cNvSpPr>
          <p:nvPr/>
        </p:nvSpPr>
        <p:spPr bwMode="auto">
          <a:xfrm rot="5400000">
            <a:off x="4056509" y="3208387"/>
            <a:ext cx="114300" cy="628650"/>
          </a:xfrm>
          <a:prstGeom prst="rightBrace">
            <a:avLst>
              <a:gd name="adj1" fmla="val 50009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62" name="AutoShape 64">
            <a:extLst>
              <a:ext uri="{FF2B5EF4-FFF2-40B4-BE49-F238E27FC236}">
                <a16:creationId xmlns:a16="http://schemas.microsoft.com/office/drawing/2014/main" id="{E3620405-E7BD-4C11-B454-809A8900A0DE}"/>
              </a:ext>
            </a:extLst>
          </p:cNvPr>
          <p:cNvSpPr>
            <a:spLocks/>
          </p:cNvSpPr>
          <p:nvPr/>
        </p:nvSpPr>
        <p:spPr bwMode="auto">
          <a:xfrm rot="5400000">
            <a:off x="4133279" y="1949773"/>
            <a:ext cx="104775" cy="62865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63" name="AutoShape 64">
            <a:extLst>
              <a:ext uri="{FF2B5EF4-FFF2-40B4-BE49-F238E27FC236}">
                <a16:creationId xmlns:a16="http://schemas.microsoft.com/office/drawing/2014/main" id="{EBAB16B9-ABE7-4E1F-B1A1-A8DCD117935B}"/>
              </a:ext>
            </a:extLst>
          </p:cNvPr>
          <p:cNvSpPr>
            <a:spLocks/>
          </p:cNvSpPr>
          <p:nvPr/>
        </p:nvSpPr>
        <p:spPr bwMode="auto">
          <a:xfrm rot="5400000">
            <a:off x="6229350" y="3257550"/>
            <a:ext cx="1143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64" name="AutoShape 64">
            <a:extLst>
              <a:ext uri="{FF2B5EF4-FFF2-40B4-BE49-F238E27FC236}">
                <a16:creationId xmlns:a16="http://schemas.microsoft.com/office/drawing/2014/main" id="{B6AD7DEE-FFA6-4AB6-BA16-B60DCE493971}"/>
              </a:ext>
            </a:extLst>
          </p:cNvPr>
          <p:cNvSpPr>
            <a:spLocks/>
          </p:cNvSpPr>
          <p:nvPr/>
        </p:nvSpPr>
        <p:spPr bwMode="auto">
          <a:xfrm rot="5400000">
            <a:off x="5600700" y="3257550"/>
            <a:ext cx="1143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65" name="AutoShape 64">
            <a:extLst>
              <a:ext uri="{FF2B5EF4-FFF2-40B4-BE49-F238E27FC236}">
                <a16:creationId xmlns:a16="http://schemas.microsoft.com/office/drawing/2014/main" id="{723ACC0D-6F32-4513-AF4A-0712215B40DA}"/>
              </a:ext>
            </a:extLst>
          </p:cNvPr>
          <p:cNvSpPr>
            <a:spLocks/>
          </p:cNvSpPr>
          <p:nvPr/>
        </p:nvSpPr>
        <p:spPr bwMode="auto">
          <a:xfrm rot="5400000">
            <a:off x="5744396" y="2623493"/>
            <a:ext cx="90905" cy="444622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66" name="AutoShape 64">
            <a:extLst>
              <a:ext uri="{FF2B5EF4-FFF2-40B4-BE49-F238E27FC236}">
                <a16:creationId xmlns:a16="http://schemas.microsoft.com/office/drawing/2014/main" id="{A28CB3CD-44D9-4D2C-B2A9-CE02F0978589}"/>
              </a:ext>
            </a:extLst>
          </p:cNvPr>
          <p:cNvSpPr>
            <a:spLocks/>
          </p:cNvSpPr>
          <p:nvPr/>
        </p:nvSpPr>
        <p:spPr bwMode="auto">
          <a:xfrm rot="5400000">
            <a:off x="6257925" y="2600325"/>
            <a:ext cx="114300" cy="51435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67" name="AutoShape 64">
            <a:extLst>
              <a:ext uri="{FF2B5EF4-FFF2-40B4-BE49-F238E27FC236}">
                <a16:creationId xmlns:a16="http://schemas.microsoft.com/office/drawing/2014/main" id="{234D5666-DCD3-480E-8F54-0CC9D92BA1F2}"/>
              </a:ext>
            </a:extLst>
          </p:cNvPr>
          <p:cNvSpPr>
            <a:spLocks/>
          </p:cNvSpPr>
          <p:nvPr/>
        </p:nvSpPr>
        <p:spPr bwMode="auto">
          <a:xfrm rot="5400000">
            <a:off x="5669260" y="1885950"/>
            <a:ext cx="114300" cy="5715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68" name="AutoShape 64">
            <a:extLst>
              <a:ext uri="{FF2B5EF4-FFF2-40B4-BE49-F238E27FC236}">
                <a16:creationId xmlns:a16="http://schemas.microsoft.com/office/drawing/2014/main" id="{CC70DE30-4690-4A3F-BACD-8AB85E05695D}"/>
              </a:ext>
            </a:extLst>
          </p:cNvPr>
          <p:cNvSpPr>
            <a:spLocks/>
          </p:cNvSpPr>
          <p:nvPr/>
        </p:nvSpPr>
        <p:spPr bwMode="auto">
          <a:xfrm rot="5400000">
            <a:off x="6374482" y="1968252"/>
            <a:ext cx="1143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11351" name="TextBox 68">
            <a:extLst>
              <a:ext uri="{FF2B5EF4-FFF2-40B4-BE49-F238E27FC236}">
                <a16:creationId xmlns:a16="http://schemas.microsoft.com/office/drawing/2014/main" id="{69FB1090-9BDF-4B4F-9D76-33EE3E07C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1" y="194310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59" name="Text Box 4">
            <a:extLst>
              <a:ext uri="{FF2B5EF4-FFF2-40B4-BE49-F238E27FC236}">
                <a16:creationId xmlns:a16="http://schemas.microsoft.com/office/drawing/2014/main" id="{1AE3CA1B-9C5A-4E34-A898-D32651753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85" y="389543"/>
            <a:ext cx="89944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 rồi viết vào ô trống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2" grpId="1"/>
      <p:bldP spid="24" grpId="0"/>
      <p:bldP spid="24" grpId="1"/>
      <p:bldP spid="29" grpId="0"/>
      <p:bldP spid="30" grpId="0"/>
      <p:bldP spid="34" grpId="0"/>
      <p:bldP spid="35" grpId="0"/>
      <p:bldP spid="36" grpId="0" animBg="1"/>
      <p:bldP spid="36" grpId="1" animBg="1"/>
      <p:bldP spid="37" grpId="0"/>
      <p:bldP spid="37" grpId="1"/>
      <p:bldP spid="38" grpId="0"/>
      <p:bldP spid="39" grpId="0"/>
      <p:bldP spid="40" grpId="0"/>
      <p:bldP spid="42" grpId="0"/>
      <p:bldP spid="42" grpId="1"/>
      <p:bldP spid="44" grpId="0"/>
      <p:bldP spid="44" grpId="1"/>
      <p:bldP spid="45" grpId="0"/>
      <p:bldP spid="46" grpId="0"/>
      <p:bldP spid="47" grpId="0"/>
      <p:bldP spid="49" grpId="0"/>
      <p:bldP spid="49" grpId="1"/>
      <p:bldP spid="50" grpId="0"/>
      <p:bldP spid="51" grpId="0"/>
      <p:bldP spid="52" grpId="0"/>
      <p:bldP spid="54" grpId="0"/>
      <p:bldP spid="54" grpId="1"/>
      <p:bldP spid="56" grpId="0"/>
      <p:bldP spid="56" grpId="1"/>
      <p:bldP spid="57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061" y="249491"/>
            <a:ext cx="89944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 rồi viết vào ô trống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r="914"/>
          <a:stretch/>
        </p:blipFill>
        <p:spPr bwMode="auto">
          <a:xfrm>
            <a:off x="35496" y="1419622"/>
            <a:ext cx="90010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241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89D19C-C960-44D4-9F49-FD2A9BC5D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7" y="0"/>
            <a:ext cx="88464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9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776</Words>
  <Application>Microsoft Office PowerPoint</Application>
  <PresentationFormat>On-screen Show (16:9)</PresentationFormat>
  <Paragraphs>139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.VnArial</vt:lpstr>
      <vt:lpstr>Arial</vt:lpstr>
      <vt:lpstr>Calibri</vt:lpstr>
      <vt:lpstr>Calibri Light</vt:lpstr>
      <vt:lpstr>HP001 4 hàng</vt:lpstr>
      <vt:lpstr>Times New Roman</vt:lpstr>
      <vt:lpstr>Office Theme</vt:lpstr>
      <vt:lpstr>4_Office Theme</vt:lpstr>
      <vt:lpstr>PowerPoint Presentation</vt:lpstr>
      <vt:lpstr>Thứ hai ngày 22 tháng 11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blogthuthuatwin10.com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Bui Nhat Vy</cp:lastModifiedBy>
  <cp:revision>9</cp:revision>
  <dcterms:created xsi:type="dcterms:W3CDTF">2021-11-14T13:29:51Z</dcterms:created>
  <dcterms:modified xsi:type="dcterms:W3CDTF">2021-11-22T02:53:29Z</dcterms:modified>
</cp:coreProperties>
</file>