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2" r:id="rId3"/>
    <p:sldId id="277" r:id="rId4"/>
    <p:sldId id="258" r:id="rId5"/>
    <p:sldId id="259" r:id="rId6"/>
    <p:sldId id="261" r:id="rId7"/>
    <p:sldId id="260" r:id="rId8"/>
    <p:sldId id="268" r:id="rId9"/>
    <p:sldId id="275" r:id="rId10"/>
    <p:sldId id="262" r:id="rId11"/>
    <p:sldId id="276" r:id="rId12"/>
    <p:sldId id="274" r:id="rId13"/>
    <p:sldId id="266" r:id="rId14"/>
    <p:sldId id="267" r:id="rId15"/>
    <p:sldId id="269" r:id="rId16"/>
    <p:sldId id="270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05FB1-1443-44CB-A493-E183D4DF28D6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AC42A-E976-48F2-9689-AC8C90DC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3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2F23D-76C0-4E7E-B2A3-7F7D24A6B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5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0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6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0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9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9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6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6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6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2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903F-4906-4527-91F8-0D1125B3E95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2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903F-4906-4527-91F8-0D1125B3E95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4041F-02E2-45C0-81F2-70DA1752C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92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60160" y="3286846"/>
            <a:ext cx="49139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2936833" y="292973"/>
            <a:ext cx="6252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-203199" y="990600"/>
            <a:ext cx="5898617" cy="3403416"/>
            <a:chOff x="5932729" y="724776"/>
            <a:chExt cx="5906992" cy="3418280"/>
          </a:xfrm>
        </p:grpSpPr>
        <p:pic>
          <p:nvPicPr>
            <p:cNvPr id="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2729" y="724776"/>
              <a:ext cx="5906992" cy="34182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6805477" y="1938914"/>
              <a:ext cx="4375063" cy="108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đầy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đủ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dung.</a:t>
              </a:r>
            </a:p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to,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rõ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ràng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8" name="PA_图片 6">
            <a:extLst>
              <a:ext uri="{FF2B5EF4-FFF2-40B4-BE49-F238E27FC236}">
                <a16:creationId xmlns:a16="http://schemas.microsoft.com/office/drawing/2014/main" id="{32759546-28A9-4DC2-9605-8623813D24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09" y="347335"/>
            <a:ext cx="6807200" cy="44886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623248" y="3481273"/>
            <a:ext cx="6215953" cy="3097328"/>
            <a:chOff x="2827063" y="3191961"/>
            <a:chExt cx="7041266" cy="2998648"/>
          </a:xfrm>
        </p:grpSpPr>
        <p:pic>
          <p:nvPicPr>
            <p:cNvPr id="10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1"/>
              <a:ext cx="7041266" cy="299864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3998751" y="4134282"/>
              <a:ext cx="4569830" cy="1042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 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hay,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truyền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E96EF29-9D46-4CDD-A702-017DDEDBB417}"/>
              </a:ext>
            </a:extLst>
          </p:cNvPr>
          <p:cNvSpPr txBox="1"/>
          <p:nvPr/>
        </p:nvSpPr>
        <p:spPr>
          <a:xfrm>
            <a:off x="6912576" y="1806843"/>
            <a:ext cx="41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pháp,ngữ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29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20296" y="360700"/>
            <a:ext cx="2204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50148" y="244118"/>
            <a:ext cx="2596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670" y="1089303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229" y="3579833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2188" y="1166833"/>
            <a:ext cx="660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Sao,sao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2188" y="3669175"/>
            <a:ext cx="537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0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0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44556" y="2691829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82219" y="2085654"/>
            <a:ext cx="8887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1</a:t>
            </a:r>
            <a:endParaRPr lang="en-US" sz="54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2218" y="3548497"/>
            <a:ext cx="8887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2</a:t>
            </a:r>
            <a:endParaRPr lang="en-US" sz="54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2217" y="5011340"/>
            <a:ext cx="8887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3</a:t>
            </a:r>
            <a:endParaRPr lang="en-US" sz="54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60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84322" y="2671281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</a:t>
            </a:r>
            <a:endParaRPr lang="en-US" sz="54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4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55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0" t="-1" r="6002" b="77054"/>
          <a:stretch/>
        </p:blipFill>
        <p:spPr>
          <a:xfrm>
            <a:off x="490888" y="828304"/>
            <a:ext cx="11046946" cy="2600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11921" y="1252957"/>
            <a:ext cx="7079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Thứ </a:t>
            </a:r>
            <a:r>
              <a:rPr lang="en-GB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tư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,</a:t>
            </a:r>
            <a:r>
              <a:rPr lang="vi-VN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wgày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16 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– 2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- </a:t>
            </a:r>
            <a:r>
              <a:rPr lang="vi-VN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202</a:t>
            </a:r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2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1546" y="1970775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Tiếng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567108" y="831822"/>
            <a:ext cx="0" cy="26006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34753" y="2663897"/>
            <a:ext cx="668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</a:rPr>
              <a:t>Lũy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</a:rPr>
              <a:t>tre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1" y="0"/>
            <a:ext cx="8062451" cy="67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8CC67CC1-B9DF-4933-8955-8E9C48F63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62" y="742287"/>
            <a:ext cx="3606362" cy="3505865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D42F69DA-4E4B-43B5-A6FE-A609DDE5A698}"/>
              </a:ext>
            </a:extLst>
          </p:cNvPr>
          <p:cNvSpPr txBox="1">
            <a:spLocks/>
          </p:cNvSpPr>
          <p:nvPr/>
        </p:nvSpPr>
        <p:spPr>
          <a:xfrm>
            <a:off x="925145" y="1445956"/>
            <a:ext cx="1904355" cy="853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spc="225" dirty="0" smtClean="0">
                <a:latin typeface="Times New Roman" pitchFamily="18" charset="0"/>
                <a:ea typeface="字魂56号-洪亮毛笔隶书简体" panose="00000500000000000000" pitchFamily="2" charset="-122"/>
                <a:cs typeface="Times New Roman" pitchFamily="18" charset="0"/>
              </a:rPr>
              <a:t>YÊU </a:t>
            </a:r>
            <a:br>
              <a:rPr lang="en-US" altLang="zh-CN" sz="2800" b="1" spc="225" dirty="0" smtClean="0">
                <a:latin typeface="Times New Roman" pitchFamily="18" charset="0"/>
                <a:ea typeface="字魂56号-洪亮毛笔隶书简体" panose="00000500000000000000" pitchFamily="2" charset="-122"/>
                <a:cs typeface="Times New Roman" pitchFamily="18" charset="0"/>
              </a:rPr>
            </a:br>
            <a:r>
              <a:rPr lang="en-US" altLang="zh-CN" sz="2800" b="1" spc="225" dirty="0" smtClean="0">
                <a:latin typeface="Times New Roman" pitchFamily="18" charset="0"/>
                <a:ea typeface="字魂56号-洪亮毛笔隶书简体" panose="00000500000000000000" pitchFamily="2" charset="-122"/>
                <a:cs typeface="Times New Roman" pitchFamily="18" charset="0"/>
              </a:rPr>
              <a:t>CẦU </a:t>
            </a:r>
            <a:br>
              <a:rPr lang="en-US" altLang="zh-CN" sz="2800" b="1" spc="225" dirty="0" smtClean="0">
                <a:latin typeface="Times New Roman" pitchFamily="18" charset="0"/>
                <a:ea typeface="字魂56号-洪亮毛笔隶书简体" panose="00000500000000000000" pitchFamily="2" charset="-122"/>
                <a:cs typeface="Times New Roman" pitchFamily="18" charset="0"/>
              </a:rPr>
            </a:br>
            <a:r>
              <a:rPr lang="en-US" altLang="zh-CN" sz="2800" b="1" spc="225" dirty="0" smtClean="0">
                <a:latin typeface="Times New Roman" pitchFamily="18" charset="0"/>
                <a:ea typeface="字魂56号-洪亮毛笔隶书简体" panose="00000500000000000000" pitchFamily="2" charset="-122"/>
                <a:cs typeface="Times New Roman" pitchFamily="18" charset="0"/>
              </a:rPr>
              <a:t>CẦN </a:t>
            </a:r>
            <a:br>
              <a:rPr lang="en-US" altLang="zh-CN" sz="2800" b="1" spc="225" dirty="0" smtClean="0">
                <a:latin typeface="Times New Roman" pitchFamily="18" charset="0"/>
                <a:ea typeface="字魂56号-洪亮毛笔隶书简体" panose="00000500000000000000" pitchFamily="2" charset="-122"/>
                <a:cs typeface="Times New Roman" pitchFamily="18" charset="0"/>
              </a:rPr>
            </a:br>
            <a:r>
              <a:rPr lang="en-US" altLang="zh-CN" sz="2800" b="1" spc="225" dirty="0" smtClean="0">
                <a:latin typeface="Times New Roman" pitchFamily="18" charset="0"/>
                <a:ea typeface="字魂56号-洪亮毛笔隶书简体" panose="00000500000000000000" pitchFamily="2" charset="-122"/>
                <a:cs typeface="Times New Roman" pitchFamily="18" charset="0"/>
              </a:rPr>
              <a:t>ĐẠT</a:t>
            </a:r>
            <a:endParaRPr lang="zh-CN" altLang="en-US" sz="2800" b="1" spc="225" dirty="0">
              <a:latin typeface="Times New Roman" pitchFamily="18" charset="0"/>
              <a:ea typeface="字魂56号-洪亮毛笔隶书简体" panose="00000500000000000000" pitchFamily="2" charset="-122"/>
              <a:cs typeface="Times New Roman" pitchFamily="18" charset="0"/>
            </a:endParaRP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87CDD5ED-06F1-43F3-82AF-9C5D6DF31B7A}"/>
              </a:ext>
            </a:extLst>
          </p:cNvPr>
          <p:cNvGrpSpPr/>
          <p:nvPr/>
        </p:nvGrpSpPr>
        <p:grpSpPr>
          <a:xfrm>
            <a:off x="3935682" y="1164161"/>
            <a:ext cx="1020731" cy="870830"/>
            <a:chOff x="6086878" y="1613855"/>
            <a:chExt cx="990264" cy="830157"/>
          </a:xfrm>
        </p:grpSpPr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id="{54CDF795-5AF9-46ED-8FE5-80D0A41B9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78" y="1613855"/>
              <a:ext cx="981096" cy="830157"/>
            </a:xfrm>
            <a:prstGeom prst="rect">
              <a:avLst/>
            </a:prstGeom>
          </p:spPr>
        </p:pic>
        <p:sp>
          <p:nvSpPr>
            <p:cNvPr id="8" name="标题 1">
              <a:extLst>
                <a:ext uri="{FF2B5EF4-FFF2-40B4-BE49-F238E27FC236}">
                  <a16:creationId xmlns:a16="http://schemas.microsoft.com/office/drawing/2014/main" id="{40D987C5-710C-420B-993D-58BF0F79369A}"/>
                </a:ext>
              </a:extLst>
            </p:cNvPr>
            <p:cNvSpPr txBox="1">
              <a:spLocks/>
            </p:cNvSpPr>
            <p:nvPr/>
          </p:nvSpPr>
          <p:spPr>
            <a:xfrm>
              <a:off x="6159610" y="1800157"/>
              <a:ext cx="917532" cy="4120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2400" b="1" spc="225" dirty="0">
                  <a:solidFill>
                    <a:srgbClr val="FF0000"/>
                  </a:solidFill>
                  <a:latin typeface="Times New Roman" pitchFamily="18" charset="0"/>
                  <a:ea typeface="字魂56号-洪亮毛笔隶书简体" panose="00000500000000000000" pitchFamily="2" charset="-122"/>
                  <a:cs typeface="Times New Roman" pitchFamily="18" charset="0"/>
                </a:rPr>
                <a:t>01</a:t>
              </a:r>
              <a:endParaRPr lang="zh-CN" altLang="en-US" sz="2400" b="1" spc="225" dirty="0">
                <a:solidFill>
                  <a:srgbClr val="FF0000"/>
                </a:solidFill>
                <a:latin typeface="Times New Roman" pitchFamily="18" charset="0"/>
                <a:ea typeface="字魂56号-洪亮毛笔隶书简体" panose="000005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9" name="组合 2">
            <a:extLst>
              <a:ext uri="{FF2B5EF4-FFF2-40B4-BE49-F238E27FC236}">
                <a16:creationId xmlns:a16="http://schemas.microsoft.com/office/drawing/2014/main" id="{D18C5639-9754-49FF-ADB4-CDEB2FCE9201}"/>
              </a:ext>
            </a:extLst>
          </p:cNvPr>
          <p:cNvGrpSpPr/>
          <p:nvPr/>
        </p:nvGrpSpPr>
        <p:grpSpPr>
          <a:xfrm>
            <a:off x="3716594" y="2591478"/>
            <a:ext cx="1071525" cy="889141"/>
            <a:chOff x="6061135" y="2605036"/>
            <a:chExt cx="1137434" cy="830158"/>
          </a:xfrm>
        </p:grpSpPr>
        <p:pic>
          <p:nvPicPr>
            <p:cNvPr id="10" name="图片 16">
              <a:extLst>
                <a:ext uri="{FF2B5EF4-FFF2-40B4-BE49-F238E27FC236}">
                  <a16:creationId xmlns:a16="http://schemas.microsoft.com/office/drawing/2014/main" id="{65D28A3E-4C8E-494B-969C-AC02C4AEE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197" y="2605036"/>
              <a:ext cx="981096" cy="830158"/>
            </a:xfrm>
            <a:prstGeom prst="rect">
              <a:avLst/>
            </a:prstGeom>
          </p:spPr>
        </p:pic>
        <p:sp>
          <p:nvSpPr>
            <p:cNvPr id="11" name="标题 1">
              <a:extLst>
                <a:ext uri="{FF2B5EF4-FFF2-40B4-BE49-F238E27FC236}">
                  <a16:creationId xmlns:a16="http://schemas.microsoft.com/office/drawing/2014/main" id="{754BE668-7AFF-46BC-BB95-D8DAA8AF0839}"/>
                </a:ext>
              </a:extLst>
            </p:cNvPr>
            <p:cNvSpPr txBox="1">
              <a:spLocks/>
            </p:cNvSpPr>
            <p:nvPr/>
          </p:nvSpPr>
          <p:spPr>
            <a:xfrm>
              <a:off x="6061135" y="2643578"/>
              <a:ext cx="1137434" cy="688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2400" b="1" spc="225" dirty="0">
                  <a:solidFill>
                    <a:srgbClr val="FF0000"/>
                  </a:solidFill>
                  <a:latin typeface="Times New Roman" pitchFamily="18" charset="0"/>
                  <a:ea typeface="字魂56号-洪亮毛笔隶书简体" panose="00000500000000000000" pitchFamily="2" charset="-122"/>
                  <a:cs typeface="Times New Roman" pitchFamily="18" charset="0"/>
                </a:rPr>
                <a:t>02</a:t>
              </a:r>
              <a:endParaRPr lang="zh-CN" altLang="en-US" sz="2400" b="1" spc="225" dirty="0">
                <a:solidFill>
                  <a:srgbClr val="FF0000"/>
                </a:solidFill>
                <a:latin typeface="Times New Roman" pitchFamily="18" charset="0"/>
                <a:ea typeface="字魂56号-洪亮毛笔隶书简体" panose="00000500000000000000" pitchFamily="2" charset="-122"/>
                <a:cs typeface="Times New Roman" pitchFamily="18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09EE49D5-3074-475E-826F-B355192D1AD3}"/>
              </a:ext>
            </a:extLst>
          </p:cNvPr>
          <p:cNvSpPr txBox="1">
            <a:spLocks/>
          </p:cNvSpPr>
          <p:nvPr/>
        </p:nvSpPr>
        <p:spPr>
          <a:xfrm>
            <a:off x="4813081" y="3310617"/>
            <a:ext cx="6427838" cy="516160"/>
          </a:xfrm>
          <a:prstGeom prst="rect">
            <a:avLst/>
          </a:prstGeom>
        </p:spPr>
        <p:txBody>
          <a:bodyPr vert="horz" lIns="68577" tIns="34289" rIns="68577" bIns="3428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</a:t>
            </a:r>
          </a:p>
          <a:p>
            <a:endParaRPr lang="zh-CN" altLang="en-US" sz="3200" dirty="0">
              <a:solidFill>
                <a:schemeClr val="bg1"/>
              </a:solidFill>
              <a:latin typeface="Times New Roman" pitchFamily="18" charset="0"/>
              <a:ea typeface="字魂56号-洪亮毛笔隶书简体" panose="00000500000000000000" pitchFamily="2" charset="-122"/>
              <a:cs typeface="Times New Roman" pitchFamily="18" charset="0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09EE49D5-3074-475E-826F-B355192D1AD3}"/>
              </a:ext>
            </a:extLst>
          </p:cNvPr>
          <p:cNvSpPr txBox="1">
            <a:spLocks/>
          </p:cNvSpPr>
          <p:nvPr/>
        </p:nvSpPr>
        <p:spPr>
          <a:xfrm>
            <a:off x="4968894" y="1518831"/>
            <a:ext cx="6603674" cy="516160"/>
          </a:xfrm>
          <a:prstGeom prst="rect">
            <a:avLst/>
          </a:prstGeom>
        </p:spPr>
        <p:txBody>
          <a:bodyPr vert="horz" lIns="68577" tIns="34289" rIns="68577" bIns="3428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zh-CN" altLang="en-US" sz="3200" dirty="0">
              <a:solidFill>
                <a:schemeClr val="bg1"/>
              </a:solidFill>
              <a:latin typeface="Times New Roman" pitchFamily="18" charset="0"/>
              <a:ea typeface="字魂56号-洪亮毛笔隶书简体" panose="000005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20296" y="360700"/>
            <a:ext cx="2204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50148" y="244118"/>
            <a:ext cx="2596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670" y="1089303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229" y="3579833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60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60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60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2188" y="1166833"/>
            <a:ext cx="660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Sao,sao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2188" y="3669175"/>
            <a:ext cx="537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7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2EBA176-382A-41D4-8969-D57B4E55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71" y="450144"/>
            <a:ext cx="527050" cy="26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186DF07-225D-4C1F-9278-D73FDE5F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71" y="3040913"/>
            <a:ext cx="527050" cy="25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E30BCFE-B542-4651-B1BB-100F124B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13" y="450144"/>
            <a:ext cx="527050" cy="26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5264" y="96201"/>
            <a:ext cx="195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tre 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7510" y="963839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7510" y="3457155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50686" y="960294"/>
            <a:ext cx="660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Sao,sao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33051" y="3487748"/>
            <a:ext cx="537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2E30BCFE-B542-4651-B1BB-100F124B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72" y="2999091"/>
            <a:ext cx="527050" cy="26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3"/>
          <p:cNvSpPr txBox="1"/>
          <p:nvPr/>
        </p:nvSpPr>
        <p:spPr>
          <a:xfrm>
            <a:off x="-191058" y="1869011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-238971" y="4349707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5486089" y="1825798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3"/>
          <p:cNvSpPr txBox="1"/>
          <p:nvPr/>
        </p:nvSpPr>
        <p:spPr>
          <a:xfrm>
            <a:off x="5670459" y="4380300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1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5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59652" y="1002007"/>
            <a:ext cx="5080237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5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3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38917" y="1887863"/>
            <a:ext cx="2858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11193"/>
            <a:ext cx="853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20296" y="360700"/>
            <a:ext cx="2204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50148" y="295712"/>
            <a:ext cx="2596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670" y="1089303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229" y="3579833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6014" y="1076377"/>
            <a:ext cx="660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Sao,sao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7007" y="3693305"/>
            <a:ext cx="537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465391" y="1179872"/>
            <a:ext cx="275304" cy="410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135975" y="5330127"/>
            <a:ext cx="137652" cy="457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671869" y="2319352"/>
            <a:ext cx="137652" cy="457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332878" y="2874679"/>
            <a:ext cx="137652" cy="457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890310" y="2874678"/>
            <a:ext cx="137652" cy="457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994864" y="2890497"/>
            <a:ext cx="137652" cy="457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099092" y="3668269"/>
            <a:ext cx="137652" cy="457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543792" y="4223194"/>
            <a:ext cx="137652" cy="457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04801" y="4778521"/>
            <a:ext cx="137652" cy="457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288794" y="5328352"/>
            <a:ext cx="137652" cy="457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514072" y="1925355"/>
            <a:ext cx="137652" cy="457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396692" y="5328352"/>
            <a:ext cx="137652" cy="457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487607" y="3782275"/>
            <a:ext cx="137652" cy="457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982834" y="4327770"/>
            <a:ext cx="137652" cy="457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372787" y="4867769"/>
            <a:ext cx="137652" cy="457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533440" y="5430196"/>
            <a:ext cx="137652" cy="457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922678" y="5430196"/>
            <a:ext cx="137652" cy="457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045250" y="5447238"/>
            <a:ext cx="137652" cy="457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55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492</Words>
  <Application>Microsoft Office PowerPoint</Application>
  <PresentationFormat>Widescreen</PresentationFormat>
  <Paragraphs>104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HP001 4 hàng</vt:lpstr>
      <vt:lpstr>Times New Roman</vt:lpstr>
      <vt:lpstr>字魂56号-洪亮毛笔隶书简体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ASUS</cp:lastModifiedBy>
  <cp:revision>10</cp:revision>
  <dcterms:created xsi:type="dcterms:W3CDTF">2021-11-17T16:15:51Z</dcterms:created>
  <dcterms:modified xsi:type="dcterms:W3CDTF">2022-02-20T12:28:21Z</dcterms:modified>
</cp:coreProperties>
</file>