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64" r:id="rId5"/>
    <p:sldId id="287" r:id="rId6"/>
    <p:sldId id="288" r:id="rId7"/>
    <p:sldId id="283" r:id="rId8"/>
    <p:sldId id="286" r:id="rId9"/>
    <p:sldId id="284" r:id="rId10"/>
    <p:sldId id="28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9" d="100"/>
          <a:sy n="69" d="100"/>
        </p:scale>
        <p:origin x="9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11</a:t>
            </a:r>
          </a:p>
          <a:p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3660" y="137028"/>
            <a:ext cx="9068201" cy="6583943"/>
            <a:chOff x="703260" y="134357"/>
            <a:chExt cx="9068201" cy="65839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-1" r="6003" b="27588"/>
            <a:stretch/>
          </p:blipFill>
          <p:spPr>
            <a:xfrm>
              <a:off x="703260" y="134357"/>
              <a:ext cx="9068201" cy="6583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" name="Đường nối Thẳng 2">
              <a:extLst>
                <a:ext uri="{FF2B5EF4-FFF2-40B4-BE49-F238E27FC236}">
                  <a16:creationId xmlns:a16="http://schemas.microsoft.com/office/drawing/2014/main" id="{D2832B86-CE3C-469C-98CB-35A09FB9B6E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278" y="134357"/>
              <a:ext cx="0" cy="65839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546194" y="473504"/>
            <a:ext cx="601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sáu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 </a:t>
            </a:r>
            <a:r>
              <a:rPr lang="vi-VN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wgày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19 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11 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2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704" y="1056350"/>
            <a:ext cx="20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Tiếng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837" y="1490719"/>
            <a:ext cx="611091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Viết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đoạn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văn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kể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về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một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giờ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ra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chơi</a:t>
            </a:r>
            <a:endParaRPr lang="en-US" sz="2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9545" y="2633121"/>
            <a:ext cx="77505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GB" sz="2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33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Kể tên một số hoạt động của học sinh trong </a:t>
              </a:r>
            </a:p>
            <a:p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giờ ra chơi.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24561" r="24830" b="22807"/>
          <a:stretch/>
        </p:blipFill>
        <p:spPr bwMode="auto">
          <a:xfrm>
            <a:off x="2167021" y="1713571"/>
            <a:ext cx="6144129" cy="35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47025" y="3558920"/>
            <a:ext cx="2482090" cy="1271511"/>
            <a:chOff x="3759267" y="334167"/>
            <a:chExt cx="5621970" cy="1418267"/>
          </a:xfrm>
        </p:grpSpPr>
        <p:sp>
          <p:nvSpPr>
            <p:cNvPr id="8" name="Cloud Callout 7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53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2928162" y="2840405"/>
            <a:ext cx="6039377" cy="31315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36606" y="1483092"/>
            <a:ext cx="5014661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3735" y="580845"/>
              <a:ext cx="4919222" cy="720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7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3-4 câu kể về một giờ ra chơi ở trường em.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02" y="1499952"/>
            <a:ext cx="8898288" cy="3262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9560" y="1265175"/>
            <a:ext cx="87896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Trong giờ ra chơi, em và các bạn thường chơi ở đâu?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và các bạn thường chơi trò chơi gì?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thích hoạt động nào nhất?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cảm thấy thế nào sau mỗi giờ ra chơi?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2" y="390695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879" y="411379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552" y="1175659"/>
            <a:ext cx="11181348" cy="484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Tùng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tùng! tùng! Ba hồi trống báo hiệu giờ ra chơi đã đến. Các em đứng lên chào cô rồi ùa ra sân, như một đàn ong vỡ tổ.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nói, tiếng cười đùa, tiếng chân chạy đã phá tan cái bầu không khí yên lặng.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thì nô đùa, chạy nhảy, có bạn thì ngồi ở ghế đá đọc truyện hoặc cùng nhau nói chuyện rất vui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vẻ.</a:t>
            </a: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 trôi qua nhanh chóng. Tiếng trống báo giờ vào học đã điểm. </a:t>
            </a: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 tuy ngắn đã giúp chúng em thư giãn, thoải mái và thật sảng khoái. </a:t>
            </a:r>
            <a:endParaRPr lang="vi-VN" sz="30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537" y="177227"/>
            <a:ext cx="4105379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658" y="688205"/>
              <a:ext cx="4919222" cy="6522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Bài văn tham khảo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2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329</Words>
  <Application>Microsoft Office PowerPoint</Application>
  <PresentationFormat>Widescreen</PresentationFormat>
  <Paragraphs>32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LINH</cp:lastModifiedBy>
  <cp:revision>200</cp:revision>
  <dcterms:created xsi:type="dcterms:W3CDTF">2021-05-29T04:05:18Z</dcterms:created>
  <dcterms:modified xsi:type="dcterms:W3CDTF">2021-11-19T03:09:34Z</dcterms:modified>
</cp:coreProperties>
</file>