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1"/>
  </p:notesMasterIdLst>
  <p:sldIdLst>
    <p:sldId id="256" r:id="rId2"/>
    <p:sldId id="263" r:id="rId3"/>
    <p:sldId id="316" r:id="rId4"/>
    <p:sldId id="288" r:id="rId5"/>
    <p:sldId id="318" r:id="rId6"/>
    <p:sldId id="319" r:id="rId7"/>
    <p:sldId id="320" r:id="rId8"/>
    <p:sldId id="257" r:id="rId9"/>
    <p:sldId id="313" r:id="rId10"/>
    <p:sldId id="258" r:id="rId11"/>
    <p:sldId id="277" r:id="rId12"/>
    <p:sldId id="266" r:id="rId13"/>
    <p:sldId id="260" r:id="rId14"/>
    <p:sldId id="314" r:id="rId15"/>
    <p:sldId id="315" r:id="rId16"/>
    <p:sldId id="271" r:id="rId17"/>
    <p:sldId id="322" r:id="rId18"/>
    <p:sldId id="321" r:id="rId19"/>
    <p:sldId id="291" r:id="rId20"/>
  </p:sldIdLst>
  <p:sldSz cx="9144000" cy="5143500" type="screen16x9"/>
  <p:notesSz cx="6858000" cy="9144000"/>
  <p:embeddedFontLst>
    <p:embeddedFont>
      <p:font typeface="Grand Hotel" panose="020B0604020202020204" charset="0"/>
      <p:regular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AF4F4F"/>
    <a:srgbClr val="AAA61E"/>
    <a:srgbClr val="F9F8F6"/>
    <a:srgbClr val="FC5432"/>
    <a:srgbClr val="E5771C"/>
    <a:srgbClr val="862010"/>
    <a:srgbClr val="F8F7F5"/>
    <a:srgbClr val="F6F6F4"/>
    <a:srgbClr val="F7F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78E71A-0814-41DE-BCC2-C2B177DFCD30}">
  <a:tblStyle styleId="{F578E71A-0814-41DE-BCC2-C2B177DFCD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7" name="Google Shape;3047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gcb177b0ec1_0_1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3" name="Google Shape;3063;gcb177b0ec1_0_1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5" name="Google Shape;4695;gebd184b2e5_0_3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6" name="Google Shape;4696;gebd184b2e5_0_3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" name="Google Shape;3635;gebd184b2e5_0_2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6" name="Google Shape;3636;gebd184b2e5_0_2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0" name="Google Shape;3130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0" name="Google Shape;3130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986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0" name="Google Shape;3130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360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" name="Google Shape;4207;gebd184b2e5_0_2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8" name="Google Shape;4208;gebd184b2e5_0_2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" name="Google Shape;5029;gebd184b2e5_0_4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0" name="Google Shape;5030;gebd184b2e5_0_4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520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" name="Google Shape;5029;gebd184b2e5_0_4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0" name="Google Shape;5030;gebd184b2e5_0_4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470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" name="Google Shape;5498;gd6846a9a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9" name="Google Shape;5499;gd6846a9a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5" name="Google Shape;3375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2" name="Google Shape;5362;gcb177b0ec1_0_4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3" name="Google Shape;5363;gcb177b0ec1_0_4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choột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CHECK THE ANSWERS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863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7" name="Google Shape;5397;gebd184b2e5_0_4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8" name="Google Shape;5398;gebd184b2e5_0_4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choột</a:t>
            </a:r>
            <a:r>
              <a:rPr lang="en-US" dirty="0"/>
              <a:t> qua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2" name="Google Shape;5362;gcb177b0ec1_0_4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3" name="Google Shape;5363;gcb177b0ec1_0_4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60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7" name="Google Shape;5397;gebd184b2e5_0_4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8" name="Google Shape;5398;gebd184b2e5_0_4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387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7" name="Google Shape;3047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81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7" name="Google Shape;3057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7" name="Google Shape;3057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30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6.xml"/><Relationship Id="rId4" Type="http://schemas.openxmlformats.org/officeDocument/2006/relationships/slide" Target="../slides/slide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ECC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0" name="Google Shape;10;p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 rot="-250">
            <a:off x="2511150" y="1286375"/>
            <a:ext cx="4121700" cy="22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700"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 rot="331">
            <a:off x="3015300" y="3459050"/>
            <a:ext cx="31134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2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rgbClr val="FFECC6"/>
        </a:solidFill>
        <a:effectLst/>
      </p:bgPr>
    </p:bg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13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043" name="Google Shape;1043;p1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7" name="Google Shape;1047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" name="Google Shape;1048;p1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6" name="Google Shape;1096;p13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7" name="Google Shape;1097;p13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824170" y="110485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2"/>
          </p:nvPr>
        </p:nvSpPr>
        <p:spPr>
          <a:xfrm>
            <a:off x="1824185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34925" y="1251901"/>
            <a:ext cx="6327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0" name="Google Shape;1100;p13">
            <a:hlinkClick r:id="rId4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1827028" y="229782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1" name="Google Shape;1101;p13"/>
          <p:cNvSpPr txBox="1">
            <a:spLocks noGrp="1"/>
          </p:cNvSpPr>
          <p:nvPr>
            <p:ph type="subTitle" idx="5"/>
          </p:nvPr>
        </p:nvSpPr>
        <p:spPr>
          <a:xfrm>
            <a:off x="1822763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1135825" y="2386096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3" name="Google Shape;1103;p13">
            <a:hlinkClick r:id="rId5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1828657" y="349229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4" name="Google Shape;1104;p13"/>
          <p:cNvSpPr txBox="1">
            <a:spLocks noGrp="1"/>
          </p:cNvSpPr>
          <p:nvPr>
            <p:ph type="subTitle" idx="8"/>
          </p:nvPr>
        </p:nvSpPr>
        <p:spPr>
          <a:xfrm>
            <a:off x="1822763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135825" y="3632125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6" name="Google Shape;1106;p13">
            <a:hlinkClick r:id="" action="ppaction://noaction"/>
          </p:cNvPr>
          <p:cNvSpPr txBox="1">
            <a:spLocks noGrp="1"/>
          </p:cNvSpPr>
          <p:nvPr>
            <p:ph type="subTitle" idx="13"/>
          </p:nvPr>
        </p:nvSpPr>
        <p:spPr>
          <a:xfrm>
            <a:off x="5266259" y="110485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7" name="Google Shape;1107;p13"/>
          <p:cNvSpPr txBox="1">
            <a:spLocks noGrp="1"/>
          </p:cNvSpPr>
          <p:nvPr>
            <p:ph type="subTitle" idx="14"/>
          </p:nvPr>
        </p:nvSpPr>
        <p:spPr>
          <a:xfrm>
            <a:off x="5260335" y="15388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573025" y="1253262"/>
            <a:ext cx="6309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9" name="Google Shape;1109;p13">
            <a:hlinkClick r:id="" action="ppaction://noaction"/>
          </p:cNvPr>
          <p:cNvSpPr txBox="1">
            <a:spLocks noGrp="1"/>
          </p:cNvSpPr>
          <p:nvPr>
            <p:ph type="subTitle" idx="16"/>
          </p:nvPr>
        </p:nvSpPr>
        <p:spPr>
          <a:xfrm>
            <a:off x="5266259" y="229602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0" name="Google Shape;1110;p13"/>
          <p:cNvSpPr txBox="1">
            <a:spLocks noGrp="1"/>
          </p:cNvSpPr>
          <p:nvPr>
            <p:ph type="subTitle" idx="17"/>
          </p:nvPr>
        </p:nvSpPr>
        <p:spPr>
          <a:xfrm>
            <a:off x="5260339" y="27355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13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4573023" y="2386096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12" name="Google Shape;1112;p13"/>
          <p:cNvSpPr txBox="1">
            <a:spLocks noGrp="1"/>
          </p:cNvSpPr>
          <p:nvPr>
            <p:ph type="subTitle" idx="19"/>
          </p:nvPr>
        </p:nvSpPr>
        <p:spPr>
          <a:xfrm>
            <a:off x="5266259" y="349049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3" name="Google Shape;1113;p13"/>
          <p:cNvSpPr txBox="1">
            <a:spLocks noGrp="1"/>
          </p:cNvSpPr>
          <p:nvPr>
            <p:ph type="subTitle" idx="20"/>
          </p:nvPr>
        </p:nvSpPr>
        <p:spPr>
          <a:xfrm>
            <a:off x="5260339" y="39306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4573025" y="3632125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15" name="Google Shape;1115;p13"/>
          <p:cNvSpPr/>
          <p:nvPr/>
        </p:nvSpPr>
        <p:spPr>
          <a:xfrm rot="5189938" flipH="1">
            <a:off x="1066854" y="612099"/>
            <a:ext cx="251925" cy="286696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3"/>
          <p:cNvSpPr/>
          <p:nvPr/>
        </p:nvSpPr>
        <p:spPr>
          <a:xfrm rot="5189938" flipH="1">
            <a:off x="1075694" y="600540"/>
            <a:ext cx="158518" cy="321459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3"/>
          <p:cNvSpPr/>
          <p:nvPr/>
        </p:nvSpPr>
        <p:spPr>
          <a:xfrm rot="5189938" flipH="1">
            <a:off x="1081532" y="646460"/>
            <a:ext cx="200962" cy="262127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3"/>
          <p:cNvSpPr/>
          <p:nvPr/>
        </p:nvSpPr>
        <p:spPr>
          <a:xfrm rot="5189938" flipH="1">
            <a:off x="1082452" y="615733"/>
            <a:ext cx="224086" cy="289435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3"/>
          <p:cNvSpPr/>
          <p:nvPr/>
        </p:nvSpPr>
        <p:spPr>
          <a:xfrm rot="5189938" flipH="1">
            <a:off x="968070" y="852267"/>
            <a:ext cx="122236" cy="210705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3"/>
          <p:cNvSpPr/>
          <p:nvPr/>
        </p:nvSpPr>
        <p:spPr>
          <a:xfrm rot="5189938" flipH="1">
            <a:off x="831030" y="1000467"/>
            <a:ext cx="219750" cy="66254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3"/>
          <p:cNvSpPr/>
          <p:nvPr/>
        </p:nvSpPr>
        <p:spPr>
          <a:xfrm rot="5189938" flipH="1">
            <a:off x="977314" y="969310"/>
            <a:ext cx="175253" cy="174878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3"/>
          <p:cNvSpPr/>
          <p:nvPr/>
        </p:nvSpPr>
        <p:spPr>
          <a:xfrm rot="5189938" flipH="1">
            <a:off x="888760" y="778229"/>
            <a:ext cx="122844" cy="210097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3"/>
          <p:cNvSpPr/>
          <p:nvPr/>
        </p:nvSpPr>
        <p:spPr>
          <a:xfrm rot="5189938" flipH="1">
            <a:off x="752228" y="925730"/>
            <a:ext cx="219750" cy="66254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3"/>
          <p:cNvSpPr/>
          <p:nvPr/>
        </p:nvSpPr>
        <p:spPr>
          <a:xfrm rot="5189938" flipH="1">
            <a:off x="808199" y="703885"/>
            <a:ext cx="130831" cy="20637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3"/>
          <p:cNvSpPr/>
          <p:nvPr/>
        </p:nvSpPr>
        <p:spPr>
          <a:xfrm rot="5189938" flipH="1">
            <a:off x="661247" y="833924"/>
            <a:ext cx="216632" cy="63592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3"/>
          <p:cNvSpPr/>
          <p:nvPr/>
        </p:nvSpPr>
        <p:spPr>
          <a:xfrm rot="5189938" flipH="1">
            <a:off x="732579" y="623248"/>
            <a:ext cx="145283" cy="19967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3"/>
          <p:cNvSpPr/>
          <p:nvPr/>
        </p:nvSpPr>
        <p:spPr>
          <a:xfrm rot="5189938" flipH="1">
            <a:off x="581602" y="735825"/>
            <a:ext cx="212296" cy="65494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3"/>
          <p:cNvSpPr/>
          <p:nvPr/>
        </p:nvSpPr>
        <p:spPr>
          <a:xfrm rot="5189938" flipH="1">
            <a:off x="990798" y="949363"/>
            <a:ext cx="143990" cy="17700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3"/>
          <p:cNvSpPr/>
          <p:nvPr/>
        </p:nvSpPr>
        <p:spPr>
          <a:xfrm rot="5189938" flipH="1">
            <a:off x="991589" y="835964"/>
            <a:ext cx="71348" cy="212835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3"/>
          <p:cNvSpPr/>
          <p:nvPr/>
        </p:nvSpPr>
        <p:spPr>
          <a:xfrm rot="5189938" flipH="1">
            <a:off x="834083" y="995852"/>
            <a:ext cx="213893" cy="69601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3"/>
          <p:cNvSpPr/>
          <p:nvPr/>
        </p:nvSpPr>
        <p:spPr>
          <a:xfrm rot="5189938" flipH="1">
            <a:off x="913286" y="762828"/>
            <a:ext cx="74087" cy="212151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3"/>
          <p:cNvSpPr/>
          <p:nvPr/>
        </p:nvSpPr>
        <p:spPr>
          <a:xfrm rot="5189938" flipH="1">
            <a:off x="754694" y="921207"/>
            <a:ext cx="214578" cy="70134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3"/>
          <p:cNvSpPr/>
          <p:nvPr/>
        </p:nvSpPr>
        <p:spPr>
          <a:xfrm rot="5189938" flipH="1">
            <a:off x="831039" y="686558"/>
            <a:ext cx="84888" cy="208119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3"/>
          <p:cNvSpPr/>
          <p:nvPr/>
        </p:nvSpPr>
        <p:spPr>
          <a:xfrm rot="5189938" flipH="1">
            <a:off x="662401" y="831404"/>
            <a:ext cx="214578" cy="66559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3"/>
          <p:cNvSpPr/>
          <p:nvPr/>
        </p:nvSpPr>
        <p:spPr>
          <a:xfrm rot="5189938" flipH="1">
            <a:off x="755610" y="605151"/>
            <a:ext cx="99188" cy="201730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3"/>
          <p:cNvSpPr/>
          <p:nvPr/>
        </p:nvSpPr>
        <p:spPr>
          <a:xfrm rot="5189938" flipH="1">
            <a:off x="580993" y="733605"/>
            <a:ext cx="213893" cy="67395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3"/>
          <p:cNvSpPr/>
          <p:nvPr/>
        </p:nvSpPr>
        <p:spPr>
          <a:xfrm rot="5189938" flipH="1">
            <a:off x="631610" y="637488"/>
            <a:ext cx="454409" cy="360938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3"/>
          <p:cNvSpPr/>
          <p:nvPr/>
        </p:nvSpPr>
        <p:spPr>
          <a:xfrm rot="5189938" flipH="1">
            <a:off x="871339" y="726134"/>
            <a:ext cx="92418" cy="141941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3"/>
          <p:cNvSpPr/>
          <p:nvPr/>
        </p:nvSpPr>
        <p:spPr>
          <a:xfrm rot="5189938" flipH="1">
            <a:off x="851099" y="802812"/>
            <a:ext cx="289958" cy="332032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3"/>
          <p:cNvSpPr/>
          <p:nvPr/>
        </p:nvSpPr>
        <p:spPr>
          <a:xfrm rot="5189938" flipH="1">
            <a:off x="878722" y="721155"/>
            <a:ext cx="26546" cy="27917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3"/>
          <p:cNvSpPr/>
          <p:nvPr/>
        </p:nvSpPr>
        <p:spPr>
          <a:xfrm rot="1106660">
            <a:off x="7613262" y="764671"/>
            <a:ext cx="88017" cy="73741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3"/>
          <p:cNvSpPr/>
          <p:nvPr/>
        </p:nvSpPr>
        <p:spPr>
          <a:xfrm rot="1106660">
            <a:off x="7613555" y="762125"/>
            <a:ext cx="80634" cy="7587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3"/>
          <p:cNvSpPr/>
          <p:nvPr/>
        </p:nvSpPr>
        <p:spPr>
          <a:xfrm rot="1106660">
            <a:off x="7642030" y="801244"/>
            <a:ext cx="33796" cy="27725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3"/>
          <p:cNvSpPr/>
          <p:nvPr/>
        </p:nvSpPr>
        <p:spPr>
          <a:xfrm rot="1106660">
            <a:off x="7753665" y="808291"/>
            <a:ext cx="78419" cy="7841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3"/>
          <p:cNvSpPr/>
          <p:nvPr/>
        </p:nvSpPr>
        <p:spPr>
          <a:xfrm rot="1106660">
            <a:off x="7747437" y="807443"/>
            <a:ext cx="91134" cy="80631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3"/>
          <p:cNvSpPr/>
          <p:nvPr/>
        </p:nvSpPr>
        <p:spPr>
          <a:xfrm rot="1106660">
            <a:off x="7780259" y="852551"/>
            <a:ext cx="31089" cy="26002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 rot="1106660">
            <a:off x="7699123" y="565099"/>
            <a:ext cx="231485" cy="259201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 rot="1106660">
            <a:off x="7746716" y="659365"/>
            <a:ext cx="65213" cy="161180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 rot="1106660">
            <a:off x="8158677" y="744631"/>
            <a:ext cx="375609" cy="26855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 rot="1106660">
            <a:off x="8129949" y="771183"/>
            <a:ext cx="380203" cy="191940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 rot="1106660">
            <a:off x="8203287" y="824302"/>
            <a:ext cx="306787" cy="224094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 rot="1106660">
            <a:off x="8181368" y="747974"/>
            <a:ext cx="355102" cy="270766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3"/>
          <p:cNvSpPr/>
          <p:nvPr/>
        </p:nvSpPr>
        <p:spPr>
          <a:xfrm rot="1106660">
            <a:off x="7994340" y="951220"/>
            <a:ext cx="138546" cy="227867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3"/>
          <p:cNvSpPr/>
          <p:nvPr/>
        </p:nvSpPr>
        <p:spPr>
          <a:xfrm rot="1106660">
            <a:off x="8096344" y="995056"/>
            <a:ext cx="243871" cy="101466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3"/>
          <p:cNvSpPr/>
          <p:nvPr/>
        </p:nvSpPr>
        <p:spPr>
          <a:xfrm rot="1106660">
            <a:off x="8089754" y="1053031"/>
            <a:ext cx="157413" cy="215317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3"/>
          <p:cNvSpPr/>
          <p:nvPr/>
        </p:nvSpPr>
        <p:spPr>
          <a:xfrm rot="1106660">
            <a:off x="7967943" y="837488"/>
            <a:ext cx="138793" cy="227867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3"/>
          <p:cNvSpPr/>
          <p:nvPr/>
        </p:nvSpPr>
        <p:spPr>
          <a:xfrm rot="1106660">
            <a:off x="8069636" y="880715"/>
            <a:ext cx="244117" cy="101958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3"/>
          <p:cNvSpPr/>
          <p:nvPr/>
        </p:nvSpPr>
        <p:spPr>
          <a:xfrm rot="1106660">
            <a:off x="7948368" y="725046"/>
            <a:ext cx="136988" cy="229671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 rot="1106660">
            <a:off x="8028104" y="756651"/>
            <a:ext cx="242395" cy="84978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 rot="1106660">
            <a:off x="7920397" y="620107"/>
            <a:ext cx="133297" cy="227621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 rot="1106660">
            <a:off x="7978660" y="634617"/>
            <a:ext cx="238621" cy="7423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 rot="1106660">
            <a:off x="7957080" y="814281"/>
            <a:ext cx="81290" cy="142888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 rot="1106660">
            <a:off x="7944886" y="852957"/>
            <a:ext cx="333201" cy="396840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 rot="1106660">
            <a:off x="7938790" y="821194"/>
            <a:ext cx="35190" cy="22803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 rot="1106660">
            <a:off x="8094801" y="1044175"/>
            <a:ext cx="108360" cy="217614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 rot="1106660">
            <a:off x="8030379" y="950966"/>
            <a:ext cx="72513" cy="22917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 rot="1106660">
            <a:off x="8096827" y="990279"/>
            <a:ext cx="219017" cy="104090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 rot="1106660">
            <a:off x="8001512" y="838183"/>
            <a:ext cx="75466" cy="23008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 rot="1106660">
            <a:off x="8070114" y="876211"/>
            <a:ext cx="218935" cy="104008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 rot="1106660">
            <a:off x="7974709" y="723262"/>
            <a:ext cx="73334" cy="231394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 rot="1106660">
            <a:off x="8028419" y="752495"/>
            <a:ext cx="225579" cy="88670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 rot="1106660">
            <a:off x="7935994" y="615979"/>
            <a:ext cx="76943" cy="23016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 rot="1106660">
            <a:off x="7977010" y="630975"/>
            <a:ext cx="230665" cy="76120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 rot="1106660">
            <a:off x="7867736" y="599945"/>
            <a:ext cx="402269" cy="48378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 rot="-3603133">
            <a:off x="8210019" y="4081162"/>
            <a:ext cx="323633" cy="271347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 rot="1365070">
            <a:off x="7855948" y="4289965"/>
            <a:ext cx="453612" cy="300440"/>
          </a:xfrm>
          <a:custGeom>
            <a:avLst/>
            <a:gdLst/>
            <a:ahLst/>
            <a:cxnLst/>
            <a:rect l="l" t="t" r="r" b="b"/>
            <a:pathLst>
              <a:path w="5005" h="3315" extrusionOk="0">
                <a:moveTo>
                  <a:pt x="3133" y="1"/>
                </a:moveTo>
                <a:cubicBezTo>
                  <a:pt x="3086" y="1"/>
                  <a:pt x="3041" y="10"/>
                  <a:pt x="2999" y="30"/>
                </a:cubicBezTo>
                <a:cubicBezTo>
                  <a:pt x="2651" y="190"/>
                  <a:pt x="2741" y="458"/>
                  <a:pt x="2741" y="458"/>
                </a:cubicBezTo>
                <a:cubicBezTo>
                  <a:pt x="2741" y="458"/>
                  <a:pt x="2316" y="210"/>
                  <a:pt x="1958" y="210"/>
                </a:cubicBezTo>
                <a:cubicBezTo>
                  <a:pt x="1832" y="210"/>
                  <a:pt x="1713" y="241"/>
                  <a:pt x="1625" y="324"/>
                </a:cubicBezTo>
                <a:cubicBezTo>
                  <a:pt x="1286" y="637"/>
                  <a:pt x="1803" y="896"/>
                  <a:pt x="1803" y="896"/>
                </a:cubicBezTo>
                <a:cubicBezTo>
                  <a:pt x="1803" y="896"/>
                  <a:pt x="1673" y="875"/>
                  <a:pt x="1507" y="875"/>
                </a:cubicBezTo>
                <a:cubicBezTo>
                  <a:pt x="1237" y="875"/>
                  <a:pt x="875" y="930"/>
                  <a:pt x="831" y="1217"/>
                </a:cubicBezTo>
                <a:cubicBezTo>
                  <a:pt x="759" y="1690"/>
                  <a:pt x="1295" y="1734"/>
                  <a:pt x="1295" y="1734"/>
                </a:cubicBezTo>
                <a:cubicBezTo>
                  <a:pt x="72" y="1877"/>
                  <a:pt x="1" y="2930"/>
                  <a:pt x="643" y="3127"/>
                </a:cubicBezTo>
                <a:cubicBezTo>
                  <a:pt x="733" y="3154"/>
                  <a:pt x="822" y="3166"/>
                  <a:pt x="909" y="3166"/>
                </a:cubicBezTo>
                <a:cubicBezTo>
                  <a:pt x="1448" y="3166"/>
                  <a:pt x="1910" y="2716"/>
                  <a:pt x="1911" y="2716"/>
                </a:cubicBezTo>
                <a:lnTo>
                  <a:pt x="1911" y="2716"/>
                </a:lnTo>
                <a:cubicBezTo>
                  <a:pt x="1911" y="2716"/>
                  <a:pt x="1821" y="3216"/>
                  <a:pt x="2241" y="3305"/>
                </a:cubicBezTo>
                <a:cubicBezTo>
                  <a:pt x="2270" y="3311"/>
                  <a:pt x="2297" y="3314"/>
                  <a:pt x="2325" y="3314"/>
                </a:cubicBezTo>
                <a:cubicBezTo>
                  <a:pt x="2693" y="3314"/>
                  <a:pt x="2910" y="2788"/>
                  <a:pt x="2910" y="2788"/>
                </a:cubicBezTo>
                <a:cubicBezTo>
                  <a:pt x="2910" y="2788"/>
                  <a:pt x="3104" y="3169"/>
                  <a:pt x="3399" y="3169"/>
                </a:cubicBezTo>
                <a:cubicBezTo>
                  <a:pt x="3484" y="3169"/>
                  <a:pt x="3578" y="3137"/>
                  <a:pt x="3678" y="3055"/>
                </a:cubicBezTo>
                <a:cubicBezTo>
                  <a:pt x="4124" y="2689"/>
                  <a:pt x="3847" y="2074"/>
                  <a:pt x="3847" y="2074"/>
                </a:cubicBezTo>
                <a:lnTo>
                  <a:pt x="3847" y="2074"/>
                </a:lnTo>
                <a:cubicBezTo>
                  <a:pt x="3847" y="2074"/>
                  <a:pt x="3976" y="2225"/>
                  <a:pt x="4171" y="2225"/>
                </a:cubicBezTo>
                <a:cubicBezTo>
                  <a:pt x="4276" y="2225"/>
                  <a:pt x="4400" y="2181"/>
                  <a:pt x="4534" y="2047"/>
                </a:cubicBezTo>
                <a:cubicBezTo>
                  <a:pt x="4847" y="1743"/>
                  <a:pt x="4651" y="1297"/>
                  <a:pt x="4651" y="1297"/>
                </a:cubicBezTo>
                <a:lnTo>
                  <a:pt x="4651" y="1297"/>
                </a:lnTo>
                <a:cubicBezTo>
                  <a:pt x="4703" y="1329"/>
                  <a:pt x="4745" y="1342"/>
                  <a:pt x="4778" y="1342"/>
                </a:cubicBezTo>
                <a:cubicBezTo>
                  <a:pt x="5005" y="1342"/>
                  <a:pt x="4793" y="681"/>
                  <a:pt x="4793" y="681"/>
                </a:cubicBezTo>
                <a:cubicBezTo>
                  <a:pt x="4793" y="681"/>
                  <a:pt x="4279" y="152"/>
                  <a:pt x="4046" y="152"/>
                </a:cubicBezTo>
                <a:cubicBezTo>
                  <a:pt x="4021" y="152"/>
                  <a:pt x="3999" y="158"/>
                  <a:pt x="3981" y="173"/>
                </a:cubicBezTo>
                <a:cubicBezTo>
                  <a:pt x="3874" y="244"/>
                  <a:pt x="3847" y="387"/>
                  <a:pt x="3928" y="485"/>
                </a:cubicBezTo>
                <a:cubicBezTo>
                  <a:pt x="3928" y="485"/>
                  <a:pt x="3478" y="1"/>
                  <a:pt x="31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 rot="1365070">
            <a:off x="7865275" y="4373584"/>
            <a:ext cx="326002" cy="208813"/>
          </a:xfrm>
          <a:custGeom>
            <a:avLst/>
            <a:gdLst/>
            <a:ahLst/>
            <a:cxnLst/>
            <a:rect l="l" t="t" r="r" b="b"/>
            <a:pathLst>
              <a:path w="3597" h="2304" extrusionOk="0">
                <a:moveTo>
                  <a:pt x="884" y="590"/>
                </a:moveTo>
                <a:cubicBezTo>
                  <a:pt x="919" y="608"/>
                  <a:pt x="955" y="608"/>
                  <a:pt x="1000" y="616"/>
                </a:cubicBezTo>
                <a:cubicBezTo>
                  <a:pt x="919" y="625"/>
                  <a:pt x="848" y="634"/>
                  <a:pt x="777" y="652"/>
                </a:cubicBezTo>
                <a:cubicBezTo>
                  <a:pt x="411" y="893"/>
                  <a:pt x="143" y="1259"/>
                  <a:pt x="18" y="1679"/>
                </a:cubicBezTo>
                <a:cubicBezTo>
                  <a:pt x="18" y="1696"/>
                  <a:pt x="9" y="1714"/>
                  <a:pt x="0" y="1723"/>
                </a:cubicBezTo>
                <a:cubicBezTo>
                  <a:pt x="71" y="1866"/>
                  <a:pt x="196" y="1964"/>
                  <a:pt x="348" y="2009"/>
                </a:cubicBezTo>
                <a:cubicBezTo>
                  <a:pt x="982" y="2205"/>
                  <a:pt x="1615" y="1598"/>
                  <a:pt x="1615" y="1598"/>
                </a:cubicBezTo>
                <a:cubicBezTo>
                  <a:pt x="1615" y="1598"/>
                  <a:pt x="1517" y="2098"/>
                  <a:pt x="1937" y="2187"/>
                </a:cubicBezTo>
                <a:cubicBezTo>
                  <a:pt x="2356" y="2277"/>
                  <a:pt x="2606" y="1670"/>
                  <a:pt x="2606" y="1670"/>
                </a:cubicBezTo>
                <a:cubicBezTo>
                  <a:pt x="2606" y="1670"/>
                  <a:pt x="2927" y="2303"/>
                  <a:pt x="3374" y="1937"/>
                </a:cubicBezTo>
                <a:cubicBezTo>
                  <a:pt x="3481" y="1848"/>
                  <a:pt x="3561" y="1732"/>
                  <a:pt x="3597" y="1598"/>
                </a:cubicBezTo>
                <a:cubicBezTo>
                  <a:pt x="3213" y="483"/>
                  <a:pt x="1901" y="1"/>
                  <a:pt x="884" y="59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 rot="1365070">
            <a:off x="7875100" y="4290364"/>
            <a:ext cx="425607" cy="302978"/>
          </a:xfrm>
          <a:custGeom>
            <a:avLst/>
            <a:gdLst/>
            <a:ahLst/>
            <a:cxnLst/>
            <a:rect l="l" t="t" r="r" b="b"/>
            <a:pathLst>
              <a:path w="4696" h="3343" extrusionOk="0">
                <a:moveTo>
                  <a:pt x="1697" y="2735"/>
                </a:move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close/>
                <a:moveTo>
                  <a:pt x="1695" y="2737"/>
                </a:moveTo>
                <a:lnTo>
                  <a:pt x="1695" y="2737"/>
                </a:lnTo>
                <a:cubicBezTo>
                  <a:pt x="1481" y="2941"/>
                  <a:pt x="1214" y="3083"/>
                  <a:pt x="920" y="3164"/>
                </a:cubicBezTo>
                <a:cubicBezTo>
                  <a:pt x="1205" y="3092"/>
                  <a:pt x="1481" y="2941"/>
                  <a:pt x="1695" y="2737"/>
                </a:cubicBezTo>
                <a:close/>
                <a:moveTo>
                  <a:pt x="2898" y="1"/>
                </a:moveTo>
                <a:cubicBezTo>
                  <a:pt x="2878" y="1"/>
                  <a:pt x="2858" y="2"/>
                  <a:pt x="2839" y="4"/>
                </a:cubicBezTo>
                <a:cubicBezTo>
                  <a:pt x="2776" y="22"/>
                  <a:pt x="2705" y="58"/>
                  <a:pt x="2652" y="102"/>
                </a:cubicBezTo>
                <a:cubicBezTo>
                  <a:pt x="2540" y="182"/>
                  <a:pt x="2479" y="311"/>
                  <a:pt x="2498" y="439"/>
                </a:cubicBezTo>
                <a:lnTo>
                  <a:pt x="2498" y="439"/>
                </a:lnTo>
                <a:cubicBezTo>
                  <a:pt x="2367" y="368"/>
                  <a:pt x="2236" y="313"/>
                  <a:pt x="2089" y="272"/>
                </a:cubicBezTo>
                <a:cubicBezTo>
                  <a:pt x="1984" y="235"/>
                  <a:pt x="1875" y="215"/>
                  <a:pt x="1762" y="215"/>
                </a:cubicBezTo>
                <a:cubicBezTo>
                  <a:pt x="1711" y="215"/>
                  <a:pt x="1660" y="219"/>
                  <a:pt x="1607" y="227"/>
                </a:cubicBezTo>
                <a:cubicBezTo>
                  <a:pt x="1527" y="245"/>
                  <a:pt x="1447" y="281"/>
                  <a:pt x="1384" y="343"/>
                </a:cubicBezTo>
                <a:cubicBezTo>
                  <a:pt x="1322" y="397"/>
                  <a:pt x="1286" y="477"/>
                  <a:pt x="1277" y="566"/>
                </a:cubicBezTo>
                <a:cubicBezTo>
                  <a:pt x="1277" y="647"/>
                  <a:pt x="1313" y="727"/>
                  <a:pt x="1384" y="790"/>
                </a:cubicBezTo>
                <a:cubicBezTo>
                  <a:pt x="1417" y="822"/>
                  <a:pt x="1453" y="855"/>
                  <a:pt x="1495" y="884"/>
                </a:cubicBezTo>
                <a:lnTo>
                  <a:pt x="1495" y="884"/>
                </a:lnTo>
                <a:cubicBezTo>
                  <a:pt x="1438" y="878"/>
                  <a:pt x="1381" y="875"/>
                  <a:pt x="1324" y="875"/>
                </a:cubicBezTo>
                <a:cubicBezTo>
                  <a:pt x="1252" y="875"/>
                  <a:pt x="1180" y="880"/>
                  <a:pt x="1107" y="888"/>
                </a:cubicBezTo>
                <a:cubicBezTo>
                  <a:pt x="1027" y="897"/>
                  <a:pt x="947" y="915"/>
                  <a:pt x="875" y="941"/>
                </a:cubicBezTo>
                <a:cubicBezTo>
                  <a:pt x="795" y="968"/>
                  <a:pt x="724" y="1013"/>
                  <a:pt x="670" y="1075"/>
                </a:cubicBezTo>
                <a:cubicBezTo>
                  <a:pt x="572" y="1218"/>
                  <a:pt x="572" y="1405"/>
                  <a:pt x="661" y="1548"/>
                </a:cubicBezTo>
                <a:cubicBezTo>
                  <a:pt x="735" y="1648"/>
                  <a:pt x="843" y="1719"/>
                  <a:pt x="961" y="1751"/>
                </a:cubicBezTo>
                <a:lnTo>
                  <a:pt x="961" y="1751"/>
                </a:lnTo>
                <a:cubicBezTo>
                  <a:pt x="702" y="1797"/>
                  <a:pt x="461" y="1913"/>
                  <a:pt x="260" y="2084"/>
                </a:cubicBezTo>
                <a:cubicBezTo>
                  <a:pt x="144" y="2191"/>
                  <a:pt x="72" y="2325"/>
                  <a:pt x="37" y="2476"/>
                </a:cubicBezTo>
                <a:cubicBezTo>
                  <a:pt x="1" y="2619"/>
                  <a:pt x="28" y="2780"/>
                  <a:pt x="108" y="2914"/>
                </a:cubicBezTo>
                <a:cubicBezTo>
                  <a:pt x="188" y="3039"/>
                  <a:pt x="322" y="3137"/>
                  <a:pt x="474" y="3164"/>
                </a:cubicBezTo>
                <a:cubicBezTo>
                  <a:pt x="545" y="3181"/>
                  <a:pt x="619" y="3190"/>
                  <a:pt x="694" y="3190"/>
                </a:cubicBezTo>
                <a:cubicBezTo>
                  <a:pt x="768" y="3190"/>
                  <a:pt x="844" y="3181"/>
                  <a:pt x="920" y="3164"/>
                </a:cubicBezTo>
                <a:lnTo>
                  <a:pt x="920" y="3164"/>
                </a:lnTo>
                <a:cubicBezTo>
                  <a:pt x="854" y="3176"/>
                  <a:pt x="786" y="3183"/>
                  <a:pt x="716" y="3183"/>
                </a:cubicBezTo>
                <a:cubicBezTo>
                  <a:pt x="636" y="3183"/>
                  <a:pt x="555" y="3174"/>
                  <a:pt x="474" y="3155"/>
                </a:cubicBezTo>
                <a:cubicBezTo>
                  <a:pt x="331" y="3119"/>
                  <a:pt x="206" y="3030"/>
                  <a:pt x="126" y="2905"/>
                </a:cubicBezTo>
                <a:cubicBezTo>
                  <a:pt x="45" y="2780"/>
                  <a:pt x="28" y="2628"/>
                  <a:pt x="63" y="2485"/>
                </a:cubicBezTo>
                <a:cubicBezTo>
                  <a:pt x="99" y="2343"/>
                  <a:pt x="179" y="2209"/>
                  <a:pt x="286" y="2110"/>
                </a:cubicBezTo>
                <a:cubicBezTo>
                  <a:pt x="510" y="1914"/>
                  <a:pt x="795" y="1798"/>
                  <a:pt x="1090" y="1771"/>
                </a:cubicBezTo>
                <a:lnTo>
                  <a:pt x="1224" y="1762"/>
                </a:lnTo>
                <a:lnTo>
                  <a:pt x="1090" y="1745"/>
                </a:lnTo>
                <a:cubicBezTo>
                  <a:pt x="1087" y="1744"/>
                  <a:pt x="1084" y="1744"/>
                  <a:pt x="1081" y="1743"/>
                </a:cubicBezTo>
                <a:lnTo>
                  <a:pt x="1081" y="1743"/>
                </a:lnTo>
                <a:lnTo>
                  <a:pt x="1081" y="1736"/>
                </a:lnTo>
                <a:cubicBezTo>
                  <a:pt x="1071" y="1737"/>
                  <a:pt x="1060" y="1738"/>
                  <a:pt x="1050" y="1739"/>
                </a:cubicBezTo>
                <a:lnTo>
                  <a:pt x="1050" y="1739"/>
                </a:lnTo>
                <a:cubicBezTo>
                  <a:pt x="913" y="1714"/>
                  <a:pt x="787" y="1644"/>
                  <a:pt x="697" y="1530"/>
                </a:cubicBezTo>
                <a:cubicBezTo>
                  <a:pt x="617" y="1396"/>
                  <a:pt x="617" y="1227"/>
                  <a:pt x="706" y="1102"/>
                </a:cubicBezTo>
                <a:cubicBezTo>
                  <a:pt x="759" y="1048"/>
                  <a:pt x="822" y="1004"/>
                  <a:pt x="893" y="977"/>
                </a:cubicBezTo>
                <a:cubicBezTo>
                  <a:pt x="965" y="950"/>
                  <a:pt x="1036" y="932"/>
                  <a:pt x="1116" y="923"/>
                </a:cubicBezTo>
                <a:cubicBezTo>
                  <a:pt x="1178" y="917"/>
                  <a:pt x="1238" y="914"/>
                  <a:pt x="1298" y="914"/>
                </a:cubicBezTo>
                <a:cubicBezTo>
                  <a:pt x="1390" y="914"/>
                  <a:pt x="1483" y="921"/>
                  <a:pt x="1578" y="931"/>
                </a:cubicBezTo>
                <a:lnTo>
                  <a:pt x="1578" y="931"/>
                </a:lnTo>
                <a:cubicBezTo>
                  <a:pt x="1579" y="932"/>
                  <a:pt x="1580" y="932"/>
                  <a:pt x="1581" y="932"/>
                </a:cubicBezTo>
                <a:lnTo>
                  <a:pt x="1581" y="931"/>
                </a:lnTo>
                <a:lnTo>
                  <a:pt x="1581" y="931"/>
                </a:lnTo>
                <a:cubicBezTo>
                  <a:pt x="1584" y="932"/>
                  <a:pt x="1587" y="932"/>
                  <a:pt x="1589" y="932"/>
                </a:cubicBezTo>
                <a:lnTo>
                  <a:pt x="1697" y="950"/>
                </a:lnTo>
                <a:lnTo>
                  <a:pt x="1598" y="897"/>
                </a:lnTo>
                <a:cubicBezTo>
                  <a:pt x="1527" y="861"/>
                  <a:pt x="1464" y="816"/>
                  <a:pt x="1411" y="763"/>
                </a:cubicBezTo>
                <a:cubicBezTo>
                  <a:pt x="1357" y="709"/>
                  <a:pt x="1322" y="638"/>
                  <a:pt x="1322" y="566"/>
                </a:cubicBezTo>
                <a:cubicBezTo>
                  <a:pt x="1331" y="486"/>
                  <a:pt x="1366" y="424"/>
                  <a:pt x="1420" y="370"/>
                </a:cubicBezTo>
                <a:cubicBezTo>
                  <a:pt x="1473" y="317"/>
                  <a:pt x="1545" y="281"/>
                  <a:pt x="1625" y="272"/>
                </a:cubicBezTo>
                <a:cubicBezTo>
                  <a:pt x="1672" y="264"/>
                  <a:pt x="1720" y="260"/>
                  <a:pt x="1768" y="260"/>
                </a:cubicBezTo>
                <a:cubicBezTo>
                  <a:pt x="1875" y="260"/>
                  <a:pt x="1982" y="280"/>
                  <a:pt x="2080" y="317"/>
                </a:cubicBezTo>
                <a:cubicBezTo>
                  <a:pt x="2232" y="361"/>
                  <a:pt x="2375" y="424"/>
                  <a:pt x="2518" y="495"/>
                </a:cubicBezTo>
                <a:lnTo>
                  <a:pt x="2571" y="531"/>
                </a:lnTo>
                <a:lnTo>
                  <a:pt x="2553" y="468"/>
                </a:lnTo>
                <a:cubicBezTo>
                  <a:pt x="2518" y="343"/>
                  <a:pt x="2571" y="209"/>
                  <a:pt x="2678" y="138"/>
                </a:cubicBezTo>
                <a:cubicBezTo>
                  <a:pt x="2732" y="93"/>
                  <a:pt x="2794" y="67"/>
                  <a:pt x="2857" y="49"/>
                </a:cubicBezTo>
                <a:cubicBezTo>
                  <a:pt x="2874" y="46"/>
                  <a:pt x="2890" y="45"/>
                  <a:pt x="2907" y="45"/>
                </a:cubicBezTo>
                <a:cubicBezTo>
                  <a:pt x="2953" y="45"/>
                  <a:pt x="2998" y="54"/>
                  <a:pt x="3044" y="67"/>
                </a:cubicBezTo>
                <a:cubicBezTo>
                  <a:pt x="3169" y="111"/>
                  <a:pt x="3285" y="174"/>
                  <a:pt x="3392" y="254"/>
                </a:cubicBezTo>
                <a:cubicBezTo>
                  <a:pt x="3491" y="328"/>
                  <a:pt x="3590" y="410"/>
                  <a:pt x="3682" y="500"/>
                </a:cubicBezTo>
                <a:lnTo>
                  <a:pt x="3682" y="500"/>
                </a:lnTo>
                <a:cubicBezTo>
                  <a:pt x="3686" y="507"/>
                  <a:pt x="3691" y="515"/>
                  <a:pt x="3696" y="522"/>
                </a:cubicBezTo>
                <a:lnTo>
                  <a:pt x="3701" y="518"/>
                </a:lnTo>
                <a:lnTo>
                  <a:pt x="3701" y="518"/>
                </a:lnTo>
                <a:cubicBezTo>
                  <a:pt x="3702" y="519"/>
                  <a:pt x="3703" y="521"/>
                  <a:pt x="3705" y="522"/>
                </a:cubicBezTo>
                <a:lnTo>
                  <a:pt x="3740" y="486"/>
                </a:lnTo>
                <a:cubicBezTo>
                  <a:pt x="3705" y="441"/>
                  <a:pt x="3687" y="397"/>
                  <a:pt x="3696" y="343"/>
                </a:cubicBezTo>
                <a:cubicBezTo>
                  <a:pt x="3696" y="290"/>
                  <a:pt x="3723" y="245"/>
                  <a:pt x="3767" y="218"/>
                </a:cubicBezTo>
                <a:cubicBezTo>
                  <a:pt x="3785" y="201"/>
                  <a:pt x="3807" y="194"/>
                  <a:pt x="3831" y="194"/>
                </a:cubicBezTo>
                <a:cubicBezTo>
                  <a:pt x="3854" y="194"/>
                  <a:pt x="3879" y="201"/>
                  <a:pt x="3901" y="209"/>
                </a:cubicBezTo>
                <a:cubicBezTo>
                  <a:pt x="3955" y="227"/>
                  <a:pt x="3999" y="254"/>
                  <a:pt x="4053" y="281"/>
                </a:cubicBezTo>
                <a:cubicBezTo>
                  <a:pt x="4237" y="403"/>
                  <a:pt x="4403" y="543"/>
                  <a:pt x="4561" y="700"/>
                </a:cubicBezTo>
                <a:lnTo>
                  <a:pt x="4561" y="700"/>
                </a:lnTo>
                <a:cubicBezTo>
                  <a:pt x="4606" y="843"/>
                  <a:pt x="4633" y="977"/>
                  <a:pt x="4651" y="1120"/>
                </a:cubicBezTo>
                <a:cubicBezTo>
                  <a:pt x="4660" y="1191"/>
                  <a:pt x="4651" y="1254"/>
                  <a:pt x="4615" y="1316"/>
                </a:cubicBezTo>
                <a:cubicBezTo>
                  <a:pt x="4602" y="1336"/>
                  <a:pt x="4584" y="1343"/>
                  <a:pt x="4563" y="1343"/>
                </a:cubicBezTo>
                <a:cubicBezTo>
                  <a:pt x="4528" y="1343"/>
                  <a:pt x="4485" y="1321"/>
                  <a:pt x="4445" y="1298"/>
                </a:cubicBezTo>
                <a:lnTo>
                  <a:pt x="4392" y="1272"/>
                </a:lnTo>
                <a:lnTo>
                  <a:pt x="4419" y="1325"/>
                </a:lnTo>
                <a:cubicBezTo>
                  <a:pt x="4419" y="1327"/>
                  <a:pt x="4420" y="1329"/>
                  <a:pt x="4421" y="1332"/>
                </a:cubicBezTo>
                <a:lnTo>
                  <a:pt x="4421" y="1332"/>
                </a:lnTo>
                <a:lnTo>
                  <a:pt x="4419" y="1334"/>
                </a:lnTo>
                <a:cubicBezTo>
                  <a:pt x="4420" y="1335"/>
                  <a:pt x="4421" y="1335"/>
                  <a:pt x="4422" y="1336"/>
                </a:cubicBezTo>
                <a:lnTo>
                  <a:pt x="4422" y="1336"/>
                </a:lnTo>
                <a:cubicBezTo>
                  <a:pt x="4465" y="1457"/>
                  <a:pt x="4490" y="1579"/>
                  <a:pt x="4472" y="1709"/>
                </a:cubicBezTo>
                <a:cubicBezTo>
                  <a:pt x="4463" y="1834"/>
                  <a:pt x="4410" y="1959"/>
                  <a:pt x="4312" y="2048"/>
                </a:cubicBezTo>
                <a:cubicBezTo>
                  <a:pt x="4231" y="2146"/>
                  <a:pt x="4106" y="2209"/>
                  <a:pt x="3981" y="2226"/>
                </a:cubicBezTo>
                <a:cubicBezTo>
                  <a:pt x="3972" y="2227"/>
                  <a:pt x="3962" y="2227"/>
                  <a:pt x="3953" y="2227"/>
                </a:cubicBezTo>
                <a:cubicBezTo>
                  <a:pt x="3830" y="2227"/>
                  <a:pt x="3717" y="2175"/>
                  <a:pt x="3642" y="2084"/>
                </a:cubicBezTo>
                <a:lnTo>
                  <a:pt x="3642" y="2084"/>
                </a:lnTo>
                <a:cubicBezTo>
                  <a:pt x="3642" y="2084"/>
                  <a:pt x="3642" y="2084"/>
                  <a:pt x="3642" y="2084"/>
                </a:cubicBezTo>
                <a:lnTo>
                  <a:pt x="3580" y="2021"/>
                </a:lnTo>
                <a:lnTo>
                  <a:pt x="3615" y="2102"/>
                </a:lnTo>
                <a:cubicBezTo>
                  <a:pt x="3616" y="2104"/>
                  <a:pt x="3617" y="2106"/>
                  <a:pt x="3618" y="2108"/>
                </a:cubicBezTo>
                <a:lnTo>
                  <a:pt x="3618" y="2108"/>
                </a:lnTo>
                <a:lnTo>
                  <a:pt x="3615" y="2110"/>
                </a:lnTo>
                <a:cubicBezTo>
                  <a:pt x="3618" y="2113"/>
                  <a:pt x="3620" y="2115"/>
                  <a:pt x="3622" y="2117"/>
                </a:cubicBezTo>
                <a:lnTo>
                  <a:pt x="3622" y="2117"/>
                </a:lnTo>
                <a:cubicBezTo>
                  <a:pt x="3680" y="2265"/>
                  <a:pt x="3704" y="2428"/>
                  <a:pt x="3696" y="2583"/>
                </a:cubicBezTo>
                <a:cubicBezTo>
                  <a:pt x="3687" y="2753"/>
                  <a:pt x="3615" y="2914"/>
                  <a:pt x="3490" y="3021"/>
                </a:cubicBezTo>
                <a:cubicBezTo>
                  <a:pt x="3437" y="3083"/>
                  <a:pt x="3366" y="3128"/>
                  <a:pt x="3285" y="3155"/>
                </a:cubicBezTo>
                <a:cubicBezTo>
                  <a:pt x="3248" y="3167"/>
                  <a:pt x="3211" y="3174"/>
                  <a:pt x="3173" y="3174"/>
                </a:cubicBezTo>
                <a:cubicBezTo>
                  <a:pt x="3130" y="3174"/>
                  <a:pt x="3087" y="3165"/>
                  <a:pt x="3044" y="3146"/>
                </a:cubicBezTo>
                <a:cubicBezTo>
                  <a:pt x="2892" y="3065"/>
                  <a:pt x="2776" y="2949"/>
                  <a:pt x="2696" y="2798"/>
                </a:cubicBezTo>
                <a:lnTo>
                  <a:pt x="2687" y="2780"/>
                </a:lnTo>
                <a:lnTo>
                  <a:pt x="2678" y="2798"/>
                </a:lnTo>
                <a:cubicBezTo>
                  <a:pt x="2625" y="2932"/>
                  <a:pt x="2553" y="3048"/>
                  <a:pt x="2455" y="3146"/>
                </a:cubicBezTo>
                <a:cubicBezTo>
                  <a:pt x="2411" y="3199"/>
                  <a:pt x="2357" y="3244"/>
                  <a:pt x="2295" y="3280"/>
                </a:cubicBezTo>
                <a:cubicBezTo>
                  <a:pt x="2241" y="3306"/>
                  <a:pt x="2170" y="3324"/>
                  <a:pt x="2098" y="3333"/>
                </a:cubicBezTo>
                <a:cubicBezTo>
                  <a:pt x="1964" y="3333"/>
                  <a:pt x="1830" y="3262"/>
                  <a:pt x="1759" y="3137"/>
                </a:cubicBezTo>
                <a:cubicBezTo>
                  <a:pt x="1697" y="3012"/>
                  <a:pt x="1670" y="2878"/>
                  <a:pt x="1697" y="2735"/>
                </a:cubicBezTo>
                <a:lnTo>
                  <a:pt x="1697" y="2735"/>
                </a:lnTo>
                <a:cubicBezTo>
                  <a:pt x="1670" y="2878"/>
                  <a:pt x="1688" y="3021"/>
                  <a:pt x="1750" y="3146"/>
                </a:cubicBezTo>
                <a:cubicBezTo>
                  <a:pt x="1830" y="3262"/>
                  <a:pt x="1955" y="3342"/>
                  <a:pt x="2098" y="3342"/>
                </a:cubicBezTo>
                <a:cubicBezTo>
                  <a:pt x="2170" y="3342"/>
                  <a:pt x="2241" y="3324"/>
                  <a:pt x="2303" y="3289"/>
                </a:cubicBezTo>
                <a:cubicBezTo>
                  <a:pt x="2366" y="3253"/>
                  <a:pt x="2419" y="3208"/>
                  <a:pt x="2464" y="3164"/>
                </a:cubicBezTo>
                <a:cubicBezTo>
                  <a:pt x="2557" y="3062"/>
                  <a:pt x="2634" y="2952"/>
                  <a:pt x="2688" y="2827"/>
                </a:cubicBezTo>
                <a:lnTo>
                  <a:pt x="2688" y="2827"/>
                </a:lnTo>
                <a:cubicBezTo>
                  <a:pt x="2761" y="2978"/>
                  <a:pt x="2890" y="3096"/>
                  <a:pt x="3035" y="3173"/>
                </a:cubicBezTo>
                <a:cubicBezTo>
                  <a:pt x="3078" y="3192"/>
                  <a:pt x="3124" y="3201"/>
                  <a:pt x="3171" y="3201"/>
                </a:cubicBezTo>
                <a:cubicBezTo>
                  <a:pt x="3211" y="3201"/>
                  <a:pt x="3253" y="3194"/>
                  <a:pt x="3294" y="3181"/>
                </a:cubicBezTo>
                <a:cubicBezTo>
                  <a:pt x="3374" y="3155"/>
                  <a:pt x="3446" y="3110"/>
                  <a:pt x="3508" y="3048"/>
                </a:cubicBezTo>
                <a:cubicBezTo>
                  <a:pt x="3633" y="2932"/>
                  <a:pt x="3714" y="2762"/>
                  <a:pt x="3723" y="2592"/>
                </a:cubicBezTo>
                <a:cubicBezTo>
                  <a:pt x="3730" y="2450"/>
                  <a:pt x="3712" y="2300"/>
                  <a:pt x="3669" y="2161"/>
                </a:cubicBezTo>
                <a:lnTo>
                  <a:pt x="3669" y="2161"/>
                </a:lnTo>
                <a:cubicBezTo>
                  <a:pt x="3748" y="2224"/>
                  <a:pt x="3848" y="2263"/>
                  <a:pt x="3954" y="2263"/>
                </a:cubicBezTo>
                <a:cubicBezTo>
                  <a:pt x="3963" y="2263"/>
                  <a:pt x="3972" y="2263"/>
                  <a:pt x="3981" y="2262"/>
                </a:cubicBezTo>
                <a:cubicBezTo>
                  <a:pt x="4115" y="2244"/>
                  <a:pt x="4240" y="2182"/>
                  <a:pt x="4338" y="2075"/>
                </a:cubicBezTo>
                <a:cubicBezTo>
                  <a:pt x="4428" y="1977"/>
                  <a:pt x="4490" y="1852"/>
                  <a:pt x="4508" y="1709"/>
                </a:cubicBezTo>
                <a:cubicBezTo>
                  <a:pt x="4516" y="1591"/>
                  <a:pt x="4503" y="1473"/>
                  <a:pt x="4463" y="1356"/>
                </a:cubicBezTo>
                <a:lnTo>
                  <a:pt x="4463" y="1356"/>
                </a:lnTo>
                <a:cubicBezTo>
                  <a:pt x="4484" y="1365"/>
                  <a:pt x="4505" y="1373"/>
                  <a:pt x="4526" y="1379"/>
                </a:cubicBezTo>
                <a:cubicBezTo>
                  <a:pt x="4538" y="1383"/>
                  <a:pt x="4550" y="1386"/>
                  <a:pt x="4561" y="1386"/>
                </a:cubicBezTo>
                <a:cubicBezTo>
                  <a:pt x="4593" y="1386"/>
                  <a:pt x="4622" y="1369"/>
                  <a:pt x="4642" y="1343"/>
                </a:cubicBezTo>
                <a:cubicBezTo>
                  <a:pt x="4677" y="1272"/>
                  <a:pt x="4695" y="1191"/>
                  <a:pt x="4686" y="1120"/>
                </a:cubicBezTo>
                <a:cubicBezTo>
                  <a:pt x="4669" y="968"/>
                  <a:pt x="4642" y="825"/>
                  <a:pt x="4597" y="691"/>
                </a:cubicBezTo>
                <a:cubicBezTo>
                  <a:pt x="4437" y="522"/>
                  <a:pt x="4258" y="379"/>
                  <a:pt x="4071" y="245"/>
                </a:cubicBezTo>
                <a:cubicBezTo>
                  <a:pt x="4026" y="218"/>
                  <a:pt x="3972" y="192"/>
                  <a:pt x="3919" y="174"/>
                </a:cubicBezTo>
                <a:cubicBezTo>
                  <a:pt x="3892" y="156"/>
                  <a:pt x="3856" y="156"/>
                  <a:pt x="3830" y="156"/>
                </a:cubicBezTo>
                <a:cubicBezTo>
                  <a:pt x="3794" y="156"/>
                  <a:pt x="3758" y="165"/>
                  <a:pt x="3731" y="192"/>
                </a:cubicBezTo>
                <a:cubicBezTo>
                  <a:pt x="3687" y="227"/>
                  <a:pt x="3651" y="281"/>
                  <a:pt x="3642" y="343"/>
                </a:cubicBezTo>
                <a:cubicBezTo>
                  <a:pt x="3642" y="366"/>
                  <a:pt x="3644" y="388"/>
                  <a:pt x="3649" y="410"/>
                </a:cubicBezTo>
                <a:lnTo>
                  <a:pt x="3649" y="410"/>
                </a:lnTo>
                <a:cubicBezTo>
                  <a:pt x="3579" y="341"/>
                  <a:pt x="3501" y="275"/>
                  <a:pt x="3419" y="218"/>
                </a:cubicBezTo>
                <a:cubicBezTo>
                  <a:pt x="3312" y="129"/>
                  <a:pt x="3187" y="67"/>
                  <a:pt x="3053" y="22"/>
                </a:cubicBezTo>
                <a:cubicBezTo>
                  <a:pt x="3007" y="9"/>
                  <a:pt x="2952" y="1"/>
                  <a:pt x="28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 rot="1365070">
            <a:off x="7952985" y="4343528"/>
            <a:ext cx="431951" cy="223948"/>
          </a:xfrm>
          <a:custGeom>
            <a:avLst/>
            <a:gdLst/>
            <a:ahLst/>
            <a:cxnLst/>
            <a:rect l="l" t="t" r="r" b="b"/>
            <a:pathLst>
              <a:path w="4766" h="2471" extrusionOk="0">
                <a:moveTo>
                  <a:pt x="4671" y="0"/>
                </a:moveTo>
                <a:cubicBezTo>
                  <a:pt x="4661" y="0"/>
                  <a:pt x="4652" y="2"/>
                  <a:pt x="4642" y="7"/>
                </a:cubicBezTo>
                <a:cubicBezTo>
                  <a:pt x="4142" y="239"/>
                  <a:pt x="3642" y="471"/>
                  <a:pt x="3142" y="703"/>
                </a:cubicBezTo>
                <a:lnTo>
                  <a:pt x="2428" y="311"/>
                </a:lnTo>
                <a:cubicBezTo>
                  <a:pt x="2425" y="309"/>
                  <a:pt x="2423" y="308"/>
                  <a:pt x="2422" y="308"/>
                </a:cubicBezTo>
                <a:cubicBezTo>
                  <a:pt x="2395" y="308"/>
                  <a:pt x="2803" y="664"/>
                  <a:pt x="2999" y="775"/>
                </a:cubicBezTo>
                <a:lnTo>
                  <a:pt x="2526" y="998"/>
                </a:lnTo>
                <a:lnTo>
                  <a:pt x="2464" y="1025"/>
                </a:lnTo>
                <a:lnTo>
                  <a:pt x="1322" y="516"/>
                </a:lnTo>
                <a:lnTo>
                  <a:pt x="1322" y="516"/>
                </a:lnTo>
                <a:cubicBezTo>
                  <a:pt x="1634" y="730"/>
                  <a:pt x="1973" y="926"/>
                  <a:pt x="2312" y="1096"/>
                </a:cubicBezTo>
                <a:lnTo>
                  <a:pt x="1902" y="1292"/>
                </a:lnTo>
                <a:lnTo>
                  <a:pt x="608" y="1087"/>
                </a:lnTo>
                <a:lnTo>
                  <a:pt x="411" y="1051"/>
                </a:lnTo>
                <a:lnTo>
                  <a:pt x="411" y="1051"/>
                </a:lnTo>
                <a:cubicBezTo>
                  <a:pt x="840" y="1194"/>
                  <a:pt x="1268" y="1301"/>
                  <a:pt x="1696" y="1391"/>
                </a:cubicBezTo>
                <a:lnTo>
                  <a:pt x="429" y="1989"/>
                </a:lnTo>
                <a:lnTo>
                  <a:pt x="1" y="2194"/>
                </a:lnTo>
                <a:cubicBezTo>
                  <a:pt x="438" y="2069"/>
                  <a:pt x="866" y="1908"/>
                  <a:pt x="1286" y="1730"/>
                </a:cubicBezTo>
                <a:lnTo>
                  <a:pt x="1759" y="1507"/>
                </a:lnTo>
                <a:lnTo>
                  <a:pt x="1759" y="1507"/>
                </a:lnTo>
                <a:lnTo>
                  <a:pt x="1304" y="2328"/>
                </a:lnTo>
                <a:lnTo>
                  <a:pt x="1223" y="2471"/>
                </a:lnTo>
                <a:cubicBezTo>
                  <a:pt x="1464" y="2176"/>
                  <a:pt x="1687" y="1864"/>
                  <a:pt x="1884" y="1533"/>
                </a:cubicBezTo>
                <a:lnTo>
                  <a:pt x="1955" y="1408"/>
                </a:lnTo>
                <a:lnTo>
                  <a:pt x="2384" y="1203"/>
                </a:lnTo>
                <a:lnTo>
                  <a:pt x="2384" y="1203"/>
                </a:lnTo>
                <a:cubicBezTo>
                  <a:pt x="2348" y="1587"/>
                  <a:pt x="2348" y="1962"/>
                  <a:pt x="2366" y="2346"/>
                </a:cubicBezTo>
                <a:lnTo>
                  <a:pt x="2518" y="1141"/>
                </a:lnTo>
                <a:lnTo>
                  <a:pt x="3071" y="882"/>
                </a:lnTo>
                <a:lnTo>
                  <a:pt x="3071" y="882"/>
                </a:lnTo>
                <a:cubicBezTo>
                  <a:pt x="3054" y="1098"/>
                  <a:pt x="3138" y="1577"/>
                  <a:pt x="3150" y="1577"/>
                </a:cubicBezTo>
                <a:cubicBezTo>
                  <a:pt x="3151" y="1577"/>
                  <a:pt x="3151" y="1575"/>
                  <a:pt x="3151" y="1569"/>
                </a:cubicBezTo>
                <a:cubicBezTo>
                  <a:pt x="3169" y="1319"/>
                  <a:pt x="3187" y="1069"/>
                  <a:pt x="3196" y="819"/>
                </a:cubicBezTo>
                <a:lnTo>
                  <a:pt x="3624" y="623"/>
                </a:lnTo>
                <a:cubicBezTo>
                  <a:pt x="3990" y="453"/>
                  <a:pt x="4347" y="284"/>
                  <a:pt x="4704" y="123"/>
                </a:cubicBezTo>
                <a:cubicBezTo>
                  <a:pt x="4766" y="85"/>
                  <a:pt x="4728" y="0"/>
                  <a:pt x="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 rot="-3603133">
            <a:off x="8208257" y="4081920"/>
            <a:ext cx="323633" cy="271347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3"/>
          <p:cNvSpPr/>
          <p:nvPr/>
        </p:nvSpPr>
        <p:spPr>
          <a:xfrm rot="-3603133">
            <a:off x="8232926" y="4097937"/>
            <a:ext cx="289829" cy="265728"/>
          </a:xfrm>
          <a:custGeom>
            <a:avLst/>
            <a:gdLst/>
            <a:ahLst/>
            <a:cxnLst/>
            <a:rect l="l" t="t" r="r" b="b"/>
            <a:pathLst>
              <a:path w="3198" h="2932" extrusionOk="0">
                <a:moveTo>
                  <a:pt x="1664" y="2377"/>
                </a:moveTo>
                <a:lnTo>
                  <a:pt x="1665" y="2377"/>
                </a:lnTo>
                <a:cubicBezTo>
                  <a:pt x="1666" y="2378"/>
                  <a:pt x="1666" y="2378"/>
                  <a:pt x="1666" y="2378"/>
                </a:cubicBezTo>
                <a:cubicBezTo>
                  <a:pt x="1667" y="2378"/>
                  <a:pt x="1666" y="2378"/>
                  <a:pt x="1664" y="2377"/>
                </a:cubicBezTo>
                <a:close/>
                <a:moveTo>
                  <a:pt x="3194" y="1"/>
                </a:moveTo>
                <a:cubicBezTo>
                  <a:pt x="3194" y="1"/>
                  <a:pt x="3193" y="2"/>
                  <a:pt x="3191" y="3"/>
                </a:cubicBezTo>
                <a:cubicBezTo>
                  <a:pt x="3084" y="102"/>
                  <a:pt x="2968" y="200"/>
                  <a:pt x="2861" y="298"/>
                </a:cubicBezTo>
                <a:cubicBezTo>
                  <a:pt x="2584" y="548"/>
                  <a:pt x="2307" y="798"/>
                  <a:pt x="2022" y="1048"/>
                </a:cubicBezTo>
                <a:cubicBezTo>
                  <a:pt x="2066" y="842"/>
                  <a:pt x="2093" y="637"/>
                  <a:pt x="2111" y="423"/>
                </a:cubicBezTo>
                <a:lnTo>
                  <a:pt x="2111" y="423"/>
                </a:lnTo>
                <a:cubicBezTo>
                  <a:pt x="2102" y="459"/>
                  <a:pt x="2093" y="494"/>
                  <a:pt x="2084" y="521"/>
                </a:cubicBezTo>
                <a:lnTo>
                  <a:pt x="1959" y="1101"/>
                </a:lnTo>
                <a:cubicBezTo>
                  <a:pt x="1825" y="1208"/>
                  <a:pt x="1700" y="1315"/>
                  <a:pt x="1575" y="1423"/>
                </a:cubicBezTo>
                <a:cubicBezTo>
                  <a:pt x="1406" y="1556"/>
                  <a:pt x="1236" y="1681"/>
                  <a:pt x="1076" y="1815"/>
                </a:cubicBezTo>
                <a:lnTo>
                  <a:pt x="1076" y="1780"/>
                </a:lnTo>
                <a:cubicBezTo>
                  <a:pt x="1093" y="1529"/>
                  <a:pt x="1094" y="992"/>
                  <a:pt x="1085" y="992"/>
                </a:cubicBezTo>
                <a:lnTo>
                  <a:pt x="1085" y="992"/>
                </a:lnTo>
                <a:cubicBezTo>
                  <a:pt x="1085" y="992"/>
                  <a:pt x="1085" y="993"/>
                  <a:pt x="1085" y="994"/>
                </a:cubicBezTo>
                <a:cubicBezTo>
                  <a:pt x="1076" y="1030"/>
                  <a:pt x="1076" y="1066"/>
                  <a:pt x="1076" y="1101"/>
                </a:cubicBezTo>
                <a:lnTo>
                  <a:pt x="1013" y="1869"/>
                </a:lnTo>
                <a:cubicBezTo>
                  <a:pt x="933" y="1931"/>
                  <a:pt x="853" y="1994"/>
                  <a:pt x="772" y="2065"/>
                </a:cubicBezTo>
                <a:cubicBezTo>
                  <a:pt x="612" y="2199"/>
                  <a:pt x="469" y="2333"/>
                  <a:pt x="326" y="2476"/>
                </a:cubicBezTo>
                <a:cubicBezTo>
                  <a:pt x="210" y="2592"/>
                  <a:pt x="112" y="2717"/>
                  <a:pt x="31" y="2851"/>
                </a:cubicBezTo>
                <a:cubicBezTo>
                  <a:pt x="1" y="2893"/>
                  <a:pt x="37" y="2932"/>
                  <a:pt x="78" y="2932"/>
                </a:cubicBezTo>
                <a:cubicBezTo>
                  <a:pt x="96" y="2932"/>
                  <a:pt x="116" y="2924"/>
                  <a:pt x="130" y="2904"/>
                </a:cubicBezTo>
                <a:cubicBezTo>
                  <a:pt x="228" y="2752"/>
                  <a:pt x="344" y="2610"/>
                  <a:pt x="478" y="2485"/>
                </a:cubicBezTo>
                <a:cubicBezTo>
                  <a:pt x="603" y="2360"/>
                  <a:pt x="737" y="2235"/>
                  <a:pt x="870" y="2128"/>
                </a:cubicBezTo>
                <a:lnTo>
                  <a:pt x="942" y="2154"/>
                </a:lnTo>
                <a:cubicBezTo>
                  <a:pt x="1164" y="2237"/>
                  <a:pt x="1623" y="2365"/>
                  <a:pt x="1664" y="2377"/>
                </a:cubicBezTo>
                <a:lnTo>
                  <a:pt x="1664" y="2377"/>
                </a:lnTo>
                <a:lnTo>
                  <a:pt x="1567" y="2333"/>
                </a:lnTo>
                <a:lnTo>
                  <a:pt x="924" y="2092"/>
                </a:lnTo>
                <a:lnTo>
                  <a:pt x="995" y="2020"/>
                </a:lnTo>
                <a:cubicBezTo>
                  <a:pt x="1129" y="1913"/>
                  <a:pt x="1272" y="1806"/>
                  <a:pt x="1406" y="1708"/>
                </a:cubicBezTo>
                <a:lnTo>
                  <a:pt x="1486" y="1726"/>
                </a:lnTo>
                <a:cubicBezTo>
                  <a:pt x="1722" y="1785"/>
                  <a:pt x="2227" y="1852"/>
                  <a:pt x="2254" y="1852"/>
                </a:cubicBezTo>
                <a:cubicBezTo>
                  <a:pt x="2256" y="1852"/>
                  <a:pt x="2256" y="1851"/>
                  <a:pt x="2254" y="1851"/>
                </a:cubicBezTo>
                <a:lnTo>
                  <a:pt x="2147" y="1824"/>
                </a:lnTo>
                <a:lnTo>
                  <a:pt x="1459" y="1663"/>
                </a:lnTo>
                <a:cubicBezTo>
                  <a:pt x="1549" y="1583"/>
                  <a:pt x="1647" y="1512"/>
                  <a:pt x="1736" y="1440"/>
                </a:cubicBezTo>
                <a:cubicBezTo>
                  <a:pt x="1959" y="1253"/>
                  <a:pt x="2129" y="1101"/>
                  <a:pt x="2334" y="905"/>
                </a:cubicBezTo>
                <a:lnTo>
                  <a:pt x="2343" y="905"/>
                </a:lnTo>
                <a:cubicBezTo>
                  <a:pt x="2448" y="918"/>
                  <a:pt x="2547" y="926"/>
                  <a:pt x="2646" y="926"/>
                </a:cubicBezTo>
                <a:cubicBezTo>
                  <a:pt x="2682" y="926"/>
                  <a:pt x="2718" y="925"/>
                  <a:pt x="2754" y="923"/>
                </a:cubicBezTo>
                <a:lnTo>
                  <a:pt x="2700" y="914"/>
                </a:lnTo>
                <a:lnTo>
                  <a:pt x="2379" y="851"/>
                </a:lnTo>
                <a:cubicBezTo>
                  <a:pt x="2722" y="525"/>
                  <a:pt x="3197" y="1"/>
                  <a:pt x="3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3"/>
          <p:cNvSpPr/>
          <p:nvPr/>
        </p:nvSpPr>
        <p:spPr>
          <a:xfrm rot="-3603133">
            <a:off x="8298430" y="4028226"/>
            <a:ext cx="190138" cy="257299"/>
          </a:xfrm>
          <a:custGeom>
            <a:avLst/>
            <a:gdLst/>
            <a:ahLst/>
            <a:cxnLst/>
            <a:rect l="l" t="t" r="r" b="b"/>
            <a:pathLst>
              <a:path w="2098" h="2839" extrusionOk="0">
                <a:moveTo>
                  <a:pt x="902" y="2838"/>
                </a:moveTo>
                <a:cubicBezTo>
                  <a:pt x="295" y="2499"/>
                  <a:pt x="0" y="1776"/>
                  <a:pt x="215" y="1107"/>
                </a:cubicBezTo>
                <a:cubicBezTo>
                  <a:pt x="420" y="438"/>
                  <a:pt x="1062" y="0"/>
                  <a:pt x="1759" y="63"/>
                </a:cubicBezTo>
                <a:cubicBezTo>
                  <a:pt x="1875" y="72"/>
                  <a:pt x="1982" y="98"/>
                  <a:pt x="2098" y="134"/>
                </a:cubicBezTo>
                <a:cubicBezTo>
                  <a:pt x="2080" y="928"/>
                  <a:pt x="1580" y="2365"/>
                  <a:pt x="902" y="28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3"/>
          <p:cNvSpPr/>
          <p:nvPr/>
        </p:nvSpPr>
        <p:spPr>
          <a:xfrm rot="-3603133">
            <a:off x="8227592" y="4068388"/>
            <a:ext cx="296898" cy="274428"/>
          </a:xfrm>
          <a:custGeom>
            <a:avLst/>
            <a:gdLst/>
            <a:ahLst/>
            <a:cxnLst/>
            <a:rect l="l" t="t" r="r" b="b"/>
            <a:pathLst>
              <a:path w="3276" h="3028" extrusionOk="0">
                <a:moveTo>
                  <a:pt x="3094" y="0"/>
                </a:moveTo>
                <a:cubicBezTo>
                  <a:pt x="2734" y="0"/>
                  <a:pt x="2369" y="28"/>
                  <a:pt x="2017" y="82"/>
                </a:cubicBezTo>
                <a:cubicBezTo>
                  <a:pt x="1598" y="127"/>
                  <a:pt x="1205" y="243"/>
                  <a:pt x="830" y="422"/>
                </a:cubicBezTo>
                <a:cubicBezTo>
                  <a:pt x="455" y="618"/>
                  <a:pt x="179" y="957"/>
                  <a:pt x="63" y="1359"/>
                </a:cubicBezTo>
                <a:cubicBezTo>
                  <a:pt x="0" y="1564"/>
                  <a:pt x="0" y="1769"/>
                  <a:pt x="63" y="1975"/>
                </a:cubicBezTo>
                <a:cubicBezTo>
                  <a:pt x="125" y="2171"/>
                  <a:pt x="241" y="2349"/>
                  <a:pt x="384" y="2501"/>
                </a:cubicBezTo>
                <a:cubicBezTo>
                  <a:pt x="241" y="2349"/>
                  <a:pt x="134" y="2171"/>
                  <a:pt x="71" y="1975"/>
                </a:cubicBezTo>
                <a:cubicBezTo>
                  <a:pt x="9" y="1778"/>
                  <a:pt x="9" y="1564"/>
                  <a:pt x="71" y="1368"/>
                </a:cubicBezTo>
                <a:cubicBezTo>
                  <a:pt x="188" y="975"/>
                  <a:pt x="464" y="645"/>
                  <a:pt x="839" y="457"/>
                </a:cubicBezTo>
                <a:cubicBezTo>
                  <a:pt x="1214" y="288"/>
                  <a:pt x="1607" y="172"/>
                  <a:pt x="2017" y="127"/>
                </a:cubicBezTo>
                <a:cubicBezTo>
                  <a:pt x="2361" y="82"/>
                  <a:pt x="2705" y="62"/>
                  <a:pt x="3049" y="62"/>
                </a:cubicBezTo>
                <a:cubicBezTo>
                  <a:pt x="3107" y="62"/>
                  <a:pt x="3164" y="63"/>
                  <a:pt x="3222" y="64"/>
                </a:cubicBezTo>
                <a:lnTo>
                  <a:pt x="3222" y="64"/>
                </a:lnTo>
                <a:cubicBezTo>
                  <a:pt x="3220" y="261"/>
                  <a:pt x="3202" y="457"/>
                  <a:pt x="3160" y="654"/>
                </a:cubicBezTo>
                <a:cubicBezTo>
                  <a:pt x="3124" y="859"/>
                  <a:pt x="3070" y="1055"/>
                  <a:pt x="3008" y="1261"/>
                </a:cubicBezTo>
                <a:cubicBezTo>
                  <a:pt x="2883" y="1653"/>
                  <a:pt x="2704" y="2028"/>
                  <a:pt x="2472" y="2376"/>
                </a:cubicBezTo>
                <a:cubicBezTo>
                  <a:pt x="2365" y="2546"/>
                  <a:pt x="2222" y="2698"/>
                  <a:pt x="2053" y="2822"/>
                </a:cubicBezTo>
                <a:cubicBezTo>
                  <a:pt x="1883" y="2938"/>
                  <a:pt x="1687" y="3010"/>
                  <a:pt x="1473" y="3010"/>
                </a:cubicBezTo>
                <a:cubicBezTo>
                  <a:pt x="1458" y="3011"/>
                  <a:pt x="1443" y="3011"/>
                  <a:pt x="1428" y="3011"/>
                </a:cubicBezTo>
                <a:cubicBezTo>
                  <a:pt x="1238" y="3011"/>
                  <a:pt x="1049" y="2958"/>
                  <a:pt x="884" y="2867"/>
                </a:cubicBezTo>
                <a:cubicBezTo>
                  <a:pt x="696" y="2769"/>
                  <a:pt x="527" y="2644"/>
                  <a:pt x="384" y="2501"/>
                </a:cubicBezTo>
                <a:lnTo>
                  <a:pt x="384" y="2501"/>
                </a:lnTo>
                <a:cubicBezTo>
                  <a:pt x="527" y="2653"/>
                  <a:pt x="696" y="2778"/>
                  <a:pt x="875" y="2876"/>
                </a:cubicBezTo>
                <a:cubicBezTo>
                  <a:pt x="1062" y="2974"/>
                  <a:pt x="1267" y="3028"/>
                  <a:pt x="1482" y="3028"/>
                </a:cubicBezTo>
                <a:cubicBezTo>
                  <a:pt x="1687" y="3019"/>
                  <a:pt x="1892" y="2956"/>
                  <a:pt x="2071" y="2831"/>
                </a:cubicBezTo>
                <a:cubicBezTo>
                  <a:pt x="2240" y="2706"/>
                  <a:pt x="2383" y="2555"/>
                  <a:pt x="2499" y="2385"/>
                </a:cubicBezTo>
                <a:cubicBezTo>
                  <a:pt x="2731" y="2037"/>
                  <a:pt x="2919" y="1662"/>
                  <a:pt x="3044" y="1261"/>
                </a:cubicBezTo>
                <a:cubicBezTo>
                  <a:pt x="3115" y="1064"/>
                  <a:pt x="3168" y="859"/>
                  <a:pt x="3213" y="654"/>
                </a:cubicBezTo>
                <a:cubicBezTo>
                  <a:pt x="3249" y="448"/>
                  <a:pt x="3276" y="243"/>
                  <a:pt x="3276" y="29"/>
                </a:cubicBezTo>
                <a:lnTo>
                  <a:pt x="3276" y="2"/>
                </a:lnTo>
                <a:lnTo>
                  <a:pt x="3249" y="2"/>
                </a:lnTo>
                <a:cubicBezTo>
                  <a:pt x="3197" y="1"/>
                  <a:pt x="3146" y="0"/>
                  <a:pt x="30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3"/>
          <p:cNvSpPr/>
          <p:nvPr/>
        </p:nvSpPr>
        <p:spPr>
          <a:xfrm rot="-9882522">
            <a:off x="7986863" y="4059833"/>
            <a:ext cx="237098" cy="187247"/>
          </a:xfrm>
          <a:custGeom>
            <a:avLst/>
            <a:gdLst/>
            <a:ahLst/>
            <a:cxnLst/>
            <a:rect l="l" t="t" r="r" b="b"/>
            <a:pathLst>
              <a:path w="2616" h="2066" extrusionOk="0">
                <a:moveTo>
                  <a:pt x="984" y="1"/>
                </a:moveTo>
                <a:cubicBezTo>
                  <a:pt x="556" y="1"/>
                  <a:pt x="182" y="150"/>
                  <a:pt x="107" y="150"/>
                </a:cubicBezTo>
                <a:lnTo>
                  <a:pt x="98" y="150"/>
                </a:lnTo>
                <a:lnTo>
                  <a:pt x="107" y="159"/>
                </a:lnTo>
                <a:cubicBezTo>
                  <a:pt x="116" y="275"/>
                  <a:pt x="0" y="1301"/>
                  <a:pt x="500" y="1748"/>
                </a:cubicBezTo>
                <a:cubicBezTo>
                  <a:pt x="780" y="1999"/>
                  <a:pt x="1216" y="2065"/>
                  <a:pt x="1599" y="2065"/>
                </a:cubicBezTo>
                <a:cubicBezTo>
                  <a:pt x="2033" y="2065"/>
                  <a:pt x="2401" y="1980"/>
                  <a:pt x="2401" y="1980"/>
                </a:cubicBezTo>
                <a:cubicBezTo>
                  <a:pt x="2615" y="1141"/>
                  <a:pt x="2062" y="328"/>
                  <a:pt x="1544" y="105"/>
                </a:cubicBezTo>
                <a:cubicBezTo>
                  <a:pt x="1360" y="28"/>
                  <a:pt x="1167" y="1"/>
                  <a:pt x="9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3"/>
          <p:cNvSpPr/>
          <p:nvPr/>
        </p:nvSpPr>
        <p:spPr>
          <a:xfrm rot="-9882522">
            <a:off x="7988292" y="4053813"/>
            <a:ext cx="169213" cy="179724"/>
          </a:xfrm>
          <a:custGeom>
            <a:avLst/>
            <a:gdLst/>
            <a:ahLst/>
            <a:cxnLst/>
            <a:rect l="l" t="t" r="r" b="b"/>
            <a:pathLst>
              <a:path w="1867" h="1983" extrusionOk="0">
                <a:moveTo>
                  <a:pt x="1652" y="1938"/>
                </a:moveTo>
                <a:cubicBezTo>
                  <a:pt x="1866" y="1090"/>
                  <a:pt x="1313" y="269"/>
                  <a:pt x="795" y="54"/>
                </a:cubicBezTo>
                <a:cubicBezTo>
                  <a:pt x="742" y="28"/>
                  <a:pt x="688" y="10"/>
                  <a:pt x="635" y="1"/>
                </a:cubicBezTo>
                <a:cubicBezTo>
                  <a:pt x="1" y="724"/>
                  <a:pt x="438" y="1866"/>
                  <a:pt x="1393" y="1982"/>
                </a:cubicBezTo>
                <a:cubicBezTo>
                  <a:pt x="1554" y="1955"/>
                  <a:pt x="1652" y="1938"/>
                  <a:pt x="1652" y="19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13"/>
          <p:cNvSpPr/>
          <p:nvPr/>
        </p:nvSpPr>
        <p:spPr>
          <a:xfrm rot="-9882522">
            <a:off x="7999879" y="4058425"/>
            <a:ext cx="216161" cy="190328"/>
          </a:xfrm>
          <a:custGeom>
            <a:avLst/>
            <a:gdLst/>
            <a:ahLst/>
            <a:cxnLst/>
            <a:rect l="l" t="t" r="r" b="b"/>
            <a:pathLst>
              <a:path w="2385" h="2100" extrusionOk="0">
                <a:moveTo>
                  <a:pt x="10" y="161"/>
                </a:moveTo>
                <a:lnTo>
                  <a:pt x="10" y="170"/>
                </a:lnTo>
                <a:cubicBezTo>
                  <a:pt x="9" y="232"/>
                  <a:pt x="8" y="293"/>
                  <a:pt x="8" y="355"/>
                </a:cubicBezTo>
                <a:lnTo>
                  <a:pt x="8" y="355"/>
                </a:lnTo>
                <a:cubicBezTo>
                  <a:pt x="10" y="293"/>
                  <a:pt x="14" y="232"/>
                  <a:pt x="19" y="170"/>
                </a:cubicBezTo>
                <a:lnTo>
                  <a:pt x="10" y="161"/>
                </a:lnTo>
                <a:close/>
                <a:moveTo>
                  <a:pt x="930" y="0"/>
                </a:moveTo>
                <a:cubicBezTo>
                  <a:pt x="769" y="0"/>
                  <a:pt x="617" y="18"/>
                  <a:pt x="466" y="54"/>
                </a:cubicBezTo>
                <a:cubicBezTo>
                  <a:pt x="314" y="72"/>
                  <a:pt x="171" y="125"/>
                  <a:pt x="19" y="161"/>
                </a:cubicBezTo>
                <a:cubicBezTo>
                  <a:pt x="171" y="134"/>
                  <a:pt x="314" y="81"/>
                  <a:pt x="466" y="72"/>
                </a:cubicBezTo>
                <a:cubicBezTo>
                  <a:pt x="617" y="36"/>
                  <a:pt x="769" y="27"/>
                  <a:pt x="930" y="27"/>
                </a:cubicBezTo>
                <a:cubicBezTo>
                  <a:pt x="1233" y="27"/>
                  <a:pt x="1528" y="143"/>
                  <a:pt x="1760" y="348"/>
                </a:cubicBezTo>
                <a:cubicBezTo>
                  <a:pt x="1983" y="554"/>
                  <a:pt x="2152" y="813"/>
                  <a:pt x="2251" y="1098"/>
                </a:cubicBezTo>
                <a:cubicBezTo>
                  <a:pt x="2295" y="1250"/>
                  <a:pt x="2322" y="1393"/>
                  <a:pt x="2331" y="1544"/>
                </a:cubicBezTo>
                <a:cubicBezTo>
                  <a:pt x="2340" y="1691"/>
                  <a:pt x="2323" y="1837"/>
                  <a:pt x="2290" y="1976"/>
                </a:cubicBezTo>
                <a:lnTo>
                  <a:pt x="2290" y="1976"/>
                </a:lnTo>
                <a:cubicBezTo>
                  <a:pt x="2030" y="2030"/>
                  <a:pt x="1763" y="2063"/>
                  <a:pt x="1496" y="2063"/>
                </a:cubicBezTo>
                <a:cubicBezTo>
                  <a:pt x="1465" y="2063"/>
                  <a:pt x="1434" y="2063"/>
                  <a:pt x="1403" y="2062"/>
                </a:cubicBezTo>
                <a:cubicBezTo>
                  <a:pt x="1099" y="2062"/>
                  <a:pt x="796" y="1982"/>
                  <a:pt x="537" y="1839"/>
                </a:cubicBezTo>
                <a:cubicBezTo>
                  <a:pt x="269" y="1678"/>
                  <a:pt x="144" y="1375"/>
                  <a:pt x="82" y="1080"/>
                </a:cubicBezTo>
                <a:cubicBezTo>
                  <a:pt x="32" y="844"/>
                  <a:pt x="10" y="602"/>
                  <a:pt x="8" y="355"/>
                </a:cubicBezTo>
                <a:lnTo>
                  <a:pt x="8" y="355"/>
                </a:lnTo>
                <a:cubicBezTo>
                  <a:pt x="1" y="597"/>
                  <a:pt x="20" y="838"/>
                  <a:pt x="55" y="1080"/>
                </a:cubicBezTo>
                <a:cubicBezTo>
                  <a:pt x="82" y="1232"/>
                  <a:pt x="135" y="1384"/>
                  <a:pt x="207" y="1518"/>
                </a:cubicBezTo>
                <a:cubicBezTo>
                  <a:pt x="278" y="1651"/>
                  <a:pt x="385" y="1776"/>
                  <a:pt x="519" y="1857"/>
                </a:cubicBezTo>
                <a:cubicBezTo>
                  <a:pt x="787" y="2017"/>
                  <a:pt x="1090" y="2098"/>
                  <a:pt x="1403" y="2098"/>
                </a:cubicBezTo>
                <a:cubicBezTo>
                  <a:pt x="1441" y="2099"/>
                  <a:pt x="1479" y="2099"/>
                  <a:pt x="1517" y="2099"/>
                </a:cubicBezTo>
                <a:cubicBezTo>
                  <a:pt x="1784" y="2099"/>
                  <a:pt x="2056" y="2072"/>
                  <a:pt x="2322" y="2017"/>
                </a:cubicBezTo>
                <a:lnTo>
                  <a:pt x="2340" y="2017"/>
                </a:lnTo>
                <a:lnTo>
                  <a:pt x="2340" y="2008"/>
                </a:lnTo>
                <a:cubicBezTo>
                  <a:pt x="2367" y="1848"/>
                  <a:pt x="2384" y="1696"/>
                  <a:pt x="2376" y="1535"/>
                </a:cubicBezTo>
                <a:cubicBezTo>
                  <a:pt x="2367" y="1384"/>
                  <a:pt x="2340" y="1232"/>
                  <a:pt x="2286" y="1080"/>
                </a:cubicBezTo>
                <a:cubicBezTo>
                  <a:pt x="2188" y="786"/>
                  <a:pt x="2010" y="518"/>
                  <a:pt x="1787" y="313"/>
                </a:cubicBezTo>
                <a:cubicBezTo>
                  <a:pt x="1670" y="206"/>
                  <a:pt x="1528" y="125"/>
                  <a:pt x="1385" y="72"/>
                </a:cubicBezTo>
                <a:cubicBezTo>
                  <a:pt x="1233" y="27"/>
                  <a:pt x="1081" y="0"/>
                  <a:pt x="9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3"/>
          <p:cNvSpPr/>
          <p:nvPr/>
        </p:nvSpPr>
        <p:spPr>
          <a:xfrm rot="-9882522">
            <a:off x="8024556" y="4099755"/>
            <a:ext cx="230209" cy="183350"/>
          </a:xfrm>
          <a:custGeom>
            <a:avLst/>
            <a:gdLst/>
            <a:ahLst/>
            <a:cxnLst/>
            <a:rect l="l" t="t" r="r" b="b"/>
            <a:pathLst>
              <a:path w="2540" h="2023" extrusionOk="0">
                <a:moveTo>
                  <a:pt x="69" y="0"/>
                </a:moveTo>
                <a:cubicBezTo>
                  <a:pt x="32" y="0"/>
                  <a:pt x="0" y="57"/>
                  <a:pt x="36" y="85"/>
                </a:cubicBezTo>
                <a:lnTo>
                  <a:pt x="723" y="638"/>
                </a:lnTo>
                <a:lnTo>
                  <a:pt x="1035" y="1406"/>
                </a:lnTo>
                <a:cubicBezTo>
                  <a:pt x="1008" y="1192"/>
                  <a:pt x="955" y="977"/>
                  <a:pt x="884" y="763"/>
                </a:cubicBezTo>
                <a:lnTo>
                  <a:pt x="884" y="763"/>
                </a:lnTo>
                <a:lnTo>
                  <a:pt x="1303" y="1102"/>
                </a:lnTo>
                <a:lnTo>
                  <a:pt x="1615" y="1870"/>
                </a:lnTo>
                <a:cubicBezTo>
                  <a:pt x="1580" y="1647"/>
                  <a:pt x="1526" y="1433"/>
                  <a:pt x="1455" y="1227"/>
                </a:cubicBezTo>
                <a:lnTo>
                  <a:pt x="1455" y="1227"/>
                </a:lnTo>
                <a:cubicBezTo>
                  <a:pt x="1624" y="1361"/>
                  <a:pt x="2365" y="1888"/>
                  <a:pt x="2526" y="2022"/>
                </a:cubicBezTo>
                <a:cubicBezTo>
                  <a:pt x="2527" y="2022"/>
                  <a:pt x="2528" y="2023"/>
                  <a:pt x="2528" y="2023"/>
                </a:cubicBezTo>
                <a:cubicBezTo>
                  <a:pt x="2539" y="2023"/>
                  <a:pt x="1683" y="1287"/>
                  <a:pt x="1526" y="1156"/>
                </a:cubicBezTo>
                <a:lnTo>
                  <a:pt x="1526" y="1156"/>
                </a:lnTo>
                <a:lnTo>
                  <a:pt x="2195" y="1299"/>
                </a:lnTo>
                <a:cubicBezTo>
                  <a:pt x="1928" y="1192"/>
                  <a:pt x="1642" y="1102"/>
                  <a:pt x="1365" y="1031"/>
                </a:cubicBezTo>
                <a:lnTo>
                  <a:pt x="946" y="692"/>
                </a:lnTo>
                <a:lnTo>
                  <a:pt x="946" y="692"/>
                </a:lnTo>
                <a:cubicBezTo>
                  <a:pt x="1178" y="736"/>
                  <a:pt x="1410" y="754"/>
                  <a:pt x="1642" y="754"/>
                </a:cubicBezTo>
                <a:lnTo>
                  <a:pt x="794" y="567"/>
                </a:lnTo>
                <a:lnTo>
                  <a:pt x="98" y="14"/>
                </a:lnTo>
                <a:cubicBezTo>
                  <a:pt x="89" y="4"/>
                  <a:pt x="79" y="0"/>
                  <a:pt x="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bg>
      <p:bgPr>
        <a:solidFill>
          <a:srgbClr val="FFECC6"/>
        </a:solidFill>
        <a:effectLst/>
      </p:bgPr>
    </p:bg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15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460" name="Google Shape;1460;p1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4" name="Google Shape;1464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5" name="Google Shape;1465;p1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3" name="Google Shape;1513;p15"/>
          <p:cNvSpPr txBox="1">
            <a:spLocks noGrp="1"/>
          </p:cNvSpPr>
          <p:nvPr>
            <p:ph type="title" hasCustomPrompt="1"/>
          </p:nvPr>
        </p:nvSpPr>
        <p:spPr>
          <a:xfrm flipH="1">
            <a:off x="3556350" y="95290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4" name="Google Shape;1514;p15"/>
          <p:cNvSpPr txBox="1">
            <a:spLocks noGrp="1"/>
          </p:cNvSpPr>
          <p:nvPr>
            <p:ph type="title" idx="2"/>
          </p:nvPr>
        </p:nvSpPr>
        <p:spPr>
          <a:xfrm>
            <a:off x="2819850" y="2302750"/>
            <a:ext cx="35043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15" name="Google Shape;1515;p15"/>
          <p:cNvSpPr txBox="1">
            <a:spLocks noGrp="1"/>
          </p:cNvSpPr>
          <p:nvPr>
            <p:ph type="subTitle" idx="1"/>
          </p:nvPr>
        </p:nvSpPr>
        <p:spPr>
          <a:xfrm>
            <a:off x="3010950" y="3246700"/>
            <a:ext cx="31221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3"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7" name="Google Shape;1517;p16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518" name="Google Shape;1518;p16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2" name="Google Shape;1522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3" name="Google Shape;1523;p16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6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6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6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6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6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6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6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6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6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6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6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6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6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6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6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6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6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6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6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1" name="Google Shape;1571;p16"/>
          <p:cNvSpPr txBox="1">
            <a:spLocks noGrp="1"/>
          </p:cNvSpPr>
          <p:nvPr>
            <p:ph type="title" hasCustomPrompt="1"/>
          </p:nvPr>
        </p:nvSpPr>
        <p:spPr>
          <a:xfrm flipH="1">
            <a:off x="5186850" y="10128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2" name="Google Shape;1572;p16"/>
          <p:cNvSpPr txBox="1">
            <a:spLocks noGrp="1"/>
          </p:cNvSpPr>
          <p:nvPr>
            <p:ph type="title" idx="2"/>
          </p:nvPr>
        </p:nvSpPr>
        <p:spPr>
          <a:xfrm>
            <a:off x="4220700" y="2339975"/>
            <a:ext cx="39636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3" name="Google Shape;1573;p16"/>
          <p:cNvSpPr txBox="1">
            <a:spLocks noGrp="1"/>
          </p:cNvSpPr>
          <p:nvPr>
            <p:ph type="subTitle" idx="1"/>
          </p:nvPr>
        </p:nvSpPr>
        <p:spPr>
          <a:xfrm>
            <a:off x="4739804" y="3361300"/>
            <a:ext cx="29253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bg>
      <p:bgPr>
        <a:solidFill>
          <a:srgbClr val="FFECC6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1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576" name="Google Shape;1576;p1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80" name="Google Shape;1580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1" name="Google Shape;1581;p1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9" name="Google Shape;1629;p1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0" name="Google Shape;1630;p17"/>
          <p:cNvSpPr/>
          <p:nvPr/>
        </p:nvSpPr>
        <p:spPr>
          <a:xfrm rot="3684608">
            <a:off x="8003720" y="5060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7"/>
          <p:cNvSpPr/>
          <p:nvPr/>
        </p:nvSpPr>
        <p:spPr>
          <a:xfrm rot="3684608">
            <a:off x="8005892" y="5016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7"/>
          <p:cNvSpPr/>
          <p:nvPr/>
        </p:nvSpPr>
        <p:spPr>
          <a:xfrm rot="3684608">
            <a:off x="8022441" y="5394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7"/>
          <p:cNvSpPr/>
          <p:nvPr/>
        </p:nvSpPr>
        <p:spPr>
          <a:xfrm rot="3684608">
            <a:off x="8075068" y="6274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7"/>
          <p:cNvSpPr/>
          <p:nvPr/>
        </p:nvSpPr>
        <p:spPr>
          <a:xfrm rot="3684608">
            <a:off x="8068749" y="6266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7"/>
          <p:cNvSpPr/>
          <p:nvPr/>
        </p:nvSpPr>
        <p:spPr>
          <a:xfrm rot="3684608">
            <a:off x="8088319" y="6680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7"/>
          <p:cNvSpPr/>
          <p:nvPr/>
        </p:nvSpPr>
        <p:spPr>
          <a:xfrm rot="3684608">
            <a:off x="8117965" y="4436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7"/>
          <p:cNvSpPr/>
          <p:nvPr/>
        </p:nvSpPr>
        <p:spPr>
          <a:xfrm rot="3684608">
            <a:off x="8143754" y="5005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7"/>
          <p:cNvSpPr/>
          <p:nvPr/>
        </p:nvSpPr>
        <p:spPr>
          <a:xfrm rot="3684608">
            <a:off x="8305793" y="9269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7"/>
          <p:cNvSpPr/>
          <p:nvPr/>
        </p:nvSpPr>
        <p:spPr>
          <a:xfrm rot="3684608">
            <a:off x="8292421" y="9384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7"/>
          <p:cNvSpPr/>
          <p:nvPr/>
        </p:nvSpPr>
        <p:spPr>
          <a:xfrm rot="3684608">
            <a:off x="8308463" y="9968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7"/>
          <p:cNvSpPr/>
          <p:nvPr/>
        </p:nvSpPr>
        <p:spPr>
          <a:xfrm rot="3684608">
            <a:off x="8321810" y="9374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7"/>
          <p:cNvSpPr/>
          <p:nvPr/>
        </p:nvSpPr>
        <p:spPr>
          <a:xfrm rot="3684608">
            <a:off x="8094397" y="8914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7"/>
          <p:cNvSpPr/>
          <p:nvPr/>
        </p:nvSpPr>
        <p:spPr>
          <a:xfrm rot="3684608">
            <a:off x="8166739" y="10430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7"/>
          <p:cNvSpPr/>
          <p:nvPr/>
        </p:nvSpPr>
        <p:spPr>
          <a:xfrm rot="3684608">
            <a:off x="8096528" y="10363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7"/>
          <p:cNvSpPr/>
          <p:nvPr/>
        </p:nvSpPr>
        <p:spPr>
          <a:xfrm rot="3684608">
            <a:off x="8151485" y="7922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7"/>
          <p:cNvSpPr/>
          <p:nvPr/>
        </p:nvSpPr>
        <p:spPr>
          <a:xfrm rot="3684608">
            <a:off x="8223847" y="9430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7"/>
          <p:cNvSpPr/>
          <p:nvPr/>
        </p:nvSpPr>
        <p:spPr>
          <a:xfrm rot="3684608">
            <a:off x="8212276" y="6975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7"/>
          <p:cNvSpPr/>
          <p:nvPr/>
        </p:nvSpPr>
        <p:spPr>
          <a:xfrm rot="3684608">
            <a:off x="8282916" y="8278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7"/>
          <p:cNvSpPr/>
          <p:nvPr/>
        </p:nvSpPr>
        <p:spPr>
          <a:xfrm rot="3684608">
            <a:off x="8263557" y="6025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7"/>
          <p:cNvSpPr/>
          <p:nvPr/>
        </p:nvSpPr>
        <p:spPr>
          <a:xfrm rot="3684608">
            <a:off x="8333130" y="7073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7"/>
          <p:cNvSpPr/>
          <p:nvPr/>
        </p:nvSpPr>
        <p:spPr>
          <a:xfrm rot="3684608">
            <a:off x="8195198" y="7602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7"/>
          <p:cNvSpPr/>
          <p:nvPr/>
        </p:nvSpPr>
        <p:spPr>
          <a:xfrm rot="3684608">
            <a:off x="8042479" y="8306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7"/>
          <p:cNvSpPr/>
          <p:nvPr/>
        </p:nvSpPr>
        <p:spPr>
          <a:xfrm rot="3684608">
            <a:off x="8223670" y="7533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7"/>
          <p:cNvSpPr/>
          <p:nvPr/>
        </p:nvSpPr>
        <p:spPr>
          <a:xfrm rot="3684608">
            <a:off x="8111764" y="10166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7"/>
          <p:cNvSpPr/>
          <p:nvPr/>
        </p:nvSpPr>
        <p:spPr>
          <a:xfrm rot="3684608">
            <a:off x="8128699" y="8931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7"/>
          <p:cNvSpPr/>
          <p:nvPr/>
        </p:nvSpPr>
        <p:spPr>
          <a:xfrm rot="3684608">
            <a:off x="8172675" y="10312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7"/>
          <p:cNvSpPr/>
          <p:nvPr/>
        </p:nvSpPr>
        <p:spPr>
          <a:xfrm rot="3684608">
            <a:off x="8182721" y="7937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7"/>
          <p:cNvSpPr/>
          <p:nvPr/>
        </p:nvSpPr>
        <p:spPr>
          <a:xfrm rot="3684608">
            <a:off x="8229831" y="9314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7"/>
          <p:cNvSpPr/>
          <p:nvPr/>
        </p:nvSpPr>
        <p:spPr>
          <a:xfrm rot="3684608">
            <a:off x="8240187" y="6923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7"/>
          <p:cNvSpPr/>
          <p:nvPr/>
        </p:nvSpPr>
        <p:spPr>
          <a:xfrm rot="3684608">
            <a:off x="8286900" y="8189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7"/>
          <p:cNvSpPr/>
          <p:nvPr/>
        </p:nvSpPr>
        <p:spPr>
          <a:xfrm rot="3684608">
            <a:off x="8284084" y="5908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7"/>
          <p:cNvSpPr/>
          <p:nvPr/>
        </p:nvSpPr>
        <p:spPr>
          <a:xfrm rot="3684608">
            <a:off x="8334797" y="7006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7"/>
          <p:cNvSpPr/>
          <p:nvPr/>
        </p:nvSpPr>
        <p:spPr>
          <a:xfrm rot="3684608">
            <a:off x="8118149" y="6090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7"/>
          <p:cNvSpPr/>
          <p:nvPr/>
        </p:nvSpPr>
        <p:spPr>
          <a:xfrm>
            <a:off x="7106219" y="5431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7"/>
          <p:cNvSpPr/>
          <p:nvPr/>
        </p:nvSpPr>
        <p:spPr>
          <a:xfrm>
            <a:off x="7118991" y="5262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7"/>
          <p:cNvSpPr/>
          <p:nvPr/>
        </p:nvSpPr>
        <p:spPr>
          <a:xfrm>
            <a:off x="7117955" y="5687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7"/>
          <p:cNvSpPr/>
          <p:nvPr/>
        </p:nvSpPr>
        <p:spPr>
          <a:xfrm>
            <a:off x="7104424" y="5432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7"/>
          <p:cNvSpPr/>
          <p:nvPr/>
        </p:nvSpPr>
        <p:spPr>
          <a:xfrm>
            <a:off x="7398300" y="4640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7"/>
          <p:cNvSpPr/>
          <p:nvPr/>
        </p:nvSpPr>
        <p:spPr>
          <a:xfrm>
            <a:off x="7401338" y="4898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7"/>
          <p:cNvSpPr/>
          <p:nvPr/>
        </p:nvSpPr>
        <p:spPr>
          <a:xfrm>
            <a:off x="7395815" y="4631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7"/>
          <p:cNvSpPr/>
          <p:nvPr/>
        </p:nvSpPr>
        <p:spPr>
          <a:xfrm>
            <a:off x="7418665" y="5162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7"/>
          <p:cNvSpPr/>
          <p:nvPr/>
        </p:nvSpPr>
        <p:spPr>
          <a:xfrm>
            <a:off x="7470440" y="5543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7"/>
          <p:cNvSpPr/>
          <p:nvPr/>
        </p:nvSpPr>
        <p:spPr>
          <a:xfrm>
            <a:off x="7737738" y="8489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7"/>
          <p:cNvSpPr/>
          <p:nvPr/>
        </p:nvSpPr>
        <p:spPr>
          <a:xfrm>
            <a:off x="7591732" y="8424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7"/>
          <p:cNvSpPr/>
          <p:nvPr/>
        </p:nvSpPr>
        <p:spPr>
          <a:xfrm>
            <a:off x="7402580" y="6701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7"/>
          <p:cNvSpPr/>
          <p:nvPr/>
        </p:nvSpPr>
        <p:spPr>
          <a:xfrm>
            <a:off x="7490667" y="7884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7"/>
          <p:cNvSpPr/>
          <p:nvPr/>
        </p:nvSpPr>
        <p:spPr>
          <a:xfrm>
            <a:off x="7508547" y="8097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7"/>
          <p:cNvSpPr/>
          <p:nvPr/>
        </p:nvSpPr>
        <p:spPr>
          <a:xfrm>
            <a:off x="7427225" y="6839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7"/>
          <p:cNvSpPr/>
          <p:nvPr/>
        </p:nvSpPr>
        <p:spPr>
          <a:xfrm>
            <a:off x="7615135" y="8627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7"/>
          <p:cNvSpPr/>
          <p:nvPr/>
        </p:nvSpPr>
        <p:spPr>
          <a:xfrm>
            <a:off x="7783991" y="8733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7"/>
          <p:cNvSpPr/>
          <p:nvPr/>
        </p:nvSpPr>
        <p:spPr>
          <a:xfrm>
            <a:off x="7742709" y="8477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7"/>
          <p:cNvSpPr/>
          <p:nvPr/>
        </p:nvSpPr>
        <p:spPr>
          <a:xfrm>
            <a:off x="7596082" y="8417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7"/>
          <p:cNvSpPr/>
          <p:nvPr/>
        </p:nvSpPr>
        <p:spPr>
          <a:xfrm>
            <a:off x="7402580" y="6682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7"/>
          <p:cNvSpPr/>
          <p:nvPr/>
        </p:nvSpPr>
        <p:spPr>
          <a:xfrm>
            <a:off x="7493774" y="7871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7"/>
          <p:cNvSpPr/>
          <p:nvPr/>
        </p:nvSpPr>
        <p:spPr>
          <a:xfrm>
            <a:off x="7803044" y="9351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7"/>
          <p:cNvSpPr/>
          <p:nvPr/>
        </p:nvSpPr>
        <p:spPr>
          <a:xfrm>
            <a:off x="7610233" y="9279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7"/>
          <p:cNvSpPr/>
          <p:nvPr/>
        </p:nvSpPr>
        <p:spPr>
          <a:xfrm>
            <a:off x="7391535" y="7135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7"/>
          <p:cNvSpPr/>
          <p:nvPr/>
        </p:nvSpPr>
        <p:spPr>
          <a:xfrm>
            <a:off x="7497502" y="8612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7"/>
          <p:cNvSpPr/>
          <p:nvPr/>
        </p:nvSpPr>
        <p:spPr>
          <a:xfrm rot="-10221533">
            <a:off x="614637" y="7870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7"/>
          <p:cNvSpPr/>
          <p:nvPr/>
        </p:nvSpPr>
        <p:spPr>
          <a:xfrm rot="-10221533">
            <a:off x="639272" y="6419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7"/>
          <p:cNvSpPr/>
          <p:nvPr/>
        </p:nvSpPr>
        <p:spPr>
          <a:xfrm rot="-10221533">
            <a:off x="658357" y="9083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7"/>
          <p:cNvSpPr/>
          <p:nvPr/>
        </p:nvSpPr>
        <p:spPr>
          <a:xfrm rot="-10221533">
            <a:off x="623109" y="7876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7"/>
          <p:cNvSpPr/>
          <p:nvPr/>
        </p:nvSpPr>
        <p:spPr>
          <a:xfrm rot="-10221533">
            <a:off x="767565" y="6082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7"/>
          <p:cNvSpPr/>
          <p:nvPr/>
        </p:nvSpPr>
        <p:spPr>
          <a:xfrm rot="-10221533">
            <a:off x="628830" y="6045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7"/>
          <p:cNvSpPr/>
          <p:nvPr/>
        </p:nvSpPr>
        <p:spPr>
          <a:xfrm rot="-10221533">
            <a:off x="970319" y="6711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7"/>
          <p:cNvSpPr/>
          <p:nvPr/>
        </p:nvSpPr>
        <p:spPr>
          <a:xfrm rot="-10221533">
            <a:off x="767592" y="6064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7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7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7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7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bg>
      <p:bgPr>
        <a:solidFill>
          <a:srgbClr val="FFECC6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2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284" name="Google Shape;2284;p2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88" name="Google Shape;2288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9" name="Google Shape;2289;p2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7" name="Google Shape;2337;p22"/>
          <p:cNvSpPr txBox="1">
            <a:spLocks noGrp="1"/>
          </p:cNvSpPr>
          <p:nvPr>
            <p:ph type="ctrTitle"/>
          </p:nvPr>
        </p:nvSpPr>
        <p:spPr>
          <a:xfrm>
            <a:off x="5229400" y="598700"/>
            <a:ext cx="2711400" cy="10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38" name="Google Shape;2338;p22"/>
          <p:cNvSpPr txBox="1">
            <a:spLocks noGrp="1"/>
          </p:cNvSpPr>
          <p:nvPr>
            <p:ph type="subTitle" idx="1"/>
          </p:nvPr>
        </p:nvSpPr>
        <p:spPr>
          <a:xfrm>
            <a:off x="5424300" y="1694725"/>
            <a:ext cx="2516400" cy="13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9" name="Google Shape;2339;p22"/>
          <p:cNvSpPr txBox="1"/>
          <p:nvPr/>
        </p:nvSpPr>
        <p:spPr>
          <a:xfrm>
            <a:off x="4084500" y="3551975"/>
            <a:ext cx="38562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Freepi</a:t>
            </a: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40" name="Google Shape;2340;p22"/>
          <p:cNvGrpSpPr/>
          <p:nvPr/>
        </p:nvGrpSpPr>
        <p:grpSpPr>
          <a:xfrm>
            <a:off x="593436" y="3049991"/>
            <a:ext cx="881353" cy="1591677"/>
            <a:chOff x="593436" y="3049991"/>
            <a:chExt cx="881353" cy="1591677"/>
          </a:xfrm>
        </p:grpSpPr>
        <p:sp>
          <p:nvSpPr>
            <p:cNvPr id="2341" name="Google Shape;2341;p22"/>
            <p:cNvSpPr/>
            <p:nvPr/>
          </p:nvSpPr>
          <p:spPr>
            <a:xfrm rot="-9084608" flipH="1">
              <a:off x="682164" y="3956290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 rot="-9084608" flipH="1">
              <a:off x="682452" y="395379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 rot="-9084608" flipH="1">
              <a:off x="719621" y="397098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 rot="-9084608" flipH="1">
              <a:off x="810582" y="4020635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 rot="-9084608" flipH="1">
              <a:off x="804616" y="4019468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 rot="-9084608" flipH="1">
              <a:off x="848730" y="4036381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 rot="-9084608" flipH="1">
              <a:off x="640452" y="4049927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 rot="-9084608" flipH="1">
              <a:off x="730766" y="4042228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 rot="-9084608" flipH="1">
              <a:off x="1057607" y="4303887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 rot="-9084608" flipH="1">
              <a:off x="1029233" y="4330363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 rot="-9084608" flipH="1">
              <a:off x="1139451" y="4294602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 rot="-9084608" flipH="1">
              <a:off x="1079185" y="430875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 rot="-9084608" flipH="1">
              <a:off x="1118476" y="399613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2"/>
            <p:cNvSpPr/>
            <p:nvPr/>
          </p:nvSpPr>
          <p:spPr>
            <a:xfrm rot="-9084608" flipH="1">
              <a:off x="1156341" y="4182181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2"/>
            <p:cNvSpPr/>
            <p:nvPr/>
          </p:nvSpPr>
          <p:spPr>
            <a:xfrm rot="-9084608" flipH="1">
              <a:off x="1247957" y="4013678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2"/>
            <p:cNvSpPr/>
            <p:nvPr/>
          </p:nvSpPr>
          <p:spPr>
            <a:xfrm rot="-9084608" flipH="1">
              <a:off x="1019106" y="4053340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2"/>
            <p:cNvSpPr/>
            <p:nvPr/>
          </p:nvSpPr>
          <p:spPr>
            <a:xfrm rot="-9084608" flipH="1">
              <a:off x="1056502" y="4239168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 rot="-9084608" flipH="1">
              <a:off x="926194" y="4112360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 rot="-9084608" flipH="1">
              <a:off x="933800" y="4305723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 rot="-9084608" flipH="1">
              <a:off x="831965" y="4162836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 rot="-9084608" flipH="1">
              <a:off x="809823" y="4359358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 rot="-9084608" flipH="1">
              <a:off x="973646" y="4110537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 rot="-9084608" flipH="1">
              <a:off x="1045089" y="3956812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 rot="-9084608" flipH="1">
              <a:off x="930461" y="4175314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 rot="-9084608" flipH="1">
              <a:off x="1253462" y="4003717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 rot="-9084608" flipH="1">
              <a:off x="1153188" y="3997388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2"/>
            <p:cNvSpPr/>
            <p:nvPr/>
          </p:nvSpPr>
          <p:spPr>
            <a:xfrm rot="-9084608" flipH="1">
              <a:off x="1158060" y="417463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2"/>
            <p:cNvSpPr/>
            <p:nvPr/>
          </p:nvSpPr>
          <p:spPr>
            <a:xfrm rot="-9084608" flipH="1">
              <a:off x="1052749" y="4052416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2"/>
            <p:cNvSpPr/>
            <p:nvPr/>
          </p:nvSpPr>
          <p:spPr>
            <a:xfrm rot="-9084608" flipH="1">
              <a:off x="1058259" y="4231789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2"/>
            <p:cNvSpPr/>
            <p:nvPr/>
          </p:nvSpPr>
          <p:spPr>
            <a:xfrm rot="-9084608" flipH="1">
              <a:off x="953097" y="41081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 rot="-9084608" flipH="1">
              <a:off x="934979" y="4299645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 rot="-9084608" flipH="1">
              <a:off x="849152" y="4154463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 rot="-9084608" flipH="1">
              <a:off x="808025" y="4356195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 rot="-9084608" flipH="1">
              <a:off x="832215" y="4023707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 rot="-5400000" flipH="1">
              <a:off x="735365" y="3042708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 rot="-5400000" flipH="1">
              <a:off x="726115" y="3047885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 rot="-5400000" flipH="1">
              <a:off x="761461" y="3053960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2"/>
            <p:cNvSpPr/>
            <p:nvPr/>
          </p:nvSpPr>
          <p:spPr>
            <a:xfrm rot="-5400000" flipH="1">
              <a:off x="744720" y="303169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2"/>
            <p:cNvSpPr/>
            <p:nvPr/>
          </p:nvSpPr>
          <p:spPr>
            <a:xfrm rot="-5400000" flipH="1">
              <a:off x="602679" y="3388360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2"/>
            <p:cNvSpPr/>
            <p:nvPr/>
          </p:nvSpPr>
          <p:spPr>
            <a:xfrm rot="-5400000" flipH="1">
              <a:off x="637577" y="3382319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 rot="-5400000" flipH="1">
              <a:off x="602714" y="3385012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 rot="-5400000" flipH="1">
              <a:off x="589736" y="347392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 rot="-5400000" flipH="1">
              <a:off x="729498" y="3423981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2"/>
            <p:cNvSpPr/>
            <p:nvPr/>
          </p:nvSpPr>
          <p:spPr>
            <a:xfrm rot="-5400000" flipH="1">
              <a:off x="1031116" y="3684306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2"/>
            <p:cNvSpPr/>
            <p:nvPr/>
          </p:nvSpPr>
          <p:spPr>
            <a:xfrm rot="-5400000" flipH="1">
              <a:off x="1025869" y="3537057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2"/>
            <p:cNvSpPr/>
            <p:nvPr/>
          </p:nvSpPr>
          <p:spPr>
            <a:xfrm rot="-5400000" flipH="1">
              <a:off x="843027" y="3358433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2"/>
            <p:cNvSpPr/>
            <p:nvPr/>
          </p:nvSpPr>
          <p:spPr>
            <a:xfrm rot="-5400000" flipH="1">
              <a:off x="968535" y="3439271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2"/>
            <p:cNvSpPr/>
            <p:nvPr/>
          </p:nvSpPr>
          <p:spPr>
            <a:xfrm rot="-5400000" flipH="1">
              <a:off x="994527" y="345249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2"/>
            <p:cNvSpPr/>
            <p:nvPr/>
          </p:nvSpPr>
          <p:spPr>
            <a:xfrm rot="-5400000" flipH="1">
              <a:off x="864636" y="3375277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2"/>
            <p:cNvSpPr/>
            <p:nvPr/>
          </p:nvSpPr>
          <p:spPr>
            <a:xfrm rot="-5400000" flipH="1">
              <a:off x="1049652" y="3556974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 rot="-5400000" flipH="1">
              <a:off x="1059075" y="3726969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 rot="-5400000" flipH="1">
              <a:off x="1034637" y="3684513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 rot="-5400000" flipH="1">
              <a:off x="1029631" y="353695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 rot="-5400000" flipH="1">
              <a:off x="842095" y="335743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 rot="-5400000" flipH="1">
              <a:off x="972366" y="3437304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 rot="-5400000" flipH="1">
              <a:off x="1119620" y="374733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 rot="-5400000" flipH="1">
              <a:off x="1112026" y="3554868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 rot="-5400000" flipH="1">
              <a:off x="890110" y="334366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2"/>
            <p:cNvSpPr/>
            <p:nvPr/>
          </p:nvSpPr>
          <p:spPr>
            <a:xfrm rot="-5400000" flipH="1">
              <a:off x="1044785" y="3442689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0" name="Google Shape;2400;p22"/>
          <p:cNvGrpSpPr/>
          <p:nvPr/>
        </p:nvGrpSpPr>
        <p:grpSpPr>
          <a:xfrm>
            <a:off x="647219" y="589629"/>
            <a:ext cx="552829" cy="571124"/>
            <a:chOff x="647219" y="589629"/>
            <a:chExt cx="552829" cy="571124"/>
          </a:xfrm>
        </p:grpSpPr>
        <p:sp>
          <p:nvSpPr>
            <p:cNvPr id="2401" name="Google Shape;2401;p22"/>
            <p:cNvSpPr/>
            <p:nvPr/>
          </p:nvSpPr>
          <p:spPr>
            <a:xfrm rot="10769270">
              <a:off x="675083" y="781545"/>
              <a:ext cx="231489" cy="375227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 rot="10769270">
              <a:off x="685015" y="657250"/>
              <a:ext cx="217981" cy="499492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 rot="10769270">
              <a:off x="721170" y="880939"/>
              <a:ext cx="185091" cy="27563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 rot="10769270">
              <a:off x="682564" y="781515"/>
              <a:ext cx="223267" cy="378248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 rot="10769270">
              <a:off x="766661" y="592878"/>
              <a:ext cx="432102" cy="289643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 rot="10769270">
              <a:off x="648441" y="600355"/>
              <a:ext cx="548141" cy="275715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 rot="10769270">
              <a:off x="942772" y="630771"/>
              <a:ext cx="256157" cy="250207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 rot="10769270">
              <a:off x="766660" y="591545"/>
              <a:ext cx="429921" cy="292244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9" name="Google Shape;2409;p22"/>
          <p:cNvGrpSpPr/>
          <p:nvPr/>
        </p:nvGrpSpPr>
        <p:grpSpPr>
          <a:xfrm>
            <a:off x="7730726" y="535126"/>
            <a:ext cx="839452" cy="657628"/>
            <a:chOff x="7730726" y="535126"/>
            <a:chExt cx="839452" cy="657628"/>
          </a:xfrm>
        </p:grpSpPr>
        <p:sp>
          <p:nvSpPr>
            <p:cNvPr id="2410" name="Google Shape;2410;p22"/>
            <p:cNvSpPr/>
            <p:nvPr/>
          </p:nvSpPr>
          <p:spPr>
            <a:xfrm rot="1106669">
              <a:off x="7739096" y="734482"/>
              <a:ext cx="76443" cy="64046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 rot="1106669">
              <a:off x="7739350" y="732271"/>
              <a:ext cx="70031" cy="65898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 rot="1106669">
              <a:off x="7764081" y="766247"/>
              <a:ext cx="29352" cy="24080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 rot="1106669">
              <a:off x="7861036" y="772367"/>
              <a:ext cx="68108" cy="68107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 rot="1106669">
              <a:off x="7855627" y="771630"/>
              <a:ext cx="79150" cy="70030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 rot="1106669">
              <a:off x="7884132" y="810808"/>
              <a:ext cx="27001" cy="22584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2"/>
            <p:cNvSpPr/>
            <p:nvPr/>
          </p:nvSpPr>
          <p:spPr>
            <a:xfrm rot="1106669">
              <a:off x="7813666" y="561149"/>
              <a:ext cx="201045" cy="225123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 rot="1106669">
              <a:off x="7855000" y="643021"/>
              <a:ext cx="56638" cy="139989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 rot="1106669">
              <a:off x="8212787" y="717077"/>
              <a:ext cx="326218" cy="233244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 rot="1106669">
              <a:off x="8187837" y="740137"/>
              <a:ext cx="330207" cy="166705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 rot="1106669">
              <a:off x="8251531" y="786273"/>
              <a:ext cx="266446" cy="194631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 rot="1106669">
              <a:off x="8232493" y="719980"/>
              <a:ext cx="308407" cy="235168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 rot="1106669">
              <a:off x="8070061" y="896504"/>
              <a:ext cx="120328" cy="197909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 rot="1106669">
              <a:off x="8158651" y="934576"/>
              <a:ext cx="211803" cy="8812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2"/>
            <p:cNvSpPr/>
            <p:nvPr/>
          </p:nvSpPr>
          <p:spPr>
            <a:xfrm rot="1106669">
              <a:off x="8152928" y="984928"/>
              <a:ext cx="136714" cy="187009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2"/>
            <p:cNvSpPr/>
            <p:nvPr/>
          </p:nvSpPr>
          <p:spPr>
            <a:xfrm rot="1106669">
              <a:off x="8047135" y="797725"/>
              <a:ext cx="120542" cy="197909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 rot="1106669">
              <a:off x="8135455" y="835268"/>
              <a:ext cx="212017" cy="88553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2"/>
            <p:cNvSpPr/>
            <p:nvPr/>
          </p:nvSpPr>
          <p:spPr>
            <a:xfrm rot="1106669">
              <a:off x="8030134" y="700067"/>
              <a:ext cx="118974" cy="199476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2"/>
            <p:cNvSpPr/>
            <p:nvPr/>
          </p:nvSpPr>
          <p:spPr>
            <a:xfrm rot="1106669">
              <a:off x="8099384" y="727516"/>
              <a:ext cx="210521" cy="73806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2"/>
            <p:cNvSpPr/>
            <p:nvPr/>
          </p:nvSpPr>
          <p:spPr>
            <a:xfrm rot="1106669">
              <a:off x="8005842" y="608925"/>
              <a:ext cx="115769" cy="197695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2"/>
            <p:cNvSpPr/>
            <p:nvPr/>
          </p:nvSpPr>
          <p:spPr>
            <a:xfrm rot="1106669">
              <a:off x="8056443" y="621528"/>
              <a:ext cx="207243" cy="6447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2"/>
            <p:cNvSpPr/>
            <p:nvPr/>
          </p:nvSpPr>
          <p:spPr>
            <a:xfrm rot="1106669">
              <a:off x="8037701" y="777569"/>
              <a:ext cx="70601" cy="12410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 rot="1106669">
              <a:off x="8027110" y="811161"/>
              <a:ext cx="289386" cy="344666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2"/>
            <p:cNvSpPr/>
            <p:nvPr/>
          </p:nvSpPr>
          <p:spPr>
            <a:xfrm rot="1106669">
              <a:off x="8021816" y="783573"/>
              <a:ext cx="30563" cy="19805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2"/>
            <p:cNvSpPr/>
            <p:nvPr/>
          </p:nvSpPr>
          <p:spPr>
            <a:xfrm rot="1106669">
              <a:off x="8157311" y="977237"/>
              <a:ext cx="94111" cy="189003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2"/>
            <p:cNvSpPr/>
            <p:nvPr/>
          </p:nvSpPr>
          <p:spPr>
            <a:xfrm rot="1106669">
              <a:off x="8101360" y="896283"/>
              <a:ext cx="62978" cy="199048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 rot="1106669">
              <a:off x="8159070" y="930427"/>
              <a:ext cx="190217" cy="9040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2"/>
            <p:cNvSpPr/>
            <p:nvPr/>
          </p:nvSpPr>
          <p:spPr>
            <a:xfrm rot="1106669">
              <a:off x="8076290" y="798329"/>
              <a:ext cx="65543" cy="199832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2"/>
            <p:cNvSpPr/>
            <p:nvPr/>
          </p:nvSpPr>
          <p:spPr>
            <a:xfrm rot="1106669">
              <a:off x="8135870" y="831357"/>
              <a:ext cx="190145" cy="90334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2"/>
            <p:cNvSpPr/>
            <p:nvPr/>
          </p:nvSpPr>
          <p:spPr>
            <a:xfrm rot="1106669">
              <a:off x="8053011" y="698518"/>
              <a:ext cx="63690" cy="20097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2"/>
            <p:cNvSpPr/>
            <p:nvPr/>
          </p:nvSpPr>
          <p:spPr>
            <a:xfrm rot="1106669">
              <a:off x="8099658" y="723907"/>
              <a:ext cx="195916" cy="77012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2"/>
            <p:cNvSpPr/>
            <p:nvPr/>
          </p:nvSpPr>
          <p:spPr>
            <a:xfrm rot="1106669">
              <a:off x="8019387" y="605341"/>
              <a:ext cx="66825" cy="199903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2"/>
            <p:cNvSpPr/>
            <p:nvPr/>
          </p:nvSpPr>
          <p:spPr>
            <a:xfrm rot="1106669">
              <a:off x="8055010" y="618364"/>
              <a:ext cx="200333" cy="66112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2"/>
            <p:cNvSpPr/>
            <p:nvPr/>
          </p:nvSpPr>
          <p:spPr>
            <a:xfrm rot="1106669">
              <a:off x="7960105" y="591414"/>
              <a:ext cx="349372" cy="420182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rgbClr val="FFECC6"/>
        </a:solidFill>
        <a:effectLst/>
      </p:bgPr>
    </p:bg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23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3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3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3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9" name="Google Shape;244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0" name="Google Shape;2450;p23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23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23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23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3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23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23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23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23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23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23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23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3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23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23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23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23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23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23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23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23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23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23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23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23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23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23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23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23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23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23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23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23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23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23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23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23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23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23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23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23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23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23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23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23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23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23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23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3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23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23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23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23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3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4" name="Google Shape;2504;p23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23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23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23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23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23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3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23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23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3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3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23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23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23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3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3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3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3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3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23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23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23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23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3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23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23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23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3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3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3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3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3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3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3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3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3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3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3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3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3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3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3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3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3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3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3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3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3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3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3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3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3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3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23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23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23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23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23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23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23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23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23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23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23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23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23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23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23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23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23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23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23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23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23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23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23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23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23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23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23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23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23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23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23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23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23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23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23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23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23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23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3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23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23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23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23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23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23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23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23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23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3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3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3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3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3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3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23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3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23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23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5" name="Google Shape;2615;p23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23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23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23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23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23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23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23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3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23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23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6" name="Google Shape;2626;p23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23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2628;p23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2629;p23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2630;p23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23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2632;p23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23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rgbClr val="FFECC6"/>
        </a:solidFill>
        <a:effectLst/>
      </p:bgPr>
    </p:bg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24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24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24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24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9" name="Google Shape;263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0" name="Google Shape;2640;p24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24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24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24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24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24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24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24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24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9" name="Google Shape;2649;p24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0" name="Google Shape;2650;p24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1" name="Google Shape;2651;p24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24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24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24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24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24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24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24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24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24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24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24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24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24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24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24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24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24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24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24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24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24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24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24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24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24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24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24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4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4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4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4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4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4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4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4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4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4"/>
          <p:cNvSpPr/>
          <p:nvPr/>
        </p:nvSpPr>
        <p:spPr>
          <a:xfrm rot="7975353">
            <a:off x="1598320" y="1053942"/>
            <a:ext cx="283445" cy="326842"/>
          </a:xfrm>
          <a:custGeom>
            <a:avLst/>
            <a:gdLst/>
            <a:ahLst/>
            <a:cxnLst/>
            <a:rect l="l" t="t" r="r" b="b"/>
            <a:pathLst>
              <a:path w="3651" h="4210" extrusionOk="0">
                <a:moveTo>
                  <a:pt x="3597" y="1"/>
                </a:moveTo>
                <a:lnTo>
                  <a:pt x="3597" y="1"/>
                </a:lnTo>
                <a:cubicBezTo>
                  <a:pt x="3410" y="134"/>
                  <a:pt x="1964" y="447"/>
                  <a:pt x="1589" y="616"/>
                </a:cubicBezTo>
                <a:cubicBezTo>
                  <a:pt x="1214" y="786"/>
                  <a:pt x="670" y="1339"/>
                  <a:pt x="331" y="2152"/>
                </a:cubicBezTo>
                <a:cubicBezTo>
                  <a:pt x="1" y="2964"/>
                  <a:pt x="277" y="4204"/>
                  <a:pt x="277" y="4204"/>
                </a:cubicBezTo>
                <a:cubicBezTo>
                  <a:pt x="277" y="4204"/>
                  <a:pt x="285" y="4209"/>
                  <a:pt x="323" y="4209"/>
                </a:cubicBezTo>
                <a:cubicBezTo>
                  <a:pt x="384" y="4209"/>
                  <a:pt x="525" y="4196"/>
                  <a:pt x="840" y="4124"/>
                </a:cubicBezTo>
                <a:cubicBezTo>
                  <a:pt x="1348" y="4008"/>
                  <a:pt x="2419" y="3651"/>
                  <a:pt x="2839" y="3133"/>
                </a:cubicBezTo>
                <a:cubicBezTo>
                  <a:pt x="3267" y="2625"/>
                  <a:pt x="3410" y="2303"/>
                  <a:pt x="3553" y="1491"/>
                </a:cubicBezTo>
                <a:cubicBezTo>
                  <a:pt x="3633" y="1000"/>
                  <a:pt x="3651" y="500"/>
                  <a:pt x="3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4"/>
          <p:cNvSpPr/>
          <p:nvPr/>
        </p:nvSpPr>
        <p:spPr>
          <a:xfrm rot="7975353">
            <a:off x="1556468" y="953232"/>
            <a:ext cx="360924" cy="411154"/>
          </a:xfrm>
          <a:custGeom>
            <a:avLst/>
            <a:gdLst/>
            <a:ahLst/>
            <a:cxnLst/>
            <a:rect l="l" t="t" r="r" b="b"/>
            <a:pathLst>
              <a:path w="4649" h="5296" extrusionOk="0">
                <a:moveTo>
                  <a:pt x="4621" y="1"/>
                </a:moveTo>
                <a:lnTo>
                  <a:pt x="4586" y="18"/>
                </a:lnTo>
                <a:cubicBezTo>
                  <a:pt x="4407" y="313"/>
                  <a:pt x="4202" y="599"/>
                  <a:pt x="3988" y="866"/>
                </a:cubicBezTo>
                <a:cubicBezTo>
                  <a:pt x="3979" y="643"/>
                  <a:pt x="3970" y="438"/>
                  <a:pt x="3961" y="215"/>
                </a:cubicBezTo>
                <a:lnTo>
                  <a:pt x="3934" y="224"/>
                </a:lnTo>
                <a:cubicBezTo>
                  <a:pt x="3934" y="456"/>
                  <a:pt x="3943" y="688"/>
                  <a:pt x="3934" y="929"/>
                </a:cubicBezTo>
                <a:cubicBezTo>
                  <a:pt x="3747" y="1152"/>
                  <a:pt x="3541" y="1375"/>
                  <a:pt x="3345" y="1598"/>
                </a:cubicBezTo>
                <a:cubicBezTo>
                  <a:pt x="3229" y="1214"/>
                  <a:pt x="3193" y="813"/>
                  <a:pt x="3220" y="420"/>
                </a:cubicBezTo>
                <a:lnTo>
                  <a:pt x="3193" y="420"/>
                </a:lnTo>
                <a:cubicBezTo>
                  <a:pt x="3184" y="572"/>
                  <a:pt x="3184" y="732"/>
                  <a:pt x="3184" y="884"/>
                </a:cubicBezTo>
                <a:cubicBezTo>
                  <a:pt x="3202" y="1143"/>
                  <a:pt x="3229" y="1402"/>
                  <a:pt x="3283" y="1661"/>
                </a:cubicBezTo>
                <a:cubicBezTo>
                  <a:pt x="3193" y="1777"/>
                  <a:pt x="3104" y="1875"/>
                  <a:pt x="3015" y="1991"/>
                </a:cubicBezTo>
                <a:cubicBezTo>
                  <a:pt x="2935" y="2098"/>
                  <a:pt x="2836" y="2232"/>
                  <a:pt x="2747" y="2357"/>
                </a:cubicBezTo>
                <a:cubicBezTo>
                  <a:pt x="2622" y="1777"/>
                  <a:pt x="2595" y="1170"/>
                  <a:pt x="2685" y="572"/>
                </a:cubicBezTo>
                <a:lnTo>
                  <a:pt x="2685" y="572"/>
                </a:lnTo>
                <a:lnTo>
                  <a:pt x="2640" y="590"/>
                </a:lnTo>
                <a:cubicBezTo>
                  <a:pt x="2631" y="706"/>
                  <a:pt x="2613" y="813"/>
                  <a:pt x="2604" y="929"/>
                </a:cubicBezTo>
                <a:cubicBezTo>
                  <a:pt x="2569" y="1420"/>
                  <a:pt x="2604" y="1911"/>
                  <a:pt x="2720" y="2392"/>
                </a:cubicBezTo>
                <a:cubicBezTo>
                  <a:pt x="2720" y="2392"/>
                  <a:pt x="2720" y="2401"/>
                  <a:pt x="2720" y="2401"/>
                </a:cubicBezTo>
                <a:cubicBezTo>
                  <a:pt x="2595" y="2589"/>
                  <a:pt x="2462" y="2776"/>
                  <a:pt x="2328" y="2955"/>
                </a:cubicBezTo>
                <a:lnTo>
                  <a:pt x="2310" y="2937"/>
                </a:lnTo>
                <a:cubicBezTo>
                  <a:pt x="1917" y="2482"/>
                  <a:pt x="1846" y="1875"/>
                  <a:pt x="1837" y="1295"/>
                </a:cubicBezTo>
                <a:lnTo>
                  <a:pt x="1774" y="1375"/>
                </a:lnTo>
                <a:cubicBezTo>
                  <a:pt x="1783" y="1928"/>
                  <a:pt x="1926" y="2562"/>
                  <a:pt x="2292" y="3008"/>
                </a:cubicBezTo>
                <a:cubicBezTo>
                  <a:pt x="2256" y="3053"/>
                  <a:pt x="2221" y="3106"/>
                  <a:pt x="2176" y="3151"/>
                </a:cubicBezTo>
                <a:cubicBezTo>
                  <a:pt x="2033" y="3339"/>
                  <a:pt x="1881" y="3526"/>
                  <a:pt x="1721" y="3704"/>
                </a:cubicBezTo>
                <a:cubicBezTo>
                  <a:pt x="1507" y="3365"/>
                  <a:pt x="1346" y="2999"/>
                  <a:pt x="1230" y="2616"/>
                </a:cubicBezTo>
                <a:cubicBezTo>
                  <a:pt x="1221" y="2669"/>
                  <a:pt x="1221" y="2714"/>
                  <a:pt x="1212" y="2767"/>
                </a:cubicBezTo>
                <a:cubicBezTo>
                  <a:pt x="1275" y="2946"/>
                  <a:pt x="1346" y="3115"/>
                  <a:pt x="1426" y="3285"/>
                </a:cubicBezTo>
                <a:cubicBezTo>
                  <a:pt x="1507" y="3437"/>
                  <a:pt x="1596" y="3580"/>
                  <a:pt x="1694" y="3731"/>
                </a:cubicBezTo>
                <a:lnTo>
                  <a:pt x="1623" y="3812"/>
                </a:lnTo>
                <a:cubicBezTo>
                  <a:pt x="1569" y="3865"/>
                  <a:pt x="1507" y="3919"/>
                  <a:pt x="1453" y="3981"/>
                </a:cubicBezTo>
                <a:lnTo>
                  <a:pt x="1417" y="4017"/>
                </a:lnTo>
                <a:cubicBezTo>
                  <a:pt x="1364" y="4070"/>
                  <a:pt x="1310" y="4133"/>
                  <a:pt x="1257" y="4186"/>
                </a:cubicBezTo>
                <a:cubicBezTo>
                  <a:pt x="882" y="4543"/>
                  <a:pt x="480" y="4883"/>
                  <a:pt x="52" y="5186"/>
                </a:cubicBezTo>
                <a:cubicBezTo>
                  <a:pt x="0" y="5223"/>
                  <a:pt x="40" y="5296"/>
                  <a:pt x="90" y="5296"/>
                </a:cubicBezTo>
                <a:cubicBezTo>
                  <a:pt x="101" y="5296"/>
                  <a:pt x="112" y="5292"/>
                  <a:pt x="123" y="5284"/>
                </a:cubicBezTo>
                <a:cubicBezTo>
                  <a:pt x="498" y="5008"/>
                  <a:pt x="855" y="4704"/>
                  <a:pt x="1194" y="4383"/>
                </a:cubicBezTo>
                <a:cubicBezTo>
                  <a:pt x="1257" y="4311"/>
                  <a:pt x="1319" y="4249"/>
                  <a:pt x="1391" y="4177"/>
                </a:cubicBezTo>
                <a:lnTo>
                  <a:pt x="1399" y="4169"/>
                </a:lnTo>
                <a:cubicBezTo>
                  <a:pt x="1426" y="4133"/>
                  <a:pt x="1453" y="4106"/>
                  <a:pt x="1480" y="4079"/>
                </a:cubicBezTo>
                <a:cubicBezTo>
                  <a:pt x="1507" y="4053"/>
                  <a:pt x="1524" y="4035"/>
                  <a:pt x="1542" y="4017"/>
                </a:cubicBezTo>
                <a:cubicBezTo>
                  <a:pt x="1560" y="3999"/>
                  <a:pt x="1569" y="3981"/>
                  <a:pt x="1587" y="3972"/>
                </a:cubicBezTo>
                <a:cubicBezTo>
                  <a:pt x="1596" y="3954"/>
                  <a:pt x="1640" y="3901"/>
                  <a:pt x="1676" y="3865"/>
                </a:cubicBezTo>
                <a:lnTo>
                  <a:pt x="1872" y="3642"/>
                </a:lnTo>
                <a:cubicBezTo>
                  <a:pt x="2051" y="3767"/>
                  <a:pt x="2265" y="3865"/>
                  <a:pt x="2479" y="3910"/>
                </a:cubicBezTo>
                <a:lnTo>
                  <a:pt x="2595" y="3874"/>
                </a:lnTo>
                <a:cubicBezTo>
                  <a:pt x="2346" y="3829"/>
                  <a:pt x="2113" y="3731"/>
                  <a:pt x="1908" y="3588"/>
                </a:cubicBezTo>
                <a:cubicBezTo>
                  <a:pt x="1980" y="3508"/>
                  <a:pt x="2051" y="3419"/>
                  <a:pt x="2122" y="3330"/>
                </a:cubicBezTo>
                <a:cubicBezTo>
                  <a:pt x="2158" y="3276"/>
                  <a:pt x="2194" y="3231"/>
                  <a:pt x="2229" y="3187"/>
                </a:cubicBezTo>
                <a:cubicBezTo>
                  <a:pt x="2622" y="3356"/>
                  <a:pt x="3051" y="3437"/>
                  <a:pt x="3479" y="3437"/>
                </a:cubicBezTo>
                <a:cubicBezTo>
                  <a:pt x="3515" y="3419"/>
                  <a:pt x="3541" y="3392"/>
                  <a:pt x="3577" y="3374"/>
                </a:cubicBezTo>
                <a:lnTo>
                  <a:pt x="3417" y="3374"/>
                </a:lnTo>
                <a:cubicBezTo>
                  <a:pt x="3158" y="3374"/>
                  <a:pt x="2908" y="3356"/>
                  <a:pt x="2658" y="3312"/>
                </a:cubicBezTo>
                <a:cubicBezTo>
                  <a:pt x="2524" y="3276"/>
                  <a:pt x="2381" y="3240"/>
                  <a:pt x="2247" y="3187"/>
                </a:cubicBezTo>
                <a:cubicBezTo>
                  <a:pt x="2381" y="3017"/>
                  <a:pt x="2506" y="2839"/>
                  <a:pt x="2631" y="2651"/>
                </a:cubicBezTo>
                <a:cubicBezTo>
                  <a:pt x="3069" y="2786"/>
                  <a:pt x="3531" y="2857"/>
                  <a:pt x="3995" y="2857"/>
                </a:cubicBezTo>
                <a:cubicBezTo>
                  <a:pt x="4022" y="2857"/>
                  <a:pt x="4050" y="2857"/>
                  <a:pt x="4077" y="2857"/>
                </a:cubicBezTo>
                <a:lnTo>
                  <a:pt x="4113" y="2812"/>
                </a:lnTo>
                <a:lnTo>
                  <a:pt x="3872" y="2812"/>
                </a:lnTo>
                <a:cubicBezTo>
                  <a:pt x="3604" y="2803"/>
                  <a:pt x="3345" y="2776"/>
                  <a:pt x="3086" y="2723"/>
                </a:cubicBezTo>
                <a:cubicBezTo>
                  <a:pt x="2943" y="2687"/>
                  <a:pt x="2801" y="2651"/>
                  <a:pt x="2667" y="2607"/>
                </a:cubicBezTo>
                <a:cubicBezTo>
                  <a:pt x="2765" y="2473"/>
                  <a:pt x="2854" y="2330"/>
                  <a:pt x="2952" y="2187"/>
                </a:cubicBezTo>
                <a:cubicBezTo>
                  <a:pt x="2953" y="2186"/>
                  <a:pt x="2957" y="2186"/>
                  <a:pt x="2964" y="2186"/>
                </a:cubicBezTo>
                <a:cubicBezTo>
                  <a:pt x="3044" y="2186"/>
                  <a:pt x="3525" y="2261"/>
                  <a:pt x="4008" y="2261"/>
                </a:cubicBezTo>
                <a:cubicBezTo>
                  <a:pt x="4141" y="2261"/>
                  <a:pt x="4274" y="2255"/>
                  <a:pt x="4398" y="2241"/>
                </a:cubicBezTo>
                <a:cubicBezTo>
                  <a:pt x="4407" y="2223"/>
                  <a:pt x="4407" y="2205"/>
                  <a:pt x="4416" y="2187"/>
                </a:cubicBezTo>
                <a:lnTo>
                  <a:pt x="4416" y="2187"/>
                </a:lnTo>
                <a:cubicBezTo>
                  <a:pt x="4281" y="2198"/>
                  <a:pt x="4145" y="2203"/>
                  <a:pt x="4008" y="2203"/>
                </a:cubicBezTo>
                <a:cubicBezTo>
                  <a:pt x="3677" y="2203"/>
                  <a:pt x="3344" y="2173"/>
                  <a:pt x="3015" y="2116"/>
                </a:cubicBezTo>
                <a:lnTo>
                  <a:pt x="3006" y="2116"/>
                </a:lnTo>
                <a:cubicBezTo>
                  <a:pt x="3113" y="1982"/>
                  <a:pt x="3390" y="1634"/>
                  <a:pt x="3399" y="1625"/>
                </a:cubicBezTo>
                <a:lnTo>
                  <a:pt x="3488" y="1518"/>
                </a:lnTo>
                <a:cubicBezTo>
                  <a:pt x="3747" y="1509"/>
                  <a:pt x="4014" y="1473"/>
                  <a:pt x="4273" y="1429"/>
                </a:cubicBezTo>
                <a:cubicBezTo>
                  <a:pt x="4380" y="1411"/>
                  <a:pt x="4488" y="1393"/>
                  <a:pt x="4595" y="1366"/>
                </a:cubicBezTo>
                <a:cubicBezTo>
                  <a:pt x="4595" y="1339"/>
                  <a:pt x="4604" y="1321"/>
                  <a:pt x="4604" y="1295"/>
                </a:cubicBezTo>
                <a:lnTo>
                  <a:pt x="4604" y="1295"/>
                </a:lnTo>
                <a:cubicBezTo>
                  <a:pt x="4496" y="1321"/>
                  <a:pt x="4371" y="1348"/>
                  <a:pt x="4264" y="1366"/>
                </a:cubicBezTo>
                <a:cubicBezTo>
                  <a:pt x="4014" y="1411"/>
                  <a:pt x="3765" y="1446"/>
                  <a:pt x="3515" y="1473"/>
                </a:cubicBezTo>
                <a:cubicBezTo>
                  <a:pt x="3640" y="1348"/>
                  <a:pt x="3756" y="1214"/>
                  <a:pt x="3872" y="1081"/>
                </a:cubicBezTo>
                <a:lnTo>
                  <a:pt x="3988" y="947"/>
                </a:lnTo>
                <a:cubicBezTo>
                  <a:pt x="4113" y="911"/>
                  <a:pt x="4247" y="875"/>
                  <a:pt x="4371" y="848"/>
                </a:cubicBezTo>
                <a:cubicBezTo>
                  <a:pt x="4470" y="831"/>
                  <a:pt x="4559" y="813"/>
                  <a:pt x="4648" y="786"/>
                </a:cubicBezTo>
                <a:lnTo>
                  <a:pt x="4648" y="724"/>
                </a:lnTo>
                <a:cubicBezTo>
                  <a:pt x="4532" y="750"/>
                  <a:pt x="4434" y="768"/>
                  <a:pt x="4327" y="786"/>
                </a:cubicBezTo>
                <a:cubicBezTo>
                  <a:pt x="4229" y="804"/>
                  <a:pt x="4139" y="831"/>
                  <a:pt x="4050" y="866"/>
                </a:cubicBezTo>
                <a:cubicBezTo>
                  <a:pt x="4157" y="724"/>
                  <a:pt x="4264" y="590"/>
                  <a:pt x="4363" y="438"/>
                </a:cubicBezTo>
                <a:cubicBezTo>
                  <a:pt x="4461" y="295"/>
                  <a:pt x="4541" y="170"/>
                  <a:pt x="4621" y="36"/>
                </a:cubicBezTo>
                <a:lnTo>
                  <a:pt x="46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4"/>
          <p:cNvSpPr/>
          <p:nvPr/>
        </p:nvSpPr>
        <p:spPr>
          <a:xfrm rot="7975353">
            <a:off x="1643447" y="1156110"/>
            <a:ext cx="247500" cy="220405"/>
          </a:xfrm>
          <a:custGeom>
            <a:avLst/>
            <a:gdLst/>
            <a:ahLst/>
            <a:cxnLst/>
            <a:rect l="l" t="t" r="r" b="b"/>
            <a:pathLst>
              <a:path w="3188" h="2839" extrusionOk="0">
                <a:moveTo>
                  <a:pt x="3000" y="1955"/>
                </a:moveTo>
                <a:cubicBezTo>
                  <a:pt x="3035" y="1821"/>
                  <a:pt x="3062" y="1670"/>
                  <a:pt x="3089" y="1491"/>
                </a:cubicBezTo>
                <a:cubicBezTo>
                  <a:pt x="3178" y="1000"/>
                  <a:pt x="3187" y="500"/>
                  <a:pt x="3142" y="1"/>
                </a:cubicBezTo>
                <a:cubicBezTo>
                  <a:pt x="2955" y="134"/>
                  <a:pt x="1500" y="447"/>
                  <a:pt x="1134" y="616"/>
                </a:cubicBezTo>
                <a:cubicBezTo>
                  <a:pt x="804" y="768"/>
                  <a:pt x="331" y="1214"/>
                  <a:pt x="1" y="1884"/>
                </a:cubicBezTo>
                <a:cubicBezTo>
                  <a:pt x="90" y="2000"/>
                  <a:pt x="197" y="2107"/>
                  <a:pt x="313" y="2196"/>
                </a:cubicBezTo>
                <a:cubicBezTo>
                  <a:pt x="1125" y="2839"/>
                  <a:pt x="2312" y="2732"/>
                  <a:pt x="3000" y="195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4"/>
          <p:cNvSpPr/>
          <p:nvPr/>
        </p:nvSpPr>
        <p:spPr>
          <a:xfrm rot="7975353">
            <a:off x="1600141" y="1057836"/>
            <a:ext cx="274439" cy="330181"/>
          </a:xfrm>
          <a:custGeom>
            <a:avLst/>
            <a:gdLst/>
            <a:ahLst/>
            <a:cxnLst/>
            <a:rect l="l" t="t" r="r" b="b"/>
            <a:pathLst>
              <a:path w="3535" h="4253" extrusionOk="0">
                <a:moveTo>
                  <a:pt x="527" y="4205"/>
                </a:moveTo>
                <a:lnTo>
                  <a:pt x="527" y="4205"/>
                </a:lnTo>
                <a:cubicBezTo>
                  <a:pt x="465" y="4214"/>
                  <a:pt x="402" y="4231"/>
                  <a:pt x="340" y="4240"/>
                </a:cubicBezTo>
                <a:cubicBezTo>
                  <a:pt x="402" y="4231"/>
                  <a:pt x="465" y="4222"/>
                  <a:pt x="527" y="4205"/>
                </a:cubicBezTo>
                <a:close/>
                <a:moveTo>
                  <a:pt x="3481" y="1"/>
                </a:moveTo>
                <a:lnTo>
                  <a:pt x="3446" y="28"/>
                </a:lnTo>
                <a:cubicBezTo>
                  <a:pt x="3330" y="81"/>
                  <a:pt x="3213" y="126"/>
                  <a:pt x="3089" y="153"/>
                </a:cubicBezTo>
                <a:cubicBezTo>
                  <a:pt x="2973" y="197"/>
                  <a:pt x="2848" y="233"/>
                  <a:pt x="2723" y="269"/>
                </a:cubicBezTo>
                <a:lnTo>
                  <a:pt x="1973" y="474"/>
                </a:lnTo>
                <a:cubicBezTo>
                  <a:pt x="1848" y="501"/>
                  <a:pt x="1723" y="536"/>
                  <a:pt x="1598" y="581"/>
                </a:cubicBezTo>
                <a:cubicBezTo>
                  <a:pt x="1473" y="626"/>
                  <a:pt x="1357" y="679"/>
                  <a:pt x="1250" y="760"/>
                </a:cubicBezTo>
                <a:cubicBezTo>
                  <a:pt x="1045" y="911"/>
                  <a:pt x="848" y="1099"/>
                  <a:pt x="697" y="1304"/>
                </a:cubicBezTo>
                <a:cubicBezTo>
                  <a:pt x="536" y="1509"/>
                  <a:pt x="402" y="1732"/>
                  <a:pt x="286" y="1964"/>
                </a:cubicBezTo>
                <a:cubicBezTo>
                  <a:pt x="170" y="2197"/>
                  <a:pt x="90" y="2446"/>
                  <a:pt x="54" y="2705"/>
                </a:cubicBezTo>
                <a:cubicBezTo>
                  <a:pt x="0" y="3223"/>
                  <a:pt x="36" y="3741"/>
                  <a:pt x="143" y="4249"/>
                </a:cubicBezTo>
                <a:cubicBezTo>
                  <a:pt x="45" y="3741"/>
                  <a:pt x="18" y="3214"/>
                  <a:pt x="81" y="2705"/>
                </a:cubicBezTo>
                <a:cubicBezTo>
                  <a:pt x="117" y="2446"/>
                  <a:pt x="197" y="2205"/>
                  <a:pt x="313" y="1973"/>
                </a:cubicBezTo>
                <a:cubicBezTo>
                  <a:pt x="429" y="1741"/>
                  <a:pt x="563" y="1527"/>
                  <a:pt x="723" y="1322"/>
                </a:cubicBezTo>
                <a:cubicBezTo>
                  <a:pt x="875" y="1117"/>
                  <a:pt x="1063" y="938"/>
                  <a:pt x="1268" y="786"/>
                </a:cubicBezTo>
                <a:cubicBezTo>
                  <a:pt x="1375" y="715"/>
                  <a:pt x="1491" y="661"/>
                  <a:pt x="1616" y="617"/>
                </a:cubicBezTo>
                <a:cubicBezTo>
                  <a:pt x="1732" y="581"/>
                  <a:pt x="1857" y="545"/>
                  <a:pt x="1982" y="510"/>
                </a:cubicBezTo>
                <a:lnTo>
                  <a:pt x="2732" y="304"/>
                </a:lnTo>
                <a:cubicBezTo>
                  <a:pt x="2856" y="278"/>
                  <a:pt x="2981" y="242"/>
                  <a:pt x="3106" y="206"/>
                </a:cubicBezTo>
                <a:cubicBezTo>
                  <a:pt x="3220" y="174"/>
                  <a:pt x="3333" y="134"/>
                  <a:pt x="3440" y="80"/>
                </a:cubicBezTo>
                <a:lnTo>
                  <a:pt x="3440" y="80"/>
                </a:lnTo>
                <a:cubicBezTo>
                  <a:pt x="3489" y="577"/>
                  <a:pt x="3470" y="1075"/>
                  <a:pt x="3383" y="1572"/>
                </a:cubicBezTo>
                <a:cubicBezTo>
                  <a:pt x="3347" y="1822"/>
                  <a:pt x="3285" y="2072"/>
                  <a:pt x="3205" y="2313"/>
                </a:cubicBezTo>
                <a:cubicBezTo>
                  <a:pt x="3115" y="2554"/>
                  <a:pt x="2999" y="2777"/>
                  <a:pt x="2839" y="2982"/>
                </a:cubicBezTo>
                <a:cubicBezTo>
                  <a:pt x="2767" y="3080"/>
                  <a:pt x="2687" y="3178"/>
                  <a:pt x="2598" y="3276"/>
                </a:cubicBezTo>
                <a:cubicBezTo>
                  <a:pt x="2499" y="3357"/>
                  <a:pt x="2401" y="3437"/>
                  <a:pt x="2294" y="3508"/>
                </a:cubicBezTo>
                <a:cubicBezTo>
                  <a:pt x="2080" y="3642"/>
                  <a:pt x="1857" y="3758"/>
                  <a:pt x="1616" y="3857"/>
                </a:cubicBezTo>
                <a:cubicBezTo>
                  <a:pt x="1384" y="3955"/>
                  <a:pt x="1143" y="4044"/>
                  <a:pt x="893" y="4115"/>
                </a:cubicBezTo>
                <a:cubicBezTo>
                  <a:pt x="777" y="4151"/>
                  <a:pt x="652" y="4178"/>
                  <a:pt x="527" y="4205"/>
                </a:cubicBezTo>
                <a:cubicBezTo>
                  <a:pt x="652" y="4178"/>
                  <a:pt x="777" y="4151"/>
                  <a:pt x="902" y="4124"/>
                </a:cubicBezTo>
                <a:cubicBezTo>
                  <a:pt x="1143" y="4053"/>
                  <a:pt x="1393" y="3973"/>
                  <a:pt x="1625" y="3874"/>
                </a:cubicBezTo>
                <a:cubicBezTo>
                  <a:pt x="1866" y="3776"/>
                  <a:pt x="2098" y="3660"/>
                  <a:pt x="2312" y="3526"/>
                </a:cubicBezTo>
                <a:cubicBezTo>
                  <a:pt x="2419" y="3455"/>
                  <a:pt x="2526" y="3375"/>
                  <a:pt x="2616" y="3285"/>
                </a:cubicBezTo>
                <a:cubicBezTo>
                  <a:pt x="2705" y="3196"/>
                  <a:pt x="2794" y="3098"/>
                  <a:pt x="2865" y="2991"/>
                </a:cubicBezTo>
                <a:cubicBezTo>
                  <a:pt x="3026" y="2794"/>
                  <a:pt x="3151" y="2571"/>
                  <a:pt x="3240" y="2321"/>
                </a:cubicBezTo>
                <a:cubicBezTo>
                  <a:pt x="3321" y="2080"/>
                  <a:pt x="3383" y="1831"/>
                  <a:pt x="3428" y="1581"/>
                </a:cubicBezTo>
                <a:cubicBezTo>
                  <a:pt x="3517" y="1072"/>
                  <a:pt x="3535" y="554"/>
                  <a:pt x="3481" y="46"/>
                </a:cubicBezTo>
                <a:lnTo>
                  <a:pt x="3481" y="1"/>
                </a:lnTo>
                <a:close/>
                <a:moveTo>
                  <a:pt x="340" y="4240"/>
                </a:moveTo>
                <a:cubicBezTo>
                  <a:pt x="277" y="4249"/>
                  <a:pt x="206" y="4249"/>
                  <a:pt x="143" y="4249"/>
                </a:cubicBezTo>
                <a:cubicBezTo>
                  <a:pt x="162" y="4252"/>
                  <a:pt x="181" y="4253"/>
                  <a:pt x="200" y="4253"/>
                </a:cubicBezTo>
                <a:cubicBezTo>
                  <a:pt x="247" y="4253"/>
                  <a:pt x="295" y="4247"/>
                  <a:pt x="340" y="424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4"/>
          <p:cNvSpPr/>
          <p:nvPr/>
        </p:nvSpPr>
        <p:spPr>
          <a:xfrm rot="10800000">
            <a:off x="1301316" y="595165"/>
            <a:ext cx="194553" cy="338877"/>
          </a:xfrm>
          <a:custGeom>
            <a:avLst/>
            <a:gdLst/>
            <a:ahLst/>
            <a:cxnLst/>
            <a:rect l="l" t="t" r="r" b="b"/>
            <a:pathLst>
              <a:path w="2506" h="4365" extrusionOk="0">
                <a:moveTo>
                  <a:pt x="1876" y="0"/>
                </a:moveTo>
                <a:cubicBezTo>
                  <a:pt x="1863" y="0"/>
                  <a:pt x="1852" y="7"/>
                  <a:pt x="1852" y="24"/>
                </a:cubicBezTo>
                <a:cubicBezTo>
                  <a:pt x="1825" y="622"/>
                  <a:pt x="1745" y="1211"/>
                  <a:pt x="1611" y="1791"/>
                </a:cubicBezTo>
                <a:cubicBezTo>
                  <a:pt x="1495" y="1505"/>
                  <a:pt x="1379" y="1220"/>
                  <a:pt x="1254" y="934"/>
                </a:cubicBezTo>
                <a:cubicBezTo>
                  <a:pt x="1191" y="791"/>
                  <a:pt x="1120" y="640"/>
                  <a:pt x="1049" y="497"/>
                </a:cubicBezTo>
                <a:cubicBezTo>
                  <a:pt x="968" y="354"/>
                  <a:pt x="879" y="220"/>
                  <a:pt x="790" y="86"/>
                </a:cubicBezTo>
                <a:cubicBezTo>
                  <a:pt x="782" y="74"/>
                  <a:pt x="773" y="69"/>
                  <a:pt x="763" y="69"/>
                </a:cubicBezTo>
                <a:cubicBezTo>
                  <a:pt x="736" y="69"/>
                  <a:pt x="708" y="105"/>
                  <a:pt x="727" y="131"/>
                </a:cubicBezTo>
                <a:cubicBezTo>
                  <a:pt x="879" y="381"/>
                  <a:pt x="1004" y="640"/>
                  <a:pt x="1102" y="907"/>
                </a:cubicBezTo>
                <a:cubicBezTo>
                  <a:pt x="1218" y="1175"/>
                  <a:pt x="1334" y="1443"/>
                  <a:pt x="1441" y="1720"/>
                </a:cubicBezTo>
                <a:cubicBezTo>
                  <a:pt x="1459" y="1773"/>
                  <a:pt x="1477" y="1818"/>
                  <a:pt x="1495" y="1871"/>
                </a:cubicBezTo>
                <a:cubicBezTo>
                  <a:pt x="1379" y="1827"/>
                  <a:pt x="1263" y="1773"/>
                  <a:pt x="1147" y="1711"/>
                </a:cubicBezTo>
                <a:cubicBezTo>
                  <a:pt x="1004" y="1648"/>
                  <a:pt x="870" y="1568"/>
                  <a:pt x="736" y="1487"/>
                </a:cubicBezTo>
                <a:cubicBezTo>
                  <a:pt x="620" y="1425"/>
                  <a:pt x="504" y="1354"/>
                  <a:pt x="388" y="1273"/>
                </a:cubicBezTo>
                <a:cubicBezTo>
                  <a:pt x="281" y="1193"/>
                  <a:pt x="183" y="1104"/>
                  <a:pt x="102" y="1006"/>
                </a:cubicBezTo>
                <a:cubicBezTo>
                  <a:pt x="92" y="993"/>
                  <a:pt x="79" y="987"/>
                  <a:pt x="66" y="987"/>
                </a:cubicBezTo>
                <a:cubicBezTo>
                  <a:pt x="33" y="987"/>
                  <a:pt x="1" y="1021"/>
                  <a:pt x="13" y="1059"/>
                </a:cubicBezTo>
                <a:cubicBezTo>
                  <a:pt x="129" y="1318"/>
                  <a:pt x="433" y="1461"/>
                  <a:pt x="665" y="1595"/>
                </a:cubicBezTo>
                <a:cubicBezTo>
                  <a:pt x="808" y="1675"/>
                  <a:pt x="950" y="1755"/>
                  <a:pt x="1093" y="1818"/>
                </a:cubicBezTo>
                <a:cubicBezTo>
                  <a:pt x="1161" y="1852"/>
                  <a:pt x="1430" y="2006"/>
                  <a:pt x="1534" y="2006"/>
                </a:cubicBezTo>
                <a:cubicBezTo>
                  <a:pt x="1539" y="2006"/>
                  <a:pt x="1544" y="2006"/>
                  <a:pt x="1548" y="2005"/>
                </a:cubicBezTo>
                <a:cubicBezTo>
                  <a:pt x="1727" y="2460"/>
                  <a:pt x="1896" y="2915"/>
                  <a:pt x="2057" y="3380"/>
                </a:cubicBezTo>
                <a:cubicBezTo>
                  <a:pt x="2164" y="3692"/>
                  <a:pt x="2253" y="4013"/>
                  <a:pt x="2361" y="4326"/>
                </a:cubicBezTo>
                <a:cubicBezTo>
                  <a:pt x="2374" y="4353"/>
                  <a:pt x="2400" y="4365"/>
                  <a:pt x="2425" y="4365"/>
                </a:cubicBezTo>
                <a:cubicBezTo>
                  <a:pt x="2465" y="4365"/>
                  <a:pt x="2505" y="4334"/>
                  <a:pt x="2494" y="4290"/>
                </a:cubicBezTo>
                <a:cubicBezTo>
                  <a:pt x="2414" y="3995"/>
                  <a:pt x="2316" y="3710"/>
                  <a:pt x="2218" y="3424"/>
                </a:cubicBezTo>
                <a:cubicBezTo>
                  <a:pt x="2120" y="3148"/>
                  <a:pt x="2021" y="2871"/>
                  <a:pt x="1923" y="2594"/>
                </a:cubicBezTo>
                <a:cubicBezTo>
                  <a:pt x="1843" y="2380"/>
                  <a:pt x="1754" y="2166"/>
                  <a:pt x="1673" y="1952"/>
                </a:cubicBezTo>
                <a:cubicBezTo>
                  <a:pt x="1825" y="1791"/>
                  <a:pt x="1932" y="550"/>
                  <a:pt x="1905" y="24"/>
                </a:cubicBezTo>
                <a:cubicBezTo>
                  <a:pt x="1905" y="9"/>
                  <a:pt x="1890" y="0"/>
                  <a:pt x="1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4"/>
          <p:cNvSpPr/>
          <p:nvPr/>
        </p:nvSpPr>
        <p:spPr>
          <a:xfrm rot="10800000">
            <a:off x="1473355" y="828924"/>
            <a:ext cx="76936" cy="75306"/>
          </a:xfrm>
          <a:custGeom>
            <a:avLst/>
            <a:gdLst/>
            <a:ahLst/>
            <a:cxnLst/>
            <a:rect l="l" t="t" r="r" b="b"/>
            <a:pathLst>
              <a:path w="991" h="970" extrusionOk="0">
                <a:moveTo>
                  <a:pt x="512" y="0"/>
                </a:moveTo>
                <a:cubicBezTo>
                  <a:pt x="490" y="0"/>
                  <a:pt x="468" y="2"/>
                  <a:pt x="446" y="6"/>
                </a:cubicBezTo>
                <a:cubicBezTo>
                  <a:pt x="384" y="15"/>
                  <a:pt x="322" y="41"/>
                  <a:pt x="268" y="77"/>
                </a:cubicBezTo>
                <a:cubicBezTo>
                  <a:pt x="232" y="86"/>
                  <a:pt x="206" y="104"/>
                  <a:pt x="179" y="131"/>
                </a:cubicBezTo>
                <a:cubicBezTo>
                  <a:pt x="161" y="140"/>
                  <a:pt x="152" y="148"/>
                  <a:pt x="143" y="157"/>
                </a:cubicBezTo>
                <a:cubicBezTo>
                  <a:pt x="116" y="184"/>
                  <a:pt x="98" y="211"/>
                  <a:pt x="72" y="238"/>
                </a:cubicBezTo>
                <a:cubicBezTo>
                  <a:pt x="36" y="291"/>
                  <a:pt x="9" y="363"/>
                  <a:pt x="0" y="425"/>
                </a:cubicBezTo>
                <a:cubicBezTo>
                  <a:pt x="0" y="497"/>
                  <a:pt x="9" y="568"/>
                  <a:pt x="45" y="639"/>
                </a:cubicBezTo>
                <a:cubicBezTo>
                  <a:pt x="63" y="675"/>
                  <a:pt x="81" y="702"/>
                  <a:pt x="98" y="738"/>
                </a:cubicBezTo>
                <a:cubicBezTo>
                  <a:pt x="116" y="755"/>
                  <a:pt x="125" y="773"/>
                  <a:pt x="143" y="791"/>
                </a:cubicBezTo>
                <a:cubicBezTo>
                  <a:pt x="197" y="862"/>
                  <a:pt x="277" y="907"/>
                  <a:pt x="366" y="934"/>
                </a:cubicBezTo>
                <a:lnTo>
                  <a:pt x="375" y="934"/>
                </a:lnTo>
                <a:cubicBezTo>
                  <a:pt x="420" y="952"/>
                  <a:pt x="473" y="970"/>
                  <a:pt x="527" y="970"/>
                </a:cubicBezTo>
                <a:cubicBezTo>
                  <a:pt x="598" y="970"/>
                  <a:pt x="670" y="952"/>
                  <a:pt x="732" y="925"/>
                </a:cubicBezTo>
                <a:cubicBezTo>
                  <a:pt x="795" y="889"/>
                  <a:pt x="848" y="845"/>
                  <a:pt x="893" y="791"/>
                </a:cubicBezTo>
                <a:cubicBezTo>
                  <a:pt x="928" y="746"/>
                  <a:pt x="955" y="693"/>
                  <a:pt x="973" y="639"/>
                </a:cubicBezTo>
                <a:cubicBezTo>
                  <a:pt x="982" y="604"/>
                  <a:pt x="991" y="568"/>
                  <a:pt x="991" y="532"/>
                </a:cubicBezTo>
                <a:cubicBezTo>
                  <a:pt x="991" y="479"/>
                  <a:pt x="982" y="425"/>
                  <a:pt x="964" y="372"/>
                </a:cubicBezTo>
                <a:cubicBezTo>
                  <a:pt x="955" y="345"/>
                  <a:pt x="937" y="327"/>
                  <a:pt x="928" y="309"/>
                </a:cubicBezTo>
                <a:cubicBezTo>
                  <a:pt x="928" y="291"/>
                  <a:pt x="920" y="273"/>
                  <a:pt x="911" y="265"/>
                </a:cubicBezTo>
                <a:cubicBezTo>
                  <a:pt x="875" y="184"/>
                  <a:pt x="821" y="122"/>
                  <a:pt x="750" y="77"/>
                </a:cubicBezTo>
                <a:cubicBezTo>
                  <a:pt x="679" y="27"/>
                  <a:pt x="597" y="0"/>
                  <a:pt x="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4"/>
          <p:cNvSpPr/>
          <p:nvPr/>
        </p:nvSpPr>
        <p:spPr>
          <a:xfrm rot="10800000">
            <a:off x="1404027" y="908345"/>
            <a:ext cx="79731" cy="78877"/>
          </a:xfrm>
          <a:custGeom>
            <a:avLst/>
            <a:gdLst/>
            <a:ahLst/>
            <a:cxnLst/>
            <a:rect l="l" t="t" r="r" b="b"/>
            <a:pathLst>
              <a:path w="1027" h="1016" extrusionOk="0">
                <a:moveTo>
                  <a:pt x="507" y="0"/>
                </a:moveTo>
                <a:cubicBezTo>
                  <a:pt x="466" y="0"/>
                  <a:pt x="424" y="5"/>
                  <a:pt x="384" y="13"/>
                </a:cubicBezTo>
                <a:cubicBezTo>
                  <a:pt x="259" y="48"/>
                  <a:pt x="143" y="129"/>
                  <a:pt x="71" y="236"/>
                </a:cubicBezTo>
                <a:cubicBezTo>
                  <a:pt x="36" y="298"/>
                  <a:pt x="18" y="361"/>
                  <a:pt x="9" y="423"/>
                </a:cubicBezTo>
                <a:cubicBezTo>
                  <a:pt x="9" y="441"/>
                  <a:pt x="9" y="459"/>
                  <a:pt x="9" y="477"/>
                </a:cubicBezTo>
                <a:cubicBezTo>
                  <a:pt x="0" y="512"/>
                  <a:pt x="9" y="548"/>
                  <a:pt x="9" y="584"/>
                </a:cubicBezTo>
                <a:cubicBezTo>
                  <a:pt x="18" y="611"/>
                  <a:pt x="18" y="628"/>
                  <a:pt x="18" y="646"/>
                </a:cubicBezTo>
                <a:cubicBezTo>
                  <a:pt x="27" y="691"/>
                  <a:pt x="45" y="727"/>
                  <a:pt x="63" y="771"/>
                </a:cubicBezTo>
                <a:cubicBezTo>
                  <a:pt x="98" y="825"/>
                  <a:pt x="134" y="869"/>
                  <a:pt x="179" y="914"/>
                </a:cubicBezTo>
                <a:cubicBezTo>
                  <a:pt x="241" y="968"/>
                  <a:pt x="321" y="994"/>
                  <a:pt x="411" y="1012"/>
                </a:cubicBezTo>
                <a:cubicBezTo>
                  <a:pt x="431" y="1014"/>
                  <a:pt x="451" y="1016"/>
                  <a:pt x="472" y="1016"/>
                </a:cubicBezTo>
                <a:cubicBezTo>
                  <a:pt x="535" y="1016"/>
                  <a:pt x="600" y="1006"/>
                  <a:pt x="660" y="985"/>
                </a:cubicBezTo>
                <a:cubicBezTo>
                  <a:pt x="803" y="923"/>
                  <a:pt x="919" y="807"/>
                  <a:pt x="973" y="655"/>
                </a:cubicBezTo>
                <a:cubicBezTo>
                  <a:pt x="1026" y="495"/>
                  <a:pt x="1000" y="307"/>
                  <a:pt x="901" y="173"/>
                </a:cubicBezTo>
                <a:cubicBezTo>
                  <a:pt x="857" y="120"/>
                  <a:pt x="794" y="84"/>
                  <a:pt x="741" y="57"/>
                </a:cubicBezTo>
                <a:cubicBezTo>
                  <a:pt x="714" y="39"/>
                  <a:pt x="687" y="30"/>
                  <a:pt x="652" y="22"/>
                </a:cubicBezTo>
                <a:cubicBezTo>
                  <a:pt x="607" y="7"/>
                  <a:pt x="558" y="0"/>
                  <a:pt x="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4"/>
          <p:cNvSpPr/>
          <p:nvPr/>
        </p:nvSpPr>
        <p:spPr>
          <a:xfrm rot="10800000">
            <a:off x="1299375" y="908811"/>
            <a:ext cx="83225" cy="83458"/>
          </a:xfrm>
          <a:custGeom>
            <a:avLst/>
            <a:gdLst/>
            <a:ahLst/>
            <a:cxnLst/>
            <a:rect l="l" t="t" r="r" b="b"/>
            <a:pathLst>
              <a:path w="1072" h="1075" extrusionOk="0">
                <a:moveTo>
                  <a:pt x="533" y="0"/>
                </a:moveTo>
                <a:cubicBezTo>
                  <a:pt x="492" y="0"/>
                  <a:pt x="451" y="5"/>
                  <a:pt x="411" y="15"/>
                </a:cubicBezTo>
                <a:cubicBezTo>
                  <a:pt x="330" y="33"/>
                  <a:pt x="259" y="78"/>
                  <a:pt x="196" y="131"/>
                </a:cubicBezTo>
                <a:cubicBezTo>
                  <a:pt x="125" y="185"/>
                  <a:pt x="80" y="256"/>
                  <a:pt x="45" y="345"/>
                </a:cubicBezTo>
                <a:cubicBezTo>
                  <a:pt x="18" y="408"/>
                  <a:pt x="0" y="479"/>
                  <a:pt x="0" y="551"/>
                </a:cubicBezTo>
                <a:cubicBezTo>
                  <a:pt x="0" y="595"/>
                  <a:pt x="9" y="631"/>
                  <a:pt x="18" y="676"/>
                </a:cubicBezTo>
                <a:cubicBezTo>
                  <a:pt x="18" y="693"/>
                  <a:pt x="27" y="720"/>
                  <a:pt x="45" y="738"/>
                </a:cubicBezTo>
                <a:cubicBezTo>
                  <a:pt x="63" y="801"/>
                  <a:pt x="89" y="854"/>
                  <a:pt x="125" y="908"/>
                </a:cubicBezTo>
                <a:cubicBezTo>
                  <a:pt x="170" y="961"/>
                  <a:pt x="232" y="1006"/>
                  <a:pt x="295" y="1042"/>
                </a:cubicBezTo>
                <a:cubicBezTo>
                  <a:pt x="357" y="1064"/>
                  <a:pt x="422" y="1075"/>
                  <a:pt x="485" y="1075"/>
                </a:cubicBezTo>
                <a:cubicBezTo>
                  <a:pt x="549" y="1075"/>
                  <a:pt x="611" y="1064"/>
                  <a:pt x="669" y="1042"/>
                </a:cubicBezTo>
                <a:cubicBezTo>
                  <a:pt x="777" y="997"/>
                  <a:pt x="875" y="925"/>
                  <a:pt x="946" y="836"/>
                </a:cubicBezTo>
                <a:cubicBezTo>
                  <a:pt x="1026" y="729"/>
                  <a:pt x="1071" y="586"/>
                  <a:pt x="1053" y="452"/>
                </a:cubicBezTo>
                <a:cubicBezTo>
                  <a:pt x="1044" y="319"/>
                  <a:pt x="973" y="203"/>
                  <a:pt x="866" y="131"/>
                </a:cubicBezTo>
                <a:lnTo>
                  <a:pt x="848" y="122"/>
                </a:lnTo>
                <a:lnTo>
                  <a:pt x="830" y="104"/>
                </a:lnTo>
                <a:cubicBezTo>
                  <a:pt x="747" y="34"/>
                  <a:pt x="640" y="0"/>
                  <a:pt x="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24"/>
          <p:cNvSpPr/>
          <p:nvPr/>
        </p:nvSpPr>
        <p:spPr>
          <a:xfrm rot="10800000">
            <a:off x="1329885" y="956013"/>
            <a:ext cx="29191" cy="24843"/>
          </a:xfrm>
          <a:custGeom>
            <a:avLst/>
            <a:gdLst/>
            <a:ahLst/>
            <a:cxnLst/>
            <a:rect l="l" t="t" r="r" b="b"/>
            <a:pathLst>
              <a:path w="376" h="320" extrusionOk="0">
                <a:moveTo>
                  <a:pt x="200" y="0"/>
                </a:moveTo>
                <a:cubicBezTo>
                  <a:pt x="148" y="0"/>
                  <a:pt x="103" y="26"/>
                  <a:pt x="72" y="64"/>
                </a:cubicBezTo>
                <a:cubicBezTo>
                  <a:pt x="54" y="73"/>
                  <a:pt x="45" y="91"/>
                  <a:pt x="45" y="100"/>
                </a:cubicBezTo>
                <a:lnTo>
                  <a:pt x="27" y="127"/>
                </a:lnTo>
                <a:cubicBezTo>
                  <a:pt x="1" y="189"/>
                  <a:pt x="18" y="261"/>
                  <a:pt x="72" y="297"/>
                </a:cubicBezTo>
                <a:cubicBezTo>
                  <a:pt x="95" y="314"/>
                  <a:pt x="121" y="320"/>
                  <a:pt x="148" y="320"/>
                </a:cubicBezTo>
                <a:cubicBezTo>
                  <a:pt x="164" y="320"/>
                  <a:pt x="181" y="318"/>
                  <a:pt x="197" y="314"/>
                </a:cubicBezTo>
                <a:lnTo>
                  <a:pt x="250" y="314"/>
                </a:lnTo>
                <a:lnTo>
                  <a:pt x="277" y="305"/>
                </a:lnTo>
                <a:cubicBezTo>
                  <a:pt x="304" y="297"/>
                  <a:pt x="331" y="279"/>
                  <a:pt x="349" y="252"/>
                </a:cubicBezTo>
                <a:cubicBezTo>
                  <a:pt x="366" y="234"/>
                  <a:pt x="375" y="207"/>
                  <a:pt x="375" y="172"/>
                </a:cubicBezTo>
                <a:cubicBezTo>
                  <a:pt x="375" y="127"/>
                  <a:pt x="358" y="82"/>
                  <a:pt x="322" y="47"/>
                </a:cubicBezTo>
                <a:lnTo>
                  <a:pt x="313" y="38"/>
                </a:lnTo>
                <a:lnTo>
                  <a:pt x="304" y="29"/>
                </a:lnTo>
                <a:cubicBezTo>
                  <a:pt x="277" y="11"/>
                  <a:pt x="250" y="2"/>
                  <a:pt x="224" y="2"/>
                </a:cubicBezTo>
                <a:cubicBezTo>
                  <a:pt x="216" y="1"/>
                  <a:pt x="208" y="0"/>
                  <a:pt x="200" y="0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24"/>
          <p:cNvSpPr/>
          <p:nvPr/>
        </p:nvSpPr>
        <p:spPr>
          <a:xfrm rot="10800000">
            <a:off x="1426929" y="951588"/>
            <a:ext cx="31209" cy="25309"/>
          </a:xfrm>
          <a:custGeom>
            <a:avLst/>
            <a:gdLst/>
            <a:ahLst/>
            <a:cxnLst/>
            <a:rect l="l" t="t" r="r" b="b"/>
            <a:pathLst>
              <a:path w="402" h="326" extrusionOk="0">
                <a:moveTo>
                  <a:pt x="240" y="1"/>
                </a:moveTo>
                <a:cubicBezTo>
                  <a:pt x="231" y="1"/>
                  <a:pt x="222" y="2"/>
                  <a:pt x="214" y="5"/>
                </a:cubicBezTo>
                <a:lnTo>
                  <a:pt x="152" y="5"/>
                </a:lnTo>
                <a:cubicBezTo>
                  <a:pt x="134" y="5"/>
                  <a:pt x="116" y="5"/>
                  <a:pt x="98" y="22"/>
                </a:cubicBezTo>
                <a:cubicBezTo>
                  <a:pt x="81" y="31"/>
                  <a:pt x="63" y="49"/>
                  <a:pt x="45" y="67"/>
                </a:cubicBezTo>
                <a:cubicBezTo>
                  <a:pt x="36" y="67"/>
                  <a:pt x="36" y="76"/>
                  <a:pt x="36" y="76"/>
                </a:cubicBezTo>
                <a:cubicBezTo>
                  <a:pt x="27" y="94"/>
                  <a:pt x="18" y="103"/>
                  <a:pt x="18" y="112"/>
                </a:cubicBezTo>
                <a:cubicBezTo>
                  <a:pt x="0" y="165"/>
                  <a:pt x="9" y="219"/>
                  <a:pt x="45" y="263"/>
                </a:cubicBezTo>
                <a:cubicBezTo>
                  <a:pt x="72" y="299"/>
                  <a:pt x="116" y="317"/>
                  <a:pt x="161" y="326"/>
                </a:cubicBezTo>
                <a:cubicBezTo>
                  <a:pt x="206" y="326"/>
                  <a:pt x="241" y="317"/>
                  <a:pt x="286" y="299"/>
                </a:cubicBezTo>
                <a:cubicBezTo>
                  <a:pt x="304" y="290"/>
                  <a:pt x="313" y="281"/>
                  <a:pt x="330" y="272"/>
                </a:cubicBezTo>
                <a:cubicBezTo>
                  <a:pt x="339" y="263"/>
                  <a:pt x="339" y="263"/>
                  <a:pt x="348" y="254"/>
                </a:cubicBezTo>
                <a:cubicBezTo>
                  <a:pt x="357" y="246"/>
                  <a:pt x="366" y="237"/>
                  <a:pt x="375" y="228"/>
                </a:cubicBezTo>
                <a:cubicBezTo>
                  <a:pt x="384" y="210"/>
                  <a:pt x="384" y="201"/>
                  <a:pt x="393" y="192"/>
                </a:cubicBezTo>
                <a:cubicBezTo>
                  <a:pt x="393" y="174"/>
                  <a:pt x="402" y="165"/>
                  <a:pt x="402" y="147"/>
                </a:cubicBezTo>
                <a:cubicBezTo>
                  <a:pt x="402" y="130"/>
                  <a:pt x="393" y="112"/>
                  <a:pt x="384" y="85"/>
                </a:cubicBezTo>
                <a:cubicBezTo>
                  <a:pt x="384" y="76"/>
                  <a:pt x="375" y="67"/>
                  <a:pt x="366" y="58"/>
                </a:cubicBezTo>
                <a:lnTo>
                  <a:pt x="348" y="40"/>
                </a:lnTo>
                <a:cubicBezTo>
                  <a:pt x="348" y="40"/>
                  <a:pt x="339" y="31"/>
                  <a:pt x="339" y="31"/>
                </a:cubicBezTo>
                <a:cubicBezTo>
                  <a:pt x="322" y="22"/>
                  <a:pt x="313" y="13"/>
                  <a:pt x="304" y="13"/>
                </a:cubicBezTo>
                <a:cubicBezTo>
                  <a:pt x="285" y="7"/>
                  <a:pt x="261" y="1"/>
                  <a:pt x="240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24"/>
          <p:cNvSpPr/>
          <p:nvPr/>
        </p:nvSpPr>
        <p:spPr>
          <a:xfrm rot="10800000">
            <a:off x="1497577" y="870691"/>
            <a:ext cx="28492" cy="24144"/>
          </a:xfrm>
          <a:custGeom>
            <a:avLst/>
            <a:gdLst/>
            <a:ahLst/>
            <a:cxnLst/>
            <a:rect l="l" t="t" r="r" b="b"/>
            <a:pathLst>
              <a:path w="367" h="311" extrusionOk="0">
                <a:moveTo>
                  <a:pt x="161" y="1"/>
                </a:moveTo>
                <a:cubicBezTo>
                  <a:pt x="134" y="10"/>
                  <a:pt x="117" y="19"/>
                  <a:pt x="99" y="36"/>
                </a:cubicBezTo>
                <a:lnTo>
                  <a:pt x="90" y="36"/>
                </a:lnTo>
                <a:cubicBezTo>
                  <a:pt x="81" y="36"/>
                  <a:pt x="72" y="45"/>
                  <a:pt x="63" y="54"/>
                </a:cubicBezTo>
                <a:cubicBezTo>
                  <a:pt x="45" y="72"/>
                  <a:pt x="36" y="81"/>
                  <a:pt x="27" y="90"/>
                </a:cubicBezTo>
                <a:cubicBezTo>
                  <a:pt x="10" y="117"/>
                  <a:pt x="1" y="152"/>
                  <a:pt x="10" y="179"/>
                </a:cubicBezTo>
                <a:cubicBezTo>
                  <a:pt x="18" y="224"/>
                  <a:pt x="45" y="260"/>
                  <a:pt x="90" y="277"/>
                </a:cubicBezTo>
                <a:lnTo>
                  <a:pt x="99" y="286"/>
                </a:lnTo>
                <a:cubicBezTo>
                  <a:pt x="108" y="295"/>
                  <a:pt x="126" y="295"/>
                  <a:pt x="134" y="304"/>
                </a:cubicBezTo>
                <a:cubicBezTo>
                  <a:pt x="152" y="309"/>
                  <a:pt x="168" y="311"/>
                  <a:pt x="184" y="311"/>
                </a:cubicBezTo>
                <a:cubicBezTo>
                  <a:pt x="199" y="311"/>
                  <a:pt x="215" y="309"/>
                  <a:pt x="233" y="304"/>
                </a:cubicBezTo>
                <a:cubicBezTo>
                  <a:pt x="251" y="295"/>
                  <a:pt x="259" y="295"/>
                  <a:pt x="277" y="286"/>
                </a:cubicBezTo>
                <a:cubicBezTo>
                  <a:pt x="304" y="268"/>
                  <a:pt x="322" y="260"/>
                  <a:pt x="331" y="233"/>
                </a:cubicBezTo>
                <a:cubicBezTo>
                  <a:pt x="358" y="206"/>
                  <a:pt x="367" y="161"/>
                  <a:pt x="367" y="126"/>
                </a:cubicBezTo>
                <a:cubicBezTo>
                  <a:pt x="358" y="90"/>
                  <a:pt x="340" y="54"/>
                  <a:pt x="313" y="36"/>
                </a:cubicBezTo>
                <a:cubicBezTo>
                  <a:pt x="286" y="19"/>
                  <a:pt x="259" y="10"/>
                  <a:pt x="242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24"/>
          <p:cNvSpPr/>
          <p:nvPr/>
        </p:nvSpPr>
        <p:spPr>
          <a:xfrm rot="10800000">
            <a:off x="1471259" y="828924"/>
            <a:ext cx="80430" cy="76548"/>
          </a:xfrm>
          <a:custGeom>
            <a:avLst/>
            <a:gdLst/>
            <a:ahLst/>
            <a:cxnLst/>
            <a:rect l="l" t="t" r="r" b="b"/>
            <a:pathLst>
              <a:path w="1036" h="986" extrusionOk="0">
                <a:moveTo>
                  <a:pt x="529" y="0"/>
                </a:moveTo>
                <a:cubicBezTo>
                  <a:pt x="440" y="0"/>
                  <a:pt x="350" y="28"/>
                  <a:pt x="277" y="84"/>
                </a:cubicBezTo>
                <a:cubicBezTo>
                  <a:pt x="232" y="102"/>
                  <a:pt x="188" y="129"/>
                  <a:pt x="152" y="164"/>
                </a:cubicBezTo>
                <a:cubicBezTo>
                  <a:pt x="116" y="191"/>
                  <a:pt x="90" y="236"/>
                  <a:pt x="63" y="281"/>
                </a:cubicBezTo>
                <a:cubicBezTo>
                  <a:pt x="18" y="361"/>
                  <a:pt x="0" y="468"/>
                  <a:pt x="18" y="566"/>
                </a:cubicBezTo>
                <a:cubicBezTo>
                  <a:pt x="27" y="611"/>
                  <a:pt x="45" y="655"/>
                  <a:pt x="72" y="700"/>
                </a:cubicBezTo>
                <a:cubicBezTo>
                  <a:pt x="99" y="736"/>
                  <a:pt x="125" y="780"/>
                  <a:pt x="161" y="816"/>
                </a:cubicBezTo>
                <a:cubicBezTo>
                  <a:pt x="224" y="887"/>
                  <a:pt x="304" y="941"/>
                  <a:pt x="402" y="959"/>
                </a:cubicBezTo>
                <a:cubicBezTo>
                  <a:pt x="447" y="977"/>
                  <a:pt x="500" y="986"/>
                  <a:pt x="545" y="986"/>
                </a:cubicBezTo>
                <a:cubicBezTo>
                  <a:pt x="500" y="986"/>
                  <a:pt x="456" y="968"/>
                  <a:pt x="411" y="950"/>
                </a:cubicBezTo>
                <a:cubicBezTo>
                  <a:pt x="313" y="932"/>
                  <a:pt x="232" y="878"/>
                  <a:pt x="170" y="807"/>
                </a:cubicBezTo>
                <a:cubicBezTo>
                  <a:pt x="143" y="771"/>
                  <a:pt x="116" y="727"/>
                  <a:pt x="99" y="682"/>
                </a:cubicBezTo>
                <a:cubicBezTo>
                  <a:pt x="72" y="646"/>
                  <a:pt x="54" y="602"/>
                  <a:pt x="45" y="557"/>
                </a:cubicBezTo>
                <a:cubicBezTo>
                  <a:pt x="36" y="468"/>
                  <a:pt x="54" y="370"/>
                  <a:pt x="99" y="289"/>
                </a:cubicBezTo>
                <a:cubicBezTo>
                  <a:pt x="125" y="254"/>
                  <a:pt x="152" y="218"/>
                  <a:pt x="188" y="191"/>
                </a:cubicBezTo>
                <a:cubicBezTo>
                  <a:pt x="224" y="156"/>
                  <a:pt x="259" y="138"/>
                  <a:pt x="304" y="120"/>
                </a:cubicBezTo>
                <a:cubicBezTo>
                  <a:pt x="372" y="69"/>
                  <a:pt x="452" y="46"/>
                  <a:pt x="533" y="46"/>
                </a:cubicBezTo>
                <a:cubicBezTo>
                  <a:pt x="578" y="46"/>
                  <a:pt x="625" y="53"/>
                  <a:pt x="670" y="66"/>
                </a:cubicBezTo>
                <a:cubicBezTo>
                  <a:pt x="732" y="93"/>
                  <a:pt x="786" y="120"/>
                  <a:pt x="830" y="173"/>
                </a:cubicBezTo>
                <a:cubicBezTo>
                  <a:pt x="884" y="218"/>
                  <a:pt x="911" y="272"/>
                  <a:pt x="938" y="334"/>
                </a:cubicBezTo>
                <a:cubicBezTo>
                  <a:pt x="973" y="397"/>
                  <a:pt x="1000" y="468"/>
                  <a:pt x="1000" y="548"/>
                </a:cubicBezTo>
                <a:cubicBezTo>
                  <a:pt x="1000" y="629"/>
                  <a:pt x="982" y="700"/>
                  <a:pt x="938" y="771"/>
                </a:cubicBezTo>
                <a:cubicBezTo>
                  <a:pt x="893" y="834"/>
                  <a:pt x="839" y="887"/>
                  <a:pt x="768" y="932"/>
                </a:cubicBezTo>
                <a:cubicBezTo>
                  <a:pt x="705" y="968"/>
                  <a:pt x="625" y="986"/>
                  <a:pt x="545" y="986"/>
                </a:cubicBezTo>
                <a:cubicBezTo>
                  <a:pt x="625" y="986"/>
                  <a:pt x="705" y="968"/>
                  <a:pt x="777" y="932"/>
                </a:cubicBezTo>
                <a:cubicBezTo>
                  <a:pt x="848" y="896"/>
                  <a:pt x="911" y="843"/>
                  <a:pt x="955" y="780"/>
                </a:cubicBezTo>
                <a:cubicBezTo>
                  <a:pt x="1000" y="718"/>
                  <a:pt x="1027" y="638"/>
                  <a:pt x="1027" y="557"/>
                </a:cubicBezTo>
                <a:cubicBezTo>
                  <a:pt x="1036" y="477"/>
                  <a:pt x="1009" y="397"/>
                  <a:pt x="973" y="325"/>
                </a:cubicBezTo>
                <a:cubicBezTo>
                  <a:pt x="955" y="254"/>
                  <a:pt x="920" y="191"/>
                  <a:pt x="866" y="138"/>
                </a:cubicBezTo>
                <a:cubicBezTo>
                  <a:pt x="813" y="93"/>
                  <a:pt x="759" y="48"/>
                  <a:pt x="688" y="31"/>
                </a:cubicBezTo>
                <a:cubicBezTo>
                  <a:pt x="637" y="11"/>
                  <a:pt x="583" y="0"/>
                  <a:pt x="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24"/>
          <p:cNvSpPr/>
          <p:nvPr/>
        </p:nvSpPr>
        <p:spPr>
          <a:xfrm rot="10800000">
            <a:off x="1403328" y="906870"/>
            <a:ext cx="80430" cy="81517"/>
          </a:xfrm>
          <a:custGeom>
            <a:avLst/>
            <a:gdLst/>
            <a:ahLst/>
            <a:cxnLst/>
            <a:rect l="l" t="t" r="r" b="b"/>
            <a:pathLst>
              <a:path w="1036" h="1050" extrusionOk="0">
                <a:moveTo>
                  <a:pt x="10" y="458"/>
                </a:moveTo>
                <a:lnTo>
                  <a:pt x="10" y="458"/>
                </a:lnTo>
                <a:cubicBezTo>
                  <a:pt x="9" y="469"/>
                  <a:pt x="9" y="480"/>
                  <a:pt x="9" y="492"/>
                </a:cubicBezTo>
                <a:cubicBezTo>
                  <a:pt x="9" y="480"/>
                  <a:pt x="9" y="469"/>
                  <a:pt x="10" y="458"/>
                </a:cubicBezTo>
                <a:close/>
                <a:moveTo>
                  <a:pt x="9" y="492"/>
                </a:moveTo>
                <a:cubicBezTo>
                  <a:pt x="0" y="527"/>
                  <a:pt x="9" y="563"/>
                  <a:pt x="9" y="599"/>
                </a:cubicBezTo>
                <a:cubicBezTo>
                  <a:pt x="14" y="647"/>
                  <a:pt x="26" y="694"/>
                  <a:pt x="44" y="737"/>
                </a:cubicBezTo>
                <a:lnTo>
                  <a:pt x="44" y="737"/>
                </a:lnTo>
                <a:cubicBezTo>
                  <a:pt x="29" y="696"/>
                  <a:pt x="20" y="653"/>
                  <a:pt x="18" y="608"/>
                </a:cubicBezTo>
                <a:cubicBezTo>
                  <a:pt x="9" y="572"/>
                  <a:pt x="0" y="528"/>
                  <a:pt x="9" y="492"/>
                </a:cubicBezTo>
                <a:close/>
                <a:moveTo>
                  <a:pt x="500" y="1"/>
                </a:moveTo>
                <a:cubicBezTo>
                  <a:pt x="411" y="1"/>
                  <a:pt x="330" y="28"/>
                  <a:pt x="250" y="72"/>
                </a:cubicBezTo>
                <a:cubicBezTo>
                  <a:pt x="117" y="156"/>
                  <a:pt x="22" y="301"/>
                  <a:pt x="10" y="458"/>
                </a:cubicBezTo>
                <a:lnTo>
                  <a:pt x="10" y="458"/>
                </a:lnTo>
                <a:cubicBezTo>
                  <a:pt x="16" y="382"/>
                  <a:pt x="41" y="313"/>
                  <a:pt x="80" y="251"/>
                </a:cubicBezTo>
                <a:cubicBezTo>
                  <a:pt x="125" y="179"/>
                  <a:pt x="187" y="117"/>
                  <a:pt x="259" y="81"/>
                </a:cubicBezTo>
                <a:cubicBezTo>
                  <a:pt x="321" y="50"/>
                  <a:pt x="396" y="26"/>
                  <a:pt x="468" y="26"/>
                </a:cubicBezTo>
                <a:cubicBezTo>
                  <a:pt x="479" y="26"/>
                  <a:pt x="489" y="26"/>
                  <a:pt x="500" y="28"/>
                </a:cubicBezTo>
                <a:cubicBezTo>
                  <a:pt x="580" y="28"/>
                  <a:pt x="660" y="45"/>
                  <a:pt x="732" y="81"/>
                </a:cubicBezTo>
                <a:cubicBezTo>
                  <a:pt x="884" y="153"/>
                  <a:pt x="982" y="313"/>
                  <a:pt x="982" y="474"/>
                </a:cubicBezTo>
                <a:cubicBezTo>
                  <a:pt x="982" y="643"/>
                  <a:pt x="901" y="804"/>
                  <a:pt x="777" y="911"/>
                </a:cubicBezTo>
                <a:cubicBezTo>
                  <a:pt x="687" y="983"/>
                  <a:pt x="578" y="1018"/>
                  <a:pt x="468" y="1018"/>
                </a:cubicBezTo>
                <a:cubicBezTo>
                  <a:pt x="413" y="1018"/>
                  <a:pt x="357" y="1009"/>
                  <a:pt x="303" y="992"/>
                </a:cubicBezTo>
                <a:cubicBezTo>
                  <a:pt x="187" y="946"/>
                  <a:pt x="93" y="853"/>
                  <a:pt x="44" y="737"/>
                </a:cubicBezTo>
                <a:lnTo>
                  <a:pt x="44" y="737"/>
                </a:lnTo>
                <a:cubicBezTo>
                  <a:pt x="88" y="858"/>
                  <a:pt x="183" y="956"/>
                  <a:pt x="303" y="1009"/>
                </a:cubicBezTo>
                <a:cubicBezTo>
                  <a:pt x="367" y="1036"/>
                  <a:pt x="434" y="1049"/>
                  <a:pt x="500" y="1049"/>
                </a:cubicBezTo>
                <a:cubicBezTo>
                  <a:pt x="609" y="1049"/>
                  <a:pt x="718" y="1014"/>
                  <a:pt x="812" y="947"/>
                </a:cubicBezTo>
                <a:cubicBezTo>
                  <a:pt x="955" y="831"/>
                  <a:pt x="1035" y="661"/>
                  <a:pt x="1035" y="483"/>
                </a:cubicBezTo>
                <a:cubicBezTo>
                  <a:pt x="1026" y="385"/>
                  <a:pt x="1000" y="295"/>
                  <a:pt x="955" y="224"/>
                </a:cubicBezTo>
                <a:cubicBezTo>
                  <a:pt x="910" y="144"/>
                  <a:pt x="839" y="81"/>
                  <a:pt x="750" y="54"/>
                </a:cubicBezTo>
                <a:cubicBezTo>
                  <a:pt x="669" y="19"/>
                  <a:pt x="580" y="1"/>
                  <a:pt x="5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24"/>
          <p:cNvSpPr/>
          <p:nvPr/>
        </p:nvSpPr>
        <p:spPr>
          <a:xfrm rot="10800000">
            <a:off x="1299375" y="907491"/>
            <a:ext cx="85321" cy="85709"/>
          </a:xfrm>
          <a:custGeom>
            <a:avLst/>
            <a:gdLst/>
            <a:ahLst/>
            <a:cxnLst/>
            <a:rect l="l" t="t" r="r" b="b"/>
            <a:pathLst>
              <a:path w="1099" h="1104" extrusionOk="0">
                <a:moveTo>
                  <a:pt x="554" y="0"/>
                </a:moveTo>
                <a:cubicBezTo>
                  <a:pt x="438" y="9"/>
                  <a:pt x="322" y="45"/>
                  <a:pt x="223" y="116"/>
                </a:cubicBezTo>
                <a:cubicBezTo>
                  <a:pt x="134" y="188"/>
                  <a:pt x="63" y="295"/>
                  <a:pt x="27" y="402"/>
                </a:cubicBezTo>
                <a:cubicBezTo>
                  <a:pt x="9" y="464"/>
                  <a:pt x="0" y="527"/>
                  <a:pt x="0" y="580"/>
                </a:cubicBezTo>
                <a:cubicBezTo>
                  <a:pt x="0" y="616"/>
                  <a:pt x="9" y="643"/>
                  <a:pt x="9" y="670"/>
                </a:cubicBezTo>
                <a:cubicBezTo>
                  <a:pt x="18" y="705"/>
                  <a:pt x="27" y="732"/>
                  <a:pt x="45" y="759"/>
                </a:cubicBezTo>
                <a:cubicBezTo>
                  <a:pt x="63" y="839"/>
                  <a:pt x="107" y="920"/>
                  <a:pt x="161" y="982"/>
                </a:cubicBezTo>
                <a:cubicBezTo>
                  <a:pt x="223" y="1036"/>
                  <a:pt x="304" y="1080"/>
                  <a:pt x="384" y="1098"/>
                </a:cubicBezTo>
                <a:cubicBezTo>
                  <a:pt x="417" y="1101"/>
                  <a:pt x="448" y="1103"/>
                  <a:pt x="479" y="1103"/>
                </a:cubicBezTo>
                <a:cubicBezTo>
                  <a:pt x="532" y="1103"/>
                  <a:pt x="583" y="1097"/>
                  <a:pt x="634" y="1080"/>
                </a:cubicBezTo>
                <a:cubicBezTo>
                  <a:pt x="714" y="1062"/>
                  <a:pt x="795" y="1027"/>
                  <a:pt x="857" y="973"/>
                </a:cubicBezTo>
                <a:cubicBezTo>
                  <a:pt x="920" y="920"/>
                  <a:pt x="973" y="857"/>
                  <a:pt x="1018" y="786"/>
                </a:cubicBezTo>
                <a:cubicBezTo>
                  <a:pt x="1053" y="714"/>
                  <a:pt x="1080" y="634"/>
                  <a:pt x="1089" y="554"/>
                </a:cubicBezTo>
                <a:cubicBezTo>
                  <a:pt x="1098" y="393"/>
                  <a:pt x="1027" y="232"/>
                  <a:pt x="893" y="143"/>
                </a:cubicBezTo>
                <a:lnTo>
                  <a:pt x="893" y="143"/>
                </a:lnTo>
                <a:cubicBezTo>
                  <a:pt x="1018" y="232"/>
                  <a:pt x="1089" y="393"/>
                  <a:pt x="1071" y="554"/>
                </a:cubicBezTo>
                <a:cubicBezTo>
                  <a:pt x="1062" y="634"/>
                  <a:pt x="1036" y="714"/>
                  <a:pt x="991" y="777"/>
                </a:cubicBezTo>
                <a:cubicBezTo>
                  <a:pt x="946" y="839"/>
                  <a:pt x="893" y="902"/>
                  <a:pt x="830" y="946"/>
                </a:cubicBezTo>
                <a:cubicBezTo>
                  <a:pt x="768" y="991"/>
                  <a:pt x="696" y="1027"/>
                  <a:pt x="625" y="1045"/>
                </a:cubicBezTo>
                <a:cubicBezTo>
                  <a:pt x="585" y="1054"/>
                  <a:pt x="547" y="1058"/>
                  <a:pt x="510" y="1058"/>
                </a:cubicBezTo>
                <a:cubicBezTo>
                  <a:pt x="473" y="1058"/>
                  <a:pt x="438" y="1054"/>
                  <a:pt x="402" y="1045"/>
                </a:cubicBezTo>
                <a:cubicBezTo>
                  <a:pt x="322" y="1027"/>
                  <a:pt x="259" y="991"/>
                  <a:pt x="206" y="937"/>
                </a:cubicBezTo>
                <a:cubicBezTo>
                  <a:pt x="152" y="884"/>
                  <a:pt x="107" y="813"/>
                  <a:pt x="90" y="741"/>
                </a:cubicBezTo>
                <a:cubicBezTo>
                  <a:pt x="81" y="714"/>
                  <a:pt x="72" y="697"/>
                  <a:pt x="63" y="670"/>
                </a:cubicBezTo>
                <a:cubicBezTo>
                  <a:pt x="54" y="643"/>
                  <a:pt x="54" y="616"/>
                  <a:pt x="54" y="589"/>
                </a:cubicBezTo>
                <a:cubicBezTo>
                  <a:pt x="54" y="527"/>
                  <a:pt x="54" y="473"/>
                  <a:pt x="72" y="420"/>
                </a:cubicBezTo>
                <a:cubicBezTo>
                  <a:pt x="98" y="313"/>
                  <a:pt x="161" y="206"/>
                  <a:pt x="241" y="134"/>
                </a:cubicBezTo>
                <a:cubicBezTo>
                  <a:pt x="286" y="99"/>
                  <a:pt x="339" y="72"/>
                  <a:pt x="393" y="54"/>
                </a:cubicBezTo>
                <a:cubicBezTo>
                  <a:pt x="449" y="29"/>
                  <a:pt x="508" y="17"/>
                  <a:pt x="567" y="17"/>
                </a:cubicBezTo>
                <a:cubicBezTo>
                  <a:pt x="678" y="17"/>
                  <a:pt x="788" y="59"/>
                  <a:pt x="875" y="134"/>
                </a:cubicBezTo>
                <a:lnTo>
                  <a:pt x="893" y="143"/>
                </a:lnTo>
                <a:lnTo>
                  <a:pt x="893" y="143"/>
                </a:lnTo>
                <a:lnTo>
                  <a:pt x="866" y="125"/>
                </a:lnTo>
                <a:cubicBezTo>
                  <a:pt x="786" y="45"/>
                  <a:pt x="670" y="0"/>
                  <a:pt x="5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24"/>
          <p:cNvSpPr/>
          <p:nvPr/>
        </p:nvSpPr>
        <p:spPr>
          <a:xfrm rot="10800000">
            <a:off x="1338891" y="946696"/>
            <a:ext cx="4270" cy="3571"/>
          </a:xfrm>
          <a:custGeom>
            <a:avLst/>
            <a:gdLst/>
            <a:ahLst/>
            <a:cxnLst/>
            <a:rect l="l" t="t" r="r" b="b"/>
            <a:pathLst>
              <a:path w="55" h="46" extrusionOk="0">
                <a:moveTo>
                  <a:pt x="10" y="1"/>
                </a:moveTo>
                <a:lnTo>
                  <a:pt x="10" y="1"/>
                </a:lnTo>
                <a:cubicBezTo>
                  <a:pt x="5" y="11"/>
                  <a:pt x="8" y="18"/>
                  <a:pt x="12" y="22"/>
                </a:cubicBezTo>
                <a:lnTo>
                  <a:pt x="12" y="22"/>
                </a:lnTo>
                <a:lnTo>
                  <a:pt x="19" y="10"/>
                </a:lnTo>
                <a:lnTo>
                  <a:pt x="19" y="27"/>
                </a:lnTo>
                <a:cubicBezTo>
                  <a:pt x="21" y="22"/>
                  <a:pt x="25" y="20"/>
                  <a:pt x="30" y="20"/>
                </a:cubicBezTo>
                <a:cubicBezTo>
                  <a:pt x="34" y="20"/>
                  <a:pt x="39" y="23"/>
                  <a:pt x="43" y="27"/>
                </a:cubicBezTo>
                <a:lnTo>
                  <a:pt x="43" y="27"/>
                </a:lnTo>
                <a:lnTo>
                  <a:pt x="45" y="19"/>
                </a:lnTo>
                <a:lnTo>
                  <a:pt x="54" y="19"/>
                </a:lnTo>
                <a:lnTo>
                  <a:pt x="10" y="1"/>
                </a:lnTo>
                <a:close/>
                <a:moveTo>
                  <a:pt x="12" y="22"/>
                </a:moveTo>
                <a:lnTo>
                  <a:pt x="10" y="27"/>
                </a:lnTo>
                <a:lnTo>
                  <a:pt x="1" y="27"/>
                </a:lnTo>
                <a:lnTo>
                  <a:pt x="19" y="35"/>
                </a:lnTo>
                <a:lnTo>
                  <a:pt x="19" y="35"/>
                </a:lnTo>
                <a:lnTo>
                  <a:pt x="19" y="27"/>
                </a:lnTo>
                <a:cubicBezTo>
                  <a:pt x="19" y="27"/>
                  <a:pt x="15" y="26"/>
                  <a:pt x="12" y="22"/>
                </a:cubicBezTo>
                <a:close/>
                <a:moveTo>
                  <a:pt x="19" y="35"/>
                </a:moveTo>
                <a:lnTo>
                  <a:pt x="19" y="45"/>
                </a:lnTo>
                <a:lnTo>
                  <a:pt x="37" y="45"/>
                </a:lnTo>
                <a:lnTo>
                  <a:pt x="38" y="42"/>
                </a:lnTo>
                <a:lnTo>
                  <a:pt x="38" y="42"/>
                </a:lnTo>
                <a:lnTo>
                  <a:pt x="19" y="35"/>
                </a:lnTo>
                <a:close/>
                <a:moveTo>
                  <a:pt x="43" y="27"/>
                </a:moveTo>
                <a:lnTo>
                  <a:pt x="38" y="42"/>
                </a:lnTo>
                <a:lnTo>
                  <a:pt x="38" y="42"/>
                </a:lnTo>
                <a:lnTo>
                  <a:pt x="45" y="45"/>
                </a:lnTo>
                <a:cubicBezTo>
                  <a:pt x="49" y="38"/>
                  <a:pt x="47" y="31"/>
                  <a:pt x="43" y="27"/>
                </a:cubicBezTo>
                <a:close/>
              </a:path>
            </a:pathLst>
          </a:custGeom>
          <a:solidFill>
            <a:srgbClr val="A01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24"/>
          <p:cNvSpPr/>
          <p:nvPr/>
        </p:nvSpPr>
        <p:spPr>
          <a:xfrm>
            <a:off x="2013792" y="746062"/>
            <a:ext cx="638237" cy="580011"/>
          </a:xfrm>
          <a:custGeom>
            <a:avLst/>
            <a:gdLst/>
            <a:ahLst/>
            <a:cxnLst/>
            <a:rect l="l" t="t" r="r" b="b"/>
            <a:pathLst>
              <a:path w="8221" h="7471" extrusionOk="0">
                <a:moveTo>
                  <a:pt x="6708" y="7366"/>
                </a:moveTo>
                <a:cubicBezTo>
                  <a:pt x="6710" y="7370"/>
                  <a:pt x="6712" y="7372"/>
                  <a:pt x="6712" y="7372"/>
                </a:cubicBezTo>
                <a:cubicBezTo>
                  <a:pt x="6712" y="7372"/>
                  <a:pt x="6712" y="7372"/>
                  <a:pt x="6712" y="7372"/>
                </a:cubicBezTo>
                <a:cubicBezTo>
                  <a:pt x="6711" y="7370"/>
                  <a:pt x="6709" y="7368"/>
                  <a:pt x="6708" y="7366"/>
                </a:cubicBezTo>
                <a:close/>
                <a:moveTo>
                  <a:pt x="4445" y="0"/>
                </a:moveTo>
                <a:cubicBezTo>
                  <a:pt x="4445" y="0"/>
                  <a:pt x="3933" y="556"/>
                  <a:pt x="3445" y="556"/>
                </a:cubicBezTo>
                <a:cubicBezTo>
                  <a:pt x="3305" y="556"/>
                  <a:pt x="3167" y="510"/>
                  <a:pt x="3044" y="393"/>
                </a:cubicBezTo>
                <a:lnTo>
                  <a:pt x="3044" y="393"/>
                </a:lnTo>
                <a:cubicBezTo>
                  <a:pt x="3044" y="393"/>
                  <a:pt x="3445" y="1455"/>
                  <a:pt x="3026" y="2329"/>
                </a:cubicBezTo>
                <a:cubicBezTo>
                  <a:pt x="3026" y="2329"/>
                  <a:pt x="2750" y="2394"/>
                  <a:pt x="2364" y="2394"/>
                </a:cubicBezTo>
                <a:cubicBezTo>
                  <a:pt x="1954" y="2394"/>
                  <a:pt x="1420" y="2321"/>
                  <a:pt x="964" y="2017"/>
                </a:cubicBezTo>
                <a:cubicBezTo>
                  <a:pt x="964" y="2017"/>
                  <a:pt x="929" y="2972"/>
                  <a:pt x="0" y="3088"/>
                </a:cubicBezTo>
                <a:cubicBezTo>
                  <a:pt x="0" y="3088"/>
                  <a:pt x="1134" y="3427"/>
                  <a:pt x="580" y="4150"/>
                </a:cubicBezTo>
                <a:cubicBezTo>
                  <a:pt x="580" y="4150"/>
                  <a:pt x="766" y="4102"/>
                  <a:pt x="1002" y="4102"/>
                </a:cubicBezTo>
                <a:cubicBezTo>
                  <a:pt x="1243" y="4102"/>
                  <a:pt x="1538" y="4152"/>
                  <a:pt x="1741" y="4355"/>
                </a:cubicBezTo>
                <a:cubicBezTo>
                  <a:pt x="2142" y="4757"/>
                  <a:pt x="1294" y="5623"/>
                  <a:pt x="1116" y="5766"/>
                </a:cubicBezTo>
                <a:cubicBezTo>
                  <a:pt x="1116" y="5766"/>
                  <a:pt x="2142" y="6024"/>
                  <a:pt x="2249" y="7470"/>
                </a:cubicBezTo>
                <a:cubicBezTo>
                  <a:pt x="2249" y="7470"/>
                  <a:pt x="2559" y="6642"/>
                  <a:pt x="3223" y="6642"/>
                </a:cubicBezTo>
                <a:cubicBezTo>
                  <a:pt x="3357" y="6642"/>
                  <a:pt x="3505" y="6675"/>
                  <a:pt x="3669" y="6756"/>
                </a:cubicBezTo>
                <a:cubicBezTo>
                  <a:pt x="3669" y="6756"/>
                  <a:pt x="3329" y="5980"/>
                  <a:pt x="3811" y="5560"/>
                </a:cubicBezTo>
                <a:cubicBezTo>
                  <a:pt x="3913" y="5473"/>
                  <a:pt x="4021" y="5432"/>
                  <a:pt x="4127" y="5432"/>
                </a:cubicBezTo>
                <a:cubicBezTo>
                  <a:pt x="4531" y="5432"/>
                  <a:pt x="4908" y="6034"/>
                  <a:pt x="4838" y="6988"/>
                </a:cubicBezTo>
                <a:cubicBezTo>
                  <a:pt x="4838" y="6988"/>
                  <a:pt x="5198" y="6741"/>
                  <a:pt x="5650" y="6741"/>
                </a:cubicBezTo>
                <a:cubicBezTo>
                  <a:pt x="5989" y="6741"/>
                  <a:pt x="6379" y="6880"/>
                  <a:pt x="6708" y="7366"/>
                </a:cubicBezTo>
                <a:lnTo>
                  <a:pt x="6708" y="7366"/>
                </a:lnTo>
                <a:cubicBezTo>
                  <a:pt x="6652" y="7274"/>
                  <a:pt x="6013" y="6067"/>
                  <a:pt x="7158" y="5409"/>
                </a:cubicBezTo>
                <a:cubicBezTo>
                  <a:pt x="7158" y="5409"/>
                  <a:pt x="5703" y="4900"/>
                  <a:pt x="5739" y="4222"/>
                </a:cubicBezTo>
                <a:cubicBezTo>
                  <a:pt x="5751" y="3995"/>
                  <a:pt x="5916" y="3920"/>
                  <a:pt x="6130" y="3920"/>
                </a:cubicBezTo>
                <a:cubicBezTo>
                  <a:pt x="6558" y="3920"/>
                  <a:pt x="7185" y="4222"/>
                  <a:pt x="7185" y="4222"/>
                </a:cubicBezTo>
                <a:cubicBezTo>
                  <a:pt x="7185" y="4222"/>
                  <a:pt x="6980" y="3267"/>
                  <a:pt x="8220" y="3017"/>
                </a:cubicBezTo>
                <a:cubicBezTo>
                  <a:pt x="8220" y="3017"/>
                  <a:pt x="6882" y="2428"/>
                  <a:pt x="6810" y="1508"/>
                </a:cubicBezTo>
                <a:cubicBezTo>
                  <a:pt x="6810" y="1508"/>
                  <a:pt x="6120" y="1859"/>
                  <a:pt x="5659" y="1859"/>
                </a:cubicBezTo>
                <a:cubicBezTo>
                  <a:pt x="5545" y="1859"/>
                  <a:pt x="5445" y="1838"/>
                  <a:pt x="5373" y="1785"/>
                </a:cubicBezTo>
                <a:cubicBezTo>
                  <a:pt x="5016" y="1517"/>
                  <a:pt x="5329" y="598"/>
                  <a:pt x="5329" y="598"/>
                </a:cubicBezTo>
                <a:lnTo>
                  <a:pt x="5329" y="598"/>
                </a:lnTo>
                <a:cubicBezTo>
                  <a:pt x="5329" y="598"/>
                  <a:pt x="5277" y="606"/>
                  <a:pt x="5199" y="606"/>
                </a:cubicBezTo>
                <a:cubicBezTo>
                  <a:pt x="4974" y="606"/>
                  <a:pt x="4525" y="537"/>
                  <a:pt x="44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24"/>
          <p:cNvSpPr/>
          <p:nvPr/>
        </p:nvSpPr>
        <p:spPr>
          <a:xfrm>
            <a:off x="2301352" y="863136"/>
            <a:ext cx="350677" cy="455950"/>
          </a:xfrm>
          <a:custGeom>
            <a:avLst/>
            <a:gdLst/>
            <a:ahLst/>
            <a:cxnLst/>
            <a:rect l="l" t="t" r="r" b="b"/>
            <a:pathLst>
              <a:path w="4517" h="5873" extrusionOk="0">
                <a:moveTo>
                  <a:pt x="3106" y="0"/>
                </a:moveTo>
                <a:cubicBezTo>
                  <a:pt x="3106" y="0"/>
                  <a:pt x="2098" y="518"/>
                  <a:pt x="1705" y="304"/>
                </a:cubicBezTo>
                <a:cubicBezTo>
                  <a:pt x="803" y="786"/>
                  <a:pt x="197" y="1660"/>
                  <a:pt x="63" y="2669"/>
                </a:cubicBezTo>
                <a:cubicBezTo>
                  <a:pt x="0" y="3124"/>
                  <a:pt x="36" y="3579"/>
                  <a:pt x="170" y="4008"/>
                </a:cubicBezTo>
                <a:cubicBezTo>
                  <a:pt x="652" y="3695"/>
                  <a:pt x="1214" y="4338"/>
                  <a:pt x="1134" y="5480"/>
                </a:cubicBezTo>
                <a:lnTo>
                  <a:pt x="1134" y="5480"/>
                </a:lnTo>
                <a:cubicBezTo>
                  <a:pt x="1143" y="5480"/>
                  <a:pt x="2240" y="4740"/>
                  <a:pt x="3008" y="5873"/>
                </a:cubicBezTo>
                <a:cubicBezTo>
                  <a:pt x="3008" y="5873"/>
                  <a:pt x="2258" y="4597"/>
                  <a:pt x="3454" y="3901"/>
                </a:cubicBezTo>
                <a:cubicBezTo>
                  <a:pt x="3454" y="3901"/>
                  <a:pt x="1999" y="3392"/>
                  <a:pt x="2035" y="2714"/>
                </a:cubicBezTo>
                <a:cubicBezTo>
                  <a:pt x="2071" y="2035"/>
                  <a:pt x="3481" y="2714"/>
                  <a:pt x="3481" y="2714"/>
                </a:cubicBezTo>
                <a:cubicBezTo>
                  <a:pt x="3481" y="2714"/>
                  <a:pt x="3276" y="1759"/>
                  <a:pt x="4516" y="1509"/>
                </a:cubicBezTo>
                <a:cubicBezTo>
                  <a:pt x="4516" y="1518"/>
                  <a:pt x="3169" y="929"/>
                  <a:pt x="3106" y="0"/>
                </a:cubicBezTo>
                <a:close/>
              </a:path>
            </a:pathLst>
          </a:custGeom>
          <a:solidFill>
            <a:srgbClr val="FFFFFF">
              <a:alpha val="22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24"/>
          <p:cNvSpPr/>
          <p:nvPr/>
        </p:nvSpPr>
        <p:spPr>
          <a:xfrm>
            <a:off x="2004786" y="742568"/>
            <a:ext cx="649339" cy="589017"/>
          </a:xfrm>
          <a:custGeom>
            <a:avLst/>
            <a:gdLst/>
            <a:ahLst/>
            <a:cxnLst/>
            <a:rect l="l" t="t" r="r" b="b"/>
            <a:pathLst>
              <a:path w="8364" h="7587" extrusionOk="0">
                <a:moveTo>
                  <a:pt x="5993" y="4015"/>
                </a:moveTo>
                <a:cubicBezTo>
                  <a:pt x="5992" y="4016"/>
                  <a:pt x="5990" y="4016"/>
                  <a:pt x="5989" y="4017"/>
                </a:cubicBezTo>
                <a:cubicBezTo>
                  <a:pt x="5927" y="4043"/>
                  <a:pt x="5873" y="4106"/>
                  <a:pt x="5855" y="4177"/>
                </a:cubicBezTo>
                <a:cubicBezTo>
                  <a:pt x="5837" y="4258"/>
                  <a:pt x="5837" y="4329"/>
                  <a:pt x="5855" y="4400"/>
                </a:cubicBezTo>
                <a:cubicBezTo>
                  <a:pt x="5899" y="4549"/>
                  <a:pt x="5977" y="4673"/>
                  <a:pt x="6090" y="4770"/>
                </a:cubicBezTo>
                <a:lnTo>
                  <a:pt x="6090" y="4770"/>
                </a:lnTo>
                <a:cubicBezTo>
                  <a:pt x="5989" y="4673"/>
                  <a:pt x="5907" y="4545"/>
                  <a:pt x="5864" y="4409"/>
                </a:cubicBezTo>
                <a:cubicBezTo>
                  <a:pt x="5846" y="4338"/>
                  <a:pt x="5846" y="4258"/>
                  <a:pt x="5864" y="4186"/>
                </a:cubicBezTo>
                <a:cubicBezTo>
                  <a:pt x="5881" y="4119"/>
                  <a:pt x="5929" y="4053"/>
                  <a:pt x="5993" y="4015"/>
                </a:cubicBezTo>
                <a:close/>
                <a:moveTo>
                  <a:pt x="6090" y="4770"/>
                </a:moveTo>
                <a:lnTo>
                  <a:pt x="6090" y="4770"/>
                </a:lnTo>
                <a:cubicBezTo>
                  <a:pt x="6095" y="4775"/>
                  <a:pt x="6100" y="4780"/>
                  <a:pt x="6105" y="4784"/>
                </a:cubicBezTo>
                <a:cubicBezTo>
                  <a:pt x="6128" y="4807"/>
                  <a:pt x="6152" y="4830"/>
                  <a:pt x="6177" y="4851"/>
                </a:cubicBezTo>
                <a:lnTo>
                  <a:pt x="6177" y="4851"/>
                </a:lnTo>
                <a:cubicBezTo>
                  <a:pt x="6149" y="4827"/>
                  <a:pt x="6122" y="4802"/>
                  <a:pt x="6096" y="4775"/>
                </a:cubicBezTo>
                <a:cubicBezTo>
                  <a:pt x="6094" y="4774"/>
                  <a:pt x="6092" y="4772"/>
                  <a:pt x="6090" y="4770"/>
                </a:cubicBezTo>
                <a:close/>
                <a:moveTo>
                  <a:pt x="6177" y="4851"/>
                </a:moveTo>
                <a:cubicBezTo>
                  <a:pt x="6261" y="4926"/>
                  <a:pt x="6350" y="4991"/>
                  <a:pt x="6444" y="5052"/>
                </a:cubicBezTo>
                <a:cubicBezTo>
                  <a:pt x="6477" y="5071"/>
                  <a:pt x="6509" y="5091"/>
                  <a:pt x="6542" y="5109"/>
                </a:cubicBezTo>
                <a:lnTo>
                  <a:pt x="6542" y="5109"/>
                </a:lnTo>
                <a:cubicBezTo>
                  <a:pt x="6515" y="5094"/>
                  <a:pt x="6489" y="5077"/>
                  <a:pt x="6462" y="5061"/>
                </a:cubicBezTo>
                <a:cubicBezTo>
                  <a:pt x="6364" y="4998"/>
                  <a:pt x="6266" y="4929"/>
                  <a:pt x="6177" y="4851"/>
                </a:cubicBezTo>
                <a:close/>
                <a:moveTo>
                  <a:pt x="6542" y="5109"/>
                </a:moveTo>
                <a:cubicBezTo>
                  <a:pt x="6776" y="5247"/>
                  <a:pt x="7018" y="5357"/>
                  <a:pt x="7274" y="5454"/>
                </a:cubicBezTo>
                <a:cubicBezTo>
                  <a:pt x="7023" y="5359"/>
                  <a:pt x="6779" y="5245"/>
                  <a:pt x="6542" y="5109"/>
                </a:cubicBezTo>
                <a:close/>
                <a:moveTo>
                  <a:pt x="4561" y="0"/>
                </a:moveTo>
                <a:lnTo>
                  <a:pt x="4534" y="27"/>
                </a:lnTo>
                <a:cubicBezTo>
                  <a:pt x="4347" y="224"/>
                  <a:pt x="4133" y="375"/>
                  <a:pt x="3892" y="491"/>
                </a:cubicBezTo>
                <a:cubicBezTo>
                  <a:pt x="3776" y="545"/>
                  <a:pt x="3642" y="572"/>
                  <a:pt x="3517" y="572"/>
                </a:cubicBezTo>
                <a:cubicBezTo>
                  <a:pt x="3383" y="563"/>
                  <a:pt x="3258" y="509"/>
                  <a:pt x="3169" y="420"/>
                </a:cubicBezTo>
                <a:lnTo>
                  <a:pt x="3106" y="366"/>
                </a:lnTo>
                <a:lnTo>
                  <a:pt x="3133" y="438"/>
                </a:lnTo>
                <a:cubicBezTo>
                  <a:pt x="3240" y="750"/>
                  <a:pt x="3294" y="1080"/>
                  <a:pt x="3294" y="1402"/>
                </a:cubicBezTo>
                <a:cubicBezTo>
                  <a:pt x="3303" y="1571"/>
                  <a:pt x="3285" y="1732"/>
                  <a:pt x="3258" y="1893"/>
                </a:cubicBezTo>
                <a:cubicBezTo>
                  <a:pt x="3223" y="2048"/>
                  <a:pt x="3181" y="2194"/>
                  <a:pt x="3113" y="2341"/>
                </a:cubicBezTo>
                <a:lnTo>
                  <a:pt x="3113" y="2341"/>
                </a:lnTo>
                <a:cubicBezTo>
                  <a:pt x="2947" y="2375"/>
                  <a:pt x="2772" y="2393"/>
                  <a:pt x="2597" y="2401"/>
                </a:cubicBezTo>
                <a:cubicBezTo>
                  <a:pt x="2550" y="2404"/>
                  <a:pt x="2502" y="2405"/>
                  <a:pt x="2456" y="2405"/>
                </a:cubicBezTo>
                <a:cubicBezTo>
                  <a:pt x="2327" y="2405"/>
                  <a:pt x="2202" y="2396"/>
                  <a:pt x="2071" y="2383"/>
                </a:cubicBezTo>
                <a:cubicBezTo>
                  <a:pt x="1892" y="2366"/>
                  <a:pt x="1723" y="2321"/>
                  <a:pt x="1553" y="2267"/>
                </a:cubicBezTo>
                <a:cubicBezTo>
                  <a:pt x="1393" y="2214"/>
                  <a:pt x="1232" y="2133"/>
                  <a:pt x="1080" y="2035"/>
                </a:cubicBezTo>
                <a:lnTo>
                  <a:pt x="1045" y="2017"/>
                </a:lnTo>
                <a:lnTo>
                  <a:pt x="1045" y="2062"/>
                </a:lnTo>
                <a:cubicBezTo>
                  <a:pt x="1036" y="2187"/>
                  <a:pt x="1009" y="2312"/>
                  <a:pt x="964" y="2437"/>
                </a:cubicBezTo>
                <a:cubicBezTo>
                  <a:pt x="920" y="2553"/>
                  <a:pt x="857" y="2669"/>
                  <a:pt x="768" y="2767"/>
                </a:cubicBezTo>
                <a:cubicBezTo>
                  <a:pt x="732" y="2821"/>
                  <a:pt x="679" y="2865"/>
                  <a:pt x="634" y="2901"/>
                </a:cubicBezTo>
                <a:cubicBezTo>
                  <a:pt x="580" y="2937"/>
                  <a:pt x="527" y="2972"/>
                  <a:pt x="473" y="2999"/>
                </a:cubicBezTo>
                <a:cubicBezTo>
                  <a:pt x="367" y="3057"/>
                  <a:pt x="253" y="3091"/>
                  <a:pt x="138" y="3110"/>
                </a:cubicBezTo>
                <a:lnTo>
                  <a:pt x="138" y="3110"/>
                </a:lnTo>
                <a:cubicBezTo>
                  <a:pt x="134" y="3109"/>
                  <a:pt x="130" y="3108"/>
                  <a:pt x="125" y="3106"/>
                </a:cubicBezTo>
                <a:lnTo>
                  <a:pt x="125" y="3113"/>
                </a:lnTo>
                <a:lnTo>
                  <a:pt x="125" y="3113"/>
                </a:lnTo>
                <a:cubicBezTo>
                  <a:pt x="119" y="3113"/>
                  <a:pt x="113" y="3114"/>
                  <a:pt x="107" y="3115"/>
                </a:cubicBezTo>
                <a:lnTo>
                  <a:pt x="0" y="3133"/>
                </a:lnTo>
                <a:lnTo>
                  <a:pt x="98" y="3160"/>
                </a:lnTo>
                <a:cubicBezTo>
                  <a:pt x="215" y="3196"/>
                  <a:pt x="331" y="3249"/>
                  <a:pt x="438" y="3312"/>
                </a:cubicBezTo>
                <a:cubicBezTo>
                  <a:pt x="536" y="3365"/>
                  <a:pt x="634" y="3445"/>
                  <a:pt x="714" y="3535"/>
                </a:cubicBezTo>
                <a:cubicBezTo>
                  <a:pt x="786" y="3624"/>
                  <a:pt x="830" y="3740"/>
                  <a:pt x="812" y="3856"/>
                </a:cubicBezTo>
                <a:cubicBezTo>
                  <a:pt x="804" y="3972"/>
                  <a:pt x="750" y="4088"/>
                  <a:pt x="679" y="4177"/>
                </a:cubicBezTo>
                <a:lnTo>
                  <a:pt x="643" y="4231"/>
                </a:lnTo>
                <a:lnTo>
                  <a:pt x="696" y="4213"/>
                </a:lnTo>
                <a:cubicBezTo>
                  <a:pt x="828" y="4183"/>
                  <a:pt x="966" y="4167"/>
                  <a:pt x="1102" y="4167"/>
                </a:cubicBezTo>
                <a:cubicBezTo>
                  <a:pt x="1207" y="4167"/>
                  <a:pt x="1310" y="4176"/>
                  <a:pt x="1410" y="4195"/>
                </a:cubicBezTo>
                <a:cubicBezTo>
                  <a:pt x="1526" y="4222"/>
                  <a:pt x="1634" y="4267"/>
                  <a:pt x="1732" y="4329"/>
                </a:cubicBezTo>
                <a:cubicBezTo>
                  <a:pt x="1759" y="4347"/>
                  <a:pt x="1785" y="4365"/>
                  <a:pt x="1803" y="4383"/>
                </a:cubicBezTo>
                <a:cubicBezTo>
                  <a:pt x="1830" y="4400"/>
                  <a:pt x="1848" y="4427"/>
                  <a:pt x="1866" y="4445"/>
                </a:cubicBezTo>
                <a:cubicBezTo>
                  <a:pt x="1901" y="4490"/>
                  <a:pt x="1928" y="4543"/>
                  <a:pt x="1937" y="4606"/>
                </a:cubicBezTo>
                <a:cubicBezTo>
                  <a:pt x="1946" y="4722"/>
                  <a:pt x="1928" y="4838"/>
                  <a:pt x="1875" y="4945"/>
                </a:cubicBezTo>
                <a:cubicBezTo>
                  <a:pt x="1830" y="5052"/>
                  <a:pt x="1767" y="5159"/>
                  <a:pt x="1696" y="5257"/>
                </a:cubicBezTo>
                <a:cubicBezTo>
                  <a:pt x="1562" y="5454"/>
                  <a:pt x="1393" y="5632"/>
                  <a:pt x="1214" y="5793"/>
                </a:cubicBezTo>
                <a:lnTo>
                  <a:pt x="1187" y="5811"/>
                </a:lnTo>
                <a:lnTo>
                  <a:pt x="1223" y="5828"/>
                </a:lnTo>
                <a:cubicBezTo>
                  <a:pt x="1393" y="5882"/>
                  <a:pt x="1553" y="5971"/>
                  <a:pt x="1687" y="6087"/>
                </a:cubicBezTo>
                <a:cubicBezTo>
                  <a:pt x="1821" y="6203"/>
                  <a:pt x="1937" y="6337"/>
                  <a:pt x="2035" y="6489"/>
                </a:cubicBezTo>
                <a:cubicBezTo>
                  <a:pt x="2124" y="6650"/>
                  <a:pt x="2196" y="6810"/>
                  <a:pt x="2249" y="6989"/>
                </a:cubicBezTo>
                <a:cubicBezTo>
                  <a:pt x="2276" y="7069"/>
                  <a:pt x="2294" y="7158"/>
                  <a:pt x="2312" y="7248"/>
                </a:cubicBezTo>
                <a:cubicBezTo>
                  <a:pt x="2321" y="7337"/>
                  <a:pt x="2330" y="7426"/>
                  <a:pt x="2339" y="7515"/>
                </a:cubicBezTo>
                <a:lnTo>
                  <a:pt x="2348" y="7587"/>
                </a:lnTo>
                <a:lnTo>
                  <a:pt x="2374" y="7524"/>
                </a:lnTo>
                <a:cubicBezTo>
                  <a:pt x="2377" y="7518"/>
                  <a:pt x="2380" y="7512"/>
                  <a:pt x="2382" y="7506"/>
                </a:cubicBezTo>
                <a:lnTo>
                  <a:pt x="2383" y="7506"/>
                </a:lnTo>
                <a:cubicBezTo>
                  <a:pt x="2383" y="7506"/>
                  <a:pt x="2383" y="7505"/>
                  <a:pt x="2383" y="7504"/>
                </a:cubicBezTo>
                <a:lnTo>
                  <a:pt x="2383" y="7504"/>
                </a:lnTo>
                <a:cubicBezTo>
                  <a:pt x="2443" y="7370"/>
                  <a:pt x="2512" y="7251"/>
                  <a:pt x="2597" y="7131"/>
                </a:cubicBezTo>
                <a:cubicBezTo>
                  <a:pt x="2687" y="7015"/>
                  <a:pt x="2794" y="6908"/>
                  <a:pt x="2919" y="6828"/>
                </a:cubicBezTo>
                <a:cubicBezTo>
                  <a:pt x="3053" y="6748"/>
                  <a:pt x="3195" y="6712"/>
                  <a:pt x="3347" y="6712"/>
                </a:cubicBezTo>
                <a:cubicBezTo>
                  <a:pt x="3490" y="6712"/>
                  <a:pt x="3642" y="6757"/>
                  <a:pt x="3776" y="6819"/>
                </a:cubicBezTo>
                <a:lnTo>
                  <a:pt x="3811" y="6837"/>
                </a:lnTo>
                <a:lnTo>
                  <a:pt x="3793" y="6801"/>
                </a:lnTo>
                <a:cubicBezTo>
                  <a:pt x="3792" y="6797"/>
                  <a:pt x="3790" y="6793"/>
                  <a:pt x="3788" y="6788"/>
                </a:cubicBezTo>
                <a:lnTo>
                  <a:pt x="3788" y="6788"/>
                </a:lnTo>
                <a:lnTo>
                  <a:pt x="3793" y="6783"/>
                </a:lnTo>
                <a:cubicBezTo>
                  <a:pt x="3791" y="6782"/>
                  <a:pt x="3788" y="6781"/>
                  <a:pt x="3785" y="6780"/>
                </a:cubicBezTo>
                <a:lnTo>
                  <a:pt x="3785" y="6780"/>
                </a:lnTo>
                <a:cubicBezTo>
                  <a:pt x="3736" y="6652"/>
                  <a:pt x="3703" y="6517"/>
                  <a:pt x="3686" y="6382"/>
                </a:cubicBezTo>
                <a:cubicBezTo>
                  <a:pt x="3668" y="6239"/>
                  <a:pt x="3677" y="6087"/>
                  <a:pt x="3722" y="5953"/>
                </a:cubicBezTo>
                <a:cubicBezTo>
                  <a:pt x="3767" y="5811"/>
                  <a:pt x="3847" y="5695"/>
                  <a:pt x="3954" y="5605"/>
                </a:cubicBezTo>
                <a:cubicBezTo>
                  <a:pt x="4034" y="5532"/>
                  <a:pt x="4139" y="5494"/>
                  <a:pt x="4246" y="5494"/>
                </a:cubicBezTo>
                <a:cubicBezTo>
                  <a:pt x="4283" y="5494"/>
                  <a:pt x="4319" y="5498"/>
                  <a:pt x="4356" y="5507"/>
                </a:cubicBezTo>
                <a:cubicBezTo>
                  <a:pt x="4490" y="5561"/>
                  <a:pt x="4606" y="5650"/>
                  <a:pt x="4677" y="5775"/>
                </a:cubicBezTo>
                <a:cubicBezTo>
                  <a:pt x="4766" y="5891"/>
                  <a:pt x="4820" y="6025"/>
                  <a:pt x="4856" y="6168"/>
                </a:cubicBezTo>
                <a:cubicBezTo>
                  <a:pt x="4933" y="6436"/>
                  <a:pt x="4961" y="6720"/>
                  <a:pt x="4946" y="7006"/>
                </a:cubicBezTo>
                <a:lnTo>
                  <a:pt x="4946" y="7006"/>
                </a:lnTo>
                <a:cubicBezTo>
                  <a:pt x="4946" y="7006"/>
                  <a:pt x="4945" y="7006"/>
                  <a:pt x="4945" y="7007"/>
                </a:cubicBezTo>
                <a:lnTo>
                  <a:pt x="4946" y="7008"/>
                </a:lnTo>
                <a:lnTo>
                  <a:pt x="4946" y="7008"/>
                </a:lnTo>
                <a:cubicBezTo>
                  <a:pt x="4946" y="7016"/>
                  <a:pt x="4945" y="7025"/>
                  <a:pt x="4945" y="7033"/>
                </a:cubicBezTo>
                <a:lnTo>
                  <a:pt x="4945" y="7060"/>
                </a:lnTo>
                <a:lnTo>
                  <a:pt x="4963" y="7042"/>
                </a:lnTo>
                <a:cubicBezTo>
                  <a:pt x="5114" y="6944"/>
                  <a:pt x="5275" y="6882"/>
                  <a:pt x="5453" y="6837"/>
                </a:cubicBezTo>
                <a:cubicBezTo>
                  <a:pt x="5549" y="6812"/>
                  <a:pt x="5647" y="6801"/>
                  <a:pt x="5747" y="6801"/>
                </a:cubicBezTo>
                <a:cubicBezTo>
                  <a:pt x="5824" y="6801"/>
                  <a:pt x="5902" y="6807"/>
                  <a:pt x="5980" y="6819"/>
                </a:cubicBezTo>
                <a:cubicBezTo>
                  <a:pt x="6150" y="6855"/>
                  <a:pt x="6319" y="6926"/>
                  <a:pt x="6453" y="7033"/>
                </a:cubicBezTo>
                <a:cubicBezTo>
                  <a:pt x="6524" y="7087"/>
                  <a:pt x="6596" y="7149"/>
                  <a:pt x="6658" y="7212"/>
                </a:cubicBezTo>
                <a:cubicBezTo>
                  <a:pt x="6712" y="7283"/>
                  <a:pt x="6765" y="7355"/>
                  <a:pt x="6819" y="7426"/>
                </a:cubicBezTo>
                <a:lnTo>
                  <a:pt x="6828" y="7417"/>
                </a:lnTo>
                <a:cubicBezTo>
                  <a:pt x="6827" y="7415"/>
                  <a:pt x="6826" y="7413"/>
                  <a:pt x="6825" y="7411"/>
                </a:cubicBezTo>
                <a:lnTo>
                  <a:pt x="6825" y="7411"/>
                </a:lnTo>
                <a:lnTo>
                  <a:pt x="6828" y="7408"/>
                </a:lnTo>
                <a:cubicBezTo>
                  <a:pt x="6823" y="7402"/>
                  <a:pt x="6818" y="7395"/>
                  <a:pt x="6813" y="7388"/>
                </a:cubicBezTo>
                <a:lnTo>
                  <a:pt x="6813" y="7388"/>
                </a:lnTo>
                <a:cubicBezTo>
                  <a:pt x="6732" y="7227"/>
                  <a:pt x="6674" y="7059"/>
                  <a:pt x="6641" y="6891"/>
                </a:cubicBezTo>
                <a:cubicBezTo>
                  <a:pt x="6596" y="6703"/>
                  <a:pt x="6587" y="6516"/>
                  <a:pt x="6623" y="6328"/>
                </a:cubicBezTo>
                <a:cubicBezTo>
                  <a:pt x="6632" y="6284"/>
                  <a:pt x="6641" y="6239"/>
                  <a:pt x="6649" y="6194"/>
                </a:cubicBezTo>
                <a:lnTo>
                  <a:pt x="6703" y="6060"/>
                </a:lnTo>
                <a:cubicBezTo>
                  <a:pt x="6739" y="5971"/>
                  <a:pt x="6783" y="5891"/>
                  <a:pt x="6846" y="5820"/>
                </a:cubicBezTo>
                <a:cubicBezTo>
                  <a:pt x="6899" y="5748"/>
                  <a:pt x="6971" y="5677"/>
                  <a:pt x="7042" y="5614"/>
                </a:cubicBezTo>
                <a:cubicBezTo>
                  <a:pt x="7114" y="5561"/>
                  <a:pt x="7194" y="5507"/>
                  <a:pt x="7274" y="5454"/>
                </a:cubicBezTo>
                <a:lnTo>
                  <a:pt x="7274" y="5454"/>
                </a:lnTo>
                <a:cubicBezTo>
                  <a:pt x="7194" y="5507"/>
                  <a:pt x="7113" y="5552"/>
                  <a:pt x="7033" y="5605"/>
                </a:cubicBezTo>
                <a:cubicBezTo>
                  <a:pt x="6962" y="5659"/>
                  <a:pt x="6899" y="5730"/>
                  <a:pt x="6837" y="5802"/>
                </a:cubicBezTo>
                <a:cubicBezTo>
                  <a:pt x="6783" y="5882"/>
                  <a:pt x="6730" y="5962"/>
                  <a:pt x="6694" y="6043"/>
                </a:cubicBezTo>
                <a:lnTo>
                  <a:pt x="6641" y="6177"/>
                </a:lnTo>
                <a:cubicBezTo>
                  <a:pt x="6632" y="6221"/>
                  <a:pt x="6623" y="6275"/>
                  <a:pt x="6614" y="6319"/>
                </a:cubicBezTo>
                <a:cubicBezTo>
                  <a:pt x="6578" y="6507"/>
                  <a:pt x="6587" y="6694"/>
                  <a:pt x="6623" y="6882"/>
                </a:cubicBezTo>
                <a:cubicBezTo>
                  <a:pt x="6662" y="7046"/>
                  <a:pt x="6715" y="7203"/>
                  <a:pt x="6787" y="7354"/>
                </a:cubicBezTo>
                <a:lnTo>
                  <a:pt x="6787" y="7354"/>
                </a:lnTo>
                <a:cubicBezTo>
                  <a:pt x="6747" y="7300"/>
                  <a:pt x="6707" y="7247"/>
                  <a:pt x="6667" y="7194"/>
                </a:cubicBezTo>
                <a:cubicBezTo>
                  <a:pt x="6605" y="7131"/>
                  <a:pt x="6533" y="7069"/>
                  <a:pt x="6462" y="7015"/>
                </a:cubicBezTo>
                <a:cubicBezTo>
                  <a:pt x="6319" y="6899"/>
                  <a:pt x="6159" y="6828"/>
                  <a:pt x="5980" y="6792"/>
                </a:cubicBezTo>
                <a:cubicBezTo>
                  <a:pt x="5906" y="6777"/>
                  <a:pt x="5829" y="6770"/>
                  <a:pt x="5754" y="6770"/>
                </a:cubicBezTo>
                <a:cubicBezTo>
                  <a:pt x="5648" y="6770"/>
                  <a:pt x="5543" y="6784"/>
                  <a:pt x="5445" y="6810"/>
                </a:cubicBezTo>
                <a:cubicBezTo>
                  <a:pt x="5274" y="6844"/>
                  <a:pt x="5112" y="6911"/>
                  <a:pt x="4965" y="6995"/>
                </a:cubicBezTo>
                <a:lnTo>
                  <a:pt x="4965" y="6995"/>
                </a:lnTo>
                <a:cubicBezTo>
                  <a:pt x="4988" y="6710"/>
                  <a:pt x="4960" y="6426"/>
                  <a:pt x="4882" y="6150"/>
                </a:cubicBezTo>
                <a:cubicBezTo>
                  <a:pt x="4847" y="6007"/>
                  <a:pt x="4784" y="5864"/>
                  <a:pt x="4704" y="5748"/>
                </a:cubicBezTo>
                <a:cubicBezTo>
                  <a:pt x="4623" y="5614"/>
                  <a:pt x="4499" y="5525"/>
                  <a:pt x="4365" y="5471"/>
                </a:cubicBezTo>
                <a:cubicBezTo>
                  <a:pt x="4322" y="5459"/>
                  <a:pt x="4278" y="5453"/>
                  <a:pt x="4235" y="5453"/>
                </a:cubicBezTo>
                <a:cubicBezTo>
                  <a:pt x="4126" y="5453"/>
                  <a:pt x="4020" y="5493"/>
                  <a:pt x="3936" y="5570"/>
                </a:cubicBezTo>
                <a:cubicBezTo>
                  <a:pt x="3820" y="5659"/>
                  <a:pt x="3731" y="5793"/>
                  <a:pt x="3695" y="5936"/>
                </a:cubicBezTo>
                <a:cubicBezTo>
                  <a:pt x="3651" y="6078"/>
                  <a:pt x="3633" y="6230"/>
                  <a:pt x="3660" y="6382"/>
                </a:cubicBezTo>
                <a:cubicBezTo>
                  <a:pt x="3676" y="6510"/>
                  <a:pt x="3706" y="6637"/>
                  <a:pt x="3750" y="6765"/>
                </a:cubicBezTo>
                <a:lnTo>
                  <a:pt x="3750" y="6765"/>
                </a:lnTo>
                <a:cubicBezTo>
                  <a:pt x="3620" y="6712"/>
                  <a:pt x="3484" y="6676"/>
                  <a:pt x="3347" y="6676"/>
                </a:cubicBezTo>
                <a:cubicBezTo>
                  <a:pt x="3187" y="6676"/>
                  <a:pt x="3035" y="6712"/>
                  <a:pt x="2901" y="6801"/>
                </a:cubicBezTo>
                <a:cubicBezTo>
                  <a:pt x="2776" y="6882"/>
                  <a:pt x="2660" y="6989"/>
                  <a:pt x="2571" y="7114"/>
                </a:cubicBezTo>
                <a:cubicBezTo>
                  <a:pt x="2497" y="7210"/>
                  <a:pt x="2429" y="7318"/>
                  <a:pt x="2377" y="7434"/>
                </a:cubicBezTo>
                <a:lnTo>
                  <a:pt x="2377" y="7434"/>
                </a:lnTo>
                <a:cubicBezTo>
                  <a:pt x="2372" y="7369"/>
                  <a:pt x="2367" y="7304"/>
                  <a:pt x="2348" y="7239"/>
                </a:cubicBezTo>
                <a:cubicBezTo>
                  <a:pt x="2330" y="7149"/>
                  <a:pt x="2312" y="7060"/>
                  <a:pt x="2285" y="6971"/>
                </a:cubicBezTo>
                <a:cubicBezTo>
                  <a:pt x="2240" y="6792"/>
                  <a:pt x="2169" y="6623"/>
                  <a:pt x="2071" y="6462"/>
                </a:cubicBezTo>
                <a:cubicBezTo>
                  <a:pt x="1973" y="6310"/>
                  <a:pt x="1857" y="6168"/>
                  <a:pt x="1714" y="6052"/>
                </a:cubicBezTo>
                <a:cubicBezTo>
                  <a:pt x="1583" y="5937"/>
                  <a:pt x="1436" y="5852"/>
                  <a:pt x="1282" y="5790"/>
                </a:cubicBezTo>
                <a:lnTo>
                  <a:pt x="1282" y="5790"/>
                </a:lnTo>
                <a:cubicBezTo>
                  <a:pt x="1448" y="5636"/>
                  <a:pt x="1606" y="5460"/>
                  <a:pt x="1732" y="5275"/>
                </a:cubicBezTo>
                <a:cubicBezTo>
                  <a:pt x="1803" y="5177"/>
                  <a:pt x="1866" y="5070"/>
                  <a:pt x="1919" y="4954"/>
                </a:cubicBezTo>
                <a:cubicBezTo>
                  <a:pt x="1973" y="4838"/>
                  <a:pt x="1991" y="4713"/>
                  <a:pt x="1982" y="4588"/>
                </a:cubicBezTo>
                <a:cubicBezTo>
                  <a:pt x="1973" y="4525"/>
                  <a:pt x="1946" y="4463"/>
                  <a:pt x="1901" y="4418"/>
                </a:cubicBezTo>
                <a:cubicBezTo>
                  <a:pt x="1883" y="4392"/>
                  <a:pt x="1866" y="4365"/>
                  <a:pt x="1839" y="4347"/>
                </a:cubicBezTo>
                <a:cubicBezTo>
                  <a:pt x="1812" y="4329"/>
                  <a:pt x="1794" y="4302"/>
                  <a:pt x="1767" y="4293"/>
                </a:cubicBezTo>
                <a:cubicBezTo>
                  <a:pt x="1660" y="4222"/>
                  <a:pt x="1544" y="4168"/>
                  <a:pt x="1428" y="4151"/>
                </a:cubicBezTo>
                <a:cubicBezTo>
                  <a:pt x="1318" y="4127"/>
                  <a:pt x="1207" y="4115"/>
                  <a:pt x="1098" y="4115"/>
                </a:cubicBezTo>
                <a:cubicBezTo>
                  <a:pt x="979" y="4115"/>
                  <a:pt x="862" y="4129"/>
                  <a:pt x="749" y="4155"/>
                </a:cubicBezTo>
                <a:lnTo>
                  <a:pt x="749" y="4155"/>
                </a:lnTo>
                <a:cubicBezTo>
                  <a:pt x="810" y="4062"/>
                  <a:pt x="851" y="3962"/>
                  <a:pt x="866" y="3856"/>
                </a:cubicBezTo>
                <a:cubicBezTo>
                  <a:pt x="884" y="3722"/>
                  <a:pt x="839" y="3597"/>
                  <a:pt x="759" y="3499"/>
                </a:cubicBezTo>
                <a:cubicBezTo>
                  <a:pt x="679" y="3401"/>
                  <a:pt x="580" y="3321"/>
                  <a:pt x="464" y="3258"/>
                </a:cubicBezTo>
                <a:cubicBezTo>
                  <a:pt x="386" y="3212"/>
                  <a:pt x="303" y="3172"/>
                  <a:pt x="219" y="3139"/>
                </a:cubicBezTo>
                <a:lnTo>
                  <a:pt x="219" y="3139"/>
                </a:lnTo>
                <a:cubicBezTo>
                  <a:pt x="318" y="3120"/>
                  <a:pt x="414" y="3085"/>
                  <a:pt x="509" y="3044"/>
                </a:cubicBezTo>
                <a:cubicBezTo>
                  <a:pt x="563" y="3017"/>
                  <a:pt x="625" y="2981"/>
                  <a:pt x="679" y="2937"/>
                </a:cubicBezTo>
                <a:cubicBezTo>
                  <a:pt x="732" y="2892"/>
                  <a:pt x="777" y="2847"/>
                  <a:pt x="821" y="2794"/>
                </a:cubicBezTo>
                <a:cubicBezTo>
                  <a:pt x="911" y="2696"/>
                  <a:pt x="973" y="2580"/>
                  <a:pt x="1027" y="2455"/>
                </a:cubicBezTo>
                <a:cubicBezTo>
                  <a:pt x="1067" y="2335"/>
                  <a:pt x="1092" y="2223"/>
                  <a:pt x="1110" y="2104"/>
                </a:cubicBezTo>
                <a:lnTo>
                  <a:pt x="1110" y="2104"/>
                </a:lnTo>
                <a:cubicBezTo>
                  <a:pt x="1250" y="2191"/>
                  <a:pt x="1398" y="2263"/>
                  <a:pt x="1553" y="2312"/>
                </a:cubicBezTo>
                <a:cubicBezTo>
                  <a:pt x="1723" y="2374"/>
                  <a:pt x="1901" y="2410"/>
                  <a:pt x="2080" y="2437"/>
                </a:cubicBezTo>
                <a:cubicBezTo>
                  <a:pt x="2213" y="2450"/>
                  <a:pt x="2347" y="2457"/>
                  <a:pt x="2481" y="2457"/>
                </a:cubicBezTo>
                <a:cubicBezTo>
                  <a:pt x="2707" y="2457"/>
                  <a:pt x="2932" y="2437"/>
                  <a:pt x="3151" y="2392"/>
                </a:cubicBezTo>
                <a:lnTo>
                  <a:pt x="3160" y="2392"/>
                </a:lnTo>
                <a:lnTo>
                  <a:pt x="3160" y="2383"/>
                </a:lnTo>
                <a:cubicBezTo>
                  <a:pt x="3231" y="2232"/>
                  <a:pt x="3285" y="2071"/>
                  <a:pt x="3311" y="1910"/>
                </a:cubicBezTo>
                <a:cubicBezTo>
                  <a:pt x="3347" y="1741"/>
                  <a:pt x="3356" y="1580"/>
                  <a:pt x="3356" y="1411"/>
                </a:cubicBezTo>
                <a:cubicBezTo>
                  <a:pt x="3347" y="1241"/>
                  <a:pt x="3338" y="1080"/>
                  <a:pt x="3303" y="920"/>
                </a:cubicBezTo>
                <a:cubicBezTo>
                  <a:pt x="3280" y="775"/>
                  <a:pt x="3250" y="637"/>
                  <a:pt x="3209" y="506"/>
                </a:cubicBezTo>
                <a:lnTo>
                  <a:pt x="3209" y="506"/>
                </a:lnTo>
                <a:cubicBezTo>
                  <a:pt x="3299" y="572"/>
                  <a:pt x="3409" y="609"/>
                  <a:pt x="3526" y="616"/>
                </a:cubicBezTo>
                <a:cubicBezTo>
                  <a:pt x="3542" y="617"/>
                  <a:pt x="3559" y="618"/>
                  <a:pt x="3576" y="618"/>
                </a:cubicBezTo>
                <a:cubicBezTo>
                  <a:pt x="3693" y="618"/>
                  <a:pt x="3809" y="591"/>
                  <a:pt x="3918" y="536"/>
                </a:cubicBezTo>
                <a:cubicBezTo>
                  <a:pt x="4043" y="482"/>
                  <a:pt x="4159" y="411"/>
                  <a:pt x="4266" y="331"/>
                </a:cubicBezTo>
                <a:cubicBezTo>
                  <a:pt x="4373" y="257"/>
                  <a:pt x="4464" y="176"/>
                  <a:pt x="4547" y="87"/>
                </a:cubicBezTo>
                <a:lnTo>
                  <a:pt x="4547" y="87"/>
                </a:lnTo>
                <a:cubicBezTo>
                  <a:pt x="4560" y="174"/>
                  <a:pt x="4594" y="260"/>
                  <a:pt x="4641" y="340"/>
                </a:cubicBezTo>
                <a:cubicBezTo>
                  <a:pt x="4686" y="429"/>
                  <a:pt x="4766" y="509"/>
                  <a:pt x="4856" y="563"/>
                </a:cubicBezTo>
                <a:cubicBezTo>
                  <a:pt x="4945" y="616"/>
                  <a:pt x="5043" y="652"/>
                  <a:pt x="5141" y="661"/>
                </a:cubicBezTo>
                <a:cubicBezTo>
                  <a:pt x="5195" y="670"/>
                  <a:pt x="5246" y="674"/>
                  <a:pt x="5296" y="674"/>
                </a:cubicBezTo>
                <a:cubicBezTo>
                  <a:pt x="5338" y="674"/>
                  <a:pt x="5379" y="671"/>
                  <a:pt x="5419" y="665"/>
                </a:cubicBezTo>
                <a:lnTo>
                  <a:pt x="5419" y="665"/>
                </a:lnTo>
                <a:cubicBezTo>
                  <a:pt x="5352" y="873"/>
                  <a:pt x="5310" y="1097"/>
                  <a:pt x="5302" y="1321"/>
                </a:cubicBezTo>
                <a:cubicBezTo>
                  <a:pt x="5302" y="1437"/>
                  <a:pt x="5311" y="1553"/>
                  <a:pt x="5355" y="1669"/>
                </a:cubicBezTo>
                <a:cubicBezTo>
                  <a:pt x="5391" y="1785"/>
                  <a:pt x="5489" y="1875"/>
                  <a:pt x="5605" y="1901"/>
                </a:cubicBezTo>
                <a:cubicBezTo>
                  <a:pt x="5669" y="1916"/>
                  <a:pt x="5733" y="1923"/>
                  <a:pt x="5797" y="1923"/>
                </a:cubicBezTo>
                <a:cubicBezTo>
                  <a:pt x="5849" y="1923"/>
                  <a:pt x="5901" y="1918"/>
                  <a:pt x="5953" y="1910"/>
                </a:cubicBezTo>
                <a:cubicBezTo>
                  <a:pt x="6069" y="1893"/>
                  <a:pt x="6185" y="1866"/>
                  <a:pt x="6292" y="1830"/>
                </a:cubicBezTo>
                <a:cubicBezTo>
                  <a:pt x="6507" y="1761"/>
                  <a:pt x="6713" y="1676"/>
                  <a:pt x="6911" y="1575"/>
                </a:cubicBezTo>
                <a:lnTo>
                  <a:pt x="6911" y="1575"/>
                </a:lnTo>
                <a:cubicBezTo>
                  <a:pt x="6931" y="1746"/>
                  <a:pt x="6992" y="1916"/>
                  <a:pt x="7078" y="2062"/>
                </a:cubicBezTo>
                <a:cubicBezTo>
                  <a:pt x="7176" y="2223"/>
                  <a:pt x="7292" y="2357"/>
                  <a:pt x="7426" y="2482"/>
                </a:cubicBezTo>
                <a:cubicBezTo>
                  <a:pt x="7560" y="2607"/>
                  <a:pt x="7703" y="2714"/>
                  <a:pt x="7854" y="2821"/>
                </a:cubicBezTo>
                <a:cubicBezTo>
                  <a:pt x="7995" y="2912"/>
                  <a:pt x="8143" y="2995"/>
                  <a:pt x="8292" y="3071"/>
                </a:cubicBezTo>
                <a:lnTo>
                  <a:pt x="8292" y="3071"/>
                </a:lnTo>
                <a:lnTo>
                  <a:pt x="8113" y="3115"/>
                </a:lnTo>
                <a:cubicBezTo>
                  <a:pt x="8042" y="3142"/>
                  <a:pt x="7970" y="3169"/>
                  <a:pt x="7899" y="3196"/>
                </a:cubicBezTo>
                <a:cubicBezTo>
                  <a:pt x="7765" y="3258"/>
                  <a:pt x="7640" y="3347"/>
                  <a:pt x="7533" y="3445"/>
                </a:cubicBezTo>
                <a:cubicBezTo>
                  <a:pt x="7332" y="3664"/>
                  <a:pt x="7242" y="3968"/>
                  <a:pt x="7280" y="4257"/>
                </a:cubicBezTo>
                <a:lnTo>
                  <a:pt x="7280" y="4257"/>
                </a:lnTo>
                <a:cubicBezTo>
                  <a:pt x="7010" y="4128"/>
                  <a:pt x="6732" y="4033"/>
                  <a:pt x="6453" y="3981"/>
                </a:cubicBezTo>
                <a:cubicBezTo>
                  <a:pt x="6392" y="3967"/>
                  <a:pt x="6332" y="3960"/>
                  <a:pt x="6272" y="3960"/>
                </a:cubicBezTo>
                <a:cubicBezTo>
                  <a:pt x="6181" y="3960"/>
                  <a:pt x="6093" y="3976"/>
                  <a:pt x="6007" y="4008"/>
                </a:cubicBezTo>
                <a:cubicBezTo>
                  <a:pt x="6002" y="4010"/>
                  <a:pt x="5998" y="4012"/>
                  <a:pt x="5993" y="4015"/>
                </a:cubicBezTo>
                <a:lnTo>
                  <a:pt x="5993" y="4015"/>
                </a:lnTo>
                <a:cubicBezTo>
                  <a:pt x="6078" y="3984"/>
                  <a:pt x="6165" y="3968"/>
                  <a:pt x="6252" y="3968"/>
                </a:cubicBezTo>
                <a:cubicBezTo>
                  <a:pt x="6311" y="3968"/>
                  <a:pt x="6369" y="3976"/>
                  <a:pt x="6426" y="3990"/>
                </a:cubicBezTo>
                <a:cubicBezTo>
                  <a:pt x="6721" y="4043"/>
                  <a:pt x="7006" y="4142"/>
                  <a:pt x="7274" y="4275"/>
                </a:cubicBezTo>
                <a:lnTo>
                  <a:pt x="7292" y="4284"/>
                </a:lnTo>
                <a:lnTo>
                  <a:pt x="7292" y="4271"/>
                </a:lnTo>
                <a:lnTo>
                  <a:pt x="7292" y="4271"/>
                </a:lnTo>
                <a:lnTo>
                  <a:pt x="7301" y="4267"/>
                </a:lnTo>
                <a:cubicBezTo>
                  <a:pt x="7298" y="4265"/>
                  <a:pt x="7295" y="4264"/>
                  <a:pt x="7292" y="4262"/>
                </a:cubicBezTo>
                <a:lnTo>
                  <a:pt x="7292" y="4262"/>
                </a:lnTo>
                <a:cubicBezTo>
                  <a:pt x="7274" y="4112"/>
                  <a:pt x="7284" y="3971"/>
                  <a:pt x="7328" y="3829"/>
                </a:cubicBezTo>
                <a:cubicBezTo>
                  <a:pt x="7372" y="3695"/>
                  <a:pt x="7444" y="3561"/>
                  <a:pt x="7551" y="3454"/>
                </a:cubicBezTo>
                <a:cubicBezTo>
                  <a:pt x="7649" y="3356"/>
                  <a:pt x="7774" y="3267"/>
                  <a:pt x="7908" y="3213"/>
                </a:cubicBezTo>
                <a:cubicBezTo>
                  <a:pt x="7970" y="3178"/>
                  <a:pt x="8042" y="3160"/>
                  <a:pt x="8113" y="3133"/>
                </a:cubicBezTo>
                <a:lnTo>
                  <a:pt x="8315" y="3083"/>
                </a:lnTo>
                <a:lnTo>
                  <a:pt x="8315" y="3083"/>
                </a:lnTo>
                <a:cubicBezTo>
                  <a:pt x="8319" y="3085"/>
                  <a:pt x="8323" y="3086"/>
                  <a:pt x="8327" y="3088"/>
                </a:cubicBezTo>
                <a:lnTo>
                  <a:pt x="8327" y="3080"/>
                </a:lnTo>
                <a:lnTo>
                  <a:pt x="8363" y="3071"/>
                </a:lnTo>
                <a:lnTo>
                  <a:pt x="8327" y="3053"/>
                </a:lnTo>
                <a:cubicBezTo>
                  <a:pt x="8167" y="2972"/>
                  <a:pt x="8006" y="2883"/>
                  <a:pt x="7863" y="2785"/>
                </a:cubicBezTo>
                <a:cubicBezTo>
                  <a:pt x="7712" y="2687"/>
                  <a:pt x="7569" y="2580"/>
                  <a:pt x="7435" y="2455"/>
                </a:cubicBezTo>
                <a:cubicBezTo>
                  <a:pt x="7310" y="2330"/>
                  <a:pt x="7194" y="2196"/>
                  <a:pt x="7096" y="2044"/>
                </a:cubicBezTo>
                <a:cubicBezTo>
                  <a:pt x="7006" y="1893"/>
                  <a:pt x="6953" y="1723"/>
                  <a:pt x="6935" y="1544"/>
                </a:cubicBezTo>
                <a:lnTo>
                  <a:pt x="6935" y="1518"/>
                </a:lnTo>
                <a:lnTo>
                  <a:pt x="6908" y="1527"/>
                </a:lnTo>
                <a:cubicBezTo>
                  <a:pt x="6703" y="1634"/>
                  <a:pt x="6498" y="1714"/>
                  <a:pt x="6275" y="1785"/>
                </a:cubicBezTo>
                <a:cubicBezTo>
                  <a:pt x="6167" y="1821"/>
                  <a:pt x="6051" y="1848"/>
                  <a:pt x="5935" y="1866"/>
                </a:cubicBezTo>
                <a:cubicBezTo>
                  <a:pt x="5882" y="1879"/>
                  <a:pt x="5826" y="1886"/>
                  <a:pt x="5770" y="1886"/>
                </a:cubicBezTo>
                <a:cubicBezTo>
                  <a:pt x="5715" y="1886"/>
                  <a:pt x="5659" y="1879"/>
                  <a:pt x="5605" y="1866"/>
                </a:cubicBezTo>
                <a:cubicBezTo>
                  <a:pt x="5498" y="1839"/>
                  <a:pt x="5409" y="1759"/>
                  <a:pt x="5373" y="1652"/>
                </a:cubicBezTo>
                <a:cubicBezTo>
                  <a:pt x="5337" y="1544"/>
                  <a:pt x="5320" y="1428"/>
                  <a:pt x="5329" y="1321"/>
                </a:cubicBezTo>
                <a:cubicBezTo>
                  <a:pt x="5337" y="1089"/>
                  <a:pt x="5382" y="866"/>
                  <a:pt x="5453" y="652"/>
                </a:cubicBezTo>
                <a:lnTo>
                  <a:pt x="5462" y="616"/>
                </a:lnTo>
                <a:lnTo>
                  <a:pt x="5427" y="616"/>
                </a:lnTo>
                <a:cubicBezTo>
                  <a:pt x="5382" y="625"/>
                  <a:pt x="5333" y="630"/>
                  <a:pt x="5284" y="630"/>
                </a:cubicBezTo>
                <a:cubicBezTo>
                  <a:pt x="5235" y="630"/>
                  <a:pt x="5186" y="625"/>
                  <a:pt x="5141" y="616"/>
                </a:cubicBezTo>
                <a:cubicBezTo>
                  <a:pt x="5043" y="598"/>
                  <a:pt x="4945" y="563"/>
                  <a:pt x="4864" y="518"/>
                </a:cubicBezTo>
                <a:cubicBezTo>
                  <a:pt x="4775" y="473"/>
                  <a:pt x="4713" y="402"/>
                  <a:pt x="4659" y="313"/>
                </a:cubicBezTo>
                <a:cubicBezTo>
                  <a:pt x="4615" y="232"/>
                  <a:pt x="4579" y="134"/>
                  <a:pt x="4570" y="36"/>
                </a:cubicBezTo>
                <a:lnTo>
                  <a:pt x="45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24"/>
          <p:cNvSpPr/>
          <p:nvPr/>
        </p:nvSpPr>
        <p:spPr>
          <a:xfrm>
            <a:off x="2091272" y="802813"/>
            <a:ext cx="441976" cy="424275"/>
          </a:xfrm>
          <a:custGeom>
            <a:avLst/>
            <a:gdLst/>
            <a:ahLst/>
            <a:cxnLst/>
            <a:rect l="l" t="t" r="r" b="b"/>
            <a:pathLst>
              <a:path w="5693" h="5465" extrusionOk="0">
                <a:moveTo>
                  <a:pt x="3233" y="1"/>
                </a:moveTo>
                <a:cubicBezTo>
                  <a:pt x="3233" y="1"/>
                  <a:pt x="2483" y="956"/>
                  <a:pt x="2144" y="1420"/>
                </a:cubicBezTo>
                <a:lnTo>
                  <a:pt x="2055" y="1545"/>
                </a:lnTo>
                <a:lnTo>
                  <a:pt x="1992" y="1456"/>
                </a:lnTo>
                <a:cubicBezTo>
                  <a:pt x="1644" y="1000"/>
                  <a:pt x="1225" y="536"/>
                  <a:pt x="698" y="295"/>
                </a:cubicBezTo>
                <a:cubicBezTo>
                  <a:pt x="572" y="232"/>
                  <a:pt x="407" y="175"/>
                  <a:pt x="251" y="175"/>
                </a:cubicBezTo>
                <a:cubicBezTo>
                  <a:pt x="208" y="175"/>
                  <a:pt x="167" y="179"/>
                  <a:pt x="127" y="188"/>
                </a:cubicBezTo>
                <a:lnTo>
                  <a:pt x="118" y="188"/>
                </a:lnTo>
                <a:cubicBezTo>
                  <a:pt x="82" y="197"/>
                  <a:pt x="55" y="224"/>
                  <a:pt x="38" y="260"/>
                </a:cubicBezTo>
                <a:cubicBezTo>
                  <a:pt x="38" y="275"/>
                  <a:pt x="31" y="317"/>
                  <a:pt x="52" y="317"/>
                </a:cubicBezTo>
                <a:cubicBezTo>
                  <a:pt x="55" y="317"/>
                  <a:pt x="59" y="316"/>
                  <a:pt x="64" y="313"/>
                </a:cubicBezTo>
                <a:cubicBezTo>
                  <a:pt x="101" y="309"/>
                  <a:pt x="138" y="307"/>
                  <a:pt x="175" y="307"/>
                </a:cubicBezTo>
                <a:cubicBezTo>
                  <a:pt x="289" y="307"/>
                  <a:pt x="403" y="328"/>
                  <a:pt x="511" y="376"/>
                </a:cubicBezTo>
                <a:cubicBezTo>
                  <a:pt x="1010" y="554"/>
                  <a:pt x="1412" y="974"/>
                  <a:pt x="1733" y="1384"/>
                </a:cubicBezTo>
                <a:cubicBezTo>
                  <a:pt x="1805" y="1456"/>
                  <a:pt x="1867" y="1545"/>
                  <a:pt x="1930" y="1625"/>
                </a:cubicBezTo>
                <a:lnTo>
                  <a:pt x="252" y="2205"/>
                </a:lnTo>
                <a:lnTo>
                  <a:pt x="2" y="2286"/>
                </a:lnTo>
                <a:cubicBezTo>
                  <a:pt x="1" y="2286"/>
                  <a:pt x="1" y="2286"/>
                  <a:pt x="2" y="2286"/>
                </a:cubicBezTo>
                <a:cubicBezTo>
                  <a:pt x="26" y="2286"/>
                  <a:pt x="1097" y="1978"/>
                  <a:pt x="1662" y="1813"/>
                </a:cubicBezTo>
                <a:cubicBezTo>
                  <a:pt x="1760" y="1786"/>
                  <a:pt x="1885" y="1759"/>
                  <a:pt x="1974" y="1723"/>
                </a:cubicBezTo>
                <a:lnTo>
                  <a:pt x="1974" y="1723"/>
                </a:lnTo>
                <a:cubicBezTo>
                  <a:pt x="1921" y="2143"/>
                  <a:pt x="1867" y="2553"/>
                  <a:pt x="1814" y="2973"/>
                </a:cubicBezTo>
                <a:cubicBezTo>
                  <a:pt x="1730" y="3621"/>
                  <a:pt x="1622" y="5307"/>
                  <a:pt x="1610" y="5454"/>
                </a:cubicBezTo>
                <a:lnTo>
                  <a:pt x="1610" y="5454"/>
                </a:lnTo>
                <a:lnTo>
                  <a:pt x="1769" y="4160"/>
                </a:lnTo>
                <a:cubicBezTo>
                  <a:pt x="1858" y="3473"/>
                  <a:pt x="1948" y="2777"/>
                  <a:pt x="2037" y="2089"/>
                </a:cubicBezTo>
                <a:cubicBezTo>
                  <a:pt x="2046" y="2000"/>
                  <a:pt x="2055" y="1902"/>
                  <a:pt x="2073" y="1813"/>
                </a:cubicBezTo>
                <a:lnTo>
                  <a:pt x="2358" y="2196"/>
                </a:lnTo>
                <a:lnTo>
                  <a:pt x="2983" y="3018"/>
                </a:lnTo>
                <a:lnTo>
                  <a:pt x="4116" y="4535"/>
                </a:lnTo>
                <a:lnTo>
                  <a:pt x="4500" y="5052"/>
                </a:lnTo>
                <a:lnTo>
                  <a:pt x="4625" y="5222"/>
                </a:lnTo>
                <a:cubicBezTo>
                  <a:pt x="4643" y="5258"/>
                  <a:pt x="4661" y="5284"/>
                  <a:pt x="4688" y="5311"/>
                </a:cubicBezTo>
                <a:cubicBezTo>
                  <a:pt x="4688" y="5311"/>
                  <a:pt x="4696" y="5320"/>
                  <a:pt x="4696" y="5320"/>
                </a:cubicBezTo>
                <a:cubicBezTo>
                  <a:pt x="4697" y="5321"/>
                  <a:pt x="4697" y="5321"/>
                  <a:pt x="4697" y="5321"/>
                </a:cubicBezTo>
                <a:cubicBezTo>
                  <a:pt x="4701" y="5321"/>
                  <a:pt x="3577" y="3566"/>
                  <a:pt x="3215" y="3080"/>
                </a:cubicBezTo>
                <a:cubicBezTo>
                  <a:pt x="2876" y="2634"/>
                  <a:pt x="2528" y="2179"/>
                  <a:pt x="2189" y="1732"/>
                </a:cubicBezTo>
                <a:lnTo>
                  <a:pt x="2189" y="1732"/>
                </a:lnTo>
                <a:cubicBezTo>
                  <a:pt x="2537" y="1795"/>
                  <a:pt x="2894" y="1875"/>
                  <a:pt x="3242" y="1938"/>
                </a:cubicBezTo>
                <a:lnTo>
                  <a:pt x="5214" y="2295"/>
                </a:lnTo>
                <a:lnTo>
                  <a:pt x="5660" y="2375"/>
                </a:lnTo>
                <a:cubicBezTo>
                  <a:pt x="5662" y="2375"/>
                  <a:pt x="5663" y="2375"/>
                  <a:pt x="5663" y="2375"/>
                </a:cubicBezTo>
                <a:cubicBezTo>
                  <a:pt x="5692" y="2375"/>
                  <a:pt x="4928" y="2158"/>
                  <a:pt x="4473" y="2045"/>
                </a:cubicBezTo>
                <a:cubicBezTo>
                  <a:pt x="3840" y="1893"/>
                  <a:pt x="3188" y="1777"/>
                  <a:pt x="2528" y="1661"/>
                </a:cubicBezTo>
                <a:lnTo>
                  <a:pt x="2135" y="1590"/>
                </a:lnTo>
                <a:lnTo>
                  <a:pt x="2706" y="795"/>
                </a:lnTo>
                <a:cubicBezTo>
                  <a:pt x="2876" y="563"/>
                  <a:pt x="3233" y="1"/>
                  <a:pt x="3233" y="1"/>
                </a:cubicBezTo>
                <a:close/>
                <a:moveTo>
                  <a:pt x="1610" y="5454"/>
                </a:moveTo>
                <a:lnTo>
                  <a:pt x="1608" y="5463"/>
                </a:lnTo>
                <a:cubicBezTo>
                  <a:pt x="1608" y="5464"/>
                  <a:pt x="1608" y="5464"/>
                  <a:pt x="1609" y="5464"/>
                </a:cubicBezTo>
                <a:cubicBezTo>
                  <a:pt x="1609" y="5464"/>
                  <a:pt x="1609" y="5461"/>
                  <a:pt x="1610" y="54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24"/>
          <p:cNvSpPr/>
          <p:nvPr/>
        </p:nvSpPr>
        <p:spPr>
          <a:xfrm>
            <a:off x="2734773" y="932571"/>
            <a:ext cx="83302" cy="69794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24"/>
          <p:cNvSpPr/>
          <p:nvPr/>
        </p:nvSpPr>
        <p:spPr>
          <a:xfrm>
            <a:off x="2734773" y="931251"/>
            <a:ext cx="76315" cy="71812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24"/>
          <p:cNvSpPr/>
          <p:nvPr/>
        </p:nvSpPr>
        <p:spPr>
          <a:xfrm>
            <a:off x="2765983" y="966032"/>
            <a:ext cx="31986" cy="26241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24"/>
          <p:cNvSpPr/>
          <p:nvPr/>
        </p:nvSpPr>
        <p:spPr>
          <a:xfrm>
            <a:off x="2874827" y="931018"/>
            <a:ext cx="74219" cy="742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24"/>
          <p:cNvSpPr/>
          <p:nvPr/>
        </p:nvSpPr>
        <p:spPr>
          <a:xfrm>
            <a:off x="2869005" y="930164"/>
            <a:ext cx="86252" cy="76315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24"/>
          <p:cNvSpPr/>
          <p:nvPr/>
        </p:nvSpPr>
        <p:spPr>
          <a:xfrm>
            <a:off x="2905260" y="971156"/>
            <a:ext cx="29424" cy="24610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24"/>
          <p:cNvSpPr/>
          <p:nvPr/>
        </p:nvSpPr>
        <p:spPr>
          <a:xfrm>
            <a:off x="2776386" y="701683"/>
            <a:ext cx="219086" cy="245327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24"/>
          <p:cNvSpPr/>
          <p:nvPr/>
        </p:nvSpPr>
        <p:spPr>
          <a:xfrm>
            <a:off x="2836708" y="799348"/>
            <a:ext cx="61720" cy="152553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24"/>
          <p:cNvSpPr/>
          <p:nvPr/>
        </p:nvSpPr>
        <p:spPr>
          <a:xfrm>
            <a:off x="3240644" y="703468"/>
            <a:ext cx="355491" cy="254177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24"/>
          <p:cNvSpPr/>
          <p:nvPr/>
        </p:nvSpPr>
        <p:spPr>
          <a:xfrm>
            <a:off x="3211220" y="737085"/>
            <a:ext cx="359838" cy="181666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24"/>
          <p:cNvSpPr/>
          <p:nvPr/>
        </p:nvSpPr>
        <p:spPr>
          <a:xfrm>
            <a:off x="3299569" y="773030"/>
            <a:ext cx="290355" cy="212099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24"/>
          <p:cNvSpPr/>
          <p:nvPr/>
        </p:nvSpPr>
        <p:spPr>
          <a:xfrm>
            <a:off x="3262848" y="702692"/>
            <a:ext cx="336082" cy="25627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24"/>
          <p:cNvSpPr/>
          <p:nvPr/>
        </p:nvSpPr>
        <p:spPr>
          <a:xfrm>
            <a:off x="3154624" y="974649"/>
            <a:ext cx="131126" cy="215670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24"/>
          <p:cNvSpPr/>
          <p:nvPr/>
        </p:nvSpPr>
        <p:spPr>
          <a:xfrm>
            <a:off x="3237849" y="970768"/>
            <a:ext cx="230809" cy="96034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24"/>
          <p:cNvSpPr/>
          <p:nvPr/>
        </p:nvSpPr>
        <p:spPr>
          <a:xfrm>
            <a:off x="3268438" y="1034972"/>
            <a:ext cx="148982" cy="20379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4"/>
          <p:cNvSpPr/>
          <p:nvPr/>
        </p:nvSpPr>
        <p:spPr>
          <a:xfrm>
            <a:off x="3096864" y="880400"/>
            <a:ext cx="131358" cy="215670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24"/>
          <p:cNvSpPr/>
          <p:nvPr/>
        </p:nvSpPr>
        <p:spPr>
          <a:xfrm>
            <a:off x="3179701" y="876052"/>
            <a:ext cx="231042" cy="96500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24"/>
          <p:cNvSpPr/>
          <p:nvPr/>
        </p:nvSpPr>
        <p:spPr>
          <a:xfrm>
            <a:off x="3045935" y="785529"/>
            <a:ext cx="129650" cy="217378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24"/>
          <p:cNvSpPr/>
          <p:nvPr/>
        </p:nvSpPr>
        <p:spPr>
          <a:xfrm>
            <a:off x="3102764" y="777766"/>
            <a:ext cx="229411" cy="80430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24"/>
          <p:cNvSpPr/>
          <p:nvPr/>
        </p:nvSpPr>
        <p:spPr>
          <a:xfrm>
            <a:off x="2989184" y="700285"/>
            <a:ext cx="126157" cy="215437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24"/>
          <p:cNvSpPr/>
          <p:nvPr/>
        </p:nvSpPr>
        <p:spPr>
          <a:xfrm>
            <a:off x="3020316" y="683827"/>
            <a:ext cx="225840" cy="70260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24"/>
          <p:cNvSpPr/>
          <p:nvPr/>
        </p:nvSpPr>
        <p:spPr>
          <a:xfrm>
            <a:off x="3068838" y="873490"/>
            <a:ext cx="76936" cy="135240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24"/>
          <p:cNvSpPr/>
          <p:nvPr/>
        </p:nvSpPr>
        <p:spPr>
          <a:xfrm>
            <a:off x="3101367" y="867978"/>
            <a:ext cx="315353" cy="375598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24"/>
          <p:cNvSpPr/>
          <p:nvPr/>
        </p:nvSpPr>
        <p:spPr>
          <a:xfrm>
            <a:off x="3037628" y="894995"/>
            <a:ext cx="33305" cy="21583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24"/>
          <p:cNvSpPr/>
          <p:nvPr/>
        </p:nvSpPr>
        <p:spPr>
          <a:xfrm>
            <a:off x="3271853" y="1032798"/>
            <a:ext cx="102556" cy="205966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24"/>
          <p:cNvSpPr/>
          <p:nvPr/>
        </p:nvSpPr>
        <p:spPr>
          <a:xfrm>
            <a:off x="3188706" y="973485"/>
            <a:ext cx="68629" cy="21691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24"/>
          <p:cNvSpPr/>
          <p:nvPr/>
        </p:nvSpPr>
        <p:spPr>
          <a:xfrm>
            <a:off x="3237849" y="969991"/>
            <a:ext cx="207285" cy="98519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24"/>
          <p:cNvSpPr/>
          <p:nvPr/>
        </p:nvSpPr>
        <p:spPr>
          <a:xfrm>
            <a:off x="3129082" y="880400"/>
            <a:ext cx="71424" cy="217766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24"/>
          <p:cNvSpPr/>
          <p:nvPr/>
        </p:nvSpPr>
        <p:spPr>
          <a:xfrm>
            <a:off x="3179701" y="875586"/>
            <a:ext cx="207208" cy="98441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24"/>
          <p:cNvSpPr/>
          <p:nvPr/>
        </p:nvSpPr>
        <p:spPr>
          <a:xfrm>
            <a:off x="3070856" y="785529"/>
            <a:ext cx="69406" cy="219008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24"/>
          <p:cNvSpPr/>
          <p:nvPr/>
        </p:nvSpPr>
        <p:spPr>
          <a:xfrm>
            <a:off x="3102764" y="776368"/>
            <a:ext cx="213496" cy="83923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24"/>
          <p:cNvSpPr/>
          <p:nvPr/>
        </p:nvSpPr>
        <p:spPr>
          <a:xfrm>
            <a:off x="3003702" y="700285"/>
            <a:ext cx="72822" cy="21784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24"/>
          <p:cNvSpPr/>
          <p:nvPr/>
        </p:nvSpPr>
        <p:spPr>
          <a:xfrm>
            <a:off x="3018219" y="682196"/>
            <a:ext cx="218310" cy="7204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24"/>
          <p:cNvSpPr/>
          <p:nvPr/>
        </p:nvSpPr>
        <p:spPr>
          <a:xfrm>
            <a:off x="2967679" y="651453"/>
            <a:ext cx="380722" cy="457891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24"/>
          <p:cNvSpPr/>
          <p:nvPr/>
        </p:nvSpPr>
        <p:spPr>
          <a:xfrm>
            <a:off x="3592975" y="969998"/>
            <a:ext cx="472564" cy="511382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24"/>
          <p:cNvSpPr/>
          <p:nvPr/>
        </p:nvSpPr>
        <p:spPr>
          <a:xfrm>
            <a:off x="3592975" y="1042044"/>
            <a:ext cx="280651" cy="358286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24"/>
          <p:cNvSpPr/>
          <p:nvPr/>
        </p:nvSpPr>
        <p:spPr>
          <a:xfrm>
            <a:off x="3591577" y="961691"/>
            <a:ext cx="476757" cy="522484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24"/>
          <p:cNvSpPr/>
          <p:nvPr/>
        </p:nvSpPr>
        <p:spPr>
          <a:xfrm>
            <a:off x="3681556" y="1032262"/>
            <a:ext cx="347960" cy="351609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24"/>
          <p:cNvSpPr/>
          <p:nvPr/>
        </p:nvSpPr>
        <p:spPr>
          <a:xfrm rot="-393407">
            <a:off x="4029724" y="931211"/>
            <a:ext cx="307048" cy="224133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24"/>
          <p:cNvSpPr/>
          <p:nvPr/>
        </p:nvSpPr>
        <p:spPr>
          <a:xfrm rot="-393407">
            <a:off x="4007909" y="964601"/>
            <a:ext cx="308833" cy="165208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24"/>
          <p:cNvSpPr/>
          <p:nvPr/>
        </p:nvSpPr>
        <p:spPr>
          <a:xfrm rot="-393407">
            <a:off x="4099983" y="900989"/>
            <a:ext cx="232828" cy="248122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24"/>
          <p:cNvSpPr/>
          <p:nvPr/>
        </p:nvSpPr>
        <p:spPr>
          <a:xfrm rot="-393407">
            <a:off x="4052498" y="928271"/>
            <a:ext cx="286940" cy="226307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24"/>
          <p:cNvSpPr/>
          <p:nvPr/>
        </p:nvSpPr>
        <p:spPr>
          <a:xfrm>
            <a:off x="4124950" y="552342"/>
            <a:ext cx="481958" cy="48754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24"/>
          <p:cNvSpPr/>
          <p:nvPr/>
        </p:nvSpPr>
        <p:spPr>
          <a:xfrm>
            <a:off x="4098477" y="846658"/>
            <a:ext cx="59857" cy="47513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4"/>
          <p:cNvSpPr/>
          <p:nvPr/>
        </p:nvSpPr>
        <p:spPr>
          <a:xfrm>
            <a:off x="4106784" y="736959"/>
            <a:ext cx="77557" cy="6172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4"/>
          <p:cNvSpPr/>
          <p:nvPr/>
        </p:nvSpPr>
        <p:spPr>
          <a:xfrm>
            <a:off x="4422681" y="616935"/>
            <a:ext cx="111717" cy="86718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4"/>
          <p:cNvSpPr/>
          <p:nvPr/>
        </p:nvSpPr>
        <p:spPr>
          <a:xfrm>
            <a:off x="4501714" y="735950"/>
            <a:ext cx="94482" cy="74763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4"/>
          <p:cNvSpPr/>
          <p:nvPr/>
        </p:nvSpPr>
        <p:spPr>
          <a:xfrm>
            <a:off x="4255067" y="801629"/>
            <a:ext cx="103953" cy="82448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4"/>
          <p:cNvSpPr/>
          <p:nvPr/>
        </p:nvSpPr>
        <p:spPr>
          <a:xfrm>
            <a:off x="4374936" y="902944"/>
            <a:ext cx="84234" cy="66766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4"/>
          <p:cNvSpPr/>
          <p:nvPr/>
        </p:nvSpPr>
        <p:spPr>
          <a:xfrm>
            <a:off x="4196841" y="861797"/>
            <a:ext cx="66611" cy="52869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4"/>
          <p:cNvSpPr/>
          <p:nvPr/>
        </p:nvSpPr>
        <p:spPr>
          <a:xfrm>
            <a:off x="4575856" y="867231"/>
            <a:ext cx="74064" cy="58770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4"/>
          <p:cNvSpPr/>
          <p:nvPr/>
        </p:nvSpPr>
        <p:spPr>
          <a:xfrm>
            <a:off x="4536339" y="972816"/>
            <a:ext cx="102633" cy="80740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4"/>
          <p:cNvSpPr/>
          <p:nvPr/>
        </p:nvSpPr>
        <p:spPr>
          <a:xfrm>
            <a:off x="4431687" y="1004336"/>
            <a:ext cx="85787" cy="67931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4"/>
          <p:cNvSpPr/>
          <p:nvPr/>
        </p:nvSpPr>
        <p:spPr>
          <a:xfrm>
            <a:off x="4466390" y="1026695"/>
            <a:ext cx="34703" cy="35712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4"/>
          <p:cNvSpPr/>
          <p:nvPr/>
        </p:nvSpPr>
        <p:spPr>
          <a:xfrm>
            <a:off x="4581368" y="1009615"/>
            <a:ext cx="29191" cy="31986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4"/>
          <p:cNvSpPr/>
          <p:nvPr/>
        </p:nvSpPr>
        <p:spPr>
          <a:xfrm>
            <a:off x="4607686" y="887029"/>
            <a:ext cx="25076" cy="26163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24"/>
          <p:cNvSpPr/>
          <p:nvPr/>
        </p:nvSpPr>
        <p:spPr>
          <a:xfrm>
            <a:off x="4541929" y="767780"/>
            <a:ext cx="27793" cy="28492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24"/>
          <p:cNvSpPr/>
          <p:nvPr/>
        </p:nvSpPr>
        <p:spPr>
          <a:xfrm>
            <a:off x="4466390" y="656296"/>
            <a:ext cx="36799" cy="37110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24"/>
          <p:cNvSpPr/>
          <p:nvPr/>
        </p:nvSpPr>
        <p:spPr>
          <a:xfrm>
            <a:off x="4408862" y="926234"/>
            <a:ext cx="25697" cy="30122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24"/>
          <p:cNvSpPr/>
          <p:nvPr/>
        </p:nvSpPr>
        <p:spPr>
          <a:xfrm>
            <a:off x="4293807" y="833615"/>
            <a:ext cx="34780" cy="35945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24"/>
          <p:cNvSpPr/>
          <p:nvPr/>
        </p:nvSpPr>
        <p:spPr>
          <a:xfrm>
            <a:off x="4218346" y="880274"/>
            <a:ext cx="27793" cy="26008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24"/>
          <p:cNvSpPr/>
          <p:nvPr/>
        </p:nvSpPr>
        <p:spPr>
          <a:xfrm>
            <a:off x="4117808" y="860865"/>
            <a:ext cx="27172" cy="26241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24"/>
          <p:cNvSpPr/>
          <p:nvPr/>
        </p:nvSpPr>
        <p:spPr>
          <a:xfrm>
            <a:off x="4142806" y="762268"/>
            <a:ext cx="26396" cy="25697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24"/>
          <p:cNvSpPr/>
          <p:nvPr/>
        </p:nvSpPr>
        <p:spPr>
          <a:xfrm>
            <a:off x="4104968" y="843761"/>
            <a:ext cx="54733" cy="47978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24"/>
          <p:cNvSpPr/>
          <p:nvPr/>
        </p:nvSpPr>
        <p:spPr>
          <a:xfrm>
            <a:off x="4116255" y="737270"/>
            <a:ext cx="67931" cy="6172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24"/>
          <p:cNvSpPr/>
          <p:nvPr/>
        </p:nvSpPr>
        <p:spPr>
          <a:xfrm>
            <a:off x="4432386" y="616469"/>
            <a:ext cx="100615" cy="87495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24"/>
          <p:cNvSpPr/>
          <p:nvPr/>
        </p:nvSpPr>
        <p:spPr>
          <a:xfrm>
            <a:off x="4514834" y="737192"/>
            <a:ext cx="83302" cy="73909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24"/>
          <p:cNvSpPr/>
          <p:nvPr/>
        </p:nvSpPr>
        <p:spPr>
          <a:xfrm>
            <a:off x="4268187" y="803182"/>
            <a:ext cx="83225" cy="81129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24"/>
          <p:cNvSpPr/>
          <p:nvPr/>
        </p:nvSpPr>
        <p:spPr>
          <a:xfrm>
            <a:off x="4386193" y="903332"/>
            <a:ext cx="73520" cy="66533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24"/>
          <p:cNvSpPr/>
          <p:nvPr/>
        </p:nvSpPr>
        <p:spPr>
          <a:xfrm>
            <a:off x="4201352" y="861217"/>
            <a:ext cx="60167" cy="52792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24"/>
          <p:cNvSpPr/>
          <p:nvPr/>
        </p:nvSpPr>
        <p:spPr>
          <a:xfrm>
            <a:off x="4584395" y="867464"/>
            <a:ext cx="66378" cy="58770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24"/>
          <p:cNvSpPr/>
          <p:nvPr/>
        </p:nvSpPr>
        <p:spPr>
          <a:xfrm>
            <a:off x="4549537" y="973670"/>
            <a:ext cx="83225" cy="80352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24"/>
          <p:cNvSpPr/>
          <p:nvPr/>
        </p:nvSpPr>
        <p:spPr>
          <a:xfrm>
            <a:off x="4443332" y="1005190"/>
            <a:ext cx="75228" cy="67232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24"/>
          <p:cNvSpPr/>
          <p:nvPr/>
        </p:nvSpPr>
        <p:spPr>
          <a:xfrm>
            <a:off x="5206367" y="642059"/>
            <a:ext cx="609124" cy="613316"/>
          </a:xfrm>
          <a:custGeom>
            <a:avLst/>
            <a:gdLst/>
            <a:ahLst/>
            <a:cxnLst/>
            <a:rect l="l" t="t" r="r" b="b"/>
            <a:pathLst>
              <a:path w="7846" h="7900" extrusionOk="0">
                <a:moveTo>
                  <a:pt x="3303" y="1"/>
                </a:moveTo>
                <a:cubicBezTo>
                  <a:pt x="3303" y="1"/>
                  <a:pt x="3383" y="975"/>
                  <a:pt x="2756" y="975"/>
                </a:cubicBezTo>
                <a:cubicBezTo>
                  <a:pt x="2688" y="975"/>
                  <a:pt x="2612" y="963"/>
                  <a:pt x="2526" y="938"/>
                </a:cubicBezTo>
                <a:lnTo>
                  <a:pt x="2526" y="938"/>
                </a:lnTo>
                <a:cubicBezTo>
                  <a:pt x="2526" y="938"/>
                  <a:pt x="2990" y="1581"/>
                  <a:pt x="2758" y="2107"/>
                </a:cubicBezTo>
                <a:cubicBezTo>
                  <a:pt x="2677" y="2285"/>
                  <a:pt x="2497" y="2346"/>
                  <a:pt x="2285" y="2346"/>
                </a:cubicBezTo>
                <a:cubicBezTo>
                  <a:pt x="1869" y="2346"/>
                  <a:pt x="1333" y="2107"/>
                  <a:pt x="1197" y="2036"/>
                </a:cubicBezTo>
                <a:lnTo>
                  <a:pt x="1197" y="2036"/>
                </a:lnTo>
                <a:cubicBezTo>
                  <a:pt x="1197" y="2036"/>
                  <a:pt x="1321" y="3089"/>
                  <a:pt x="1" y="3723"/>
                </a:cubicBezTo>
                <a:cubicBezTo>
                  <a:pt x="1" y="3723"/>
                  <a:pt x="1" y="3723"/>
                  <a:pt x="2" y="3723"/>
                </a:cubicBezTo>
                <a:cubicBezTo>
                  <a:pt x="42" y="3723"/>
                  <a:pt x="1284" y="3731"/>
                  <a:pt x="1188" y="4802"/>
                </a:cubicBezTo>
                <a:cubicBezTo>
                  <a:pt x="1188" y="4802"/>
                  <a:pt x="1582" y="4414"/>
                  <a:pt x="2032" y="4414"/>
                </a:cubicBezTo>
                <a:cubicBezTo>
                  <a:pt x="2144" y="4414"/>
                  <a:pt x="2260" y="4438"/>
                  <a:pt x="2375" y="4499"/>
                </a:cubicBezTo>
                <a:cubicBezTo>
                  <a:pt x="2955" y="4811"/>
                  <a:pt x="2571" y="5632"/>
                  <a:pt x="1411" y="5989"/>
                </a:cubicBezTo>
                <a:cubicBezTo>
                  <a:pt x="1411" y="5989"/>
                  <a:pt x="2526" y="6757"/>
                  <a:pt x="1723" y="7899"/>
                </a:cubicBezTo>
                <a:cubicBezTo>
                  <a:pt x="1723" y="7899"/>
                  <a:pt x="2222" y="7273"/>
                  <a:pt x="2914" y="7273"/>
                </a:cubicBezTo>
                <a:cubicBezTo>
                  <a:pt x="3171" y="7273"/>
                  <a:pt x="3454" y="7359"/>
                  <a:pt x="3749" y="7596"/>
                </a:cubicBezTo>
                <a:cubicBezTo>
                  <a:pt x="3749" y="7596"/>
                  <a:pt x="3696" y="6043"/>
                  <a:pt x="4347" y="5829"/>
                </a:cubicBezTo>
                <a:cubicBezTo>
                  <a:pt x="4389" y="5815"/>
                  <a:pt x="4427" y="5809"/>
                  <a:pt x="4463" y="5809"/>
                </a:cubicBezTo>
                <a:cubicBezTo>
                  <a:pt x="4982" y="5809"/>
                  <a:pt x="4865" y="7185"/>
                  <a:pt x="4865" y="7185"/>
                </a:cubicBezTo>
                <a:cubicBezTo>
                  <a:pt x="4865" y="7185"/>
                  <a:pt x="5071" y="7053"/>
                  <a:pt x="5362" y="7053"/>
                </a:cubicBezTo>
                <a:cubicBezTo>
                  <a:pt x="5656" y="7053"/>
                  <a:pt x="6037" y="7188"/>
                  <a:pt x="6382" y="7730"/>
                </a:cubicBezTo>
                <a:cubicBezTo>
                  <a:pt x="6382" y="7730"/>
                  <a:pt x="6453" y="6248"/>
                  <a:pt x="7292" y="5847"/>
                </a:cubicBezTo>
                <a:cubicBezTo>
                  <a:pt x="7292" y="5847"/>
                  <a:pt x="6382" y="5034"/>
                  <a:pt x="6507" y="4597"/>
                </a:cubicBezTo>
                <a:cubicBezTo>
                  <a:pt x="6623" y="4160"/>
                  <a:pt x="7605" y="4115"/>
                  <a:pt x="7605" y="4115"/>
                </a:cubicBezTo>
                <a:cubicBezTo>
                  <a:pt x="7605" y="4115"/>
                  <a:pt x="7203" y="3419"/>
                  <a:pt x="7846" y="3062"/>
                </a:cubicBezTo>
                <a:cubicBezTo>
                  <a:pt x="7846" y="3062"/>
                  <a:pt x="6677" y="2598"/>
                  <a:pt x="6962" y="1884"/>
                </a:cubicBezTo>
                <a:lnTo>
                  <a:pt x="6962" y="1884"/>
                </a:lnTo>
                <a:cubicBezTo>
                  <a:pt x="6962" y="1884"/>
                  <a:pt x="6188" y="2577"/>
                  <a:pt x="5284" y="2577"/>
                </a:cubicBezTo>
                <a:cubicBezTo>
                  <a:pt x="5237" y="2577"/>
                  <a:pt x="5189" y="2575"/>
                  <a:pt x="5141" y="2571"/>
                </a:cubicBezTo>
                <a:cubicBezTo>
                  <a:pt x="5141" y="2571"/>
                  <a:pt x="4445" y="1563"/>
                  <a:pt x="4677" y="518"/>
                </a:cubicBezTo>
                <a:lnTo>
                  <a:pt x="4677" y="518"/>
                </a:lnTo>
                <a:cubicBezTo>
                  <a:pt x="4677" y="518"/>
                  <a:pt x="4509" y="576"/>
                  <a:pt x="4281" y="576"/>
                </a:cubicBezTo>
                <a:cubicBezTo>
                  <a:pt x="3978" y="576"/>
                  <a:pt x="3568" y="474"/>
                  <a:pt x="33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24"/>
          <p:cNvSpPr/>
          <p:nvPr/>
        </p:nvSpPr>
        <p:spPr>
          <a:xfrm>
            <a:off x="5308380" y="658673"/>
            <a:ext cx="448264" cy="485219"/>
          </a:xfrm>
          <a:custGeom>
            <a:avLst/>
            <a:gdLst/>
            <a:ahLst/>
            <a:cxnLst/>
            <a:rect l="l" t="t" r="r" b="b"/>
            <a:pathLst>
              <a:path w="5774" h="6250" extrusionOk="0">
                <a:moveTo>
                  <a:pt x="4363" y="1"/>
                </a:moveTo>
                <a:cubicBezTo>
                  <a:pt x="4336" y="1"/>
                  <a:pt x="4292" y="19"/>
                  <a:pt x="4318" y="46"/>
                </a:cubicBezTo>
                <a:cubicBezTo>
                  <a:pt x="4399" y="179"/>
                  <a:pt x="4434" y="340"/>
                  <a:pt x="4425" y="492"/>
                </a:cubicBezTo>
                <a:cubicBezTo>
                  <a:pt x="4434" y="1027"/>
                  <a:pt x="4193" y="1563"/>
                  <a:pt x="3935" y="2018"/>
                </a:cubicBezTo>
                <a:cubicBezTo>
                  <a:pt x="3881" y="2107"/>
                  <a:pt x="3827" y="2197"/>
                  <a:pt x="3774" y="2286"/>
                </a:cubicBezTo>
                <a:lnTo>
                  <a:pt x="2614" y="920"/>
                </a:lnTo>
                <a:cubicBezTo>
                  <a:pt x="2560" y="849"/>
                  <a:pt x="2507" y="786"/>
                  <a:pt x="2444" y="715"/>
                </a:cubicBezTo>
                <a:cubicBezTo>
                  <a:pt x="2444" y="715"/>
                  <a:pt x="2443" y="714"/>
                  <a:pt x="2443" y="714"/>
                </a:cubicBezTo>
                <a:lnTo>
                  <a:pt x="2443" y="714"/>
                </a:lnTo>
                <a:cubicBezTo>
                  <a:pt x="2437" y="714"/>
                  <a:pt x="3128" y="1623"/>
                  <a:pt x="3497" y="2107"/>
                </a:cubicBezTo>
                <a:cubicBezTo>
                  <a:pt x="3560" y="2188"/>
                  <a:pt x="3631" y="2295"/>
                  <a:pt x="3694" y="2366"/>
                </a:cubicBezTo>
                <a:lnTo>
                  <a:pt x="2462" y="2670"/>
                </a:lnTo>
                <a:cubicBezTo>
                  <a:pt x="1780" y="2829"/>
                  <a:pt x="0" y="3384"/>
                  <a:pt x="24" y="3384"/>
                </a:cubicBezTo>
                <a:cubicBezTo>
                  <a:pt x="25" y="3384"/>
                  <a:pt x="25" y="3384"/>
                  <a:pt x="25" y="3384"/>
                </a:cubicBezTo>
                <a:lnTo>
                  <a:pt x="1311" y="3053"/>
                </a:lnTo>
                <a:lnTo>
                  <a:pt x="3363" y="2545"/>
                </a:lnTo>
                <a:lnTo>
                  <a:pt x="3640" y="2482"/>
                </a:lnTo>
                <a:lnTo>
                  <a:pt x="3381" y="2893"/>
                </a:lnTo>
                <a:cubicBezTo>
                  <a:pt x="3203" y="3187"/>
                  <a:pt x="3015" y="3482"/>
                  <a:pt x="2828" y="3776"/>
                </a:cubicBezTo>
                <a:cubicBezTo>
                  <a:pt x="2498" y="4321"/>
                  <a:pt x="2158" y="4865"/>
                  <a:pt x="1810" y="5410"/>
                </a:cubicBezTo>
                <a:lnTo>
                  <a:pt x="1471" y="5963"/>
                </a:lnTo>
                <a:lnTo>
                  <a:pt x="1355" y="6141"/>
                </a:lnTo>
                <a:cubicBezTo>
                  <a:pt x="1337" y="6168"/>
                  <a:pt x="1311" y="6204"/>
                  <a:pt x="1302" y="6231"/>
                </a:cubicBezTo>
                <a:cubicBezTo>
                  <a:pt x="1293" y="6240"/>
                  <a:pt x="1293" y="6240"/>
                  <a:pt x="1293" y="6248"/>
                </a:cubicBezTo>
                <a:lnTo>
                  <a:pt x="1293" y="6248"/>
                </a:lnTo>
                <a:cubicBezTo>
                  <a:pt x="1319" y="6212"/>
                  <a:pt x="2540" y="4542"/>
                  <a:pt x="2864" y="4026"/>
                </a:cubicBezTo>
                <a:cubicBezTo>
                  <a:pt x="3158" y="3553"/>
                  <a:pt x="3462" y="3044"/>
                  <a:pt x="3756" y="2562"/>
                </a:cubicBezTo>
                <a:cubicBezTo>
                  <a:pt x="3827" y="2911"/>
                  <a:pt x="3890" y="3285"/>
                  <a:pt x="3952" y="3633"/>
                </a:cubicBezTo>
                <a:cubicBezTo>
                  <a:pt x="4086" y="4294"/>
                  <a:pt x="4211" y="4954"/>
                  <a:pt x="4336" y="5624"/>
                </a:cubicBezTo>
                <a:cubicBezTo>
                  <a:pt x="4372" y="5775"/>
                  <a:pt x="4399" y="5927"/>
                  <a:pt x="4425" y="6079"/>
                </a:cubicBezTo>
                <a:cubicBezTo>
                  <a:pt x="4426" y="6081"/>
                  <a:pt x="4426" y="6081"/>
                  <a:pt x="4426" y="6081"/>
                </a:cubicBezTo>
                <a:cubicBezTo>
                  <a:pt x="4430" y="6081"/>
                  <a:pt x="4361" y="5297"/>
                  <a:pt x="4300" y="4838"/>
                </a:cubicBezTo>
                <a:cubicBezTo>
                  <a:pt x="4211" y="4187"/>
                  <a:pt x="4077" y="3526"/>
                  <a:pt x="3952" y="2857"/>
                </a:cubicBezTo>
                <a:lnTo>
                  <a:pt x="3872" y="2455"/>
                </a:lnTo>
                <a:lnTo>
                  <a:pt x="3872" y="2455"/>
                </a:lnTo>
                <a:lnTo>
                  <a:pt x="4827" y="2714"/>
                </a:lnTo>
                <a:cubicBezTo>
                  <a:pt x="5113" y="2786"/>
                  <a:pt x="5773" y="2919"/>
                  <a:pt x="5773" y="2919"/>
                </a:cubicBezTo>
                <a:cubicBezTo>
                  <a:pt x="5773" y="2919"/>
                  <a:pt x="4595" y="2554"/>
                  <a:pt x="4042" y="2411"/>
                </a:cubicBezTo>
                <a:lnTo>
                  <a:pt x="3890" y="2366"/>
                </a:lnTo>
                <a:lnTo>
                  <a:pt x="3943" y="2277"/>
                </a:lnTo>
                <a:cubicBezTo>
                  <a:pt x="4247" y="1786"/>
                  <a:pt x="4541" y="1224"/>
                  <a:pt x="4568" y="635"/>
                </a:cubicBezTo>
                <a:cubicBezTo>
                  <a:pt x="4577" y="447"/>
                  <a:pt x="4568" y="215"/>
                  <a:pt x="4461" y="55"/>
                </a:cubicBezTo>
                <a:cubicBezTo>
                  <a:pt x="4434" y="19"/>
                  <a:pt x="4399" y="1"/>
                  <a:pt x="4363" y="1"/>
                </a:cubicBezTo>
                <a:close/>
                <a:moveTo>
                  <a:pt x="1293" y="6248"/>
                </a:moveTo>
                <a:lnTo>
                  <a:pt x="1293" y="6248"/>
                </a:lnTo>
                <a:cubicBezTo>
                  <a:pt x="1292" y="6249"/>
                  <a:pt x="1292" y="6249"/>
                  <a:pt x="1292" y="6249"/>
                </a:cubicBezTo>
                <a:cubicBezTo>
                  <a:pt x="1292" y="6249"/>
                  <a:pt x="1292" y="6249"/>
                  <a:pt x="1293" y="6248"/>
                </a:cubicBezTo>
                <a:cubicBezTo>
                  <a:pt x="1293" y="6248"/>
                  <a:pt x="1293" y="6248"/>
                  <a:pt x="1293" y="6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24"/>
          <p:cNvSpPr/>
          <p:nvPr/>
        </p:nvSpPr>
        <p:spPr>
          <a:xfrm>
            <a:off x="5206367" y="775126"/>
            <a:ext cx="492051" cy="474660"/>
          </a:xfrm>
          <a:custGeom>
            <a:avLst/>
            <a:gdLst/>
            <a:ahLst/>
            <a:cxnLst/>
            <a:rect l="l" t="t" r="r" b="b"/>
            <a:pathLst>
              <a:path w="6338" h="6114" extrusionOk="0">
                <a:moveTo>
                  <a:pt x="2821" y="0"/>
                </a:moveTo>
                <a:cubicBezTo>
                  <a:pt x="2830" y="134"/>
                  <a:pt x="2803" y="268"/>
                  <a:pt x="2750" y="393"/>
                </a:cubicBezTo>
                <a:cubicBezTo>
                  <a:pt x="2517" y="920"/>
                  <a:pt x="1393" y="429"/>
                  <a:pt x="1197" y="322"/>
                </a:cubicBezTo>
                <a:cubicBezTo>
                  <a:pt x="1197" y="322"/>
                  <a:pt x="1322" y="1375"/>
                  <a:pt x="1" y="2009"/>
                </a:cubicBezTo>
                <a:cubicBezTo>
                  <a:pt x="1" y="2009"/>
                  <a:pt x="1286" y="2000"/>
                  <a:pt x="1188" y="3088"/>
                </a:cubicBezTo>
                <a:cubicBezTo>
                  <a:pt x="1188" y="3088"/>
                  <a:pt x="1803" y="2482"/>
                  <a:pt x="2375" y="2785"/>
                </a:cubicBezTo>
                <a:cubicBezTo>
                  <a:pt x="2955" y="3097"/>
                  <a:pt x="2562" y="3918"/>
                  <a:pt x="1402" y="4275"/>
                </a:cubicBezTo>
                <a:cubicBezTo>
                  <a:pt x="1402" y="4275"/>
                  <a:pt x="2473" y="5007"/>
                  <a:pt x="1768" y="6114"/>
                </a:cubicBezTo>
                <a:lnTo>
                  <a:pt x="1777" y="6114"/>
                </a:lnTo>
                <a:cubicBezTo>
                  <a:pt x="2000" y="5882"/>
                  <a:pt x="2812" y="5132"/>
                  <a:pt x="3740" y="5882"/>
                </a:cubicBezTo>
                <a:cubicBezTo>
                  <a:pt x="3740" y="5882"/>
                  <a:pt x="3696" y="4329"/>
                  <a:pt x="4347" y="4115"/>
                </a:cubicBezTo>
                <a:cubicBezTo>
                  <a:pt x="4749" y="3981"/>
                  <a:pt x="4856" y="4525"/>
                  <a:pt x="4874" y="4972"/>
                </a:cubicBezTo>
                <a:cubicBezTo>
                  <a:pt x="6337" y="3071"/>
                  <a:pt x="5186" y="304"/>
                  <a:pt x="2812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24"/>
          <p:cNvSpPr/>
          <p:nvPr/>
        </p:nvSpPr>
        <p:spPr>
          <a:xfrm>
            <a:off x="5200855" y="633752"/>
            <a:ext cx="618829" cy="621623"/>
          </a:xfrm>
          <a:custGeom>
            <a:avLst/>
            <a:gdLst/>
            <a:ahLst/>
            <a:cxnLst/>
            <a:rect l="l" t="t" r="r" b="b"/>
            <a:pathLst>
              <a:path w="7971" h="8007" extrusionOk="0">
                <a:moveTo>
                  <a:pt x="4653" y="5939"/>
                </a:moveTo>
                <a:lnTo>
                  <a:pt x="4653" y="5939"/>
                </a:lnTo>
                <a:cubicBezTo>
                  <a:pt x="4674" y="5950"/>
                  <a:pt x="4694" y="5964"/>
                  <a:pt x="4713" y="5980"/>
                </a:cubicBezTo>
                <a:cubicBezTo>
                  <a:pt x="4743" y="6011"/>
                  <a:pt x="4769" y="6044"/>
                  <a:pt x="4793" y="6079"/>
                </a:cubicBezTo>
                <a:lnTo>
                  <a:pt x="4793" y="6079"/>
                </a:lnTo>
                <a:cubicBezTo>
                  <a:pt x="4772" y="6044"/>
                  <a:pt x="4748" y="6012"/>
                  <a:pt x="4722" y="5980"/>
                </a:cubicBezTo>
                <a:cubicBezTo>
                  <a:pt x="4702" y="5964"/>
                  <a:pt x="4678" y="5950"/>
                  <a:pt x="4653" y="5939"/>
                </a:cubicBezTo>
                <a:close/>
                <a:moveTo>
                  <a:pt x="4793" y="6079"/>
                </a:moveTo>
                <a:cubicBezTo>
                  <a:pt x="4851" y="6173"/>
                  <a:pt x="4889" y="6277"/>
                  <a:pt x="4909" y="6382"/>
                </a:cubicBezTo>
                <a:cubicBezTo>
                  <a:pt x="4890" y="6273"/>
                  <a:pt x="4852" y="6169"/>
                  <a:pt x="4793" y="6079"/>
                </a:cubicBezTo>
                <a:close/>
                <a:moveTo>
                  <a:pt x="4529" y="5907"/>
                </a:moveTo>
                <a:cubicBezTo>
                  <a:pt x="4519" y="5907"/>
                  <a:pt x="4509" y="5908"/>
                  <a:pt x="4498" y="5909"/>
                </a:cubicBezTo>
                <a:cubicBezTo>
                  <a:pt x="4418" y="5927"/>
                  <a:pt x="4347" y="5954"/>
                  <a:pt x="4284" y="5998"/>
                </a:cubicBezTo>
                <a:cubicBezTo>
                  <a:pt x="4168" y="6096"/>
                  <a:pt x="4070" y="6221"/>
                  <a:pt x="4016" y="6364"/>
                </a:cubicBezTo>
                <a:cubicBezTo>
                  <a:pt x="3963" y="6498"/>
                  <a:pt x="3918" y="6650"/>
                  <a:pt x="3892" y="6802"/>
                </a:cubicBezTo>
                <a:cubicBezTo>
                  <a:pt x="3838" y="7096"/>
                  <a:pt x="3811" y="7400"/>
                  <a:pt x="3820" y="7703"/>
                </a:cubicBezTo>
                <a:cubicBezTo>
                  <a:pt x="3820" y="7400"/>
                  <a:pt x="3847" y="7096"/>
                  <a:pt x="3909" y="6793"/>
                </a:cubicBezTo>
                <a:cubicBezTo>
                  <a:pt x="3936" y="6650"/>
                  <a:pt x="3981" y="6498"/>
                  <a:pt x="4043" y="6364"/>
                </a:cubicBezTo>
                <a:cubicBezTo>
                  <a:pt x="4097" y="6221"/>
                  <a:pt x="4186" y="6096"/>
                  <a:pt x="4311" y="6007"/>
                </a:cubicBezTo>
                <a:cubicBezTo>
                  <a:pt x="4365" y="5963"/>
                  <a:pt x="4436" y="5927"/>
                  <a:pt x="4516" y="5918"/>
                </a:cubicBezTo>
                <a:cubicBezTo>
                  <a:pt x="4526" y="5917"/>
                  <a:pt x="4535" y="5916"/>
                  <a:pt x="4544" y="5916"/>
                </a:cubicBezTo>
                <a:cubicBezTo>
                  <a:pt x="4581" y="5916"/>
                  <a:pt x="4619" y="5925"/>
                  <a:pt x="4653" y="5939"/>
                </a:cubicBezTo>
                <a:lnTo>
                  <a:pt x="4653" y="5939"/>
                </a:lnTo>
                <a:cubicBezTo>
                  <a:pt x="4614" y="5918"/>
                  <a:pt x="4573" y="5907"/>
                  <a:pt x="4529" y="5907"/>
                </a:cubicBezTo>
                <a:close/>
                <a:moveTo>
                  <a:pt x="3356" y="1"/>
                </a:moveTo>
                <a:lnTo>
                  <a:pt x="3356" y="108"/>
                </a:lnTo>
                <a:cubicBezTo>
                  <a:pt x="3365" y="224"/>
                  <a:pt x="3356" y="349"/>
                  <a:pt x="3338" y="474"/>
                </a:cubicBezTo>
                <a:cubicBezTo>
                  <a:pt x="3320" y="590"/>
                  <a:pt x="3285" y="706"/>
                  <a:pt x="3231" y="822"/>
                </a:cubicBezTo>
                <a:cubicBezTo>
                  <a:pt x="3178" y="929"/>
                  <a:pt x="3079" y="1009"/>
                  <a:pt x="2963" y="1045"/>
                </a:cubicBezTo>
                <a:cubicBezTo>
                  <a:pt x="2914" y="1055"/>
                  <a:pt x="2866" y="1060"/>
                  <a:pt x="2819" y="1060"/>
                </a:cubicBezTo>
                <a:cubicBezTo>
                  <a:pt x="2751" y="1060"/>
                  <a:pt x="2684" y="1050"/>
                  <a:pt x="2618" y="1030"/>
                </a:cubicBezTo>
                <a:lnTo>
                  <a:pt x="2618" y="1030"/>
                </a:lnTo>
                <a:cubicBezTo>
                  <a:pt x="2617" y="1029"/>
                  <a:pt x="2616" y="1028"/>
                  <a:pt x="2615" y="1027"/>
                </a:cubicBezTo>
                <a:lnTo>
                  <a:pt x="2614" y="1029"/>
                </a:lnTo>
                <a:lnTo>
                  <a:pt x="2614" y="1029"/>
                </a:lnTo>
                <a:cubicBezTo>
                  <a:pt x="2612" y="1029"/>
                  <a:pt x="2609" y="1028"/>
                  <a:pt x="2606" y="1027"/>
                </a:cubicBezTo>
                <a:lnTo>
                  <a:pt x="2544" y="1009"/>
                </a:lnTo>
                <a:lnTo>
                  <a:pt x="2544" y="1009"/>
                </a:lnTo>
                <a:lnTo>
                  <a:pt x="2580" y="1063"/>
                </a:lnTo>
                <a:cubicBezTo>
                  <a:pt x="2713" y="1259"/>
                  <a:pt x="2812" y="1482"/>
                  <a:pt x="2856" y="1723"/>
                </a:cubicBezTo>
                <a:cubicBezTo>
                  <a:pt x="2874" y="1839"/>
                  <a:pt x="2874" y="1964"/>
                  <a:pt x="2847" y="2080"/>
                </a:cubicBezTo>
                <a:cubicBezTo>
                  <a:pt x="2838" y="2107"/>
                  <a:pt x="2838" y="2134"/>
                  <a:pt x="2821" y="2161"/>
                </a:cubicBezTo>
                <a:cubicBezTo>
                  <a:pt x="2812" y="2196"/>
                  <a:pt x="2803" y="2223"/>
                  <a:pt x="2785" y="2241"/>
                </a:cubicBezTo>
                <a:cubicBezTo>
                  <a:pt x="2758" y="2294"/>
                  <a:pt x="2713" y="2339"/>
                  <a:pt x="2669" y="2366"/>
                </a:cubicBezTo>
                <a:cubicBezTo>
                  <a:pt x="2575" y="2413"/>
                  <a:pt x="2468" y="2439"/>
                  <a:pt x="2365" y="2439"/>
                </a:cubicBezTo>
                <a:cubicBezTo>
                  <a:pt x="2350" y="2439"/>
                  <a:pt x="2335" y="2438"/>
                  <a:pt x="2321" y="2437"/>
                </a:cubicBezTo>
                <a:cubicBezTo>
                  <a:pt x="2205" y="2428"/>
                  <a:pt x="2080" y="2410"/>
                  <a:pt x="1964" y="2384"/>
                </a:cubicBezTo>
                <a:cubicBezTo>
                  <a:pt x="1723" y="2321"/>
                  <a:pt x="1500" y="2232"/>
                  <a:pt x="1285" y="2125"/>
                </a:cubicBezTo>
                <a:lnTo>
                  <a:pt x="1250" y="2107"/>
                </a:lnTo>
                <a:lnTo>
                  <a:pt x="1250" y="2143"/>
                </a:lnTo>
                <a:cubicBezTo>
                  <a:pt x="1259" y="2321"/>
                  <a:pt x="1232" y="2500"/>
                  <a:pt x="1169" y="2678"/>
                </a:cubicBezTo>
                <a:cubicBezTo>
                  <a:pt x="1107" y="2848"/>
                  <a:pt x="1027" y="3008"/>
                  <a:pt x="911" y="3151"/>
                </a:cubicBezTo>
                <a:cubicBezTo>
                  <a:pt x="803" y="3294"/>
                  <a:pt x="670" y="3419"/>
                  <a:pt x="527" y="3535"/>
                </a:cubicBezTo>
                <a:cubicBezTo>
                  <a:pt x="455" y="3589"/>
                  <a:pt x="384" y="3642"/>
                  <a:pt x="304" y="3687"/>
                </a:cubicBezTo>
                <a:cubicBezTo>
                  <a:pt x="229" y="3728"/>
                  <a:pt x="154" y="3770"/>
                  <a:pt x="79" y="3812"/>
                </a:cubicBezTo>
                <a:lnTo>
                  <a:pt x="79" y="3812"/>
                </a:lnTo>
                <a:cubicBezTo>
                  <a:pt x="76" y="3812"/>
                  <a:pt x="74" y="3812"/>
                  <a:pt x="72" y="3812"/>
                </a:cubicBezTo>
                <a:lnTo>
                  <a:pt x="73" y="3815"/>
                </a:lnTo>
                <a:lnTo>
                  <a:pt x="73" y="3815"/>
                </a:lnTo>
                <a:cubicBezTo>
                  <a:pt x="69" y="3817"/>
                  <a:pt x="66" y="3819"/>
                  <a:pt x="63" y="3821"/>
                </a:cubicBezTo>
                <a:lnTo>
                  <a:pt x="0" y="3847"/>
                </a:lnTo>
                <a:lnTo>
                  <a:pt x="63" y="3847"/>
                </a:lnTo>
                <a:cubicBezTo>
                  <a:pt x="214" y="3856"/>
                  <a:pt x="366" y="3874"/>
                  <a:pt x="509" y="3919"/>
                </a:cubicBezTo>
                <a:cubicBezTo>
                  <a:pt x="661" y="3954"/>
                  <a:pt x="795" y="4017"/>
                  <a:pt x="920" y="4106"/>
                </a:cubicBezTo>
                <a:cubicBezTo>
                  <a:pt x="1036" y="4195"/>
                  <a:pt x="1134" y="4320"/>
                  <a:pt x="1178" y="4463"/>
                </a:cubicBezTo>
                <a:cubicBezTo>
                  <a:pt x="1232" y="4606"/>
                  <a:pt x="1250" y="4758"/>
                  <a:pt x="1232" y="4909"/>
                </a:cubicBezTo>
                <a:lnTo>
                  <a:pt x="1232" y="4945"/>
                </a:lnTo>
                <a:lnTo>
                  <a:pt x="1268" y="4918"/>
                </a:lnTo>
                <a:cubicBezTo>
                  <a:pt x="1375" y="4820"/>
                  <a:pt x="1491" y="4740"/>
                  <a:pt x="1625" y="4668"/>
                </a:cubicBezTo>
                <a:cubicBezTo>
                  <a:pt x="1750" y="4597"/>
                  <a:pt x="1892" y="4552"/>
                  <a:pt x="2035" y="4544"/>
                </a:cubicBezTo>
                <a:cubicBezTo>
                  <a:pt x="2054" y="4542"/>
                  <a:pt x="2072" y="4542"/>
                  <a:pt x="2091" y="4542"/>
                </a:cubicBezTo>
                <a:cubicBezTo>
                  <a:pt x="2222" y="4542"/>
                  <a:pt x="2345" y="4570"/>
                  <a:pt x="2455" y="4633"/>
                </a:cubicBezTo>
                <a:cubicBezTo>
                  <a:pt x="2580" y="4704"/>
                  <a:pt x="2669" y="4829"/>
                  <a:pt x="2687" y="4972"/>
                </a:cubicBezTo>
                <a:cubicBezTo>
                  <a:pt x="2696" y="5115"/>
                  <a:pt x="2651" y="5258"/>
                  <a:pt x="2562" y="5374"/>
                </a:cubicBezTo>
                <a:cubicBezTo>
                  <a:pt x="2472" y="5498"/>
                  <a:pt x="2374" y="5606"/>
                  <a:pt x="2258" y="5686"/>
                </a:cubicBezTo>
                <a:cubicBezTo>
                  <a:pt x="2017" y="5864"/>
                  <a:pt x="1758" y="5998"/>
                  <a:pt x="1473" y="6079"/>
                </a:cubicBezTo>
                <a:lnTo>
                  <a:pt x="1446" y="6088"/>
                </a:lnTo>
                <a:lnTo>
                  <a:pt x="1473" y="6105"/>
                </a:lnTo>
                <a:cubicBezTo>
                  <a:pt x="1616" y="6212"/>
                  <a:pt x="1741" y="6346"/>
                  <a:pt x="1839" y="6489"/>
                </a:cubicBezTo>
                <a:cubicBezTo>
                  <a:pt x="1946" y="6641"/>
                  <a:pt x="2017" y="6802"/>
                  <a:pt x="2053" y="6980"/>
                </a:cubicBezTo>
                <a:cubicBezTo>
                  <a:pt x="2080" y="7159"/>
                  <a:pt x="2071" y="7337"/>
                  <a:pt x="2017" y="7516"/>
                </a:cubicBezTo>
                <a:cubicBezTo>
                  <a:pt x="1999" y="7596"/>
                  <a:pt x="1964" y="7685"/>
                  <a:pt x="1928" y="7765"/>
                </a:cubicBezTo>
                <a:cubicBezTo>
                  <a:pt x="1883" y="7846"/>
                  <a:pt x="1830" y="7917"/>
                  <a:pt x="1785" y="7997"/>
                </a:cubicBezTo>
                <a:lnTo>
                  <a:pt x="1794" y="8006"/>
                </a:lnTo>
                <a:cubicBezTo>
                  <a:pt x="1796" y="8005"/>
                  <a:pt x="1797" y="8003"/>
                  <a:pt x="1798" y="8002"/>
                </a:cubicBezTo>
                <a:lnTo>
                  <a:pt x="1798" y="8002"/>
                </a:lnTo>
                <a:lnTo>
                  <a:pt x="1803" y="8006"/>
                </a:lnTo>
                <a:cubicBezTo>
                  <a:pt x="1809" y="7996"/>
                  <a:pt x="1815" y="7985"/>
                  <a:pt x="1822" y="7974"/>
                </a:cubicBezTo>
                <a:lnTo>
                  <a:pt x="1822" y="7974"/>
                </a:lnTo>
                <a:cubicBezTo>
                  <a:pt x="1940" y="7837"/>
                  <a:pt x="2074" y="7723"/>
                  <a:pt x="2223" y="7632"/>
                </a:cubicBezTo>
                <a:cubicBezTo>
                  <a:pt x="2383" y="7524"/>
                  <a:pt x="2562" y="7444"/>
                  <a:pt x="2749" y="7408"/>
                </a:cubicBezTo>
                <a:cubicBezTo>
                  <a:pt x="2794" y="7400"/>
                  <a:pt x="2838" y="7382"/>
                  <a:pt x="2892" y="7382"/>
                </a:cubicBezTo>
                <a:lnTo>
                  <a:pt x="3035" y="7382"/>
                </a:lnTo>
                <a:cubicBezTo>
                  <a:pt x="3222" y="7400"/>
                  <a:pt x="3410" y="7453"/>
                  <a:pt x="3579" y="7551"/>
                </a:cubicBezTo>
                <a:cubicBezTo>
                  <a:pt x="3659" y="7596"/>
                  <a:pt x="3740" y="7649"/>
                  <a:pt x="3820" y="7703"/>
                </a:cubicBezTo>
                <a:cubicBezTo>
                  <a:pt x="3740" y="7649"/>
                  <a:pt x="3659" y="7587"/>
                  <a:pt x="3579" y="7542"/>
                </a:cubicBezTo>
                <a:cubicBezTo>
                  <a:pt x="3499" y="7489"/>
                  <a:pt x="3410" y="7453"/>
                  <a:pt x="3320" y="7426"/>
                </a:cubicBezTo>
                <a:cubicBezTo>
                  <a:pt x="3222" y="7400"/>
                  <a:pt x="3133" y="7382"/>
                  <a:pt x="3035" y="7373"/>
                </a:cubicBezTo>
                <a:lnTo>
                  <a:pt x="2892" y="7373"/>
                </a:lnTo>
                <a:cubicBezTo>
                  <a:pt x="2847" y="7382"/>
                  <a:pt x="2794" y="7382"/>
                  <a:pt x="2749" y="7400"/>
                </a:cubicBezTo>
                <a:cubicBezTo>
                  <a:pt x="2562" y="7435"/>
                  <a:pt x="2383" y="7516"/>
                  <a:pt x="2223" y="7623"/>
                </a:cubicBezTo>
                <a:cubicBezTo>
                  <a:pt x="2080" y="7710"/>
                  <a:pt x="1952" y="7818"/>
                  <a:pt x="1837" y="7947"/>
                </a:cubicBezTo>
                <a:lnTo>
                  <a:pt x="1837" y="7947"/>
                </a:lnTo>
                <a:cubicBezTo>
                  <a:pt x="1873" y="7886"/>
                  <a:pt x="1910" y="7826"/>
                  <a:pt x="1937" y="7765"/>
                </a:cubicBezTo>
                <a:cubicBezTo>
                  <a:pt x="1982" y="7685"/>
                  <a:pt x="2017" y="7605"/>
                  <a:pt x="2035" y="7516"/>
                </a:cubicBezTo>
                <a:cubicBezTo>
                  <a:pt x="2098" y="7337"/>
                  <a:pt x="2107" y="7159"/>
                  <a:pt x="2071" y="6980"/>
                </a:cubicBezTo>
                <a:cubicBezTo>
                  <a:pt x="2035" y="6793"/>
                  <a:pt x="1964" y="6623"/>
                  <a:pt x="1866" y="6471"/>
                </a:cubicBezTo>
                <a:cubicBezTo>
                  <a:pt x="1764" y="6336"/>
                  <a:pt x="1647" y="6209"/>
                  <a:pt x="1514" y="6098"/>
                </a:cubicBezTo>
                <a:lnTo>
                  <a:pt x="1514" y="6098"/>
                </a:lnTo>
                <a:cubicBezTo>
                  <a:pt x="1791" y="6009"/>
                  <a:pt x="2051" y="5878"/>
                  <a:pt x="2285" y="5713"/>
                </a:cubicBezTo>
                <a:cubicBezTo>
                  <a:pt x="2401" y="5623"/>
                  <a:pt x="2508" y="5516"/>
                  <a:pt x="2597" y="5391"/>
                </a:cubicBezTo>
                <a:cubicBezTo>
                  <a:pt x="2687" y="5266"/>
                  <a:pt x="2731" y="5115"/>
                  <a:pt x="2731" y="4963"/>
                </a:cubicBezTo>
                <a:cubicBezTo>
                  <a:pt x="2713" y="4811"/>
                  <a:pt x="2624" y="4677"/>
                  <a:pt x="2481" y="4606"/>
                </a:cubicBezTo>
                <a:cubicBezTo>
                  <a:pt x="2370" y="4539"/>
                  <a:pt x="2247" y="4503"/>
                  <a:pt x="2121" y="4503"/>
                </a:cubicBezTo>
                <a:cubicBezTo>
                  <a:pt x="2095" y="4503"/>
                  <a:pt x="2070" y="4505"/>
                  <a:pt x="2044" y="4508"/>
                </a:cubicBezTo>
                <a:cubicBezTo>
                  <a:pt x="1901" y="4517"/>
                  <a:pt x="1750" y="4561"/>
                  <a:pt x="1616" y="4633"/>
                </a:cubicBezTo>
                <a:cubicBezTo>
                  <a:pt x="1504" y="4697"/>
                  <a:pt x="1392" y="4767"/>
                  <a:pt x="1287" y="4858"/>
                </a:cubicBezTo>
                <a:lnTo>
                  <a:pt x="1287" y="4858"/>
                </a:lnTo>
                <a:cubicBezTo>
                  <a:pt x="1291" y="4719"/>
                  <a:pt x="1272" y="4575"/>
                  <a:pt x="1223" y="4445"/>
                </a:cubicBezTo>
                <a:cubicBezTo>
                  <a:pt x="1169" y="4294"/>
                  <a:pt x="1080" y="4169"/>
                  <a:pt x="946" y="4079"/>
                </a:cubicBezTo>
                <a:cubicBezTo>
                  <a:pt x="821" y="3981"/>
                  <a:pt x="687" y="3919"/>
                  <a:pt x="536" y="3874"/>
                </a:cubicBezTo>
                <a:cubicBezTo>
                  <a:pt x="407" y="3844"/>
                  <a:pt x="279" y="3820"/>
                  <a:pt x="145" y="3814"/>
                </a:cubicBezTo>
                <a:lnTo>
                  <a:pt x="145" y="3814"/>
                </a:lnTo>
                <a:cubicBezTo>
                  <a:pt x="207" y="3783"/>
                  <a:pt x="271" y="3753"/>
                  <a:pt x="330" y="3713"/>
                </a:cubicBezTo>
                <a:cubicBezTo>
                  <a:pt x="402" y="3660"/>
                  <a:pt x="482" y="3615"/>
                  <a:pt x="554" y="3553"/>
                </a:cubicBezTo>
                <a:cubicBezTo>
                  <a:pt x="705" y="3446"/>
                  <a:pt x="839" y="3312"/>
                  <a:pt x="955" y="3169"/>
                </a:cubicBezTo>
                <a:cubicBezTo>
                  <a:pt x="1062" y="3017"/>
                  <a:pt x="1152" y="2857"/>
                  <a:pt x="1214" y="2678"/>
                </a:cubicBezTo>
                <a:cubicBezTo>
                  <a:pt x="1273" y="2519"/>
                  <a:pt x="1300" y="2343"/>
                  <a:pt x="1296" y="2167"/>
                </a:cubicBezTo>
                <a:lnTo>
                  <a:pt x="1296" y="2167"/>
                </a:lnTo>
                <a:cubicBezTo>
                  <a:pt x="1502" y="2275"/>
                  <a:pt x="1724" y="2360"/>
                  <a:pt x="1955" y="2419"/>
                </a:cubicBezTo>
                <a:cubicBezTo>
                  <a:pt x="2080" y="2446"/>
                  <a:pt x="2196" y="2464"/>
                  <a:pt x="2321" y="2473"/>
                </a:cubicBezTo>
                <a:cubicBezTo>
                  <a:pt x="2337" y="2474"/>
                  <a:pt x="2354" y="2475"/>
                  <a:pt x="2371" y="2475"/>
                </a:cubicBezTo>
                <a:cubicBezTo>
                  <a:pt x="2486" y="2475"/>
                  <a:pt x="2593" y="2447"/>
                  <a:pt x="2687" y="2393"/>
                </a:cubicBezTo>
                <a:cubicBezTo>
                  <a:pt x="2749" y="2366"/>
                  <a:pt x="2794" y="2321"/>
                  <a:pt x="2829" y="2259"/>
                </a:cubicBezTo>
                <a:cubicBezTo>
                  <a:pt x="2847" y="2232"/>
                  <a:pt x="2856" y="2205"/>
                  <a:pt x="2865" y="2169"/>
                </a:cubicBezTo>
                <a:cubicBezTo>
                  <a:pt x="2883" y="2143"/>
                  <a:pt x="2892" y="2116"/>
                  <a:pt x="2892" y="2080"/>
                </a:cubicBezTo>
                <a:cubicBezTo>
                  <a:pt x="2928" y="1964"/>
                  <a:pt x="2928" y="1830"/>
                  <a:pt x="2901" y="1705"/>
                </a:cubicBezTo>
                <a:cubicBezTo>
                  <a:pt x="2860" y="1484"/>
                  <a:pt x="2773" y="1269"/>
                  <a:pt x="2648" y="1076"/>
                </a:cubicBezTo>
                <a:lnTo>
                  <a:pt x="2648" y="1076"/>
                </a:lnTo>
                <a:cubicBezTo>
                  <a:pt x="2704" y="1089"/>
                  <a:pt x="2763" y="1096"/>
                  <a:pt x="2822" y="1096"/>
                </a:cubicBezTo>
                <a:cubicBezTo>
                  <a:pt x="2872" y="1096"/>
                  <a:pt x="2923" y="1091"/>
                  <a:pt x="2972" y="1081"/>
                </a:cubicBezTo>
                <a:cubicBezTo>
                  <a:pt x="3106" y="1045"/>
                  <a:pt x="3213" y="956"/>
                  <a:pt x="3276" y="840"/>
                </a:cubicBezTo>
                <a:cubicBezTo>
                  <a:pt x="3338" y="724"/>
                  <a:pt x="3374" y="608"/>
                  <a:pt x="3392" y="474"/>
                </a:cubicBezTo>
                <a:cubicBezTo>
                  <a:pt x="3405" y="382"/>
                  <a:pt x="3413" y="290"/>
                  <a:pt x="3413" y="198"/>
                </a:cubicBezTo>
                <a:lnTo>
                  <a:pt x="3413" y="198"/>
                </a:lnTo>
                <a:cubicBezTo>
                  <a:pt x="3467" y="283"/>
                  <a:pt x="3533" y="361"/>
                  <a:pt x="3615" y="429"/>
                </a:cubicBezTo>
                <a:cubicBezTo>
                  <a:pt x="3659" y="474"/>
                  <a:pt x="3713" y="518"/>
                  <a:pt x="3776" y="554"/>
                </a:cubicBezTo>
                <a:cubicBezTo>
                  <a:pt x="3838" y="590"/>
                  <a:pt x="3900" y="617"/>
                  <a:pt x="3963" y="634"/>
                </a:cubicBezTo>
                <a:cubicBezTo>
                  <a:pt x="4088" y="679"/>
                  <a:pt x="4222" y="706"/>
                  <a:pt x="4356" y="706"/>
                </a:cubicBezTo>
                <a:cubicBezTo>
                  <a:pt x="4486" y="706"/>
                  <a:pt x="4608" y="684"/>
                  <a:pt x="4724" y="653"/>
                </a:cubicBezTo>
                <a:lnTo>
                  <a:pt x="4724" y="653"/>
                </a:lnTo>
                <a:cubicBezTo>
                  <a:pt x="4692" y="819"/>
                  <a:pt x="4678" y="986"/>
                  <a:pt x="4686" y="1161"/>
                </a:cubicBezTo>
                <a:cubicBezTo>
                  <a:pt x="4695" y="1339"/>
                  <a:pt x="4722" y="1518"/>
                  <a:pt x="4766" y="1696"/>
                </a:cubicBezTo>
                <a:cubicBezTo>
                  <a:pt x="4855" y="2045"/>
                  <a:pt x="4998" y="2384"/>
                  <a:pt x="5195" y="2687"/>
                </a:cubicBezTo>
                <a:lnTo>
                  <a:pt x="5204" y="2696"/>
                </a:lnTo>
                <a:lnTo>
                  <a:pt x="5212" y="2696"/>
                </a:lnTo>
                <a:cubicBezTo>
                  <a:pt x="5255" y="2698"/>
                  <a:pt x="5297" y="2699"/>
                  <a:pt x="5339" y="2699"/>
                </a:cubicBezTo>
                <a:cubicBezTo>
                  <a:pt x="5466" y="2699"/>
                  <a:pt x="5592" y="2689"/>
                  <a:pt x="5712" y="2669"/>
                </a:cubicBezTo>
                <a:cubicBezTo>
                  <a:pt x="5882" y="2634"/>
                  <a:pt x="6042" y="2589"/>
                  <a:pt x="6194" y="2526"/>
                </a:cubicBezTo>
                <a:cubicBezTo>
                  <a:pt x="6355" y="2455"/>
                  <a:pt x="6498" y="2384"/>
                  <a:pt x="6640" y="2303"/>
                </a:cubicBezTo>
                <a:cubicBezTo>
                  <a:pt x="6762" y="2227"/>
                  <a:pt x="6884" y="2145"/>
                  <a:pt x="6995" y="2056"/>
                </a:cubicBezTo>
                <a:lnTo>
                  <a:pt x="6995" y="2056"/>
                </a:lnTo>
                <a:cubicBezTo>
                  <a:pt x="6969" y="2167"/>
                  <a:pt x="6970" y="2283"/>
                  <a:pt x="7006" y="2393"/>
                </a:cubicBezTo>
                <a:cubicBezTo>
                  <a:pt x="7051" y="2526"/>
                  <a:pt x="7122" y="2642"/>
                  <a:pt x="7229" y="2741"/>
                </a:cubicBezTo>
                <a:cubicBezTo>
                  <a:pt x="7319" y="2839"/>
                  <a:pt x="7435" y="2919"/>
                  <a:pt x="7551" y="2991"/>
                </a:cubicBezTo>
                <a:cubicBezTo>
                  <a:pt x="7656" y="3063"/>
                  <a:pt x="7760" y="3121"/>
                  <a:pt x="7872" y="3171"/>
                </a:cubicBezTo>
                <a:lnTo>
                  <a:pt x="7872" y="3171"/>
                </a:lnTo>
                <a:cubicBezTo>
                  <a:pt x="7797" y="3216"/>
                  <a:pt x="7730" y="3278"/>
                  <a:pt x="7676" y="3348"/>
                </a:cubicBezTo>
                <a:cubicBezTo>
                  <a:pt x="7604" y="3428"/>
                  <a:pt x="7569" y="3526"/>
                  <a:pt x="7551" y="3633"/>
                </a:cubicBezTo>
                <a:cubicBezTo>
                  <a:pt x="7533" y="3731"/>
                  <a:pt x="7533" y="3838"/>
                  <a:pt x="7560" y="3937"/>
                </a:cubicBezTo>
                <a:cubicBezTo>
                  <a:pt x="7576" y="4034"/>
                  <a:pt x="7607" y="4123"/>
                  <a:pt x="7652" y="4206"/>
                </a:cubicBezTo>
                <a:lnTo>
                  <a:pt x="7652" y="4206"/>
                </a:lnTo>
                <a:cubicBezTo>
                  <a:pt x="7423" y="4217"/>
                  <a:pt x="7202" y="4261"/>
                  <a:pt x="6989" y="4329"/>
                </a:cubicBezTo>
                <a:cubicBezTo>
                  <a:pt x="6881" y="4374"/>
                  <a:pt x="6774" y="4427"/>
                  <a:pt x="6685" y="4508"/>
                </a:cubicBezTo>
                <a:cubicBezTo>
                  <a:pt x="6596" y="4588"/>
                  <a:pt x="6542" y="4713"/>
                  <a:pt x="6560" y="4829"/>
                </a:cubicBezTo>
                <a:cubicBezTo>
                  <a:pt x="6578" y="4954"/>
                  <a:pt x="6614" y="5061"/>
                  <a:pt x="6676" y="5168"/>
                </a:cubicBezTo>
                <a:cubicBezTo>
                  <a:pt x="6739" y="5266"/>
                  <a:pt x="6810" y="5365"/>
                  <a:pt x="6881" y="5454"/>
                </a:cubicBezTo>
                <a:cubicBezTo>
                  <a:pt x="7019" y="5626"/>
                  <a:pt x="7173" y="5798"/>
                  <a:pt x="7344" y="5946"/>
                </a:cubicBezTo>
                <a:lnTo>
                  <a:pt x="7344" y="5946"/>
                </a:lnTo>
                <a:cubicBezTo>
                  <a:pt x="7183" y="6034"/>
                  <a:pt x="7047" y="6147"/>
                  <a:pt x="6935" y="6284"/>
                </a:cubicBezTo>
                <a:cubicBezTo>
                  <a:pt x="6828" y="6436"/>
                  <a:pt x="6739" y="6596"/>
                  <a:pt x="6676" y="6766"/>
                </a:cubicBezTo>
                <a:cubicBezTo>
                  <a:pt x="6605" y="6935"/>
                  <a:pt x="6551" y="7114"/>
                  <a:pt x="6515" y="7292"/>
                </a:cubicBezTo>
                <a:cubicBezTo>
                  <a:pt x="6482" y="7459"/>
                  <a:pt x="6457" y="7626"/>
                  <a:pt x="6439" y="7793"/>
                </a:cubicBezTo>
                <a:lnTo>
                  <a:pt x="6439" y="7793"/>
                </a:lnTo>
                <a:lnTo>
                  <a:pt x="6337" y="7640"/>
                </a:lnTo>
                <a:cubicBezTo>
                  <a:pt x="6283" y="7587"/>
                  <a:pt x="6239" y="7524"/>
                  <a:pt x="6185" y="7471"/>
                </a:cubicBezTo>
                <a:cubicBezTo>
                  <a:pt x="6069" y="7373"/>
                  <a:pt x="5944" y="7283"/>
                  <a:pt x="5810" y="7221"/>
                </a:cubicBezTo>
                <a:cubicBezTo>
                  <a:pt x="5691" y="7173"/>
                  <a:pt x="5566" y="7149"/>
                  <a:pt x="5441" y="7149"/>
                </a:cubicBezTo>
                <a:cubicBezTo>
                  <a:pt x="5273" y="7149"/>
                  <a:pt x="5106" y="7191"/>
                  <a:pt x="4955" y="7273"/>
                </a:cubicBezTo>
                <a:lnTo>
                  <a:pt x="4955" y="7273"/>
                </a:lnTo>
                <a:cubicBezTo>
                  <a:pt x="4971" y="6976"/>
                  <a:pt x="4961" y="6679"/>
                  <a:pt x="4909" y="6382"/>
                </a:cubicBezTo>
                <a:lnTo>
                  <a:pt x="4909" y="6382"/>
                </a:lnTo>
                <a:cubicBezTo>
                  <a:pt x="4953" y="6681"/>
                  <a:pt x="4971" y="6979"/>
                  <a:pt x="4946" y="7278"/>
                </a:cubicBezTo>
                <a:lnTo>
                  <a:pt x="4946" y="7278"/>
                </a:lnTo>
                <a:cubicBezTo>
                  <a:pt x="4943" y="7280"/>
                  <a:pt x="4939" y="7282"/>
                  <a:pt x="4936" y="7283"/>
                </a:cubicBezTo>
                <a:lnTo>
                  <a:pt x="4945" y="7288"/>
                </a:lnTo>
                <a:lnTo>
                  <a:pt x="4945" y="7288"/>
                </a:lnTo>
                <a:cubicBezTo>
                  <a:pt x="4945" y="7290"/>
                  <a:pt x="4945" y="7291"/>
                  <a:pt x="4945" y="7292"/>
                </a:cubicBezTo>
                <a:lnTo>
                  <a:pt x="4945" y="7310"/>
                </a:lnTo>
                <a:lnTo>
                  <a:pt x="4963" y="7301"/>
                </a:lnTo>
                <a:cubicBezTo>
                  <a:pt x="5087" y="7230"/>
                  <a:pt x="5230" y="7185"/>
                  <a:pt x="5382" y="7176"/>
                </a:cubicBezTo>
                <a:cubicBezTo>
                  <a:pt x="5411" y="7173"/>
                  <a:pt x="5441" y="7171"/>
                  <a:pt x="5470" y="7171"/>
                </a:cubicBezTo>
                <a:cubicBezTo>
                  <a:pt x="5586" y="7171"/>
                  <a:pt x="5704" y="7198"/>
                  <a:pt x="5810" y="7248"/>
                </a:cubicBezTo>
                <a:cubicBezTo>
                  <a:pt x="5953" y="7301"/>
                  <a:pt x="6069" y="7391"/>
                  <a:pt x="6176" y="7489"/>
                </a:cubicBezTo>
                <a:cubicBezTo>
                  <a:pt x="6230" y="7542"/>
                  <a:pt x="6275" y="7605"/>
                  <a:pt x="6328" y="7658"/>
                </a:cubicBezTo>
                <a:lnTo>
                  <a:pt x="6438" y="7804"/>
                </a:lnTo>
                <a:lnTo>
                  <a:pt x="6438" y="7804"/>
                </a:lnTo>
                <a:cubicBezTo>
                  <a:pt x="6437" y="7812"/>
                  <a:pt x="6436" y="7820"/>
                  <a:pt x="6435" y="7828"/>
                </a:cubicBezTo>
                <a:lnTo>
                  <a:pt x="6455" y="7828"/>
                </a:lnTo>
                <a:lnTo>
                  <a:pt x="6462" y="7837"/>
                </a:lnTo>
                <a:lnTo>
                  <a:pt x="6480" y="7873"/>
                </a:lnTo>
                <a:lnTo>
                  <a:pt x="6480" y="7828"/>
                </a:lnTo>
                <a:cubicBezTo>
                  <a:pt x="6489" y="7649"/>
                  <a:pt x="6515" y="7471"/>
                  <a:pt x="6560" y="7292"/>
                </a:cubicBezTo>
                <a:cubicBezTo>
                  <a:pt x="6596" y="7114"/>
                  <a:pt x="6649" y="6944"/>
                  <a:pt x="6712" y="6775"/>
                </a:cubicBezTo>
                <a:cubicBezTo>
                  <a:pt x="6774" y="6605"/>
                  <a:pt x="6864" y="6445"/>
                  <a:pt x="6980" y="6302"/>
                </a:cubicBezTo>
                <a:cubicBezTo>
                  <a:pt x="7087" y="6159"/>
                  <a:pt x="7229" y="6043"/>
                  <a:pt x="7390" y="5963"/>
                </a:cubicBezTo>
                <a:lnTo>
                  <a:pt x="7408" y="5954"/>
                </a:lnTo>
                <a:lnTo>
                  <a:pt x="7390" y="5936"/>
                </a:lnTo>
                <a:cubicBezTo>
                  <a:pt x="7221" y="5784"/>
                  <a:pt x="7060" y="5615"/>
                  <a:pt x="6917" y="5427"/>
                </a:cubicBezTo>
                <a:cubicBezTo>
                  <a:pt x="6846" y="5338"/>
                  <a:pt x="6774" y="5249"/>
                  <a:pt x="6721" y="5150"/>
                </a:cubicBezTo>
                <a:cubicBezTo>
                  <a:pt x="6658" y="5052"/>
                  <a:pt x="6614" y="4945"/>
                  <a:pt x="6596" y="4829"/>
                </a:cubicBezTo>
                <a:cubicBezTo>
                  <a:pt x="6587" y="4713"/>
                  <a:pt x="6632" y="4606"/>
                  <a:pt x="6721" y="4535"/>
                </a:cubicBezTo>
                <a:cubicBezTo>
                  <a:pt x="6801" y="4463"/>
                  <a:pt x="6908" y="4401"/>
                  <a:pt x="7015" y="4365"/>
                </a:cubicBezTo>
                <a:cubicBezTo>
                  <a:pt x="7229" y="4294"/>
                  <a:pt x="7462" y="4249"/>
                  <a:pt x="7694" y="4240"/>
                </a:cubicBezTo>
                <a:lnTo>
                  <a:pt x="7720" y="4240"/>
                </a:lnTo>
                <a:lnTo>
                  <a:pt x="7703" y="4213"/>
                </a:lnTo>
                <a:cubicBezTo>
                  <a:pt x="7658" y="4124"/>
                  <a:pt x="7622" y="4026"/>
                  <a:pt x="7604" y="3937"/>
                </a:cubicBezTo>
                <a:cubicBezTo>
                  <a:pt x="7586" y="3838"/>
                  <a:pt x="7578" y="3731"/>
                  <a:pt x="7595" y="3642"/>
                </a:cubicBezTo>
                <a:cubicBezTo>
                  <a:pt x="7613" y="3544"/>
                  <a:pt x="7649" y="3446"/>
                  <a:pt x="7711" y="3374"/>
                </a:cubicBezTo>
                <a:cubicBezTo>
                  <a:pt x="7774" y="3294"/>
                  <a:pt x="7854" y="3232"/>
                  <a:pt x="7935" y="3187"/>
                </a:cubicBezTo>
                <a:lnTo>
                  <a:pt x="7970" y="3160"/>
                </a:lnTo>
                <a:lnTo>
                  <a:pt x="7935" y="3151"/>
                </a:lnTo>
                <a:cubicBezTo>
                  <a:pt x="7685" y="3044"/>
                  <a:pt x="7462" y="2901"/>
                  <a:pt x="7265" y="2714"/>
                </a:cubicBezTo>
                <a:cubicBezTo>
                  <a:pt x="7167" y="2625"/>
                  <a:pt x="7096" y="2509"/>
                  <a:pt x="7051" y="2375"/>
                </a:cubicBezTo>
                <a:cubicBezTo>
                  <a:pt x="7015" y="2250"/>
                  <a:pt x="7015" y="2116"/>
                  <a:pt x="7069" y="2000"/>
                </a:cubicBezTo>
                <a:lnTo>
                  <a:pt x="7096" y="1920"/>
                </a:lnTo>
                <a:lnTo>
                  <a:pt x="7033" y="1973"/>
                </a:lnTo>
                <a:cubicBezTo>
                  <a:pt x="7028" y="1977"/>
                  <a:pt x="7024" y="1981"/>
                  <a:pt x="7019" y="1985"/>
                </a:cubicBezTo>
                <a:lnTo>
                  <a:pt x="7019" y="1985"/>
                </a:lnTo>
                <a:lnTo>
                  <a:pt x="7015" y="1982"/>
                </a:lnTo>
                <a:cubicBezTo>
                  <a:pt x="7014" y="1985"/>
                  <a:pt x="7013" y="1988"/>
                  <a:pt x="7012" y="1991"/>
                </a:cubicBezTo>
                <a:lnTo>
                  <a:pt x="7012" y="1991"/>
                </a:lnTo>
                <a:cubicBezTo>
                  <a:pt x="6893" y="2090"/>
                  <a:pt x="6766" y="2174"/>
                  <a:pt x="6632" y="2259"/>
                </a:cubicBezTo>
                <a:cubicBezTo>
                  <a:pt x="6489" y="2339"/>
                  <a:pt x="6337" y="2419"/>
                  <a:pt x="6185" y="2482"/>
                </a:cubicBezTo>
                <a:cubicBezTo>
                  <a:pt x="6034" y="2544"/>
                  <a:pt x="5873" y="2589"/>
                  <a:pt x="5712" y="2616"/>
                </a:cubicBezTo>
                <a:cubicBezTo>
                  <a:pt x="5590" y="2643"/>
                  <a:pt x="5462" y="2655"/>
                  <a:pt x="5336" y="2655"/>
                </a:cubicBezTo>
                <a:cubicBezTo>
                  <a:pt x="5302" y="2655"/>
                  <a:pt x="5268" y="2654"/>
                  <a:pt x="5234" y="2652"/>
                </a:cubicBezTo>
                <a:lnTo>
                  <a:pt x="5234" y="2652"/>
                </a:lnTo>
                <a:cubicBezTo>
                  <a:pt x="5040" y="2351"/>
                  <a:pt x="4899" y="2024"/>
                  <a:pt x="4811" y="1679"/>
                </a:cubicBezTo>
                <a:cubicBezTo>
                  <a:pt x="4766" y="1509"/>
                  <a:pt x="4739" y="1331"/>
                  <a:pt x="4739" y="1152"/>
                </a:cubicBezTo>
                <a:cubicBezTo>
                  <a:pt x="4730" y="974"/>
                  <a:pt x="4739" y="795"/>
                  <a:pt x="4784" y="625"/>
                </a:cubicBezTo>
                <a:lnTo>
                  <a:pt x="4784" y="581"/>
                </a:lnTo>
                <a:lnTo>
                  <a:pt x="4748" y="590"/>
                </a:lnTo>
                <a:cubicBezTo>
                  <a:pt x="4623" y="625"/>
                  <a:pt x="4490" y="652"/>
                  <a:pt x="4365" y="652"/>
                </a:cubicBezTo>
                <a:cubicBezTo>
                  <a:pt x="4231" y="652"/>
                  <a:pt x="4106" y="625"/>
                  <a:pt x="3981" y="590"/>
                </a:cubicBezTo>
                <a:cubicBezTo>
                  <a:pt x="3918" y="563"/>
                  <a:pt x="3856" y="536"/>
                  <a:pt x="3802" y="509"/>
                </a:cubicBezTo>
                <a:cubicBezTo>
                  <a:pt x="3749" y="474"/>
                  <a:pt x="3695" y="438"/>
                  <a:pt x="3651" y="393"/>
                </a:cubicBezTo>
                <a:cubicBezTo>
                  <a:pt x="3552" y="304"/>
                  <a:pt x="3472" y="206"/>
                  <a:pt x="3410" y="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24"/>
          <p:cNvSpPr/>
          <p:nvPr/>
        </p:nvSpPr>
        <p:spPr>
          <a:xfrm>
            <a:off x="4889693" y="618923"/>
            <a:ext cx="350677" cy="316285"/>
          </a:xfrm>
          <a:custGeom>
            <a:avLst/>
            <a:gdLst/>
            <a:ahLst/>
            <a:cxnLst/>
            <a:rect l="l" t="t" r="r" b="b"/>
            <a:pathLst>
              <a:path w="4517" h="4074" extrusionOk="0">
                <a:moveTo>
                  <a:pt x="2396" y="0"/>
                </a:moveTo>
                <a:cubicBezTo>
                  <a:pt x="2091" y="0"/>
                  <a:pt x="1733" y="99"/>
                  <a:pt x="1322" y="370"/>
                </a:cubicBezTo>
                <a:cubicBezTo>
                  <a:pt x="144" y="1156"/>
                  <a:pt x="1" y="4056"/>
                  <a:pt x="1" y="4056"/>
                </a:cubicBezTo>
                <a:cubicBezTo>
                  <a:pt x="99" y="4067"/>
                  <a:pt x="207" y="4073"/>
                  <a:pt x="323" y="4073"/>
                </a:cubicBezTo>
                <a:cubicBezTo>
                  <a:pt x="1492" y="4073"/>
                  <a:pt x="3451" y="3510"/>
                  <a:pt x="3955" y="2593"/>
                </a:cubicBezTo>
                <a:cubicBezTo>
                  <a:pt x="4517" y="1584"/>
                  <a:pt x="3562" y="567"/>
                  <a:pt x="3562" y="567"/>
                </a:cubicBezTo>
                <a:cubicBezTo>
                  <a:pt x="3353" y="346"/>
                  <a:pt x="2966" y="0"/>
                  <a:pt x="2396" y="0"/>
                </a:cubicBezTo>
                <a:close/>
              </a:path>
            </a:pathLst>
          </a:custGeom>
          <a:solidFill>
            <a:srgbClr val="AF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24"/>
          <p:cNvSpPr/>
          <p:nvPr/>
        </p:nvSpPr>
        <p:spPr>
          <a:xfrm>
            <a:off x="4909490" y="611859"/>
            <a:ext cx="328784" cy="298739"/>
          </a:xfrm>
          <a:custGeom>
            <a:avLst/>
            <a:gdLst/>
            <a:ahLst/>
            <a:cxnLst/>
            <a:rect l="l" t="t" r="r" b="b"/>
            <a:pathLst>
              <a:path w="4235" h="3848" extrusionOk="0">
                <a:moveTo>
                  <a:pt x="4131" y="0"/>
                </a:moveTo>
                <a:cubicBezTo>
                  <a:pt x="4122" y="0"/>
                  <a:pt x="4112" y="2"/>
                  <a:pt x="4101" y="6"/>
                </a:cubicBezTo>
                <a:cubicBezTo>
                  <a:pt x="3914" y="104"/>
                  <a:pt x="3735" y="220"/>
                  <a:pt x="3584" y="354"/>
                </a:cubicBezTo>
                <a:cubicBezTo>
                  <a:pt x="3369" y="524"/>
                  <a:pt x="3173" y="702"/>
                  <a:pt x="2986" y="890"/>
                </a:cubicBezTo>
                <a:cubicBezTo>
                  <a:pt x="2888" y="988"/>
                  <a:pt x="2789" y="1086"/>
                  <a:pt x="2700" y="1193"/>
                </a:cubicBezTo>
                <a:lnTo>
                  <a:pt x="1692" y="1184"/>
                </a:lnTo>
                <a:lnTo>
                  <a:pt x="1540" y="1184"/>
                </a:lnTo>
                <a:cubicBezTo>
                  <a:pt x="1495" y="1184"/>
                  <a:pt x="2236" y="1256"/>
                  <a:pt x="2584" y="1264"/>
                </a:cubicBezTo>
                <a:lnTo>
                  <a:pt x="2629" y="1264"/>
                </a:lnTo>
                <a:cubicBezTo>
                  <a:pt x="2432" y="1470"/>
                  <a:pt x="2254" y="1684"/>
                  <a:pt x="2057" y="1880"/>
                </a:cubicBezTo>
                <a:cubicBezTo>
                  <a:pt x="1906" y="2032"/>
                  <a:pt x="1754" y="2193"/>
                  <a:pt x="1593" y="2344"/>
                </a:cubicBezTo>
                <a:lnTo>
                  <a:pt x="817" y="2451"/>
                </a:lnTo>
                <a:lnTo>
                  <a:pt x="683" y="2469"/>
                </a:lnTo>
                <a:cubicBezTo>
                  <a:pt x="732" y="2471"/>
                  <a:pt x="781" y="2472"/>
                  <a:pt x="830" y="2472"/>
                </a:cubicBezTo>
                <a:cubicBezTo>
                  <a:pt x="1057" y="2472"/>
                  <a:pt x="1284" y="2456"/>
                  <a:pt x="1504" y="2434"/>
                </a:cubicBezTo>
                <a:lnTo>
                  <a:pt x="1504" y="2434"/>
                </a:lnTo>
                <a:cubicBezTo>
                  <a:pt x="1156" y="2773"/>
                  <a:pt x="799" y="3112"/>
                  <a:pt x="442" y="3442"/>
                </a:cubicBezTo>
                <a:lnTo>
                  <a:pt x="5" y="3844"/>
                </a:lnTo>
                <a:cubicBezTo>
                  <a:pt x="2" y="3846"/>
                  <a:pt x="1" y="3847"/>
                  <a:pt x="1" y="3847"/>
                </a:cubicBezTo>
                <a:cubicBezTo>
                  <a:pt x="8" y="3847"/>
                  <a:pt x="748" y="3282"/>
                  <a:pt x="1219" y="2880"/>
                </a:cubicBezTo>
                <a:cubicBezTo>
                  <a:pt x="1227" y="3014"/>
                  <a:pt x="1245" y="3157"/>
                  <a:pt x="1254" y="3299"/>
                </a:cubicBezTo>
                <a:lnTo>
                  <a:pt x="1263" y="3380"/>
                </a:lnTo>
                <a:cubicBezTo>
                  <a:pt x="1290" y="3201"/>
                  <a:pt x="1299" y="3014"/>
                  <a:pt x="1290" y="2835"/>
                </a:cubicBezTo>
                <a:lnTo>
                  <a:pt x="1290" y="2817"/>
                </a:lnTo>
                <a:cubicBezTo>
                  <a:pt x="1567" y="2567"/>
                  <a:pt x="1790" y="2362"/>
                  <a:pt x="2057" y="2094"/>
                </a:cubicBezTo>
                <a:cubicBezTo>
                  <a:pt x="2165" y="1978"/>
                  <a:pt x="2263" y="1871"/>
                  <a:pt x="2370" y="1755"/>
                </a:cubicBezTo>
                <a:cubicBezTo>
                  <a:pt x="2414" y="2068"/>
                  <a:pt x="2468" y="2371"/>
                  <a:pt x="2513" y="2675"/>
                </a:cubicBezTo>
                <a:cubicBezTo>
                  <a:pt x="2513" y="2728"/>
                  <a:pt x="2522" y="2773"/>
                  <a:pt x="2531" y="2817"/>
                </a:cubicBezTo>
                <a:cubicBezTo>
                  <a:pt x="2531" y="2819"/>
                  <a:pt x="2531" y="2820"/>
                  <a:pt x="2531" y="2820"/>
                </a:cubicBezTo>
                <a:cubicBezTo>
                  <a:pt x="2537" y="2820"/>
                  <a:pt x="2502" y="2119"/>
                  <a:pt x="2450" y="1800"/>
                </a:cubicBezTo>
                <a:lnTo>
                  <a:pt x="2432" y="1684"/>
                </a:lnTo>
                <a:cubicBezTo>
                  <a:pt x="2593" y="1514"/>
                  <a:pt x="2745" y="1354"/>
                  <a:pt x="2896" y="1184"/>
                </a:cubicBezTo>
                <a:lnTo>
                  <a:pt x="2995" y="1095"/>
                </a:lnTo>
                <a:cubicBezTo>
                  <a:pt x="3075" y="1380"/>
                  <a:pt x="3164" y="1675"/>
                  <a:pt x="3245" y="1970"/>
                </a:cubicBezTo>
                <a:lnTo>
                  <a:pt x="3289" y="2103"/>
                </a:lnTo>
                <a:cubicBezTo>
                  <a:pt x="3289" y="2105"/>
                  <a:pt x="3290" y="2105"/>
                  <a:pt x="3290" y="2105"/>
                </a:cubicBezTo>
                <a:cubicBezTo>
                  <a:pt x="3290" y="2105"/>
                  <a:pt x="3170" y="1442"/>
                  <a:pt x="3084" y="1131"/>
                </a:cubicBezTo>
                <a:cubicBezTo>
                  <a:pt x="3075" y="1095"/>
                  <a:pt x="3066" y="1068"/>
                  <a:pt x="3057" y="1032"/>
                </a:cubicBezTo>
                <a:cubicBezTo>
                  <a:pt x="3218" y="863"/>
                  <a:pt x="3387" y="702"/>
                  <a:pt x="3575" y="550"/>
                </a:cubicBezTo>
                <a:cubicBezTo>
                  <a:pt x="3753" y="390"/>
                  <a:pt x="3950" y="256"/>
                  <a:pt x="4164" y="140"/>
                </a:cubicBezTo>
                <a:cubicBezTo>
                  <a:pt x="4235" y="108"/>
                  <a:pt x="4201" y="0"/>
                  <a:pt x="41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24"/>
          <p:cNvSpPr/>
          <p:nvPr/>
        </p:nvSpPr>
        <p:spPr>
          <a:xfrm>
            <a:off x="4895981" y="735610"/>
            <a:ext cx="290355" cy="204491"/>
          </a:xfrm>
          <a:custGeom>
            <a:avLst/>
            <a:gdLst/>
            <a:ahLst/>
            <a:cxnLst/>
            <a:rect l="l" t="t" r="r" b="b"/>
            <a:pathLst>
              <a:path w="3740" h="2634" extrusionOk="0">
                <a:moveTo>
                  <a:pt x="3740" y="1295"/>
                </a:moveTo>
                <a:cubicBezTo>
                  <a:pt x="3356" y="456"/>
                  <a:pt x="2437" y="1"/>
                  <a:pt x="1535" y="197"/>
                </a:cubicBezTo>
                <a:cubicBezTo>
                  <a:pt x="643" y="393"/>
                  <a:pt x="0" y="1188"/>
                  <a:pt x="0" y="2116"/>
                </a:cubicBezTo>
                <a:cubicBezTo>
                  <a:pt x="0" y="2259"/>
                  <a:pt x="18" y="2410"/>
                  <a:pt x="54" y="2562"/>
                </a:cubicBezTo>
                <a:cubicBezTo>
                  <a:pt x="1098" y="2634"/>
                  <a:pt x="3035" y="2143"/>
                  <a:pt x="3740" y="129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24"/>
          <p:cNvSpPr/>
          <p:nvPr/>
        </p:nvSpPr>
        <p:spPr>
          <a:xfrm>
            <a:off x="4887674" y="619156"/>
            <a:ext cx="324359" cy="317682"/>
          </a:xfrm>
          <a:custGeom>
            <a:avLst/>
            <a:gdLst/>
            <a:ahLst/>
            <a:cxnLst/>
            <a:rect l="l" t="t" r="r" b="b"/>
            <a:pathLst>
              <a:path w="4178" h="4092" extrusionOk="0">
                <a:moveTo>
                  <a:pt x="2569" y="11"/>
                </a:moveTo>
                <a:lnTo>
                  <a:pt x="2569" y="11"/>
                </a:lnTo>
                <a:cubicBezTo>
                  <a:pt x="2690" y="25"/>
                  <a:pt x="2811" y="55"/>
                  <a:pt x="2928" y="99"/>
                </a:cubicBezTo>
                <a:cubicBezTo>
                  <a:pt x="2812" y="54"/>
                  <a:pt x="2692" y="24"/>
                  <a:pt x="2569" y="11"/>
                </a:cubicBezTo>
                <a:close/>
                <a:moveTo>
                  <a:pt x="2928" y="100"/>
                </a:moveTo>
                <a:cubicBezTo>
                  <a:pt x="3178" y="207"/>
                  <a:pt x="3401" y="367"/>
                  <a:pt x="3588" y="564"/>
                </a:cubicBezTo>
                <a:cubicBezTo>
                  <a:pt x="3410" y="367"/>
                  <a:pt x="3178" y="207"/>
                  <a:pt x="2928" y="100"/>
                </a:cubicBezTo>
                <a:close/>
                <a:moveTo>
                  <a:pt x="2399" y="1"/>
                </a:moveTo>
                <a:cubicBezTo>
                  <a:pt x="2307" y="1"/>
                  <a:pt x="2215" y="10"/>
                  <a:pt x="2124" y="28"/>
                </a:cubicBezTo>
                <a:cubicBezTo>
                  <a:pt x="1857" y="82"/>
                  <a:pt x="1607" y="189"/>
                  <a:pt x="1375" y="340"/>
                </a:cubicBezTo>
                <a:cubicBezTo>
                  <a:pt x="1143" y="492"/>
                  <a:pt x="955" y="688"/>
                  <a:pt x="821" y="921"/>
                </a:cubicBezTo>
                <a:cubicBezTo>
                  <a:pt x="678" y="1153"/>
                  <a:pt x="553" y="1402"/>
                  <a:pt x="464" y="1661"/>
                </a:cubicBezTo>
                <a:cubicBezTo>
                  <a:pt x="375" y="1911"/>
                  <a:pt x="295" y="2179"/>
                  <a:pt x="241" y="2438"/>
                </a:cubicBezTo>
                <a:cubicBezTo>
                  <a:pt x="116" y="2973"/>
                  <a:pt x="36" y="3509"/>
                  <a:pt x="0" y="4053"/>
                </a:cubicBezTo>
                <a:lnTo>
                  <a:pt x="0" y="4080"/>
                </a:lnTo>
                <a:lnTo>
                  <a:pt x="27" y="4080"/>
                </a:lnTo>
                <a:cubicBezTo>
                  <a:pt x="142" y="4087"/>
                  <a:pt x="256" y="4092"/>
                  <a:pt x="370" y="4092"/>
                </a:cubicBezTo>
                <a:cubicBezTo>
                  <a:pt x="531" y="4092"/>
                  <a:pt x="691" y="4083"/>
                  <a:pt x="848" y="4062"/>
                </a:cubicBezTo>
                <a:cubicBezTo>
                  <a:pt x="1125" y="4026"/>
                  <a:pt x="1392" y="3982"/>
                  <a:pt x="1660" y="3919"/>
                </a:cubicBezTo>
                <a:cubicBezTo>
                  <a:pt x="2196" y="3794"/>
                  <a:pt x="2713" y="3598"/>
                  <a:pt x="3195" y="3330"/>
                </a:cubicBezTo>
                <a:cubicBezTo>
                  <a:pt x="3436" y="3196"/>
                  <a:pt x="3650" y="3018"/>
                  <a:pt x="3838" y="2813"/>
                </a:cubicBezTo>
                <a:cubicBezTo>
                  <a:pt x="4016" y="2598"/>
                  <a:pt x="4123" y="2340"/>
                  <a:pt x="4159" y="2063"/>
                </a:cubicBezTo>
                <a:cubicBezTo>
                  <a:pt x="4177" y="1786"/>
                  <a:pt x="4132" y="1510"/>
                  <a:pt x="4025" y="1260"/>
                </a:cubicBezTo>
                <a:cubicBezTo>
                  <a:pt x="3919" y="1013"/>
                  <a:pt x="3770" y="774"/>
                  <a:pt x="3594" y="570"/>
                </a:cubicBezTo>
                <a:lnTo>
                  <a:pt x="3594" y="570"/>
                </a:lnTo>
                <a:cubicBezTo>
                  <a:pt x="3770" y="774"/>
                  <a:pt x="3919" y="1013"/>
                  <a:pt x="4016" y="1260"/>
                </a:cubicBezTo>
                <a:cubicBezTo>
                  <a:pt x="4123" y="1519"/>
                  <a:pt x="4168" y="1786"/>
                  <a:pt x="4150" y="2063"/>
                </a:cubicBezTo>
                <a:cubicBezTo>
                  <a:pt x="4115" y="2340"/>
                  <a:pt x="3999" y="2590"/>
                  <a:pt x="3820" y="2804"/>
                </a:cubicBezTo>
                <a:cubicBezTo>
                  <a:pt x="3642" y="3009"/>
                  <a:pt x="3418" y="3179"/>
                  <a:pt x="3177" y="3304"/>
                </a:cubicBezTo>
                <a:cubicBezTo>
                  <a:pt x="2704" y="3571"/>
                  <a:pt x="2187" y="3759"/>
                  <a:pt x="1651" y="3884"/>
                </a:cubicBezTo>
                <a:cubicBezTo>
                  <a:pt x="1384" y="3946"/>
                  <a:pt x="1116" y="3991"/>
                  <a:pt x="848" y="4018"/>
                </a:cubicBezTo>
                <a:cubicBezTo>
                  <a:pt x="687" y="4033"/>
                  <a:pt x="529" y="4043"/>
                  <a:pt x="371" y="4043"/>
                </a:cubicBezTo>
                <a:cubicBezTo>
                  <a:pt x="266" y="4043"/>
                  <a:pt x="161" y="4038"/>
                  <a:pt x="55" y="4029"/>
                </a:cubicBezTo>
                <a:lnTo>
                  <a:pt x="55" y="4029"/>
                </a:lnTo>
                <a:cubicBezTo>
                  <a:pt x="92" y="3493"/>
                  <a:pt x="163" y="2966"/>
                  <a:pt x="277" y="2447"/>
                </a:cubicBezTo>
                <a:cubicBezTo>
                  <a:pt x="339" y="2179"/>
                  <a:pt x="411" y="1920"/>
                  <a:pt x="500" y="1661"/>
                </a:cubicBezTo>
                <a:cubicBezTo>
                  <a:pt x="589" y="1411"/>
                  <a:pt x="705" y="1162"/>
                  <a:pt x="839" y="929"/>
                </a:cubicBezTo>
                <a:cubicBezTo>
                  <a:pt x="1134" y="465"/>
                  <a:pt x="1598" y="144"/>
                  <a:pt x="2133" y="37"/>
                </a:cubicBezTo>
                <a:cubicBezTo>
                  <a:pt x="2230" y="14"/>
                  <a:pt x="2329" y="3"/>
                  <a:pt x="2427" y="3"/>
                </a:cubicBezTo>
                <a:cubicBezTo>
                  <a:pt x="2474" y="3"/>
                  <a:pt x="2522" y="6"/>
                  <a:pt x="2569" y="11"/>
                </a:cubicBezTo>
                <a:lnTo>
                  <a:pt x="2569" y="11"/>
                </a:lnTo>
                <a:cubicBezTo>
                  <a:pt x="2512" y="4"/>
                  <a:pt x="2456" y="1"/>
                  <a:pt x="23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24"/>
          <p:cNvSpPr/>
          <p:nvPr/>
        </p:nvSpPr>
        <p:spPr>
          <a:xfrm>
            <a:off x="6682910" y="758823"/>
            <a:ext cx="259922" cy="28034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24"/>
          <p:cNvSpPr/>
          <p:nvPr/>
        </p:nvSpPr>
        <p:spPr>
          <a:xfrm>
            <a:off x="6697273" y="739880"/>
            <a:ext cx="239970" cy="277467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24"/>
          <p:cNvSpPr/>
          <p:nvPr/>
        </p:nvSpPr>
        <p:spPr>
          <a:xfrm>
            <a:off x="6696108" y="787625"/>
            <a:ext cx="228014" cy="249519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24"/>
          <p:cNvSpPr/>
          <p:nvPr/>
        </p:nvSpPr>
        <p:spPr>
          <a:xfrm>
            <a:off x="6680892" y="758978"/>
            <a:ext cx="241134" cy="2822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24"/>
          <p:cNvSpPr/>
          <p:nvPr/>
        </p:nvSpPr>
        <p:spPr>
          <a:xfrm>
            <a:off x="7011385" y="669852"/>
            <a:ext cx="335383" cy="235312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4"/>
          <p:cNvSpPr/>
          <p:nvPr/>
        </p:nvSpPr>
        <p:spPr>
          <a:xfrm>
            <a:off x="7014801" y="698888"/>
            <a:ext cx="297342" cy="21768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4"/>
          <p:cNvSpPr/>
          <p:nvPr/>
        </p:nvSpPr>
        <p:spPr>
          <a:xfrm>
            <a:off x="7008590" y="668921"/>
            <a:ext cx="334762" cy="236631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4"/>
          <p:cNvSpPr/>
          <p:nvPr/>
        </p:nvSpPr>
        <p:spPr>
          <a:xfrm>
            <a:off x="7034287" y="728622"/>
            <a:ext cx="375909" cy="12918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4"/>
          <p:cNvSpPr/>
          <p:nvPr/>
        </p:nvSpPr>
        <p:spPr>
          <a:xfrm>
            <a:off x="7092514" y="771400"/>
            <a:ext cx="394386" cy="376452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4"/>
          <p:cNvSpPr/>
          <p:nvPr/>
        </p:nvSpPr>
        <p:spPr>
          <a:xfrm>
            <a:off x="7393117" y="1102748"/>
            <a:ext cx="119247" cy="11699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4"/>
          <p:cNvSpPr/>
          <p:nvPr/>
        </p:nvSpPr>
        <p:spPr>
          <a:xfrm>
            <a:off x="7228919" y="1095450"/>
            <a:ext cx="117850" cy="118393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4"/>
          <p:cNvSpPr/>
          <p:nvPr/>
        </p:nvSpPr>
        <p:spPr>
          <a:xfrm>
            <a:off x="7016198" y="901672"/>
            <a:ext cx="125536" cy="102401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4"/>
          <p:cNvSpPr/>
          <p:nvPr/>
        </p:nvSpPr>
        <p:spPr>
          <a:xfrm>
            <a:off x="7115261" y="1034662"/>
            <a:ext cx="120645" cy="113813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4"/>
          <p:cNvSpPr/>
          <p:nvPr/>
        </p:nvSpPr>
        <p:spPr>
          <a:xfrm>
            <a:off x="7135368" y="1058651"/>
            <a:ext cx="45805" cy="4945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24"/>
          <p:cNvSpPr/>
          <p:nvPr/>
        </p:nvSpPr>
        <p:spPr>
          <a:xfrm>
            <a:off x="7043914" y="917199"/>
            <a:ext cx="54810" cy="49221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24"/>
          <p:cNvSpPr/>
          <p:nvPr/>
        </p:nvSpPr>
        <p:spPr>
          <a:xfrm>
            <a:off x="7255237" y="1118275"/>
            <a:ext cx="48600" cy="56984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4"/>
          <p:cNvSpPr/>
          <p:nvPr/>
        </p:nvSpPr>
        <p:spPr>
          <a:xfrm>
            <a:off x="7445133" y="1130153"/>
            <a:ext cx="45805" cy="51627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4"/>
          <p:cNvSpPr/>
          <p:nvPr/>
        </p:nvSpPr>
        <p:spPr>
          <a:xfrm>
            <a:off x="7398707" y="1101350"/>
            <a:ext cx="110242" cy="118704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4"/>
          <p:cNvSpPr/>
          <p:nvPr/>
        </p:nvSpPr>
        <p:spPr>
          <a:xfrm>
            <a:off x="7233810" y="1094674"/>
            <a:ext cx="109543" cy="120101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4"/>
          <p:cNvSpPr/>
          <p:nvPr/>
        </p:nvSpPr>
        <p:spPr>
          <a:xfrm>
            <a:off x="7016198" y="899498"/>
            <a:ext cx="125536" cy="104652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4"/>
          <p:cNvSpPr/>
          <p:nvPr/>
        </p:nvSpPr>
        <p:spPr>
          <a:xfrm>
            <a:off x="7118754" y="1033264"/>
            <a:ext cx="111639" cy="116220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4"/>
          <p:cNvSpPr/>
          <p:nvPr/>
        </p:nvSpPr>
        <p:spPr>
          <a:xfrm>
            <a:off x="7466560" y="1199715"/>
            <a:ext cx="24377" cy="27250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24"/>
          <p:cNvSpPr/>
          <p:nvPr/>
        </p:nvSpPr>
        <p:spPr>
          <a:xfrm>
            <a:off x="7249725" y="1191563"/>
            <a:ext cx="26396" cy="28492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24"/>
          <p:cNvSpPr/>
          <p:nvPr/>
        </p:nvSpPr>
        <p:spPr>
          <a:xfrm>
            <a:off x="7003777" y="950427"/>
            <a:ext cx="36100" cy="21350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24"/>
          <p:cNvSpPr/>
          <p:nvPr/>
        </p:nvSpPr>
        <p:spPr>
          <a:xfrm>
            <a:off x="7122947" y="1116567"/>
            <a:ext cx="37498" cy="38352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24"/>
          <p:cNvSpPr/>
          <p:nvPr/>
        </p:nvSpPr>
        <p:spPr>
          <a:xfrm>
            <a:off x="5696245" y="1097313"/>
            <a:ext cx="462239" cy="446324"/>
          </a:xfrm>
          <a:custGeom>
            <a:avLst/>
            <a:gdLst/>
            <a:ahLst/>
            <a:cxnLst/>
            <a:rect l="l" t="t" r="r" b="b"/>
            <a:pathLst>
              <a:path w="5954" h="5749" extrusionOk="0">
                <a:moveTo>
                  <a:pt x="1928" y="1"/>
                </a:moveTo>
                <a:cubicBezTo>
                  <a:pt x="1928" y="1"/>
                  <a:pt x="1709" y="759"/>
                  <a:pt x="1248" y="759"/>
                </a:cubicBezTo>
                <a:cubicBezTo>
                  <a:pt x="1209" y="759"/>
                  <a:pt x="1168" y="753"/>
                  <a:pt x="1125" y="741"/>
                </a:cubicBezTo>
                <a:lnTo>
                  <a:pt x="1125" y="741"/>
                </a:lnTo>
                <a:cubicBezTo>
                  <a:pt x="1125" y="741"/>
                  <a:pt x="1750" y="1321"/>
                  <a:pt x="1768" y="2044"/>
                </a:cubicBezTo>
                <a:cubicBezTo>
                  <a:pt x="1768" y="2044"/>
                  <a:pt x="1175" y="2546"/>
                  <a:pt x="466" y="2546"/>
                </a:cubicBezTo>
                <a:cubicBezTo>
                  <a:pt x="407" y="2546"/>
                  <a:pt x="347" y="2543"/>
                  <a:pt x="286" y="2535"/>
                </a:cubicBezTo>
                <a:lnTo>
                  <a:pt x="286" y="2535"/>
                </a:lnTo>
                <a:cubicBezTo>
                  <a:pt x="286" y="2535"/>
                  <a:pt x="590" y="3187"/>
                  <a:pt x="1" y="3588"/>
                </a:cubicBezTo>
                <a:cubicBezTo>
                  <a:pt x="1" y="3588"/>
                  <a:pt x="94" y="3571"/>
                  <a:pt x="215" y="3571"/>
                </a:cubicBezTo>
                <a:cubicBezTo>
                  <a:pt x="468" y="3571"/>
                  <a:pt x="844" y="3645"/>
                  <a:pt x="759" y="4097"/>
                </a:cubicBezTo>
                <a:cubicBezTo>
                  <a:pt x="759" y="4097"/>
                  <a:pt x="1078" y="3810"/>
                  <a:pt x="1422" y="3810"/>
                </a:cubicBezTo>
                <a:cubicBezTo>
                  <a:pt x="1480" y="3810"/>
                  <a:pt x="1540" y="3819"/>
                  <a:pt x="1598" y="3838"/>
                </a:cubicBezTo>
                <a:cubicBezTo>
                  <a:pt x="2009" y="3972"/>
                  <a:pt x="1732" y="4838"/>
                  <a:pt x="1661" y="4990"/>
                </a:cubicBezTo>
                <a:cubicBezTo>
                  <a:pt x="1661" y="4990"/>
                  <a:pt x="1716" y="4977"/>
                  <a:pt x="1808" y="4977"/>
                </a:cubicBezTo>
                <a:cubicBezTo>
                  <a:pt x="2061" y="4977"/>
                  <a:pt x="2588" y="5068"/>
                  <a:pt x="2999" y="5748"/>
                </a:cubicBezTo>
                <a:cubicBezTo>
                  <a:pt x="2999" y="5748"/>
                  <a:pt x="2892" y="4802"/>
                  <a:pt x="3704" y="4793"/>
                </a:cubicBezTo>
                <a:cubicBezTo>
                  <a:pt x="3704" y="4793"/>
                  <a:pt x="3214" y="4383"/>
                  <a:pt x="3401" y="3936"/>
                </a:cubicBezTo>
                <a:cubicBezTo>
                  <a:pt x="3461" y="3785"/>
                  <a:pt x="3574" y="3711"/>
                  <a:pt x="3711" y="3711"/>
                </a:cubicBezTo>
                <a:cubicBezTo>
                  <a:pt x="3977" y="3711"/>
                  <a:pt x="4334" y="3994"/>
                  <a:pt x="4570" y="4543"/>
                </a:cubicBezTo>
                <a:cubicBezTo>
                  <a:pt x="4570" y="4543"/>
                  <a:pt x="4861" y="4011"/>
                  <a:pt x="5413" y="4011"/>
                </a:cubicBezTo>
                <a:cubicBezTo>
                  <a:pt x="5572" y="4011"/>
                  <a:pt x="5752" y="4055"/>
                  <a:pt x="5954" y="4168"/>
                </a:cubicBezTo>
                <a:cubicBezTo>
                  <a:pt x="5954" y="4168"/>
                  <a:pt x="5016" y="3562"/>
                  <a:pt x="5588" y="2696"/>
                </a:cubicBezTo>
                <a:lnTo>
                  <a:pt x="5588" y="2696"/>
                </a:lnTo>
                <a:cubicBezTo>
                  <a:pt x="5588" y="2696"/>
                  <a:pt x="5408" y="2720"/>
                  <a:pt x="5177" y="2720"/>
                </a:cubicBezTo>
                <a:cubicBezTo>
                  <a:pt x="4825" y="2720"/>
                  <a:pt x="4355" y="2664"/>
                  <a:pt x="4231" y="2383"/>
                </a:cubicBezTo>
                <a:cubicBezTo>
                  <a:pt x="4026" y="1919"/>
                  <a:pt x="5195" y="1893"/>
                  <a:pt x="5195" y="1893"/>
                </a:cubicBezTo>
                <a:cubicBezTo>
                  <a:pt x="5195" y="1893"/>
                  <a:pt x="4740" y="1330"/>
                  <a:pt x="5481" y="741"/>
                </a:cubicBezTo>
                <a:lnTo>
                  <a:pt x="5481" y="741"/>
                </a:lnTo>
                <a:cubicBezTo>
                  <a:pt x="5481" y="741"/>
                  <a:pt x="5448" y="743"/>
                  <a:pt x="5392" y="743"/>
                </a:cubicBezTo>
                <a:cubicBezTo>
                  <a:pt x="5123" y="743"/>
                  <a:pt x="4320" y="700"/>
                  <a:pt x="4017" y="206"/>
                </a:cubicBezTo>
                <a:cubicBezTo>
                  <a:pt x="4017" y="206"/>
                  <a:pt x="3527" y="887"/>
                  <a:pt x="3196" y="887"/>
                </a:cubicBezTo>
                <a:cubicBezTo>
                  <a:pt x="3184" y="887"/>
                  <a:pt x="3172" y="886"/>
                  <a:pt x="3160" y="884"/>
                </a:cubicBezTo>
                <a:cubicBezTo>
                  <a:pt x="2821" y="822"/>
                  <a:pt x="2723" y="99"/>
                  <a:pt x="2723" y="99"/>
                </a:cubicBezTo>
                <a:cubicBezTo>
                  <a:pt x="2723" y="99"/>
                  <a:pt x="2540" y="228"/>
                  <a:pt x="2329" y="228"/>
                </a:cubicBezTo>
                <a:cubicBezTo>
                  <a:pt x="2194" y="228"/>
                  <a:pt x="2047" y="175"/>
                  <a:pt x="19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24"/>
          <p:cNvSpPr/>
          <p:nvPr/>
        </p:nvSpPr>
        <p:spPr>
          <a:xfrm>
            <a:off x="5825818" y="1266403"/>
            <a:ext cx="332666" cy="277933"/>
          </a:xfrm>
          <a:custGeom>
            <a:avLst/>
            <a:gdLst/>
            <a:ahLst/>
            <a:cxnLst/>
            <a:rect l="l" t="t" r="r" b="b"/>
            <a:pathLst>
              <a:path w="4285" h="3580" extrusionOk="0">
                <a:moveTo>
                  <a:pt x="268" y="2812"/>
                </a:moveTo>
                <a:cubicBezTo>
                  <a:pt x="545" y="2847"/>
                  <a:pt x="982" y="2999"/>
                  <a:pt x="1339" y="3579"/>
                </a:cubicBezTo>
                <a:cubicBezTo>
                  <a:pt x="1339" y="3579"/>
                  <a:pt x="1223" y="2624"/>
                  <a:pt x="2044" y="2615"/>
                </a:cubicBezTo>
                <a:cubicBezTo>
                  <a:pt x="2044" y="2615"/>
                  <a:pt x="1545" y="2214"/>
                  <a:pt x="1732" y="1758"/>
                </a:cubicBezTo>
                <a:cubicBezTo>
                  <a:pt x="1911" y="1312"/>
                  <a:pt x="2553" y="1535"/>
                  <a:pt x="2901" y="2365"/>
                </a:cubicBezTo>
                <a:cubicBezTo>
                  <a:pt x="2901" y="2365"/>
                  <a:pt x="3383" y="1491"/>
                  <a:pt x="4285" y="1990"/>
                </a:cubicBezTo>
                <a:cubicBezTo>
                  <a:pt x="4285" y="1990"/>
                  <a:pt x="3347" y="1384"/>
                  <a:pt x="3919" y="518"/>
                </a:cubicBezTo>
                <a:cubicBezTo>
                  <a:pt x="3919" y="518"/>
                  <a:pt x="2767" y="670"/>
                  <a:pt x="2562" y="205"/>
                </a:cubicBezTo>
                <a:cubicBezTo>
                  <a:pt x="2526" y="143"/>
                  <a:pt x="2526" y="63"/>
                  <a:pt x="2562" y="0"/>
                </a:cubicBezTo>
                <a:cubicBezTo>
                  <a:pt x="1089" y="27"/>
                  <a:pt x="1" y="1366"/>
                  <a:pt x="268" y="28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4"/>
          <p:cNvSpPr/>
          <p:nvPr/>
        </p:nvSpPr>
        <p:spPr>
          <a:xfrm>
            <a:off x="5688637" y="1094518"/>
            <a:ext cx="470546" cy="454631"/>
          </a:xfrm>
          <a:custGeom>
            <a:avLst/>
            <a:gdLst/>
            <a:ahLst/>
            <a:cxnLst/>
            <a:rect l="l" t="t" r="r" b="b"/>
            <a:pathLst>
              <a:path w="6061" h="5856" extrusionOk="0">
                <a:moveTo>
                  <a:pt x="4305" y="2270"/>
                </a:moveTo>
                <a:cubicBezTo>
                  <a:pt x="4298" y="2298"/>
                  <a:pt x="4297" y="2328"/>
                  <a:pt x="4302" y="2357"/>
                </a:cubicBezTo>
                <a:cubicBezTo>
                  <a:pt x="4308" y="2374"/>
                  <a:pt x="4314" y="2390"/>
                  <a:pt x="4322" y="2407"/>
                </a:cubicBezTo>
                <a:lnTo>
                  <a:pt x="4322" y="2407"/>
                </a:lnTo>
                <a:cubicBezTo>
                  <a:pt x="4317" y="2393"/>
                  <a:pt x="4313" y="2380"/>
                  <a:pt x="4311" y="2366"/>
                </a:cubicBezTo>
                <a:cubicBezTo>
                  <a:pt x="4302" y="2333"/>
                  <a:pt x="4300" y="2300"/>
                  <a:pt x="4305" y="2270"/>
                </a:cubicBezTo>
                <a:close/>
                <a:moveTo>
                  <a:pt x="4322" y="2407"/>
                </a:moveTo>
                <a:lnTo>
                  <a:pt x="4322" y="2407"/>
                </a:lnTo>
                <a:cubicBezTo>
                  <a:pt x="4330" y="2431"/>
                  <a:pt x="4342" y="2455"/>
                  <a:pt x="4358" y="2475"/>
                </a:cubicBezTo>
                <a:lnTo>
                  <a:pt x="4358" y="2475"/>
                </a:lnTo>
                <a:cubicBezTo>
                  <a:pt x="4344" y="2454"/>
                  <a:pt x="4332" y="2431"/>
                  <a:pt x="4322" y="2407"/>
                </a:cubicBezTo>
                <a:close/>
                <a:moveTo>
                  <a:pt x="4358" y="2475"/>
                </a:moveTo>
                <a:lnTo>
                  <a:pt x="4358" y="2475"/>
                </a:lnTo>
                <a:cubicBezTo>
                  <a:pt x="4366" y="2487"/>
                  <a:pt x="4374" y="2498"/>
                  <a:pt x="4383" y="2509"/>
                </a:cubicBezTo>
                <a:cubicBezTo>
                  <a:pt x="4426" y="2558"/>
                  <a:pt x="4480" y="2597"/>
                  <a:pt x="4542" y="2628"/>
                </a:cubicBezTo>
                <a:lnTo>
                  <a:pt x="4542" y="2628"/>
                </a:lnTo>
                <a:cubicBezTo>
                  <a:pt x="4485" y="2599"/>
                  <a:pt x="4432" y="2560"/>
                  <a:pt x="4392" y="2509"/>
                </a:cubicBezTo>
                <a:cubicBezTo>
                  <a:pt x="4379" y="2499"/>
                  <a:pt x="4368" y="2488"/>
                  <a:pt x="4358" y="2475"/>
                </a:cubicBezTo>
                <a:close/>
                <a:moveTo>
                  <a:pt x="4542" y="2628"/>
                </a:moveTo>
                <a:cubicBezTo>
                  <a:pt x="4553" y="2634"/>
                  <a:pt x="4565" y="2640"/>
                  <a:pt x="4577" y="2645"/>
                </a:cubicBezTo>
                <a:lnTo>
                  <a:pt x="4577" y="2645"/>
                </a:lnTo>
                <a:cubicBezTo>
                  <a:pt x="4565" y="2639"/>
                  <a:pt x="4553" y="2634"/>
                  <a:pt x="4542" y="2628"/>
                </a:cubicBezTo>
                <a:close/>
                <a:moveTo>
                  <a:pt x="4577" y="2645"/>
                </a:moveTo>
                <a:lnTo>
                  <a:pt x="4577" y="2645"/>
                </a:lnTo>
                <a:cubicBezTo>
                  <a:pt x="4606" y="2657"/>
                  <a:pt x="4636" y="2668"/>
                  <a:pt x="4668" y="2678"/>
                </a:cubicBezTo>
                <a:cubicBezTo>
                  <a:pt x="4681" y="2682"/>
                  <a:pt x="4694" y="2685"/>
                  <a:pt x="4707" y="2688"/>
                </a:cubicBezTo>
                <a:lnTo>
                  <a:pt x="4707" y="2688"/>
                </a:lnTo>
                <a:cubicBezTo>
                  <a:pt x="4697" y="2685"/>
                  <a:pt x="4687" y="2682"/>
                  <a:pt x="4677" y="2678"/>
                </a:cubicBezTo>
                <a:cubicBezTo>
                  <a:pt x="4643" y="2670"/>
                  <a:pt x="4609" y="2659"/>
                  <a:pt x="4577" y="2645"/>
                </a:cubicBezTo>
                <a:close/>
                <a:moveTo>
                  <a:pt x="4707" y="2688"/>
                </a:moveTo>
                <a:cubicBezTo>
                  <a:pt x="4806" y="2719"/>
                  <a:pt x="4911" y="2742"/>
                  <a:pt x="5016" y="2750"/>
                </a:cubicBezTo>
                <a:cubicBezTo>
                  <a:pt x="5092" y="2756"/>
                  <a:pt x="5170" y="2759"/>
                  <a:pt x="5249" y="2759"/>
                </a:cubicBezTo>
                <a:cubicBezTo>
                  <a:pt x="5394" y="2759"/>
                  <a:pt x="5542" y="2749"/>
                  <a:pt x="5686" y="2732"/>
                </a:cubicBezTo>
                <a:lnTo>
                  <a:pt x="5686" y="2732"/>
                </a:lnTo>
                <a:cubicBezTo>
                  <a:pt x="5558" y="2747"/>
                  <a:pt x="5433" y="2753"/>
                  <a:pt x="5308" y="2753"/>
                </a:cubicBezTo>
                <a:cubicBezTo>
                  <a:pt x="5205" y="2753"/>
                  <a:pt x="5103" y="2749"/>
                  <a:pt x="4998" y="2741"/>
                </a:cubicBezTo>
                <a:cubicBezTo>
                  <a:pt x="4896" y="2733"/>
                  <a:pt x="4801" y="2711"/>
                  <a:pt x="4707" y="2688"/>
                </a:cubicBezTo>
                <a:close/>
                <a:moveTo>
                  <a:pt x="2009" y="1"/>
                </a:moveTo>
                <a:lnTo>
                  <a:pt x="2000" y="37"/>
                </a:lnTo>
                <a:cubicBezTo>
                  <a:pt x="1937" y="224"/>
                  <a:pt x="1848" y="411"/>
                  <a:pt x="1723" y="563"/>
                </a:cubicBezTo>
                <a:cubicBezTo>
                  <a:pt x="1669" y="643"/>
                  <a:pt x="1589" y="706"/>
                  <a:pt x="1500" y="742"/>
                </a:cubicBezTo>
                <a:cubicBezTo>
                  <a:pt x="1446" y="763"/>
                  <a:pt x="1388" y="775"/>
                  <a:pt x="1332" y="775"/>
                </a:cubicBezTo>
                <a:cubicBezTo>
                  <a:pt x="1303" y="775"/>
                  <a:pt x="1275" y="772"/>
                  <a:pt x="1248" y="766"/>
                </a:cubicBezTo>
                <a:lnTo>
                  <a:pt x="1248" y="766"/>
                </a:lnTo>
                <a:cubicBezTo>
                  <a:pt x="1246" y="764"/>
                  <a:pt x="1243" y="762"/>
                  <a:pt x="1241" y="759"/>
                </a:cubicBezTo>
                <a:lnTo>
                  <a:pt x="1239" y="764"/>
                </a:lnTo>
                <a:lnTo>
                  <a:pt x="1239" y="764"/>
                </a:lnTo>
                <a:cubicBezTo>
                  <a:pt x="1234" y="762"/>
                  <a:pt x="1228" y="761"/>
                  <a:pt x="1223" y="759"/>
                </a:cubicBezTo>
                <a:lnTo>
                  <a:pt x="1143" y="742"/>
                </a:lnTo>
                <a:lnTo>
                  <a:pt x="1205" y="795"/>
                </a:lnTo>
                <a:cubicBezTo>
                  <a:pt x="1375" y="974"/>
                  <a:pt x="1527" y="1170"/>
                  <a:pt x="1643" y="1384"/>
                </a:cubicBezTo>
                <a:cubicBezTo>
                  <a:pt x="1696" y="1491"/>
                  <a:pt x="1741" y="1607"/>
                  <a:pt x="1777" y="1723"/>
                </a:cubicBezTo>
                <a:cubicBezTo>
                  <a:pt x="1811" y="1836"/>
                  <a:pt x="1829" y="1949"/>
                  <a:pt x="1838" y="2070"/>
                </a:cubicBezTo>
                <a:lnTo>
                  <a:pt x="1838" y="2070"/>
                </a:lnTo>
                <a:cubicBezTo>
                  <a:pt x="1627" y="2227"/>
                  <a:pt x="1398" y="2358"/>
                  <a:pt x="1152" y="2446"/>
                </a:cubicBezTo>
                <a:cubicBezTo>
                  <a:pt x="1027" y="2491"/>
                  <a:pt x="902" y="2518"/>
                  <a:pt x="777" y="2544"/>
                </a:cubicBezTo>
                <a:cubicBezTo>
                  <a:pt x="710" y="2553"/>
                  <a:pt x="643" y="2558"/>
                  <a:pt x="577" y="2558"/>
                </a:cubicBezTo>
                <a:cubicBezTo>
                  <a:pt x="511" y="2558"/>
                  <a:pt x="447" y="2553"/>
                  <a:pt x="384" y="2544"/>
                </a:cubicBezTo>
                <a:lnTo>
                  <a:pt x="340" y="2544"/>
                </a:lnTo>
                <a:lnTo>
                  <a:pt x="357" y="2589"/>
                </a:lnTo>
                <a:cubicBezTo>
                  <a:pt x="393" y="2678"/>
                  <a:pt x="411" y="2768"/>
                  <a:pt x="420" y="2866"/>
                </a:cubicBezTo>
                <a:cubicBezTo>
                  <a:pt x="438" y="2964"/>
                  <a:pt x="429" y="3053"/>
                  <a:pt x="411" y="3151"/>
                </a:cubicBezTo>
                <a:cubicBezTo>
                  <a:pt x="384" y="3241"/>
                  <a:pt x="349" y="3330"/>
                  <a:pt x="286" y="3410"/>
                </a:cubicBezTo>
                <a:cubicBezTo>
                  <a:pt x="236" y="3477"/>
                  <a:pt x="170" y="3544"/>
                  <a:pt x="95" y="3597"/>
                </a:cubicBezTo>
                <a:lnTo>
                  <a:pt x="95" y="3597"/>
                </a:lnTo>
                <a:cubicBezTo>
                  <a:pt x="93" y="3597"/>
                  <a:pt x="92" y="3597"/>
                  <a:pt x="90" y="3598"/>
                </a:cubicBezTo>
                <a:lnTo>
                  <a:pt x="91" y="3600"/>
                </a:lnTo>
                <a:lnTo>
                  <a:pt x="91" y="3600"/>
                </a:lnTo>
                <a:cubicBezTo>
                  <a:pt x="87" y="3602"/>
                  <a:pt x="84" y="3604"/>
                  <a:pt x="81" y="3607"/>
                </a:cubicBezTo>
                <a:lnTo>
                  <a:pt x="0" y="3669"/>
                </a:lnTo>
                <a:lnTo>
                  <a:pt x="0" y="3669"/>
                </a:lnTo>
                <a:lnTo>
                  <a:pt x="99" y="3651"/>
                </a:lnTo>
                <a:cubicBezTo>
                  <a:pt x="160" y="3639"/>
                  <a:pt x="222" y="3633"/>
                  <a:pt x="284" y="3633"/>
                </a:cubicBezTo>
                <a:cubicBezTo>
                  <a:pt x="404" y="3633"/>
                  <a:pt x="523" y="3655"/>
                  <a:pt x="634" y="3696"/>
                </a:cubicBezTo>
                <a:cubicBezTo>
                  <a:pt x="714" y="3723"/>
                  <a:pt x="777" y="3794"/>
                  <a:pt x="813" y="3874"/>
                </a:cubicBezTo>
                <a:cubicBezTo>
                  <a:pt x="839" y="3955"/>
                  <a:pt x="839" y="4044"/>
                  <a:pt x="822" y="4133"/>
                </a:cubicBezTo>
                <a:lnTo>
                  <a:pt x="822" y="4187"/>
                </a:lnTo>
                <a:lnTo>
                  <a:pt x="866" y="4151"/>
                </a:lnTo>
                <a:cubicBezTo>
                  <a:pt x="1000" y="4035"/>
                  <a:pt x="1161" y="3946"/>
                  <a:pt x="1330" y="3901"/>
                </a:cubicBezTo>
                <a:cubicBezTo>
                  <a:pt x="1397" y="3881"/>
                  <a:pt x="1464" y="3871"/>
                  <a:pt x="1527" y="3871"/>
                </a:cubicBezTo>
                <a:cubicBezTo>
                  <a:pt x="1548" y="3871"/>
                  <a:pt x="1569" y="3872"/>
                  <a:pt x="1589" y="3874"/>
                </a:cubicBezTo>
                <a:cubicBezTo>
                  <a:pt x="1678" y="3883"/>
                  <a:pt x="1759" y="3919"/>
                  <a:pt x="1812" y="3990"/>
                </a:cubicBezTo>
                <a:cubicBezTo>
                  <a:pt x="1866" y="4062"/>
                  <a:pt x="1893" y="4142"/>
                  <a:pt x="1893" y="4231"/>
                </a:cubicBezTo>
                <a:cubicBezTo>
                  <a:pt x="1893" y="4321"/>
                  <a:pt x="1893" y="4410"/>
                  <a:pt x="1884" y="4499"/>
                </a:cubicBezTo>
                <a:cubicBezTo>
                  <a:pt x="1858" y="4668"/>
                  <a:pt x="1809" y="4837"/>
                  <a:pt x="1751" y="4999"/>
                </a:cubicBezTo>
                <a:lnTo>
                  <a:pt x="1751" y="4999"/>
                </a:lnTo>
                <a:cubicBezTo>
                  <a:pt x="1750" y="4999"/>
                  <a:pt x="1750" y="4999"/>
                  <a:pt x="1750" y="4999"/>
                </a:cubicBezTo>
                <a:lnTo>
                  <a:pt x="1750" y="5000"/>
                </a:lnTo>
                <a:lnTo>
                  <a:pt x="1750" y="5000"/>
                </a:lnTo>
                <a:cubicBezTo>
                  <a:pt x="1747" y="5008"/>
                  <a:pt x="1744" y="5017"/>
                  <a:pt x="1741" y="5026"/>
                </a:cubicBezTo>
                <a:lnTo>
                  <a:pt x="1732" y="5061"/>
                </a:lnTo>
                <a:lnTo>
                  <a:pt x="1732" y="5061"/>
                </a:lnTo>
                <a:lnTo>
                  <a:pt x="1768" y="5052"/>
                </a:lnTo>
                <a:cubicBezTo>
                  <a:pt x="1819" y="5045"/>
                  <a:pt x="1874" y="5041"/>
                  <a:pt x="1929" y="5041"/>
                </a:cubicBezTo>
                <a:cubicBezTo>
                  <a:pt x="2008" y="5041"/>
                  <a:pt x="2087" y="5049"/>
                  <a:pt x="2160" y="5070"/>
                </a:cubicBezTo>
                <a:cubicBezTo>
                  <a:pt x="2294" y="5097"/>
                  <a:pt x="2419" y="5151"/>
                  <a:pt x="2535" y="5222"/>
                </a:cubicBezTo>
                <a:cubicBezTo>
                  <a:pt x="2642" y="5293"/>
                  <a:pt x="2749" y="5383"/>
                  <a:pt x="2839" y="5481"/>
                </a:cubicBezTo>
                <a:cubicBezTo>
                  <a:pt x="2892" y="5516"/>
                  <a:pt x="2928" y="5579"/>
                  <a:pt x="2972" y="5632"/>
                </a:cubicBezTo>
                <a:lnTo>
                  <a:pt x="3080" y="5802"/>
                </a:lnTo>
                <a:lnTo>
                  <a:pt x="3124" y="5856"/>
                </a:lnTo>
                <a:lnTo>
                  <a:pt x="3115" y="5784"/>
                </a:lnTo>
                <a:cubicBezTo>
                  <a:pt x="3115" y="5781"/>
                  <a:pt x="3115" y="5778"/>
                  <a:pt x="3115" y="5775"/>
                </a:cubicBezTo>
                <a:lnTo>
                  <a:pt x="3115" y="5775"/>
                </a:lnTo>
                <a:lnTo>
                  <a:pt x="3115" y="5775"/>
                </a:lnTo>
                <a:cubicBezTo>
                  <a:pt x="3115" y="5775"/>
                  <a:pt x="3115" y="5774"/>
                  <a:pt x="3114" y="5774"/>
                </a:cubicBezTo>
                <a:lnTo>
                  <a:pt x="3114" y="5774"/>
                </a:lnTo>
                <a:cubicBezTo>
                  <a:pt x="3107" y="5670"/>
                  <a:pt x="3116" y="5558"/>
                  <a:pt x="3133" y="5454"/>
                </a:cubicBezTo>
                <a:cubicBezTo>
                  <a:pt x="3151" y="5347"/>
                  <a:pt x="3187" y="5240"/>
                  <a:pt x="3240" y="5142"/>
                </a:cubicBezTo>
                <a:cubicBezTo>
                  <a:pt x="3303" y="5043"/>
                  <a:pt x="3383" y="4963"/>
                  <a:pt x="3481" y="4918"/>
                </a:cubicBezTo>
                <a:cubicBezTo>
                  <a:pt x="3588" y="4874"/>
                  <a:pt x="3695" y="4847"/>
                  <a:pt x="3802" y="4847"/>
                </a:cubicBezTo>
                <a:lnTo>
                  <a:pt x="3847" y="4847"/>
                </a:lnTo>
                <a:lnTo>
                  <a:pt x="3820" y="4820"/>
                </a:lnTo>
                <a:cubicBezTo>
                  <a:pt x="3651" y="4678"/>
                  <a:pt x="3535" y="4490"/>
                  <a:pt x="3481" y="4276"/>
                </a:cubicBezTo>
                <a:cubicBezTo>
                  <a:pt x="3463" y="4169"/>
                  <a:pt x="3472" y="4062"/>
                  <a:pt x="3517" y="3964"/>
                </a:cubicBezTo>
                <a:cubicBezTo>
                  <a:pt x="3561" y="3865"/>
                  <a:pt x="3642" y="3794"/>
                  <a:pt x="3749" y="3767"/>
                </a:cubicBezTo>
                <a:cubicBezTo>
                  <a:pt x="3766" y="3766"/>
                  <a:pt x="3783" y="3765"/>
                  <a:pt x="3800" y="3765"/>
                </a:cubicBezTo>
                <a:cubicBezTo>
                  <a:pt x="3889" y="3765"/>
                  <a:pt x="3977" y="3786"/>
                  <a:pt x="4052" y="3839"/>
                </a:cubicBezTo>
                <a:cubicBezTo>
                  <a:pt x="4151" y="3883"/>
                  <a:pt x="4240" y="3955"/>
                  <a:pt x="4311" y="4035"/>
                </a:cubicBezTo>
                <a:cubicBezTo>
                  <a:pt x="4446" y="4187"/>
                  <a:pt x="4565" y="4363"/>
                  <a:pt x="4646" y="4555"/>
                </a:cubicBezTo>
                <a:lnTo>
                  <a:pt x="4646" y="4555"/>
                </a:lnTo>
                <a:cubicBezTo>
                  <a:pt x="4644" y="4557"/>
                  <a:pt x="4643" y="4559"/>
                  <a:pt x="4641" y="4561"/>
                </a:cubicBezTo>
                <a:lnTo>
                  <a:pt x="4649" y="4561"/>
                </a:lnTo>
                <a:cubicBezTo>
                  <a:pt x="4652" y="4570"/>
                  <a:pt x="4656" y="4579"/>
                  <a:pt x="4659" y="4588"/>
                </a:cubicBezTo>
                <a:lnTo>
                  <a:pt x="4668" y="4606"/>
                </a:lnTo>
                <a:lnTo>
                  <a:pt x="4677" y="4588"/>
                </a:lnTo>
                <a:cubicBezTo>
                  <a:pt x="4749" y="4472"/>
                  <a:pt x="4838" y="4374"/>
                  <a:pt x="4936" y="4285"/>
                </a:cubicBezTo>
                <a:cubicBezTo>
                  <a:pt x="5034" y="4196"/>
                  <a:pt x="5159" y="4133"/>
                  <a:pt x="5284" y="4097"/>
                </a:cubicBezTo>
                <a:cubicBezTo>
                  <a:pt x="5362" y="4069"/>
                  <a:pt x="5444" y="4056"/>
                  <a:pt x="5527" y="4056"/>
                </a:cubicBezTo>
                <a:cubicBezTo>
                  <a:pt x="5576" y="4056"/>
                  <a:pt x="5627" y="4061"/>
                  <a:pt x="5677" y="4071"/>
                </a:cubicBezTo>
                <a:cubicBezTo>
                  <a:pt x="5739" y="4088"/>
                  <a:pt x="5811" y="4106"/>
                  <a:pt x="5873" y="4124"/>
                </a:cubicBezTo>
                <a:cubicBezTo>
                  <a:pt x="5936" y="4151"/>
                  <a:pt x="5989" y="4187"/>
                  <a:pt x="6052" y="4213"/>
                </a:cubicBezTo>
                <a:lnTo>
                  <a:pt x="6060" y="4196"/>
                </a:lnTo>
                <a:cubicBezTo>
                  <a:pt x="5944" y="4115"/>
                  <a:pt x="5837" y="4017"/>
                  <a:pt x="5748" y="3910"/>
                </a:cubicBezTo>
                <a:cubicBezTo>
                  <a:pt x="5659" y="3803"/>
                  <a:pt x="5587" y="3678"/>
                  <a:pt x="5543" y="3544"/>
                </a:cubicBezTo>
                <a:cubicBezTo>
                  <a:pt x="5534" y="3508"/>
                  <a:pt x="5525" y="3473"/>
                  <a:pt x="5516" y="3437"/>
                </a:cubicBezTo>
                <a:lnTo>
                  <a:pt x="5507" y="3339"/>
                </a:lnTo>
                <a:cubicBezTo>
                  <a:pt x="5498" y="3267"/>
                  <a:pt x="5507" y="3196"/>
                  <a:pt x="5525" y="3125"/>
                </a:cubicBezTo>
                <a:cubicBezTo>
                  <a:pt x="5552" y="2982"/>
                  <a:pt x="5605" y="2848"/>
                  <a:pt x="5686" y="2732"/>
                </a:cubicBezTo>
                <a:lnTo>
                  <a:pt x="5686" y="2732"/>
                </a:lnTo>
                <a:cubicBezTo>
                  <a:pt x="5596" y="2848"/>
                  <a:pt x="5534" y="2973"/>
                  <a:pt x="5498" y="3107"/>
                </a:cubicBezTo>
                <a:cubicBezTo>
                  <a:pt x="5489" y="3178"/>
                  <a:pt x="5480" y="3250"/>
                  <a:pt x="5480" y="3321"/>
                </a:cubicBezTo>
                <a:lnTo>
                  <a:pt x="5498" y="3428"/>
                </a:lnTo>
                <a:cubicBezTo>
                  <a:pt x="5498" y="3464"/>
                  <a:pt x="5516" y="3499"/>
                  <a:pt x="5525" y="3535"/>
                </a:cubicBezTo>
                <a:cubicBezTo>
                  <a:pt x="5561" y="3669"/>
                  <a:pt x="5632" y="3794"/>
                  <a:pt x="5721" y="3910"/>
                </a:cubicBezTo>
                <a:cubicBezTo>
                  <a:pt x="5797" y="4001"/>
                  <a:pt x="5887" y="4086"/>
                  <a:pt x="5983" y="4159"/>
                </a:cubicBezTo>
                <a:lnTo>
                  <a:pt x="5983" y="4159"/>
                </a:lnTo>
                <a:cubicBezTo>
                  <a:pt x="5941" y="4138"/>
                  <a:pt x="5898" y="4116"/>
                  <a:pt x="5855" y="4097"/>
                </a:cubicBezTo>
                <a:cubicBezTo>
                  <a:pt x="5793" y="4080"/>
                  <a:pt x="5730" y="4062"/>
                  <a:pt x="5659" y="4044"/>
                </a:cubicBezTo>
                <a:cubicBezTo>
                  <a:pt x="5606" y="4033"/>
                  <a:pt x="5553" y="4028"/>
                  <a:pt x="5500" y="4028"/>
                </a:cubicBezTo>
                <a:cubicBezTo>
                  <a:pt x="5419" y="4028"/>
                  <a:pt x="5338" y="4040"/>
                  <a:pt x="5257" y="4062"/>
                </a:cubicBezTo>
                <a:cubicBezTo>
                  <a:pt x="5132" y="4106"/>
                  <a:pt x="5007" y="4169"/>
                  <a:pt x="4909" y="4258"/>
                </a:cubicBezTo>
                <a:cubicBezTo>
                  <a:pt x="4810" y="4341"/>
                  <a:pt x="4726" y="4431"/>
                  <a:pt x="4657" y="4537"/>
                </a:cubicBezTo>
                <a:lnTo>
                  <a:pt x="4657" y="4537"/>
                </a:lnTo>
                <a:cubicBezTo>
                  <a:pt x="4569" y="4341"/>
                  <a:pt x="4457" y="4162"/>
                  <a:pt x="4311" y="4008"/>
                </a:cubicBezTo>
                <a:cubicBezTo>
                  <a:pt x="4240" y="3919"/>
                  <a:pt x="4151" y="3856"/>
                  <a:pt x="4052" y="3794"/>
                </a:cubicBezTo>
                <a:cubicBezTo>
                  <a:pt x="3975" y="3752"/>
                  <a:pt x="3886" y="3726"/>
                  <a:pt x="3795" y="3726"/>
                </a:cubicBezTo>
                <a:cubicBezTo>
                  <a:pt x="3771" y="3726"/>
                  <a:pt x="3746" y="3728"/>
                  <a:pt x="3722" y="3731"/>
                </a:cubicBezTo>
                <a:cubicBezTo>
                  <a:pt x="3615" y="3758"/>
                  <a:pt x="3517" y="3830"/>
                  <a:pt x="3472" y="3937"/>
                </a:cubicBezTo>
                <a:cubicBezTo>
                  <a:pt x="3428" y="4044"/>
                  <a:pt x="3410" y="4160"/>
                  <a:pt x="3437" y="4276"/>
                </a:cubicBezTo>
                <a:cubicBezTo>
                  <a:pt x="3454" y="4383"/>
                  <a:pt x="3499" y="4490"/>
                  <a:pt x="3561" y="4579"/>
                </a:cubicBezTo>
                <a:cubicBezTo>
                  <a:pt x="3615" y="4664"/>
                  <a:pt x="3675" y="4741"/>
                  <a:pt x="3747" y="4807"/>
                </a:cubicBezTo>
                <a:lnTo>
                  <a:pt x="3747" y="4807"/>
                </a:lnTo>
                <a:cubicBezTo>
                  <a:pt x="3647" y="4817"/>
                  <a:pt x="3548" y="4836"/>
                  <a:pt x="3463" y="4883"/>
                </a:cubicBezTo>
                <a:cubicBezTo>
                  <a:pt x="3356" y="4936"/>
                  <a:pt x="3267" y="5017"/>
                  <a:pt x="3204" y="5115"/>
                </a:cubicBezTo>
                <a:cubicBezTo>
                  <a:pt x="3151" y="5213"/>
                  <a:pt x="3106" y="5329"/>
                  <a:pt x="3097" y="5436"/>
                </a:cubicBezTo>
                <a:cubicBezTo>
                  <a:pt x="3077" y="5526"/>
                  <a:pt x="3072" y="5617"/>
                  <a:pt x="3075" y="5707"/>
                </a:cubicBezTo>
                <a:lnTo>
                  <a:pt x="3075" y="5707"/>
                </a:lnTo>
                <a:cubicBezTo>
                  <a:pt x="3052" y="5669"/>
                  <a:pt x="3027" y="5634"/>
                  <a:pt x="2999" y="5606"/>
                </a:cubicBezTo>
                <a:cubicBezTo>
                  <a:pt x="2955" y="5552"/>
                  <a:pt x="2919" y="5490"/>
                  <a:pt x="2865" y="5445"/>
                </a:cubicBezTo>
                <a:cubicBezTo>
                  <a:pt x="2776" y="5347"/>
                  <a:pt x="2669" y="5258"/>
                  <a:pt x="2553" y="5177"/>
                </a:cubicBezTo>
                <a:cubicBezTo>
                  <a:pt x="2356" y="5053"/>
                  <a:pt x="2136" y="4989"/>
                  <a:pt x="1906" y="4989"/>
                </a:cubicBezTo>
                <a:cubicBezTo>
                  <a:pt x="1868" y="4989"/>
                  <a:pt x="1831" y="4991"/>
                  <a:pt x="1793" y="4994"/>
                </a:cubicBezTo>
                <a:lnTo>
                  <a:pt x="1793" y="4994"/>
                </a:lnTo>
                <a:cubicBezTo>
                  <a:pt x="1855" y="4837"/>
                  <a:pt x="1895" y="4672"/>
                  <a:pt x="1919" y="4499"/>
                </a:cubicBezTo>
                <a:cubicBezTo>
                  <a:pt x="1937" y="4410"/>
                  <a:pt x="1937" y="4312"/>
                  <a:pt x="1937" y="4222"/>
                </a:cubicBezTo>
                <a:cubicBezTo>
                  <a:pt x="1928" y="4124"/>
                  <a:pt x="1901" y="4035"/>
                  <a:pt x="1848" y="3955"/>
                </a:cubicBezTo>
                <a:cubicBezTo>
                  <a:pt x="1785" y="3883"/>
                  <a:pt x="1696" y="3830"/>
                  <a:pt x="1598" y="3821"/>
                </a:cubicBezTo>
                <a:cubicBezTo>
                  <a:pt x="1576" y="3818"/>
                  <a:pt x="1553" y="3817"/>
                  <a:pt x="1530" y="3817"/>
                </a:cubicBezTo>
                <a:cubicBezTo>
                  <a:pt x="1460" y="3817"/>
                  <a:pt x="1388" y="3827"/>
                  <a:pt x="1321" y="3847"/>
                </a:cubicBezTo>
                <a:cubicBezTo>
                  <a:pt x="1164" y="3895"/>
                  <a:pt x="1014" y="3969"/>
                  <a:pt x="883" y="4066"/>
                </a:cubicBezTo>
                <a:lnTo>
                  <a:pt x="883" y="4066"/>
                </a:lnTo>
                <a:cubicBezTo>
                  <a:pt x="888" y="3990"/>
                  <a:pt x="878" y="3916"/>
                  <a:pt x="857" y="3847"/>
                </a:cubicBezTo>
                <a:cubicBezTo>
                  <a:pt x="822" y="3749"/>
                  <a:pt x="741" y="3678"/>
                  <a:pt x="652" y="3642"/>
                </a:cubicBezTo>
                <a:cubicBezTo>
                  <a:pt x="563" y="3607"/>
                  <a:pt x="473" y="3580"/>
                  <a:pt x="375" y="3580"/>
                </a:cubicBezTo>
                <a:cubicBezTo>
                  <a:pt x="349" y="3577"/>
                  <a:pt x="323" y="3576"/>
                  <a:pt x="298" y="3576"/>
                </a:cubicBezTo>
                <a:cubicBezTo>
                  <a:pt x="260" y="3576"/>
                  <a:pt x="222" y="3579"/>
                  <a:pt x="184" y="3583"/>
                </a:cubicBezTo>
                <a:lnTo>
                  <a:pt x="184" y="3583"/>
                </a:lnTo>
                <a:cubicBezTo>
                  <a:pt x="239" y="3536"/>
                  <a:pt x="287" y="3484"/>
                  <a:pt x="331" y="3428"/>
                </a:cubicBezTo>
                <a:cubicBezTo>
                  <a:pt x="393" y="3348"/>
                  <a:pt x="438" y="3250"/>
                  <a:pt x="465" y="3151"/>
                </a:cubicBezTo>
                <a:cubicBezTo>
                  <a:pt x="482" y="3053"/>
                  <a:pt x="491" y="2955"/>
                  <a:pt x="482" y="2848"/>
                </a:cubicBezTo>
                <a:cubicBezTo>
                  <a:pt x="475" y="2765"/>
                  <a:pt x="455" y="2683"/>
                  <a:pt x="422" y="2601"/>
                </a:cubicBezTo>
                <a:lnTo>
                  <a:pt x="422" y="2601"/>
                </a:lnTo>
                <a:cubicBezTo>
                  <a:pt x="465" y="2603"/>
                  <a:pt x="507" y="2604"/>
                  <a:pt x="549" y="2604"/>
                </a:cubicBezTo>
                <a:cubicBezTo>
                  <a:pt x="629" y="2604"/>
                  <a:pt x="707" y="2600"/>
                  <a:pt x="786" y="2589"/>
                </a:cubicBezTo>
                <a:cubicBezTo>
                  <a:pt x="920" y="2571"/>
                  <a:pt x="1054" y="2536"/>
                  <a:pt x="1179" y="2482"/>
                </a:cubicBezTo>
                <a:cubicBezTo>
                  <a:pt x="1428" y="2393"/>
                  <a:pt x="1669" y="2259"/>
                  <a:pt x="1884" y="2089"/>
                </a:cubicBezTo>
                <a:lnTo>
                  <a:pt x="1893" y="2080"/>
                </a:lnTo>
                <a:lnTo>
                  <a:pt x="1893" y="2071"/>
                </a:lnTo>
                <a:cubicBezTo>
                  <a:pt x="1884" y="1946"/>
                  <a:pt x="1866" y="1822"/>
                  <a:pt x="1830" y="1697"/>
                </a:cubicBezTo>
                <a:cubicBezTo>
                  <a:pt x="1794" y="1581"/>
                  <a:pt x="1750" y="1465"/>
                  <a:pt x="1687" y="1357"/>
                </a:cubicBezTo>
                <a:cubicBezTo>
                  <a:pt x="1582" y="1155"/>
                  <a:pt x="1448" y="968"/>
                  <a:pt x="1290" y="808"/>
                </a:cubicBezTo>
                <a:lnTo>
                  <a:pt x="1290" y="808"/>
                </a:lnTo>
                <a:cubicBezTo>
                  <a:pt x="1308" y="810"/>
                  <a:pt x="1325" y="811"/>
                  <a:pt x="1342" y="811"/>
                </a:cubicBezTo>
                <a:cubicBezTo>
                  <a:pt x="1404" y="811"/>
                  <a:pt x="1467" y="799"/>
                  <a:pt x="1527" y="777"/>
                </a:cubicBezTo>
                <a:cubicBezTo>
                  <a:pt x="1625" y="733"/>
                  <a:pt x="1705" y="661"/>
                  <a:pt x="1768" y="581"/>
                </a:cubicBezTo>
                <a:cubicBezTo>
                  <a:pt x="1884" y="431"/>
                  <a:pt x="1977" y="259"/>
                  <a:pt x="2033" y="77"/>
                </a:cubicBezTo>
                <a:lnTo>
                  <a:pt x="2033" y="77"/>
                </a:lnTo>
                <a:cubicBezTo>
                  <a:pt x="2072" y="126"/>
                  <a:pt x="2119" y="169"/>
                  <a:pt x="2178" y="206"/>
                </a:cubicBezTo>
                <a:cubicBezTo>
                  <a:pt x="2241" y="251"/>
                  <a:pt x="2321" y="277"/>
                  <a:pt x="2401" y="277"/>
                </a:cubicBezTo>
                <a:cubicBezTo>
                  <a:pt x="2414" y="279"/>
                  <a:pt x="2428" y="280"/>
                  <a:pt x="2441" y="280"/>
                </a:cubicBezTo>
                <a:cubicBezTo>
                  <a:pt x="2502" y="280"/>
                  <a:pt x="2566" y="265"/>
                  <a:pt x="2624" y="251"/>
                </a:cubicBezTo>
                <a:cubicBezTo>
                  <a:pt x="2693" y="228"/>
                  <a:pt x="2748" y="199"/>
                  <a:pt x="2808" y="163"/>
                </a:cubicBezTo>
                <a:lnTo>
                  <a:pt x="2808" y="163"/>
                </a:lnTo>
                <a:cubicBezTo>
                  <a:pt x="2836" y="323"/>
                  <a:pt x="2887" y="483"/>
                  <a:pt x="2955" y="634"/>
                </a:cubicBezTo>
                <a:cubicBezTo>
                  <a:pt x="2990" y="715"/>
                  <a:pt x="3044" y="786"/>
                  <a:pt x="3106" y="849"/>
                </a:cubicBezTo>
                <a:cubicBezTo>
                  <a:pt x="3163" y="898"/>
                  <a:pt x="3237" y="926"/>
                  <a:pt x="3310" y="926"/>
                </a:cubicBezTo>
                <a:cubicBezTo>
                  <a:pt x="3328" y="926"/>
                  <a:pt x="3347" y="924"/>
                  <a:pt x="3365" y="920"/>
                </a:cubicBezTo>
                <a:cubicBezTo>
                  <a:pt x="3445" y="902"/>
                  <a:pt x="3526" y="867"/>
                  <a:pt x="3597" y="813"/>
                </a:cubicBezTo>
                <a:cubicBezTo>
                  <a:pt x="3669" y="759"/>
                  <a:pt x="3740" y="706"/>
                  <a:pt x="3794" y="643"/>
                </a:cubicBezTo>
                <a:cubicBezTo>
                  <a:pt x="3913" y="524"/>
                  <a:pt x="4024" y="397"/>
                  <a:pt x="4127" y="269"/>
                </a:cubicBezTo>
                <a:lnTo>
                  <a:pt x="4127" y="269"/>
                </a:lnTo>
                <a:cubicBezTo>
                  <a:pt x="4197" y="376"/>
                  <a:pt x="4291" y="460"/>
                  <a:pt x="4400" y="536"/>
                </a:cubicBezTo>
                <a:cubicBezTo>
                  <a:pt x="4516" y="608"/>
                  <a:pt x="4650" y="661"/>
                  <a:pt x="4775" y="697"/>
                </a:cubicBezTo>
                <a:cubicBezTo>
                  <a:pt x="4909" y="733"/>
                  <a:pt x="5043" y="759"/>
                  <a:pt x="5177" y="768"/>
                </a:cubicBezTo>
                <a:cubicBezTo>
                  <a:pt x="5275" y="781"/>
                  <a:pt x="5373" y="790"/>
                  <a:pt x="5474" y="790"/>
                </a:cubicBezTo>
                <a:cubicBezTo>
                  <a:pt x="5496" y="790"/>
                  <a:pt x="5517" y="789"/>
                  <a:pt x="5538" y="789"/>
                </a:cubicBezTo>
                <a:lnTo>
                  <a:pt x="5538" y="789"/>
                </a:lnTo>
                <a:lnTo>
                  <a:pt x="5445" y="875"/>
                </a:lnTo>
                <a:cubicBezTo>
                  <a:pt x="5409" y="920"/>
                  <a:pt x="5373" y="956"/>
                  <a:pt x="5338" y="1000"/>
                </a:cubicBezTo>
                <a:cubicBezTo>
                  <a:pt x="5266" y="1090"/>
                  <a:pt x="5213" y="1188"/>
                  <a:pt x="5177" y="1295"/>
                </a:cubicBezTo>
                <a:cubicBezTo>
                  <a:pt x="5116" y="1511"/>
                  <a:pt x="5156" y="1736"/>
                  <a:pt x="5281" y="1921"/>
                </a:cubicBezTo>
                <a:lnTo>
                  <a:pt x="5281" y="1921"/>
                </a:lnTo>
                <a:cubicBezTo>
                  <a:pt x="5057" y="1931"/>
                  <a:pt x="4840" y="1966"/>
                  <a:pt x="4632" y="2027"/>
                </a:cubicBezTo>
                <a:cubicBezTo>
                  <a:pt x="4516" y="2054"/>
                  <a:pt x="4418" y="2107"/>
                  <a:pt x="4338" y="2196"/>
                </a:cubicBezTo>
                <a:cubicBezTo>
                  <a:pt x="4321" y="2218"/>
                  <a:pt x="4310" y="2243"/>
                  <a:pt x="4305" y="2270"/>
                </a:cubicBezTo>
                <a:lnTo>
                  <a:pt x="4305" y="2270"/>
                </a:lnTo>
                <a:cubicBezTo>
                  <a:pt x="4311" y="2247"/>
                  <a:pt x="4322" y="2225"/>
                  <a:pt x="4338" y="2205"/>
                </a:cubicBezTo>
                <a:cubicBezTo>
                  <a:pt x="4409" y="2125"/>
                  <a:pt x="4508" y="2062"/>
                  <a:pt x="4615" y="2036"/>
                </a:cubicBezTo>
                <a:cubicBezTo>
                  <a:pt x="4838" y="1973"/>
                  <a:pt x="5061" y="1946"/>
                  <a:pt x="5284" y="1946"/>
                </a:cubicBezTo>
                <a:lnTo>
                  <a:pt x="5302" y="1946"/>
                </a:lnTo>
                <a:lnTo>
                  <a:pt x="5295" y="1933"/>
                </a:lnTo>
                <a:lnTo>
                  <a:pt x="5302" y="1920"/>
                </a:lnTo>
                <a:lnTo>
                  <a:pt x="5302" y="1920"/>
                </a:lnTo>
                <a:cubicBezTo>
                  <a:pt x="5297" y="1920"/>
                  <a:pt x="5292" y="1920"/>
                  <a:pt x="5287" y="1920"/>
                </a:cubicBezTo>
                <a:lnTo>
                  <a:pt x="5287" y="1920"/>
                </a:lnTo>
                <a:cubicBezTo>
                  <a:pt x="5167" y="1743"/>
                  <a:pt x="5124" y="1515"/>
                  <a:pt x="5186" y="1304"/>
                </a:cubicBezTo>
                <a:cubicBezTo>
                  <a:pt x="5222" y="1197"/>
                  <a:pt x="5275" y="1099"/>
                  <a:pt x="5346" y="1018"/>
                </a:cubicBezTo>
                <a:cubicBezTo>
                  <a:pt x="5382" y="974"/>
                  <a:pt x="5418" y="938"/>
                  <a:pt x="5454" y="893"/>
                </a:cubicBezTo>
                <a:lnTo>
                  <a:pt x="5578" y="787"/>
                </a:lnTo>
                <a:lnTo>
                  <a:pt x="5578" y="787"/>
                </a:lnTo>
                <a:cubicBezTo>
                  <a:pt x="5581" y="787"/>
                  <a:pt x="5584" y="786"/>
                  <a:pt x="5587" y="786"/>
                </a:cubicBezTo>
                <a:lnTo>
                  <a:pt x="5584" y="782"/>
                </a:lnTo>
                <a:lnTo>
                  <a:pt x="5614" y="759"/>
                </a:lnTo>
                <a:lnTo>
                  <a:pt x="5570" y="759"/>
                </a:lnTo>
                <a:cubicBezTo>
                  <a:pt x="5436" y="759"/>
                  <a:pt x="5302" y="751"/>
                  <a:pt x="5168" y="742"/>
                </a:cubicBezTo>
                <a:cubicBezTo>
                  <a:pt x="5034" y="724"/>
                  <a:pt x="4900" y="697"/>
                  <a:pt x="4775" y="661"/>
                </a:cubicBezTo>
                <a:cubicBezTo>
                  <a:pt x="4650" y="626"/>
                  <a:pt x="4525" y="572"/>
                  <a:pt x="4409" y="501"/>
                </a:cubicBezTo>
                <a:cubicBezTo>
                  <a:pt x="4293" y="429"/>
                  <a:pt x="4204" y="340"/>
                  <a:pt x="4133" y="224"/>
                </a:cubicBezTo>
                <a:lnTo>
                  <a:pt x="4115" y="206"/>
                </a:lnTo>
                <a:lnTo>
                  <a:pt x="4106" y="224"/>
                </a:lnTo>
                <a:cubicBezTo>
                  <a:pt x="3999" y="367"/>
                  <a:pt x="3892" y="492"/>
                  <a:pt x="3767" y="617"/>
                </a:cubicBezTo>
                <a:cubicBezTo>
                  <a:pt x="3704" y="679"/>
                  <a:pt x="3642" y="733"/>
                  <a:pt x="3570" y="777"/>
                </a:cubicBezTo>
                <a:cubicBezTo>
                  <a:pt x="3508" y="831"/>
                  <a:pt x="3428" y="875"/>
                  <a:pt x="3347" y="893"/>
                </a:cubicBezTo>
                <a:cubicBezTo>
                  <a:pt x="3331" y="897"/>
                  <a:pt x="3314" y="899"/>
                  <a:pt x="3297" y="899"/>
                </a:cubicBezTo>
                <a:cubicBezTo>
                  <a:pt x="3234" y="899"/>
                  <a:pt x="3174" y="873"/>
                  <a:pt x="3124" y="831"/>
                </a:cubicBezTo>
                <a:cubicBezTo>
                  <a:pt x="3062" y="768"/>
                  <a:pt x="3017" y="697"/>
                  <a:pt x="2981" y="626"/>
                </a:cubicBezTo>
                <a:cubicBezTo>
                  <a:pt x="2910" y="465"/>
                  <a:pt x="2865" y="304"/>
                  <a:pt x="2839" y="135"/>
                </a:cubicBezTo>
                <a:lnTo>
                  <a:pt x="2839" y="108"/>
                </a:lnTo>
                <a:lnTo>
                  <a:pt x="2812" y="126"/>
                </a:lnTo>
                <a:cubicBezTo>
                  <a:pt x="2697" y="199"/>
                  <a:pt x="2568" y="243"/>
                  <a:pt x="2437" y="243"/>
                </a:cubicBezTo>
                <a:cubicBezTo>
                  <a:pt x="2425" y="243"/>
                  <a:pt x="2413" y="243"/>
                  <a:pt x="2401" y="242"/>
                </a:cubicBezTo>
                <a:cubicBezTo>
                  <a:pt x="2330" y="242"/>
                  <a:pt x="2258" y="215"/>
                  <a:pt x="2196" y="179"/>
                </a:cubicBezTo>
                <a:cubicBezTo>
                  <a:pt x="2137" y="146"/>
                  <a:pt x="2087" y="97"/>
                  <a:pt x="2044" y="39"/>
                </a:cubicBezTo>
                <a:lnTo>
                  <a:pt x="2044" y="39"/>
                </a:lnTo>
                <a:cubicBezTo>
                  <a:pt x="2044" y="38"/>
                  <a:pt x="2044" y="37"/>
                  <a:pt x="2044" y="37"/>
                </a:cubicBezTo>
                <a:lnTo>
                  <a:pt x="2044" y="37"/>
                </a:lnTo>
                <a:lnTo>
                  <a:pt x="2042" y="37"/>
                </a:lnTo>
                <a:lnTo>
                  <a:pt x="2042" y="37"/>
                </a:lnTo>
                <a:cubicBezTo>
                  <a:pt x="2040" y="34"/>
                  <a:pt x="2038" y="31"/>
                  <a:pt x="2035" y="28"/>
                </a:cubicBezTo>
                <a:lnTo>
                  <a:pt x="20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24"/>
          <p:cNvSpPr/>
          <p:nvPr/>
        </p:nvSpPr>
        <p:spPr>
          <a:xfrm>
            <a:off x="5694847" y="1140246"/>
            <a:ext cx="376064" cy="327930"/>
          </a:xfrm>
          <a:custGeom>
            <a:avLst/>
            <a:gdLst/>
            <a:ahLst/>
            <a:cxnLst/>
            <a:rect l="l" t="t" r="r" b="b"/>
            <a:pathLst>
              <a:path w="4844" h="4224" extrusionOk="0">
                <a:moveTo>
                  <a:pt x="2045" y="1"/>
                </a:moveTo>
                <a:lnTo>
                  <a:pt x="2045" y="1"/>
                </a:lnTo>
                <a:cubicBezTo>
                  <a:pt x="2045" y="1"/>
                  <a:pt x="1866" y="893"/>
                  <a:pt x="1804" y="1322"/>
                </a:cubicBezTo>
                <a:lnTo>
                  <a:pt x="1786" y="1429"/>
                </a:lnTo>
                <a:lnTo>
                  <a:pt x="1714" y="1393"/>
                </a:lnTo>
                <a:cubicBezTo>
                  <a:pt x="1349" y="1219"/>
                  <a:pt x="946" y="1060"/>
                  <a:pt x="539" y="1060"/>
                </a:cubicBezTo>
                <a:cubicBezTo>
                  <a:pt x="509" y="1060"/>
                  <a:pt x="478" y="1061"/>
                  <a:pt x="447" y="1063"/>
                </a:cubicBezTo>
                <a:cubicBezTo>
                  <a:pt x="435" y="1062"/>
                  <a:pt x="423" y="1062"/>
                  <a:pt x="411" y="1062"/>
                </a:cubicBezTo>
                <a:cubicBezTo>
                  <a:pt x="279" y="1062"/>
                  <a:pt x="143" y="1106"/>
                  <a:pt x="36" y="1188"/>
                </a:cubicBezTo>
                <a:cubicBezTo>
                  <a:pt x="10" y="1206"/>
                  <a:pt x="1" y="1233"/>
                  <a:pt x="1" y="1259"/>
                </a:cubicBezTo>
                <a:cubicBezTo>
                  <a:pt x="1" y="1273"/>
                  <a:pt x="11" y="1296"/>
                  <a:pt x="23" y="1296"/>
                </a:cubicBezTo>
                <a:cubicBezTo>
                  <a:pt x="27" y="1296"/>
                  <a:pt x="32" y="1293"/>
                  <a:pt x="36" y="1286"/>
                </a:cubicBezTo>
                <a:cubicBezTo>
                  <a:pt x="135" y="1224"/>
                  <a:pt x="242" y="1179"/>
                  <a:pt x="358" y="1179"/>
                </a:cubicBezTo>
                <a:cubicBezTo>
                  <a:pt x="413" y="1171"/>
                  <a:pt x="468" y="1168"/>
                  <a:pt x="524" y="1168"/>
                </a:cubicBezTo>
                <a:cubicBezTo>
                  <a:pt x="865" y="1168"/>
                  <a:pt x="1211" y="1298"/>
                  <a:pt x="1518" y="1429"/>
                </a:cubicBezTo>
                <a:cubicBezTo>
                  <a:pt x="1589" y="1456"/>
                  <a:pt x="1661" y="1491"/>
                  <a:pt x="1732" y="1527"/>
                </a:cubicBezTo>
                <a:lnTo>
                  <a:pt x="804" y="2482"/>
                </a:lnTo>
                <a:lnTo>
                  <a:pt x="670" y="2625"/>
                </a:lnTo>
                <a:cubicBezTo>
                  <a:pt x="670" y="2625"/>
                  <a:pt x="670" y="2626"/>
                  <a:pt x="670" y="2626"/>
                </a:cubicBezTo>
                <a:cubicBezTo>
                  <a:pt x="680" y="2626"/>
                  <a:pt x="1293" y="2047"/>
                  <a:pt x="1616" y="1741"/>
                </a:cubicBezTo>
                <a:cubicBezTo>
                  <a:pt x="1670" y="1688"/>
                  <a:pt x="1741" y="1634"/>
                  <a:pt x="1795" y="1581"/>
                </a:cubicBezTo>
                <a:cubicBezTo>
                  <a:pt x="1902" y="1875"/>
                  <a:pt x="2009" y="2170"/>
                  <a:pt x="2116" y="2464"/>
                </a:cubicBezTo>
                <a:cubicBezTo>
                  <a:pt x="2277" y="2948"/>
                  <a:pt x="2786" y="4134"/>
                  <a:pt x="2820" y="4218"/>
                </a:cubicBezTo>
                <a:lnTo>
                  <a:pt x="2820" y="4218"/>
                </a:lnTo>
                <a:cubicBezTo>
                  <a:pt x="2713" y="3907"/>
                  <a:pt x="2597" y="3596"/>
                  <a:pt x="2491" y="3294"/>
                </a:cubicBezTo>
                <a:cubicBezTo>
                  <a:pt x="2312" y="2803"/>
                  <a:pt x="2134" y="2312"/>
                  <a:pt x="1955" y="1822"/>
                </a:cubicBezTo>
                <a:lnTo>
                  <a:pt x="1884" y="1616"/>
                </a:lnTo>
                <a:lnTo>
                  <a:pt x="2214" y="1777"/>
                </a:lnTo>
                <a:lnTo>
                  <a:pt x="2910" y="2116"/>
                </a:lnTo>
                <a:lnTo>
                  <a:pt x="4187" y="2741"/>
                </a:lnTo>
                <a:lnTo>
                  <a:pt x="4624" y="2955"/>
                </a:lnTo>
                <a:lnTo>
                  <a:pt x="4758" y="3026"/>
                </a:lnTo>
                <a:cubicBezTo>
                  <a:pt x="4785" y="3044"/>
                  <a:pt x="4811" y="3053"/>
                  <a:pt x="4829" y="3062"/>
                </a:cubicBezTo>
                <a:lnTo>
                  <a:pt x="4838" y="3062"/>
                </a:lnTo>
                <a:cubicBezTo>
                  <a:pt x="4838" y="3062"/>
                  <a:pt x="4839" y="3062"/>
                  <a:pt x="4839" y="3062"/>
                </a:cubicBezTo>
                <a:cubicBezTo>
                  <a:pt x="4844" y="3062"/>
                  <a:pt x="3495" y="2274"/>
                  <a:pt x="3089" y="2071"/>
                </a:cubicBezTo>
                <a:cubicBezTo>
                  <a:pt x="2714" y="1884"/>
                  <a:pt x="2312" y="1697"/>
                  <a:pt x="1937" y="1509"/>
                </a:cubicBezTo>
                <a:cubicBezTo>
                  <a:pt x="2187" y="1438"/>
                  <a:pt x="2464" y="1366"/>
                  <a:pt x="2714" y="1286"/>
                </a:cubicBezTo>
                <a:lnTo>
                  <a:pt x="4151" y="858"/>
                </a:lnTo>
                <a:lnTo>
                  <a:pt x="4490" y="759"/>
                </a:lnTo>
                <a:cubicBezTo>
                  <a:pt x="4492" y="758"/>
                  <a:pt x="4492" y="758"/>
                  <a:pt x="4489" y="758"/>
                </a:cubicBezTo>
                <a:cubicBezTo>
                  <a:pt x="4449" y="758"/>
                  <a:pt x="3905" y="872"/>
                  <a:pt x="3580" y="947"/>
                </a:cubicBezTo>
                <a:cubicBezTo>
                  <a:pt x="3098" y="1054"/>
                  <a:pt x="2625" y="1206"/>
                  <a:pt x="2143" y="1349"/>
                </a:cubicBezTo>
                <a:lnTo>
                  <a:pt x="1857" y="1438"/>
                </a:lnTo>
                <a:lnTo>
                  <a:pt x="1964" y="715"/>
                </a:lnTo>
                <a:cubicBezTo>
                  <a:pt x="2000" y="492"/>
                  <a:pt x="2045" y="1"/>
                  <a:pt x="2045" y="1"/>
                </a:cubicBezTo>
                <a:close/>
                <a:moveTo>
                  <a:pt x="2820" y="4218"/>
                </a:moveTo>
                <a:lnTo>
                  <a:pt x="2820" y="4218"/>
                </a:lnTo>
                <a:cubicBezTo>
                  <a:pt x="2820" y="4220"/>
                  <a:pt x="2821" y="4221"/>
                  <a:pt x="2821" y="4222"/>
                </a:cubicBezTo>
                <a:cubicBezTo>
                  <a:pt x="2821" y="4223"/>
                  <a:pt x="2821" y="4223"/>
                  <a:pt x="2821" y="4223"/>
                </a:cubicBezTo>
                <a:cubicBezTo>
                  <a:pt x="2822" y="4223"/>
                  <a:pt x="2821" y="4221"/>
                  <a:pt x="2820" y="4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24"/>
          <p:cNvSpPr/>
          <p:nvPr/>
        </p:nvSpPr>
        <p:spPr>
          <a:xfrm>
            <a:off x="5796006" y="680877"/>
            <a:ext cx="261087" cy="325213"/>
          </a:xfrm>
          <a:custGeom>
            <a:avLst/>
            <a:gdLst/>
            <a:ahLst/>
            <a:cxnLst/>
            <a:rect l="l" t="t" r="r" b="b"/>
            <a:pathLst>
              <a:path w="3363" h="4189" extrusionOk="0">
                <a:moveTo>
                  <a:pt x="1" y="1"/>
                </a:moveTo>
                <a:lnTo>
                  <a:pt x="1331" y="1625"/>
                </a:lnTo>
                <a:cubicBezTo>
                  <a:pt x="1331" y="1634"/>
                  <a:pt x="1331" y="1634"/>
                  <a:pt x="1331" y="1643"/>
                </a:cubicBezTo>
                <a:cubicBezTo>
                  <a:pt x="1259" y="2098"/>
                  <a:pt x="1277" y="2562"/>
                  <a:pt x="1384" y="3008"/>
                </a:cubicBezTo>
                <a:cubicBezTo>
                  <a:pt x="1391" y="3036"/>
                  <a:pt x="1411" y="3047"/>
                  <a:pt x="1432" y="3047"/>
                </a:cubicBezTo>
                <a:cubicBezTo>
                  <a:pt x="1466" y="3047"/>
                  <a:pt x="1502" y="3017"/>
                  <a:pt x="1491" y="2973"/>
                </a:cubicBezTo>
                <a:cubicBezTo>
                  <a:pt x="1393" y="2571"/>
                  <a:pt x="1366" y="2152"/>
                  <a:pt x="1429" y="1741"/>
                </a:cubicBezTo>
                <a:lnTo>
                  <a:pt x="1429" y="1741"/>
                </a:lnTo>
                <a:lnTo>
                  <a:pt x="1821" y="2232"/>
                </a:lnTo>
                <a:cubicBezTo>
                  <a:pt x="2062" y="2839"/>
                  <a:pt x="2125" y="3499"/>
                  <a:pt x="2000" y="4142"/>
                </a:cubicBezTo>
                <a:cubicBezTo>
                  <a:pt x="1996" y="4173"/>
                  <a:pt x="2016" y="4189"/>
                  <a:pt x="2038" y="4189"/>
                </a:cubicBezTo>
                <a:cubicBezTo>
                  <a:pt x="2060" y="4189"/>
                  <a:pt x="2085" y="4173"/>
                  <a:pt x="2089" y="4142"/>
                </a:cubicBezTo>
                <a:cubicBezTo>
                  <a:pt x="2205" y="3571"/>
                  <a:pt x="2170" y="2982"/>
                  <a:pt x="1991" y="2428"/>
                </a:cubicBezTo>
                <a:lnTo>
                  <a:pt x="1991" y="2428"/>
                </a:lnTo>
                <a:lnTo>
                  <a:pt x="3080" y="3758"/>
                </a:lnTo>
                <a:cubicBezTo>
                  <a:pt x="3089" y="3769"/>
                  <a:pt x="3099" y="3773"/>
                  <a:pt x="3110" y="3773"/>
                </a:cubicBezTo>
                <a:cubicBezTo>
                  <a:pt x="3144" y="3773"/>
                  <a:pt x="3178" y="3729"/>
                  <a:pt x="3151" y="3696"/>
                </a:cubicBezTo>
                <a:lnTo>
                  <a:pt x="2214" y="2553"/>
                </a:lnTo>
                <a:lnTo>
                  <a:pt x="2214" y="2553"/>
                </a:lnTo>
                <a:cubicBezTo>
                  <a:pt x="2461" y="2700"/>
                  <a:pt x="2742" y="2777"/>
                  <a:pt x="3024" y="2777"/>
                </a:cubicBezTo>
                <a:cubicBezTo>
                  <a:pt x="3120" y="2777"/>
                  <a:pt x="3217" y="2768"/>
                  <a:pt x="3312" y="2749"/>
                </a:cubicBezTo>
                <a:cubicBezTo>
                  <a:pt x="3363" y="2732"/>
                  <a:pt x="3357" y="2651"/>
                  <a:pt x="3303" y="2651"/>
                </a:cubicBezTo>
                <a:cubicBezTo>
                  <a:pt x="3300" y="2651"/>
                  <a:pt x="3297" y="2651"/>
                  <a:pt x="3294" y="2651"/>
                </a:cubicBezTo>
                <a:cubicBezTo>
                  <a:pt x="3203" y="2669"/>
                  <a:pt x="3111" y="2677"/>
                  <a:pt x="3020" y="2677"/>
                </a:cubicBezTo>
                <a:cubicBezTo>
                  <a:pt x="2594" y="2677"/>
                  <a:pt x="2180" y="2493"/>
                  <a:pt x="1893" y="2169"/>
                </a:cubicBezTo>
                <a:lnTo>
                  <a:pt x="313" y="224"/>
                </a:lnTo>
                <a:lnTo>
                  <a:pt x="313" y="224"/>
                </a:lnTo>
                <a:cubicBezTo>
                  <a:pt x="688" y="527"/>
                  <a:pt x="1099" y="795"/>
                  <a:pt x="1527" y="1000"/>
                </a:cubicBezTo>
                <a:cubicBezTo>
                  <a:pt x="1750" y="1107"/>
                  <a:pt x="1982" y="1197"/>
                  <a:pt x="2223" y="1277"/>
                </a:cubicBezTo>
                <a:cubicBezTo>
                  <a:pt x="2384" y="1330"/>
                  <a:pt x="2535" y="1411"/>
                  <a:pt x="2687" y="1500"/>
                </a:cubicBezTo>
                <a:cubicBezTo>
                  <a:pt x="2693" y="1505"/>
                  <a:pt x="2698" y="1507"/>
                  <a:pt x="2703" y="1507"/>
                </a:cubicBezTo>
                <a:cubicBezTo>
                  <a:pt x="2735" y="1507"/>
                  <a:pt x="2744" y="1415"/>
                  <a:pt x="2705" y="1384"/>
                </a:cubicBezTo>
                <a:cubicBezTo>
                  <a:pt x="2527" y="1241"/>
                  <a:pt x="2062" y="1116"/>
                  <a:pt x="1848" y="1036"/>
                </a:cubicBezTo>
                <a:cubicBezTo>
                  <a:pt x="1295" y="804"/>
                  <a:pt x="777" y="491"/>
                  <a:pt x="322" y="10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24"/>
          <p:cNvSpPr/>
          <p:nvPr/>
        </p:nvSpPr>
        <p:spPr>
          <a:xfrm>
            <a:off x="5957487" y="760841"/>
            <a:ext cx="98441" cy="78877"/>
          </a:xfrm>
          <a:custGeom>
            <a:avLst/>
            <a:gdLst/>
            <a:ahLst/>
            <a:cxnLst/>
            <a:rect l="l" t="t" r="r" b="b"/>
            <a:pathLst>
              <a:path w="1268" h="1016" extrusionOk="0">
                <a:moveTo>
                  <a:pt x="634" y="1"/>
                </a:moveTo>
                <a:cubicBezTo>
                  <a:pt x="585" y="1"/>
                  <a:pt x="534" y="8"/>
                  <a:pt x="482" y="24"/>
                </a:cubicBezTo>
                <a:cubicBezTo>
                  <a:pt x="45" y="167"/>
                  <a:pt x="0" y="765"/>
                  <a:pt x="420" y="961"/>
                </a:cubicBezTo>
                <a:cubicBezTo>
                  <a:pt x="489" y="998"/>
                  <a:pt x="563" y="1015"/>
                  <a:pt x="636" y="1015"/>
                </a:cubicBezTo>
                <a:cubicBezTo>
                  <a:pt x="808" y="1015"/>
                  <a:pt x="975" y="919"/>
                  <a:pt x="1062" y="756"/>
                </a:cubicBezTo>
                <a:cubicBezTo>
                  <a:pt x="1267" y="409"/>
                  <a:pt x="1000" y="1"/>
                  <a:pt x="6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24"/>
          <p:cNvSpPr/>
          <p:nvPr/>
        </p:nvSpPr>
        <p:spPr>
          <a:xfrm>
            <a:off x="6002516" y="794224"/>
            <a:ext cx="29889" cy="32063"/>
          </a:xfrm>
          <a:custGeom>
            <a:avLst/>
            <a:gdLst/>
            <a:ahLst/>
            <a:cxnLst/>
            <a:rect l="l" t="t" r="r" b="b"/>
            <a:pathLst>
              <a:path w="385" h="413" extrusionOk="0">
                <a:moveTo>
                  <a:pt x="190" y="1"/>
                </a:moveTo>
                <a:cubicBezTo>
                  <a:pt x="166" y="1"/>
                  <a:pt x="141" y="7"/>
                  <a:pt x="116" y="22"/>
                </a:cubicBezTo>
                <a:cubicBezTo>
                  <a:pt x="108" y="22"/>
                  <a:pt x="108" y="31"/>
                  <a:pt x="99" y="40"/>
                </a:cubicBezTo>
                <a:cubicBezTo>
                  <a:pt x="90" y="40"/>
                  <a:pt x="72" y="49"/>
                  <a:pt x="63" y="58"/>
                </a:cubicBezTo>
                <a:cubicBezTo>
                  <a:pt x="36" y="85"/>
                  <a:pt x="18" y="111"/>
                  <a:pt x="0" y="147"/>
                </a:cubicBezTo>
                <a:cubicBezTo>
                  <a:pt x="0" y="201"/>
                  <a:pt x="9" y="254"/>
                  <a:pt x="36" y="308"/>
                </a:cubicBezTo>
                <a:lnTo>
                  <a:pt x="36" y="299"/>
                </a:lnTo>
                <a:cubicBezTo>
                  <a:pt x="45" y="326"/>
                  <a:pt x="63" y="352"/>
                  <a:pt x="81" y="379"/>
                </a:cubicBezTo>
                <a:cubicBezTo>
                  <a:pt x="102" y="401"/>
                  <a:pt x="137" y="413"/>
                  <a:pt x="171" y="413"/>
                </a:cubicBezTo>
                <a:cubicBezTo>
                  <a:pt x="193" y="413"/>
                  <a:pt x="215" y="408"/>
                  <a:pt x="232" y="397"/>
                </a:cubicBezTo>
                <a:cubicBezTo>
                  <a:pt x="277" y="379"/>
                  <a:pt x="304" y="343"/>
                  <a:pt x="331" y="308"/>
                </a:cubicBezTo>
                <a:cubicBezTo>
                  <a:pt x="375" y="245"/>
                  <a:pt x="384" y="156"/>
                  <a:pt x="340" y="85"/>
                </a:cubicBezTo>
                <a:cubicBezTo>
                  <a:pt x="322" y="58"/>
                  <a:pt x="304" y="40"/>
                  <a:pt x="277" y="31"/>
                </a:cubicBezTo>
                <a:cubicBezTo>
                  <a:pt x="268" y="22"/>
                  <a:pt x="259" y="22"/>
                  <a:pt x="250" y="13"/>
                </a:cubicBezTo>
                <a:cubicBezTo>
                  <a:pt x="230" y="5"/>
                  <a:pt x="210" y="1"/>
                  <a:pt x="190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24"/>
          <p:cNvSpPr/>
          <p:nvPr/>
        </p:nvSpPr>
        <p:spPr>
          <a:xfrm>
            <a:off x="5969288" y="761540"/>
            <a:ext cx="85787" cy="78334"/>
          </a:xfrm>
          <a:custGeom>
            <a:avLst/>
            <a:gdLst/>
            <a:ahLst/>
            <a:cxnLst/>
            <a:rect l="l" t="t" r="r" b="b"/>
            <a:pathLst>
              <a:path w="1105" h="1009" extrusionOk="0">
                <a:moveTo>
                  <a:pt x="559" y="0"/>
                </a:moveTo>
                <a:cubicBezTo>
                  <a:pt x="504" y="0"/>
                  <a:pt x="448" y="11"/>
                  <a:pt x="393" y="33"/>
                </a:cubicBezTo>
                <a:cubicBezTo>
                  <a:pt x="143" y="122"/>
                  <a:pt x="0" y="390"/>
                  <a:pt x="54" y="648"/>
                </a:cubicBezTo>
                <a:cubicBezTo>
                  <a:pt x="71" y="773"/>
                  <a:pt x="152" y="889"/>
                  <a:pt x="268" y="952"/>
                </a:cubicBezTo>
                <a:cubicBezTo>
                  <a:pt x="152" y="880"/>
                  <a:pt x="80" y="773"/>
                  <a:pt x="63" y="648"/>
                </a:cubicBezTo>
                <a:cubicBezTo>
                  <a:pt x="36" y="532"/>
                  <a:pt x="63" y="399"/>
                  <a:pt x="125" y="291"/>
                </a:cubicBezTo>
                <a:cubicBezTo>
                  <a:pt x="220" y="133"/>
                  <a:pt x="359" y="67"/>
                  <a:pt x="498" y="67"/>
                </a:cubicBezTo>
                <a:cubicBezTo>
                  <a:pt x="804" y="67"/>
                  <a:pt x="1104" y="388"/>
                  <a:pt x="901" y="738"/>
                </a:cubicBezTo>
                <a:cubicBezTo>
                  <a:pt x="839" y="854"/>
                  <a:pt x="741" y="934"/>
                  <a:pt x="625" y="979"/>
                </a:cubicBezTo>
                <a:cubicBezTo>
                  <a:pt x="576" y="997"/>
                  <a:pt x="525" y="1007"/>
                  <a:pt x="474" y="1007"/>
                </a:cubicBezTo>
                <a:cubicBezTo>
                  <a:pt x="403" y="1007"/>
                  <a:pt x="333" y="989"/>
                  <a:pt x="272" y="954"/>
                </a:cubicBezTo>
                <a:lnTo>
                  <a:pt x="272" y="954"/>
                </a:lnTo>
                <a:cubicBezTo>
                  <a:pt x="337" y="991"/>
                  <a:pt x="411" y="1008"/>
                  <a:pt x="487" y="1008"/>
                </a:cubicBezTo>
                <a:cubicBezTo>
                  <a:pt x="536" y="1008"/>
                  <a:pt x="586" y="1001"/>
                  <a:pt x="634" y="988"/>
                </a:cubicBezTo>
                <a:cubicBezTo>
                  <a:pt x="884" y="898"/>
                  <a:pt x="1044" y="648"/>
                  <a:pt x="1000" y="381"/>
                </a:cubicBezTo>
                <a:cubicBezTo>
                  <a:pt x="964" y="154"/>
                  <a:pt x="771" y="0"/>
                  <a:pt x="55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24"/>
          <p:cNvSpPr/>
          <p:nvPr/>
        </p:nvSpPr>
        <p:spPr>
          <a:xfrm>
            <a:off x="5872943" y="889483"/>
            <a:ext cx="68552" cy="54733"/>
          </a:xfrm>
          <a:custGeom>
            <a:avLst/>
            <a:gdLst/>
            <a:ahLst/>
            <a:cxnLst/>
            <a:rect l="l" t="t" r="r" b="b"/>
            <a:pathLst>
              <a:path w="883" h="705" extrusionOk="0">
                <a:moveTo>
                  <a:pt x="440" y="0"/>
                </a:moveTo>
                <a:cubicBezTo>
                  <a:pt x="405" y="0"/>
                  <a:pt x="368" y="6"/>
                  <a:pt x="331" y="18"/>
                </a:cubicBezTo>
                <a:cubicBezTo>
                  <a:pt x="27" y="116"/>
                  <a:pt x="0" y="536"/>
                  <a:pt x="295" y="669"/>
                </a:cubicBezTo>
                <a:cubicBezTo>
                  <a:pt x="342" y="693"/>
                  <a:pt x="393" y="704"/>
                  <a:pt x="443" y="704"/>
                </a:cubicBezTo>
                <a:cubicBezTo>
                  <a:pt x="562" y="704"/>
                  <a:pt x="678" y="640"/>
                  <a:pt x="741" y="527"/>
                </a:cubicBezTo>
                <a:cubicBezTo>
                  <a:pt x="882" y="284"/>
                  <a:pt x="694" y="0"/>
                  <a:pt x="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24"/>
          <p:cNvSpPr/>
          <p:nvPr/>
        </p:nvSpPr>
        <p:spPr>
          <a:xfrm>
            <a:off x="5897165" y="913705"/>
            <a:ext cx="18788" cy="18555"/>
          </a:xfrm>
          <a:custGeom>
            <a:avLst/>
            <a:gdLst/>
            <a:ahLst/>
            <a:cxnLst/>
            <a:rect l="l" t="t" r="r" b="b"/>
            <a:pathLst>
              <a:path w="242" h="239" extrusionOk="0">
                <a:moveTo>
                  <a:pt x="90" y="0"/>
                </a:moveTo>
                <a:lnTo>
                  <a:pt x="72" y="9"/>
                </a:lnTo>
                <a:lnTo>
                  <a:pt x="54" y="18"/>
                </a:lnTo>
                <a:cubicBezTo>
                  <a:pt x="37" y="36"/>
                  <a:pt x="10" y="63"/>
                  <a:pt x="10" y="90"/>
                </a:cubicBezTo>
                <a:lnTo>
                  <a:pt x="10" y="107"/>
                </a:lnTo>
                <a:cubicBezTo>
                  <a:pt x="1" y="116"/>
                  <a:pt x="1" y="116"/>
                  <a:pt x="10" y="125"/>
                </a:cubicBezTo>
                <a:lnTo>
                  <a:pt x="10" y="143"/>
                </a:lnTo>
                <a:cubicBezTo>
                  <a:pt x="10" y="143"/>
                  <a:pt x="1" y="152"/>
                  <a:pt x="1" y="152"/>
                </a:cubicBezTo>
                <a:cubicBezTo>
                  <a:pt x="1" y="161"/>
                  <a:pt x="10" y="179"/>
                  <a:pt x="19" y="188"/>
                </a:cubicBezTo>
                <a:cubicBezTo>
                  <a:pt x="28" y="215"/>
                  <a:pt x="54" y="232"/>
                  <a:pt x="90" y="232"/>
                </a:cubicBezTo>
                <a:cubicBezTo>
                  <a:pt x="101" y="236"/>
                  <a:pt x="112" y="238"/>
                  <a:pt x="123" y="238"/>
                </a:cubicBezTo>
                <a:cubicBezTo>
                  <a:pt x="139" y="238"/>
                  <a:pt x="155" y="234"/>
                  <a:pt x="170" y="224"/>
                </a:cubicBezTo>
                <a:cubicBezTo>
                  <a:pt x="188" y="215"/>
                  <a:pt x="206" y="206"/>
                  <a:pt x="215" y="188"/>
                </a:cubicBezTo>
                <a:cubicBezTo>
                  <a:pt x="215" y="179"/>
                  <a:pt x="215" y="179"/>
                  <a:pt x="224" y="179"/>
                </a:cubicBezTo>
                <a:cubicBezTo>
                  <a:pt x="233" y="170"/>
                  <a:pt x="233" y="152"/>
                  <a:pt x="233" y="143"/>
                </a:cubicBezTo>
                <a:cubicBezTo>
                  <a:pt x="242" y="116"/>
                  <a:pt x="233" y="81"/>
                  <a:pt x="215" y="54"/>
                </a:cubicBezTo>
                <a:cubicBezTo>
                  <a:pt x="206" y="36"/>
                  <a:pt x="197" y="27"/>
                  <a:pt x="179" y="18"/>
                </a:cubicBezTo>
                <a:cubicBezTo>
                  <a:pt x="170" y="9"/>
                  <a:pt x="153" y="9"/>
                  <a:pt x="144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24"/>
          <p:cNvSpPr/>
          <p:nvPr/>
        </p:nvSpPr>
        <p:spPr>
          <a:xfrm>
            <a:off x="5881250" y="889250"/>
            <a:ext cx="59934" cy="55431"/>
          </a:xfrm>
          <a:custGeom>
            <a:avLst/>
            <a:gdLst/>
            <a:ahLst/>
            <a:cxnLst/>
            <a:rect l="l" t="t" r="r" b="b"/>
            <a:pathLst>
              <a:path w="772" h="714" extrusionOk="0">
                <a:moveTo>
                  <a:pt x="107" y="603"/>
                </a:moveTo>
                <a:cubicBezTo>
                  <a:pt x="129" y="630"/>
                  <a:pt x="155" y="654"/>
                  <a:pt x="188" y="672"/>
                </a:cubicBezTo>
                <a:cubicBezTo>
                  <a:pt x="157" y="653"/>
                  <a:pt x="130" y="630"/>
                  <a:pt x="107" y="603"/>
                </a:cubicBezTo>
                <a:close/>
                <a:moveTo>
                  <a:pt x="188" y="672"/>
                </a:moveTo>
                <a:cubicBezTo>
                  <a:pt x="231" y="697"/>
                  <a:pt x="278" y="710"/>
                  <a:pt x="323" y="712"/>
                </a:cubicBezTo>
                <a:lnTo>
                  <a:pt x="323" y="712"/>
                </a:lnTo>
                <a:cubicBezTo>
                  <a:pt x="278" y="708"/>
                  <a:pt x="232" y="695"/>
                  <a:pt x="188" y="672"/>
                </a:cubicBezTo>
                <a:close/>
                <a:moveTo>
                  <a:pt x="388" y="1"/>
                </a:moveTo>
                <a:cubicBezTo>
                  <a:pt x="351" y="1"/>
                  <a:pt x="314" y="7"/>
                  <a:pt x="277" y="21"/>
                </a:cubicBezTo>
                <a:cubicBezTo>
                  <a:pt x="188" y="57"/>
                  <a:pt x="117" y="119"/>
                  <a:pt x="72" y="199"/>
                </a:cubicBezTo>
                <a:cubicBezTo>
                  <a:pt x="0" y="329"/>
                  <a:pt x="15" y="493"/>
                  <a:pt x="107" y="603"/>
                </a:cubicBezTo>
                <a:lnTo>
                  <a:pt x="107" y="603"/>
                </a:lnTo>
                <a:cubicBezTo>
                  <a:pt x="76" y="563"/>
                  <a:pt x="56" y="515"/>
                  <a:pt x="45" y="467"/>
                </a:cubicBezTo>
                <a:cubicBezTo>
                  <a:pt x="27" y="378"/>
                  <a:pt x="45" y="289"/>
                  <a:pt x="99" y="217"/>
                </a:cubicBezTo>
                <a:cubicBezTo>
                  <a:pt x="161" y="101"/>
                  <a:pt x="258" y="54"/>
                  <a:pt x="355" y="54"/>
                </a:cubicBezTo>
                <a:cubicBezTo>
                  <a:pt x="564" y="54"/>
                  <a:pt x="772" y="277"/>
                  <a:pt x="625" y="521"/>
                </a:cubicBezTo>
                <a:cubicBezTo>
                  <a:pt x="590" y="601"/>
                  <a:pt x="518" y="663"/>
                  <a:pt x="438" y="690"/>
                </a:cubicBezTo>
                <a:cubicBezTo>
                  <a:pt x="404" y="705"/>
                  <a:pt x="369" y="712"/>
                  <a:pt x="334" y="712"/>
                </a:cubicBezTo>
                <a:cubicBezTo>
                  <a:pt x="330" y="712"/>
                  <a:pt x="327" y="712"/>
                  <a:pt x="323" y="712"/>
                </a:cubicBezTo>
                <a:lnTo>
                  <a:pt x="323" y="712"/>
                </a:lnTo>
                <a:cubicBezTo>
                  <a:pt x="333" y="713"/>
                  <a:pt x="343" y="713"/>
                  <a:pt x="352" y="713"/>
                </a:cubicBezTo>
                <a:cubicBezTo>
                  <a:pt x="474" y="713"/>
                  <a:pt x="591" y="649"/>
                  <a:pt x="652" y="539"/>
                </a:cubicBezTo>
                <a:cubicBezTo>
                  <a:pt x="706" y="458"/>
                  <a:pt x="723" y="369"/>
                  <a:pt x="706" y="271"/>
                </a:cubicBezTo>
                <a:cubicBezTo>
                  <a:pt x="684" y="112"/>
                  <a:pt x="541" y="1"/>
                  <a:pt x="388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24"/>
          <p:cNvSpPr/>
          <p:nvPr/>
        </p:nvSpPr>
        <p:spPr>
          <a:xfrm>
            <a:off x="6037840" y="861146"/>
            <a:ext cx="60400" cy="48134"/>
          </a:xfrm>
          <a:custGeom>
            <a:avLst/>
            <a:gdLst/>
            <a:ahLst/>
            <a:cxnLst/>
            <a:rect l="l" t="t" r="r" b="b"/>
            <a:pathLst>
              <a:path w="778" h="620" extrusionOk="0">
                <a:moveTo>
                  <a:pt x="393" y="1"/>
                </a:moveTo>
                <a:cubicBezTo>
                  <a:pt x="362" y="1"/>
                  <a:pt x="329" y="6"/>
                  <a:pt x="295" y="17"/>
                </a:cubicBezTo>
                <a:cubicBezTo>
                  <a:pt x="27" y="97"/>
                  <a:pt x="1" y="463"/>
                  <a:pt x="259" y="588"/>
                </a:cubicBezTo>
                <a:cubicBezTo>
                  <a:pt x="302" y="609"/>
                  <a:pt x="348" y="620"/>
                  <a:pt x="393" y="620"/>
                </a:cubicBezTo>
                <a:cubicBezTo>
                  <a:pt x="499" y="620"/>
                  <a:pt x="602" y="563"/>
                  <a:pt x="652" y="463"/>
                </a:cubicBezTo>
                <a:cubicBezTo>
                  <a:pt x="777" y="252"/>
                  <a:pt x="615" y="1"/>
                  <a:pt x="3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24"/>
          <p:cNvSpPr/>
          <p:nvPr/>
        </p:nvSpPr>
        <p:spPr>
          <a:xfrm>
            <a:off x="6069748" y="879779"/>
            <a:ext cx="16692" cy="17390"/>
          </a:xfrm>
          <a:custGeom>
            <a:avLst/>
            <a:gdLst/>
            <a:ahLst/>
            <a:cxnLst/>
            <a:rect l="l" t="t" r="r" b="b"/>
            <a:pathLst>
              <a:path w="215" h="224" extrusionOk="0">
                <a:moveTo>
                  <a:pt x="116" y="0"/>
                </a:moveTo>
                <a:cubicBezTo>
                  <a:pt x="98" y="0"/>
                  <a:pt x="80" y="0"/>
                  <a:pt x="72" y="9"/>
                </a:cubicBezTo>
                <a:cubicBezTo>
                  <a:pt x="63" y="18"/>
                  <a:pt x="45" y="18"/>
                  <a:pt x="45" y="36"/>
                </a:cubicBezTo>
                <a:cubicBezTo>
                  <a:pt x="9" y="71"/>
                  <a:pt x="0" y="125"/>
                  <a:pt x="36" y="170"/>
                </a:cubicBezTo>
                <a:cubicBezTo>
                  <a:pt x="36" y="179"/>
                  <a:pt x="36" y="187"/>
                  <a:pt x="45" y="196"/>
                </a:cubicBezTo>
                <a:cubicBezTo>
                  <a:pt x="54" y="205"/>
                  <a:pt x="63" y="214"/>
                  <a:pt x="72" y="214"/>
                </a:cubicBezTo>
                <a:cubicBezTo>
                  <a:pt x="85" y="221"/>
                  <a:pt x="99" y="224"/>
                  <a:pt x="111" y="224"/>
                </a:cubicBezTo>
                <a:cubicBezTo>
                  <a:pt x="132" y="224"/>
                  <a:pt x="150" y="216"/>
                  <a:pt x="161" y="205"/>
                </a:cubicBezTo>
                <a:cubicBezTo>
                  <a:pt x="170" y="196"/>
                  <a:pt x="170" y="187"/>
                  <a:pt x="179" y="179"/>
                </a:cubicBezTo>
                <a:cubicBezTo>
                  <a:pt x="188" y="170"/>
                  <a:pt x="197" y="152"/>
                  <a:pt x="205" y="134"/>
                </a:cubicBezTo>
                <a:cubicBezTo>
                  <a:pt x="214" y="107"/>
                  <a:pt x="214" y="89"/>
                  <a:pt x="205" y="63"/>
                </a:cubicBezTo>
                <a:cubicBezTo>
                  <a:pt x="197" y="45"/>
                  <a:pt x="179" y="18"/>
                  <a:pt x="152" y="9"/>
                </a:cubicBezTo>
                <a:cubicBezTo>
                  <a:pt x="143" y="0"/>
                  <a:pt x="125" y="0"/>
                  <a:pt x="116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24"/>
          <p:cNvSpPr/>
          <p:nvPr/>
        </p:nvSpPr>
        <p:spPr>
          <a:xfrm>
            <a:off x="6043429" y="860680"/>
            <a:ext cx="55276" cy="48600"/>
          </a:xfrm>
          <a:custGeom>
            <a:avLst/>
            <a:gdLst/>
            <a:ahLst/>
            <a:cxnLst/>
            <a:rect l="l" t="t" r="r" b="b"/>
            <a:pathLst>
              <a:path w="712" h="626" extrusionOk="0">
                <a:moveTo>
                  <a:pt x="187" y="594"/>
                </a:moveTo>
                <a:cubicBezTo>
                  <a:pt x="208" y="606"/>
                  <a:pt x="231" y="614"/>
                  <a:pt x="254" y="618"/>
                </a:cubicBezTo>
                <a:lnTo>
                  <a:pt x="254" y="618"/>
                </a:lnTo>
                <a:cubicBezTo>
                  <a:pt x="232" y="613"/>
                  <a:pt x="209" y="605"/>
                  <a:pt x="187" y="594"/>
                </a:cubicBezTo>
                <a:close/>
                <a:moveTo>
                  <a:pt x="362" y="1"/>
                </a:moveTo>
                <a:cubicBezTo>
                  <a:pt x="327" y="1"/>
                  <a:pt x="292" y="8"/>
                  <a:pt x="259" y="23"/>
                </a:cubicBezTo>
                <a:cubicBezTo>
                  <a:pt x="187" y="50"/>
                  <a:pt x="125" y="103"/>
                  <a:pt x="80" y="175"/>
                </a:cubicBezTo>
                <a:cubicBezTo>
                  <a:pt x="0" y="317"/>
                  <a:pt x="45" y="505"/>
                  <a:pt x="187" y="594"/>
                </a:cubicBezTo>
                <a:cubicBezTo>
                  <a:pt x="116" y="550"/>
                  <a:pt x="71" y="478"/>
                  <a:pt x="62" y="407"/>
                </a:cubicBezTo>
                <a:cubicBezTo>
                  <a:pt x="54" y="335"/>
                  <a:pt x="62" y="255"/>
                  <a:pt x="107" y="193"/>
                </a:cubicBezTo>
                <a:cubicBezTo>
                  <a:pt x="161" y="85"/>
                  <a:pt x="247" y="41"/>
                  <a:pt x="334" y="41"/>
                </a:cubicBezTo>
                <a:cubicBezTo>
                  <a:pt x="522" y="41"/>
                  <a:pt x="712" y="247"/>
                  <a:pt x="571" y="460"/>
                </a:cubicBezTo>
                <a:cubicBezTo>
                  <a:pt x="536" y="523"/>
                  <a:pt x="482" y="576"/>
                  <a:pt x="411" y="603"/>
                </a:cubicBezTo>
                <a:cubicBezTo>
                  <a:pt x="373" y="615"/>
                  <a:pt x="336" y="622"/>
                  <a:pt x="301" y="622"/>
                </a:cubicBezTo>
                <a:cubicBezTo>
                  <a:pt x="285" y="622"/>
                  <a:pt x="269" y="621"/>
                  <a:pt x="254" y="618"/>
                </a:cubicBezTo>
                <a:lnTo>
                  <a:pt x="254" y="618"/>
                </a:lnTo>
                <a:cubicBezTo>
                  <a:pt x="277" y="623"/>
                  <a:pt x="299" y="626"/>
                  <a:pt x="321" y="626"/>
                </a:cubicBezTo>
                <a:cubicBezTo>
                  <a:pt x="428" y="626"/>
                  <a:pt x="533" y="569"/>
                  <a:pt x="589" y="469"/>
                </a:cubicBezTo>
                <a:cubicBezTo>
                  <a:pt x="634" y="407"/>
                  <a:pt x="652" y="317"/>
                  <a:pt x="643" y="237"/>
                </a:cubicBezTo>
                <a:cubicBezTo>
                  <a:pt x="625" y="157"/>
                  <a:pt x="571" y="85"/>
                  <a:pt x="500" y="41"/>
                </a:cubicBezTo>
                <a:cubicBezTo>
                  <a:pt x="458" y="15"/>
                  <a:pt x="411" y="1"/>
                  <a:pt x="362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24"/>
          <p:cNvSpPr/>
          <p:nvPr/>
        </p:nvSpPr>
        <p:spPr>
          <a:xfrm>
            <a:off x="6008726" y="941887"/>
            <a:ext cx="82759" cy="66378"/>
          </a:xfrm>
          <a:custGeom>
            <a:avLst/>
            <a:gdLst/>
            <a:ahLst/>
            <a:cxnLst/>
            <a:rect l="l" t="t" r="r" b="b"/>
            <a:pathLst>
              <a:path w="1066" h="855" extrusionOk="0">
                <a:moveTo>
                  <a:pt x="532" y="1"/>
                </a:moveTo>
                <a:cubicBezTo>
                  <a:pt x="490" y="1"/>
                  <a:pt x="446" y="7"/>
                  <a:pt x="402" y="21"/>
                </a:cubicBezTo>
                <a:cubicBezTo>
                  <a:pt x="36" y="137"/>
                  <a:pt x="1" y="646"/>
                  <a:pt x="349" y="807"/>
                </a:cubicBezTo>
                <a:cubicBezTo>
                  <a:pt x="408" y="839"/>
                  <a:pt x="473" y="854"/>
                  <a:pt x="537" y="854"/>
                </a:cubicBezTo>
                <a:cubicBezTo>
                  <a:pt x="683" y="854"/>
                  <a:pt x="825" y="774"/>
                  <a:pt x="893" y="637"/>
                </a:cubicBezTo>
                <a:cubicBezTo>
                  <a:pt x="1066" y="346"/>
                  <a:pt x="838" y="1"/>
                  <a:pt x="5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24"/>
          <p:cNvSpPr/>
          <p:nvPr/>
        </p:nvSpPr>
        <p:spPr>
          <a:xfrm>
            <a:off x="6057248" y="973252"/>
            <a:ext cx="16692" cy="17934"/>
          </a:xfrm>
          <a:custGeom>
            <a:avLst/>
            <a:gdLst/>
            <a:ahLst/>
            <a:cxnLst/>
            <a:rect l="l" t="t" r="r" b="b"/>
            <a:pathLst>
              <a:path w="215" h="231" extrusionOk="0">
                <a:moveTo>
                  <a:pt x="99" y="1"/>
                </a:moveTo>
                <a:cubicBezTo>
                  <a:pt x="81" y="1"/>
                  <a:pt x="63" y="10"/>
                  <a:pt x="54" y="19"/>
                </a:cubicBezTo>
                <a:cubicBezTo>
                  <a:pt x="36" y="28"/>
                  <a:pt x="27" y="46"/>
                  <a:pt x="18" y="63"/>
                </a:cubicBezTo>
                <a:cubicBezTo>
                  <a:pt x="9" y="72"/>
                  <a:pt x="9" y="81"/>
                  <a:pt x="1" y="90"/>
                </a:cubicBezTo>
                <a:cubicBezTo>
                  <a:pt x="1" y="99"/>
                  <a:pt x="1" y="108"/>
                  <a:pt x="1" y="108"/>
                </a:cubicBezTo>
                <a:cubicBezTo>
                  <a:pt x="1" y="117"/>
                  <a:pt x="1" y="117"/>
                  <a:pt x="1" y="126"/>
                </a:cubicBezTo>
                <a:cubicBezTo>
                  <a:pt x="1" y="135"/>
                  <a:pt x="9" y="153"/>
                  <a:pt x="18" y="171"/>
                </a:cubicBezTo>
                <a:lnTo>
                  <a:pt x="18" y="179"/>
                </a:lnTo>
                <a:cubicBezTo>
                  <a:pt x="27" y="197"/>
                  <a:pt x="45" y="206"/>
                  <a:pt x="63" y="224"/>
                </a:cubicBezTo>
                <a:lnTo>
                  <a:pt x="81" y="224"/>
                </a:lnTo>
                <a:cubicBezTo>
                  <a:pt x="90" y="229"/>
                  <a:pt x="96" y="231"/>
                  <a:pt x="103" y="231"/>
                </a:cubicBezTo>
                <a:cubicBezTo>
                  <a:pt x="110" y="231"/>
                  <a:pt x="117" y="229"/>
                  <a:pt x="125" y="224"/>
                </a:cubicBezTo>
                <a:lnTo>
                  <a:pt x="152" y="224"/>
                </a:lnTo>
                <a:cubicBezTo>
                  <a:pt x="161" y="215"/>
                  <a:pt x="170" y="206"/>
                  <a:pt x="179" y="188"/>
                </a:cubicBezTo>
                <a:cubicBezTo>
                  <a:pt x="188" y="179"/>
                  <a:pt x="197" y="162"/>
                  <a:pt x="197" y="153"/>
                </a:cubicBezTo>
                <a:cubicBezTo>
                  <a:pt x="215" y="117"/>
                  <a:pt x="206" y="81"/>
                  <a:pt x="188" y="46"/>
                </a:cubicBezTo>
                <a:cubicBezTo>
                  <a:pt x="179" y="37"/>
                  <a:pt x="170" y="19"/>
                  <a:pt x="152" y="19"/>
                </a:cubicBezTo>
                <a:cubicBezTo>
                  <a:pt x="134" y="10"/>
                  <a:pt x="117" y="1"/>
                  <a:pt x="99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24"/>
          <p:cNvSpPr/>
          <p:nvPr/>
        </p:nvSpPr>
        <p:spPr>
          <a:xfrm>
            <a:off x="6018353" y="942042"/>
            <a:ext cx="74219" cy="66378"/>
          </a:xfrm>
          <a:custGeom>
            <a:avLst/>
            <a:gdLst/>
            <a:ahLst/>
            <a:cxnLst/>
            <a:rect l="l" t="t" r="r" b="b"/>
            <a:pathLst>
              <a:path w="956" h="855" extrusionOk="0">
                <a:moveTo>
                  <a:pt x="120" y="707"/>
                </a:moveTo>
                <a:lnTo>
                  <a:pt x="120" y="707"/>
                </a:lnTo>
                <a:cubicBezTo>
                  <a:pt x="148" y="746"/>
                  <a:pt x="184" y="780"/>
                  <a:pt x="225" y="805"/>
                </a:cubicBezTo>
                <a:cubicBezTo>
                  <a:pt x="184" y="777"/>
                  <a:pt x="149" y="744"/>
                  <a:pt x="120" y="707"/>
                </a:cubicBezTo>
                <a:close/>
                <a:moveTo>
                  <a:pt x="225" y="805"/>
                </a:moveTo>
                <a:lnTo>
                  <a:pt x="225" y="805"/>
                </a:lnTo>
                <a:cubicBezTo>
                  <a:pt x="267" y="830"/>
                  <a:pt x="316" y="846"/>
                  <a:pt x="366" y="851"/>
                </a:cubicBezTo>
                <a:lnTo>
                  <a:pt x="366" y="851"/>
                </a:lnTo>
                <a:cubicBezTo>
                  <a:pt x="318" y="844"/>
                  <a:pt x="270" y="829"/>
                  <a:pt x="225" y="805"/>
                </a:cubicBezTo>
                <a:close/>
                <a:moveTo>
                  <a:pt x="472" y="0"/>
                </a:moveTo>
                <a:cubicBezTo>
                  <a:pt x="424" y="0"/>
                  <a:pt x="377" y="9"/>
                  <a:pt x="332" y="28"/>
                </a:cubicBezTo>
                <a:cubicBezTo>
                  <a:pt x="225" y="64"/>
                  <a:pt x="145" y="144"/>
                  <a:pt x="91" y="242"/>
                </a:cubicBezTo>
                <a:cubicBezTo>
                  <a:pt x="0" y="389"/>
                  <a:pt x="19" y="573"/>
                  <a:pt x="120" y="707"/>
                </a:cubicBezTo>
                <a:lnTo>
                  <a:pt x="120" y="707"/>
                </a:lnTo>
                <a:cubicBezTo>
                  <a:pt x="88" y="661"/>
                  <a:pt x="65" y="608"/>
                  <a:pt x="55" y="555"/>
                </a:cubicBezTo>
                <a:cubicBezTo>
                  <a:pt x="37" y="448"/>
                  <a:pt x="55" y="340"/>
                  <a:pt x="109" y="251"/>
                </a:cubicBezTo>
                <a:cubicBezTo>
                  <a:pt x="185" y="105"/>
                  <a:pt x="306" y="44"/>
                  <a:pt x="428" y="44"/>
                </a:cubicBezTo>
                <a:cubicBezTo>
                  <a:pt x="692" y="44"/>
                  <a:pt x="956" y="327"/>
                  <a:pt x="760" y="626"/>
                </a:cubicBezTo>
                <a:cubicBezTo>
                  <a:pt x="707" y="724"/>
                  <a:pt x="626" y="796"/>
                  <a:pt x="528" y="831"/>
                </a:cubicBezTo>
                <a:cubicBezTo>
                  <a:pt x="489" y="846"/>
                  <a:pt x="447" y="853"/>
                  <a:pt x="405" y="853"/>
                </a:cubicBezTo>
                <a:cubicBezTo>
                  <a:pt x="392" y="853"/>
                  <a:pt x="379" y="852"/>
                  <a:pt x="366" y="851"/>
                </a:cubicBezTo>
                <a:lnTo>
                  <a:pt x="366" y="851"/>
                </a:lnTo>
                <a:cubicBezTo>
                  <a:pt x="384" y="853"/>
                  <a:pt x="402" y="854"/>
                  <a:pt x="420" y="854"/>
                </a:cubicBezTo>
                <a:cubicBezTo>
                  <a:pt x="564" y="854"/>
                  <a:pt x="705" y="778"/>
                  <a:pt x="778" y="644"/>
                </a:cubicBezTo>
                <a:cubicBezTo>
                  <a:pt x="841" y="546"/>
                  <a:pt x="867" y="430"/>
                  <a:pt x="850" y="323"/>
                </a:cubicBezTo>
                <a:cubicBezTo>
                  <a:pt x="823" y="207"/>
                  <a:pt x="760" y="108"/>
                  <a:pt x="662" y="55"/>
                </a:cubicBezTo>
                <a:cubicBezTo>
                  <a:pt x="605" y="18"/>
                  <a:pt x="539" y="0"/>
                  <a:pt x="472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24"/>
          <p:cNvSpPr/>
          <p:nvPr/>
        </p:nvSpPr>
        <p:spPr>
          <a:xfrm>
            <a:off x="5922862" y="971233"/>
            <a:ext cx="69173" cy="55742"/>
          </a:xfrm>
          <a:custGeom>
            <a:avLst/>
            <a:gdLst/>
            <a:ahLst/>
            <a:cxnLst/>
            <a:rect l="l" t="t" r="r" b="b"/>
            <a:pathLst>
              <a:path w="891" h="718" extrusionOk="0">
                <a:moveTo>
                  <a:pt x="451" y="0"/>
                </a:moveTo>
                <a:cubicBezTo>
                  <a:pt x="415" y="0"/>
                  <a:pt x="378" y="6"/>
                  <a:pt x="339" y="18"/>
                </a:cubicBezTo>
                <a:cubicBezTo>
                  <a:pt x="27" y="107"/>
                  <a:pt x="0" y="536"/>
                  <a:pt x="295" y="678"/>
                </a:cubicBezTo>
                <a:cubicBezTo>
                  <a:pt x="345" y="705"/>
                  <a:pt x="399" y="717"/>
                  <a:pt x="451" y="717"/>
                </a:cubicBezTo>
                <a:cubicBezTo>
                  <a:pt x="575" y="717"/>
                  <a:pt x="693" y="649"/>
                  <a:pt x="750" y="536"/>
                </a:cubicBezTo>
                <a:cubicBezTo>
                  <a:pt x="891" y="285"/>
                  <a:pt x="709" y="0"/>
                  <a:pt x="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24"/>
          <p:cNvSpPr/>
          <p:nvPr/>
        </p:nvSpPr>
        <p:spPr>
          <a:xfrm>
            <a:off x="5949180" y="998949"/>
            <a:ext cx="15993" cy="15294"/>
          </a:xfrm>
          <a:custGeom>
            <a:avLst/>
            <a:gdLst/>
            <a:ahLst/>
            <a:cxnLst/>
            <a:rect l="l" t="t" r="r" b="b"/>
            <a:pathLst>
              <a:path w="206" h="197" extrusionOk="0">
                <a:moveTo>
                  <a:pt x="98" y="0"/>
                </a:moveTo>
                <a:cubicBezTo>
                  <a:pt x="81" y="0"/>
                  <a:pt x="63" y="0"/>
                  <a:pt x="45" y="9"/>
                </a:cubicBezTo>
                <a:cubicBezTo>
                  <a:pt x="36" y="18"/>
                  <a:pt x="27" y="27"/>
                  <a:pt x="27" y="36"/>
                </a:cubicBezTo>
                <a:cubicBezTo>
                  <a:pt x="18" y="45"/>
                  <a:pt x="18" y="45"/>
                  <a:pt x="18" y="54"/>
                </a:cubicBezTo>
                <a:cubicBezTo>
                  <a:pt x="9" y="63"/>
                  <a:pt x="9" y="72"/>
                  <a:pt x="0" y="89"/>
                </a:cubicBezTo>
                <a:cubicBezTo>
                  <a:pt x="0" y="107"/>
                  <a:pt x="0" y="116"/>
                  <a:pt x="0" y="134"/>
                </a:cubicBezTo>
                <a:cubicBezTo>
                  <a:pt x="9" y="152"/>
                  <a:pt x="18" y="170"/>
                  <a:pt x="27" y="179"/>
                </a:cubicBezTo>
                <a:cubicBezTo>
                  <a:pt x="45" y="188"/>
                  <a:pt x="63" y="197"/>
                  <a:pt x="81" y="197"/>
                </a:cubicBezTo>
                <a:lnTo>
                  <a:pt x="134" y="197"/>
                </a:lnTo>
                <a:cubicBezTo>
                  <a:pt x="143" y="188"/>
                  <a:pt x="152" y="188"/>
                  <a:pt x="161" y="179"/>
                </a:cubicBezTo>
                <a:cubicBezTo>
                  <a:pt x="179" y="170"/>
                  <a:pt x="197" y="152"/>
                  <a:pt x="197" y="125"/>
                </a:cubicBezTo>
                <a:cubicBezTo>
                  <a:pt x="205" y="116"/>
                  <a:pt x="205" y="98"/>
                  <a:pt x="197" y="80"/>
                </a:cubicBezTo>
                <a:cubicBezTo>
                  <a:pt x="197" y="72"/>
                  <a:pt x="188" y="63"/>
                  <a:pt x="188" y="54"/>
                </a:cubicBezTo>
                <a:cubicBezTo>
                  <a:pt x="179" y="36"/>
                  <a:pt x="170" y="18"/>
                  <a:pt x="152" y="18"/>
                </a:cubicBezTo>
                <a:cubicBezTo>
                  <a:pt x="134" y="0"/>
                  <a:pt x="116" y="0"/>
                  <a:pt x="98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24"/>
          <p:cNvSpPr/>
          <p:nvPr/>
        </p:nvSpPr>
        <p:spPr>
          <a:xfrm>
            <a:off x="5932178" y="970923"/>
            <a:ext cx="59236" cy="56208"/>
          </a:xfrm>
          <a:custGeom>
            <a:avLst/>
            <a:gdLst/>
            <a:ahLst/>
            <a:cxnLst/>
            <a:rect l="l" t="t" r="r" b="b"/>
            <a:pathLst>
              <a:path w="763" h="724" extrusionOk="0">
                <a:moveTo>
                  <a:pt x="49" y="539"/>
                </a:moveTo>
                <a:cubicBezTo>
                  <a:pt x="73" y="596"/>
                  <a:pt x="117" y="644"/>
                  <a:pt x="175" y="682"/>
                </a:cubicBezTo>
                <a:cubicBezTo>
                  <a:pt x="118" y="645"/>
                  <a:pt x="76" y="595"/>
                  <a:pt x="49" y="539"/>
                </a:cubicBezTo>
                <a:close/>
                <a:moveTo>
                  <a:pt x="387" y="1"/>
                </a:moveTo>
                <a:cubicBezTo>
                  <a:pt x="349" y="1"/>
                  <a:pt x="310" y="8"/>
                  <a:pt x="273" y="22"/>
                </a:cubicBezTo>
                <a:cubicBezTo>
                  <a:pt x="184" y="58"/>
                  <a:pt x="103" y="120"/>
                  <a:pt x="67" y="201"/>
                </a:cubicBezTo>
                <a:cubicBezTo>
                  <a:pt x="4" y="311"/>
                  <a:pt x="0" y="436"/>
                  <a:pt x="49" y="539"/>
                </a:cubicBezTo>
                <a:lnTo>
                  <a:pt x="49" y="539"/>
                </a:lnTo>
                <a:cubicBezTo>
                  <a:pt x="40" y="517"/>
                  <a:pt x="34" y="493"/>
                  <a:pt x="32" y="468"/>
                </a:cubicBezTo>
                <a:cubicBezTo>
                  <a:pt x="14" y="379"/>
                  <a:pt x="32" y="290"/>
                  <a:pt x="85" y="218"/>
                </a:cubicBezTo>
                <a:cubicBezTo>
                  <a:pt x="149" y="107"/>
                  <a:pt x="246" y="61"/>
                  <a:pt x="342" y="61"/>
                </a:cubicBezTo>
                <a:cubicBezTo>
                  <a:pt x="553" y="61"/>
                  <a:pt x="762" y="285"/>
                  <a:pt x="621" y="531"/>
                </a:cubicBezTo>
                <a:cubicBezTo>
                  <a:pt x="576" y="602"/>
                  <a:pt x="514" y="665"/>
                  <a:pt x="433" y="700"/>
                </a:cubicBezTo>
                <a:cubicBezTo>
                  <a:pt x="398" y="711"/>
                  <a:pt x="363" y="716"/>
                  <a:pt x="328" y="716"/>
                </a:cubicBezTo>
                <a:cubicBezTo>
                  <a:pt x="275" y="716"/>
                  <a:pt x="223" y="704"/>
                  <a:pt x="175" y="682"/>
                </a:cubicBezTo>
                <a:lnTo>
                  <a:pt x="175" y="682"/>
                </a:lnTo>
                <a:cubicBezTo>
                  <a:pt x="227" y="710"/>
                  <a:pt x="282" y="723"/>
                  <a:pt x="337" y="723"/>
                </a:cubicBezTo>
                <a:cubicBezTo>
                  <a:pt x="460" y="723"/>
                  <a:pt x="580" y="657"/>
                  <a:pt x="648" y="540"/>
                </a:cubicBezTo>
                <a:cubicBezTo>
                  <a:pt x="701" y="459"/>
                  <a:pt x="719" y="370"/>
                  <a:pt x="701" y="272"/>
                </a:cubicBezTo>
                <a:cubicBezTo>
                  <a:pt x="680" y="108"/>
                  <a:pt x="539" y="1"/>
                  <a:pt x="38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24"/>
          <p:cNvSpPr/>
          <p:nvPr/>
        </p:nvSpPr>
        <p:spPr>
          <a:xfrm>
            <a:off x="6312280" y="933813"/>
            <a:ext cx="94948" cy="163422"/>
          </a:xfrm>
          <a:custGeom>
            <a:avLst/>
            <a:gdLst/>
            <a:ahLst/>
            <a:cxnLst/>
            <a:rect l="l" t="t" r="r" b="b"/>
            <a:pathLst>
              <a:path w="1223" h="2105" extrusionOk="0">
                <a:moveTo>
                  <a:pt x="268" y="0"/>
                </a:moveTo>
                <a:cubicBezTo>
                  <a:pt x="90" y="365"/>
                  <a:pt x="0" y="2104"/>
                  <a:pt x="518" y="2104"/>
                </a:cubicBezTo>
                <a:cubicBezTo>
                  <a:pt x="546" y="2104"/>
                  <a:pt x="576" y="2099"/>
                  <a:pt x="607" y="2089"/>
                </a:cubicBezTo>
                <a:cubicBezTo>
                  <a:pt x="1223" y="1883"/>
                  <a:pt x="268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24"/>
          <p:cNvSpPr/>
          <p:nvPr/>
        </p:nvSpPr>
        <p:spPr>
          <a:xfrm>
            <a:off x="6330214" y="918208"/>
            <a:ext cx="170952" cy="51705"/>
          </a:xfrm>
          <a:custGeom>
            <a:avLst/>
            <a:gdLst/>
            <a:ahLst/>
            <a:cxnLst/>
            <a:rect l="l" t="t" r="r" b="b"/>
            <a:pathLst>
              <a:path w="2202" h="666" extrusionOk="0">
                <a:moveTo>
                  <a:pt x="1173" y="0"/>
                </a:moveTo>
                <a:cubicBezTo>
                  <a:pt x="696" y="0"/>
                  <a:pt x="181" y="87"/>
                  <a:pt x="1" y="183"/>
                </a:cubicBezTo>
                <a:cubicBezTo>
                  <a:pt x="1" y="183"/>
                  <a:pt x="1053" y="666"/>
                  <a:pt x="1675" y="666"/>
                </a:cubicBezTo>
                <a:cubicBezTo>
                  <a:pt x="1895" y="666"/>
                  <a:pt x="2061" y="605"/>
                  <a:pt x="2107" y="442"/>
                </a:cubicBezTo>
                <a:cubicBezTo>
                  <a:pt x="2202" y="111"/>
                  <a:pt x="1712" y="0"/>
                  <a:pt x="11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24"/>
          <p:cNvSpPr/>
          <p:nvPr/>
        </p:nvSpPr>
        <p:spPr>
          <a:xfrm>
            <a:off x="6371127" y="970535"/>
            <a:ext cx="135861" cy="136638"/>
          </a:xfrm>
          <a:custGeom>
            <a:avLst/>
            <a:gdLst/>
            <a:ahLst/>
            <a:cxnLst/>
            <a:rect l="l" t="t" r="r" b="b"/>
            <a:pathLst>
              <a:path w="1750" h="1760" extrusionOk="0">
                <a:moveTo>
                  <a:pt x="1" y="0"/>
                </a:moveTo>
                <a:lnTo>
                  <a:pt x="1" y="0"/>
                </a:lnTo>
                <a:cubicBezTo>
                  <a:pt x="16" y="385"/>
                  <a:pt x="669" y="1760"/>
                  <a:pt x="1129" y="1760"/>
                </a:cubicBezTo>
                <a:cubicBezTo>
                  <a:pt x="1191" y="1760"/>
                  <a:pt x="1250" y="1735"/>
                  <a:pt x="1304" y="1678"/>
                </a:cubicBezTo>
                <a:cubicBezTo>
                  <a:pt x="1750" y="1205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24"/>
          <p:cNvSpPr/>
          <p:nvPr/>
        </p:nvSpPr>
        <p:spPr>
          <a:xfrm>
            <a:off x="6251259" y="875586"/>
            <a:ext cx="95025" cy="163422"/>
          </a:xfrm>
          <a:custGeom>
            <a:avLst/>
            <a:gdLst/>
            <a:ahLst/>
            <a:cxnLst/>
            <a:rect l="l" t="t" r="r" b="b"/>
            <a:pathLst>
              <a:path w="1224" h="2105" extrusionOk="0">
                <a:moveTo>
                  <a:pt x="268" y="1"/>
                </a:moveTo>
                <a:lnTo>
                  <a:pt x="268" y="1"/>
                </a:lnTo>
                <a:cubicBezTo>
                  <a:pt x="90" y="365"/>
                  <a:pt x="1" y="2104"/>
                  <a:pt x="519" y="2104"/>
                </a:cubicBezTo>
                <a:cubicBezTo>
                  <a:pt x="547" y="2104"/>
                  <a:pt x="576" y="2099"/>
                  <a:pt x="607" y="2089"/>
                </a:cubicBezTo>
                <a:cubicBezTo>
                  <a:pt x="1223" y="1884"/>
                  <a:pt x="268" y="1"/>
                  <a:pt x="2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24"/>
          <p:cNvSpPr/>
          <p:nvPr/>
        </p:nvSpPr>
        <p:spPr>
          <a:xfrm>
            <a:off x="6269270" y="859982"/>
            <a:ext cx="170952" cy="52015"/>
          </a:xfrm>
          <a:custGeom>
            <a:avLst/>
            <a:gdLst/>
            <a:ahLst/>
            <a:cxnLst/>
            <a:rect l="l" t="t" r="r" b="b"/>
            <a:pathLst>
              <a:path w="2202" h="670" extrusionOk="0">
                <a:moveTo>
                  <a:pt x="1173" y="1"/>
                </a:moveTo>
                <a:cubicBezTo>
                  <a:pt x="696" y="1"/>
                  <a:pt x="181" y="87"/>
                  <a:pt x="1" y="184"/>
                </a:cubicBezTo>
                <a:cubicBezTo>
                  <a:pt x="1" y="184"/>
                  <a:pt x="1051" y="670"/>
                  <a:pt x="1672" y="670"/>
                </a:cubicBezTo>
                <a:cubicBezTo>
                  <a:pt x="1893" y="670"/>
                  <a:pt x="2060" y="609"/>
                  <a:pt x="2107" y="442"/>
                </a:cubicBezTo>
                <a:cubicBezTo>
                  <a:pt x="2202" y="111"/>
                  <a:pt x="1711" y="1"/>
                  <a:pt x="1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24"/>
          <p:cNvSpPr/>
          <p:nvPr/>
        </p:nvSpPr>
        <p:spPr>
          <a:xfrm>
            <a:off x="6186822" y="820853"/>
            <a:ext cx="100537" cy="160083"/>
          </a:xfrm>
          <a:custGeom>
            <a:avLst/>
            <a:gdLst/>
            <a:ahLst/>
            <a:cxnLst/>
            <a:rect l="l" t="t" r="r" b="b"/>
            <a:pathLst>
              <a:path w="1295" h="2062" extrusionOk="0">
                <a:moveTo>
                  <a:pt x="134" y="0"/>
                </a:moveTo>
                <a:lnTo>
                  <a:pt x="134" y="0"/>
                </a:lnTo>
                <a:cubicBezTo>
                  <a:pt x="1" y="376"/>
                  <a:pt x="101" y="2061"/>
                  <a:pt x="596" y="2061"/>
                </a:cubicBezTo>
                <a:cubicBezTo>
                  <a:pt x="631" y="2061"/>
                  <a:pt x="667" y="2053"/>
                  <a:pt x="706" y="2035"/>
                </a:cubicBezTo>
                <a:cubicBezTo>
                  <a:pt x="1295" y="1768"/>
                  <a:pt x="134" y="1"/>
                  <a:pt x="1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24"/>
          <p:cNvSpPr/>
          <p:nvPr/>
        </p:nvSpPr>
        <p:spPr>
          <a:xfrm>
            <a:off x="6194430" y="793836"/>
            <a:ext cx="168390" cy="49453"/>
          </a:xfrm>
          <a:custGeom>
            <a:avLst/>
            <a:gdLst/>
            <a:ahLst/>
            <a:cxnLst/>
            <a:rect l="l" t="t" r="r" b="b"/>
            <a:pathLst>
              <a:path w="2169" h="637" extrusionOk="0">
                <a:moveTo>
                  <a:pt x="1494" y="1"/>
                </a:moveTo>
                <a:cubicBezTo>
                  <a:pt x="946" y="1"/>
                  <a:pt x="211" y="189"/>
                  <a:pt x="1" y="331"/>
                </a:cubicBezTo>
                <a:cubicBezTo>
                  <a:pt x="1" y="331"/>
                  <a:pt x="917" y="636"/>
                  <a:pt x="1548" y="636"/>
                </a:cubicBezTo>
                <a:cubicBezTo>
                  <a:pt x="1851" y="636"/>
                  <a:pt x="2087" y="566"/>
                  <a:pt x="2125" y="357"/>
                </a:cubicBezTo>
                <a:cubicBezTo>
                  <a:pt x="2169" y="93"/>
                  <a:pt x="1877" y="1"/>
                  <a:pt x="14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24"/>
          <p:cNvSpPr/>
          <p:nvPr/>
        </p:nvSpPr>
        <p:spPr>
          <a:xfrm>
            <a:off x="6113301" y="773729"/>
            <a:ext cx="111717" cy="155503"/>
          </a:xfrm>
          <a:custGeom>
            <a:avLst/>
            <a:gdLst/>
            <a:ahLst/>
            <a:cxnLst/>
            <a:rect l="l" t="t" r="r" b="b"/>
            <a:pathLst>
              <a:path w="1439" h="2003" extrusionOk="0">
                <a:moveTo>
                  <a:pt x="91" y="1"/>
                </a:moveTo>
                <a:lnTo>
                  <a:pt x="91" y="1"/>
                </a:lnTo>
                <a:cubicBezTo>
                  <a:pt x="0" y="386"/>
                  <a:pt x="280" y="2003"/>
                  <a:pt x="756" y="2003"/>
                </a:cubicBezTo>
                <a:cubicBezTo>
                  <a:pt x="798" y="2003"/>
                  <a:pt x="841" y="1991"/>
                  <a:pt x="885" y="1964"/>
                </a:cubicBezTo>
                <a:cubicBezTo>
                  <a:pt x="1438" y="1625"/>
                  <a:pt x="91" y="1"/>
                  <a:pt x="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24"/>
          <p:cNvSpPr/>
          <p:nvPr/>
        </p:nvSpPr>
        <p:spPr>
          <a:xfrm>
            <a:off x="6117493" y="733591"/>
            <a:ext cx="164586" cy="50696"/>
          </a:xfrm>
          <a:custGeom>
            <a:avLst/>
            <a:gdLst/>
            <a:ahLst/>
            <a:cxnLst/>
            <a:rect l="l" t="t" r="r" b="b"/>
            <a:pathLst>
              <a:path w="2120" h="653" extrusionOk="0">
                <a:moveTo>
                  <a:pt x="1650" y="1"/>
                </a:moveTo>
                <a:cubicBezTo>
                  <a:pt x="1100" y="1"/>
                  <a:pt x="221" y="318"/>
                  <a:pt x="1" y="509"/>
                </a:cubicBezTo>
                <a:cubicBezTo>
                  <a:pt x="1" y="509"/>
                  <a:pt x="681" y="652"/>
                  <a:pt x="1268" y="652"/>
                </a:cubicBezTo>
                <a:cubicBezTo>
                  <a:pt x="1706" y="652"/>
                  <a:pt x="2092" y="573"/>
                  <a:pt x="2107" y="294"/>
                </a:cubicBezTo>
                <a:cubicBezTo>
                  <a:pt x="2119" y="80"/>
                  <a:pt x="1926" y="1"/>
                  <a:pt x="16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24"/>
          <p:cNvSpPr/>
          <p:nvPr/>
        </p:nvSpPr>
        <p:spPr>
          <a:xfrm>
            <a:off x="6368333" y="967041"/>
            <a:ext cx="110940" cy="140054"/>
          </a:xfrm>
          <a:custGeom>
            <a:avLst/>
            <a:gdLst/>
            <a:ahLst/>
            <a:cxnLst/>
            <a:rect l="l" t="t" r="r" b="b"/>
            <a:pathLst>
              <a:path w="1429" h="1804" extrusionOk="0">
                <a:moveTo>
                  <a:pt x="1402" y="1455"/>
                </a:moveTo>
                <a:cubicBezTo>
                  <a:pt x="1420" y="1545"/>
                  <a:pt x="1402" y="1643"/>
                  <a:pt x="1340" y="1723"/>
                </a:cubicBezTo>
                <a:cubicBezTo>
                  <a:pt x="1402" y="1652"/>
                  <a:pt x="1429" y="1545"/>
                  <a:pt x="1402" y="1455"/>
                </a:cubicBezTo>
                <a:close/>
                <a:moveTo>
                  <a:pt x="1" y="1"/>
                </a:moveTo>
                <a:lnTo>
                  <a:pt x="1" y="54"/>
                </a:lnTo>
                <a:cubicBezTo>
                  <a:pt x="10" y="152"/>
                  <a:pt x="28" y="251"/>
                  <a:pt x="63" y="349"/>
                </a:cubicBezTo>
                <a:cubicBezTo>
                  <a:pt x="99" y="438"/>
                  <a:pt x="135" y="536"/>
                  <a:pt x="179" y="625"/>
                </a:cubicBezTo>
                <a:cubicBezTo>
                  <a:pt x="260" y="804"/>
                  <a:pt x="349" y="982"/>
                  <a:pt x="456" y="1152"/>
                </a:cubicBezTo>
                <a:cubicBezTo>
                  <a:pt x="563" y="1322"/>
                  <a:pt x="679" y="1473"/>
                  <a:pt x="822" y="1616"/>
                </a:cubicBezTo>
                <a:cubicBezTo>
                  <a:pt x="893" y="1687"/>
                  <a:pt x="974" y="1750"/>
                  <a:pt x="1063" y="1786"/>
                </a:cubicBezTo>
                <a:cubicBezTo>
                  <a:pt x="974" y="1750"/>
                  <a:pt x="893" y="1687"/>
                  <a:pt x="831" y="1616"/>
                </a:cubicBezTo>
                <a:cubicBezTo>
                  <a:pt x="697" y="1473"/>
                  <a:pt x="581" y="1313"/>
                  <a:pt x="483" y="1134"/>
                </a:cubicBezTo>
                <a:cubicBezTo>
                  <a:pt x="385" y="965"/>
                  <a:pt x="295" y="786"/>
                  <a:pt x="215" y="608"/>
                </a:cubicBezTo>
                <a:cubicBezTo>
                  <a:pt x="142" y="445"/>
                  <a:pt x="91" y="275"/>
                  <a:pt x="56" y="105"/>
                </a:cubicBezTo>
                <a:lnTo>
                  <a:pt x="56" y="105"/>
                </a:lnTo>
                <a:cubicBezTo>
                  <a:pt x="192" y="202"/>
                  <a:pt x="328" y="307"/>
                  <a:pt x="465" y="411"/>
                </a:cubicBezTo>
                <a:cubicBezTo>
                  <a:pt x="617" y="527"/>
                  <a:pt x="759" y="643"/>
                  <a:pt x="902" y="777"/>
                </a:cubicBezTo>
                <a:cubicBezTo>
                  <a:pt x="1036" y="902"/>
                  <a:pt x="1170" y="1045"/>
                  <a:pt x="1277" y="1197"/>
                </a:cubicBezTo>
                <a:cubicBezTo>
                  <a:pt x="1331" y="1277"/>
                  <a:pt x="1375" y="1366"/>
                  <a:pt x="1402" y="1455"/>
                </a:cubicBezTo>
                <a:cubicBezTo>
                  <a:pt x="1375" y="1357"/>
                  <a:pt x="1340" y="1277"/>
                  <a:pt x="1286" y="1197"/>
                </a:cubicBezTo>
                <a:cubicBezTo>
                  <a:pt x="1179" y="1036"/>
                  <a:pt x="1054" y="893"/>
                  <a:pt x="920" y="759"/>
                </a:cubicBezTo>
                <a:cubicBezTo>
                  <a:pt x="643" y="491"/>
                  <a:pt x="349" y="251"/>
                  <a:pt x="37" y="27"/>
                </a:cubicBezTo>
                <a:lnTo>
                  <a:pt x="1" y="1"/>
                </a:lnTo>
                <a:close/>
                <a:moveTo>
                  <a:pt x="1340" y="1723"/>
                </a:moveTo>
                <a:cubicBezTo>
                  <a:pt x="1304" y="1759"/>
                  <a:pt x="1259" y="1786"/>
                  <a:pt x="1215" y="1795"/>
                </a:cubicBezTo>
                <a:cubicBezTo>
                  <a:pt x="1192" y="1798"/>
                  <a:pt x="1172" y="1800"/>
                  <a:pt x="1151" y="1800"/>
                </a:cubicBezTo>
                <a:cubicBezTo>
                  <a:pt x="1123" y="1800"/>
                  <a:pt x="1094" y="1796"/>
                  <a:pt x="1063" y="1786"/>
                </a:cubicBezTo>
                <a:lnTo>
                  <a:pt x="1063" y="1786"/>
                </a:lnTo>
                <a:cubicBezTo>
                  <a:pt x="1095" y="1797"/>
                  <a:pt x="1128" y="1803"/>
                  <a:pt x="1160" y="1803"/>
                </a:cubicBezTo>
                <a:cubicBezTo>
                  <a:pt x="1227" y="1803"/>
                  <a:pt x="1291" y="1777"/>
                  <a:pt x="1340" y="17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24"/>
          <p:cNvSpPr/>
          <p:nvPr/>
        </p:nvSpPr>
        <p:spPr>
          <a:xfrm>
            <a:off x="6320587" y="928922"/>
            <a:ext cx="56130" cy="168235"/>
          </a:xfrm>
          <a:custGeom>
            <a:avLst/>
            <a:gdLst/>
            <a:ahLst/>
            <a:cxnLst/>
            <a:rect l="l" t="t" r="r" b="b"/>
            <a:pathLst>
              <a:path w="723" h="2167" extrusionOk="0">
                <a:moveTo>
                  <a:pt x="161" y="1"/>
                </a:moveTo>
                <a:lnTo>
                  <a:pt x="134" y="45"/>
                </a:lnTo>
                <a:cubicBezTo>
                  <a:pt x="98" y="144"/>
                  <a:pt x="71" y="242"/>
                  <a:pt x="54" y="340"/>
                </a:cubicBezTo>
                <a:cubicBezTo>
                  <a:pt x="36" y="438"/>
                  <a:pt x="27" y="536"/>
                  <a:pt x="18" y="634"/>
                </a:cubicBezTo>
                <a:cubicBezTo>
                  <a:pt x="0" y="831"/>
                  <a:pt x="0" y="1027"/>
                  <a:pt x="9" y="1232"/>
                </a:cubicBezTo>
                <a:cubicBezTo>
                  <a:pt x="18" y="1429"/>
                  <a:pt x="45" y="1625"/>
                  <a:pt x="98" y="1813"/>
                </a:cubicBezTo>
                <a:cubicBezTo>
                  <a:pt x="125" y="1911"/>
                  <a:pt x="170" y="2000"/>
                  <a:pt x="232" y="2080"/>
                </a:cubicBezTo>
                <a:cubicBezTo>
                  <a:pt x="268" y="2116"/>
                  <a:pt x="303" y="2143"/>
                  <a:pt x="357" y="2161"/>
                </a:cubicBezTo>
                <a:cubicBezTo>
                  <a:pt x="376" y="2164"/>
                  <a:pt x="396" y="2166"/>
                  <a:pt x="416" y="2166"/>
                </a:cubicBezTo>
                <a:cubicBezTo>
                  <a:pt x="444" y="2166"/>
                  <a:pt x="474" y="2162"/>
                  <a:pt x="500" y="2152"/>
                </a:cubicBezTo>
                <a:lnTo>
                  <a:pt x="500" y="2152"/>
                </a:lnTo>
                <a:cubicBezTo>
                  <a:pt x="478" y="2156"/>
                  <a:pt x="453" y="2158"/>
                  <a:pt x="428" y="2158"/>
                </a:cubicBezTo>
                <a:cubicBezTo>
                  <a:pt x="404" y="2158"/>
                  <a:pt x="379" y="2156"/>
                  <a:pt x="357" y="2152"/>
                </a:cubicBezTo>
                <a:cubicBezTo>
                  <a:pt x="312" y="2134"/>
                  <a:pt x="268" y="2107"/>
                  <a:pt x="232" y="2071"/>
                </a:cubicBezTo>
                <a:cubicBezTo>
                  <a:pt x="179" y="1991"/>
                  <a:pt x="134" y="1902"/>
                  <a:pt x="107" y="1804"/>
                </a:cubicBezTo>
                <a:cubicBezTo>
                  <a:pt x="62" y="1616"/>
                  <a:pt x="36" y="1420"/>
                  <a:pt x="36" y="1223"/>
                </a:cubicBezTo>
                <a:cubicBezTo>
                  <a:pt x="36" y="1027"/>
                  <a:pt x="45" y="831"/>
                  <a:pt x="62" y="634"/>
                </a:cubicBezTo>
                <a:cubicBezTo>
                  <a:pt x="79" y="457"/>
                  <a:pt x="109" y="286"/>
                  <a:pt x="161" y="117"/>
                </a:cubicBezTo>
                <a:lnTo>
                  <a:pt x="161" y="117"/>
                </a:lnTo>
                <a:cubicBezTo>
                  <a:pt x="238" y="270"/>
                  <a:pt x="303" y="429"/>
                  <a:pt x="375" y="581"/>
                </a:cubicBezTo>
                <a:cubicBezTo>
                  <a:pt x="446" y="750"/>
                  <a:pt x="518" y="929"/>
                  <a:pt x="580" y="1107"/>
                </a:cubicBezTo>
                <a:cubicBezTo>
                  <a:pt x="634" y="1286"/>
                  <a:pt x="678" y="1473"/>
                  <a:pt x="705" y="1670"/>
                </a:cubicBezTo>
                <a:cubicBezTo>
                  <a:pt x="714" y="1759"/>
                  <a:pt x="705" y="1857"/>
                  <a:pt x="678" y="1946"/>
                </a:cubicBezTo>
                <a:cubicBezTo>
                  <a:pt x="660" y="2045"/>
                  <a:pt x="589" y="2116"/>
                  <a:pt x="500" y="2152"/>
                </a:cubicBezTo>
                <a:cubicBezTo>
                  <a:pt x="589" y="2116"/>
                  <a:pt x="660" y="2045"/>
                  <a:pt x="687" y="1946"/>
                </a:cubicBezTo>
                <a:cubicBezTo>
                  <a:pt x="714" y="1857"/>
                  <a:pt x="723" y="1759"/>
                  <a:pt x="714" y="1670"/>
                </a:cubicBezTo>
                <a:cubicBezTo>
                  <a:pt x="696" y="1473"/>
                  <a:pt x="652" y="1286"/>
                  <a:pt x="598" y="1107"/>
                </a:cubicBezTo>
                <a:cubicBezTo>
                  <a:pt x="491" y="742"/>
                  <a:pt x="348" y="385"/>
                  <a:pt x="179" y="45"/>
                </a:cubicBezTo>
                <a:lnTo>
                  <a:pt x="161" y="1"/>
                </a:lnTo>
                <a:close/>
              </a:path>
            </a:pathLst>
          </a:custGeom>
          <a:solidFill>
            <a:srgbClr val="681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24"/>
          <p:cNvSpPr/>
          <p:nvPr/>
        </p:nvSpPr>
        <p:spPr>
          <a:xfrm>
            <a:off x="6330214" y="916500"/>
            <a:ext cx="166372" cy="55509"/>
          </a:xfrm>
          <a:custGeom>
            <a:avLst/>
            <a:gdLst/>
            <a:ahLst/>
            <a:cxnLst/>
            <a:rect l="l" t="t" r="r" b="b"/>
            <a:pathLst>
              <a:path w="2143" h="715" extrusionOk="0">
                <a:moveTo>
                  <a:pt x="1134" y="0"/>
                </a:moveTo>
                <a:cubicBezTo>
                  <a:pt x="947" y="9"/>
                  <a:pt x="751" y="27"/>
                  <a:pt x="563" y="54"/>
                </a:cubicBezTo>
                <a:cubicBezTo>
                  <a:pt x="367" y="71"/>
                  <a:pt x="179" y="125"/>
                  <a:pt x="1" y="205"/>
                </a:cubicBezTo>
                <a:cubicBezTo>
                  <a:pt x="188" y="134"/>
                  <a:pt x="376" y="89"/>
                  <a:pt x="572" y="71"/>
                </a:cubicBezTo>
                <a:cubicBezTo>
                  <a:pt x="769" y="45"/>
                  <a:pt x="956" y="36"/>
                  <a:pt x="1152" y="36"/>
                </a:cubicBezTo>
                <a:cubicBezTo>
                  <a:pt x="1340" y="36"/>
                  <a:pt x="1536" y="54"/>
                  <a:pt x="1723" y="89"/>
                </a:cubicBezTo>
                <a:cubicBezTo>
                  <a:pt x="1813" y="107"/>
                  <a:pt x="1902" y="143"/>
                  <a:pt x="1982" y="196"/>
                </a:cubicBezTo>
                <a:cubicBezTo>
                  <a:pt x="2063" y="241"/>
                  <a:pt x="2107" y="330"/>
                  <a:pt x="2089" y="420"/>
                </a:cubicBezTo>
                <a:cubicBezTo>
                  <a:pt x="2080" y="509"/>
                  <a:pt x="2027" y="580"/>
                  <a:pt x="1938" y="616"/>
                </a:cubicBezTo>
                <a:cubicBezTo>
                  <a:pt x="1871" y="645"/>
                  <a:pt x="1792" y="663"/>
                  <a:pt x="1717" y="663"/>
                </a:cubicBezTo>
                <a:cubicBezTo>
                  <a:pt x="1701" y="663"/>
                  <a:pt x="1685" y="662"/>
                  <a:pt x="1670" y="661"/>
                </a:cubicBezTo>
                <a:cubicBezTo>
                  <a:pt x="1474" y="661"/>
                  <a:pt x="1286" y="625"/>
                  <a:pt x="1099" y="580"/>
                </a:cubicBezTo>
                <a:cubicBezTo>
                  <a:pt x="911" y="527"/>
                  <a:pt x="724" y="473"/>
                  <a:pt x="545" y="411"/>
                </a:cubicBezTo>
                <a:cubicBezTo>
                  <a:pt x="358" y="348"/>
                  <a:pt x="179" y="277"/>
                  <a:pt x="1" y="205"/>
                </a:cubicBezTo>
                <a:lnTo>
                  <a:pt x="1" y="205"/>
                </a:lnTo>
                <a:cubicBezTo>
                  <a:pt x="349" y="375"/>
                  <a:pt x="715" y="509"/>
                  <a:pt x="1090" y="616"/>
                </a:cubicBezTo>
                <a:cubicBezTo>
                  <a:pt x="1277" y="669"/>
                  <a:pt x="1465" y="705"/>
                  <a:pt x="1661" y="714"/>
                </a:cubicBezTo>
                <a:cubicBezTo>
                  <a:pt x="1759" y="714"/>
                  <a:pt x="1866" y="696"/>
                  <a:pt x="1956" y="661"/>
                </a:cubicBezTo>
                <a:cubicBezTo>
                  <a:pt x="2054" y="625"/>
                  <a:pt x="2125" y="527"/>
                  <a:pt x="2143" y="428"/>
                </a:cubicBezTo>
                <a:cubicBezTo>
                  <a:pt x="2143" y="366"/>
                  <a:pt x="2134" y="312"/>
                  <a:pt x="2107" y="268"/>
                </a:cubicBezTo>
                <a:cubicBezTo>
                  <a:pt x="2080" y="223"/>
                  <a:pt x="2045" y="188"/>
                  <a:pt x="2000" y="161"/>
                </a:cubicBezTo>
                <a:cubicBezTo>
                  <a:pt x="1911" y="107"/>
                  <a:pt x="1822" y="71"/>
                  <a:pt x="1723" y="54"/>
                </a:cubicBezTo>
                <a:cubicBezTo>
                  <a:pt x="1527" y="9"/>
                  <a:pt x="1331" y="0"/>
                  <a:pt x="1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24"/>
          <p:cNvSpPr/>
          <p:nvPr/>
        </p:nvSpPr>
        <p:spPr>
          <a:xfrm>
            <a:off x="6260264" y="875586"/>
            <a:ext cx="56208" cy="165285"/>
          </a:xfrm>
          <a:custGeom>
            <a:avLst/>
            <a:gdLst/>
            <a:ahLst/>
            <a:cxnLst/>
            <a:rect l="l" t="t" r="r" b="b"/>
            <a:pathLst>
              <a:path w="724" h="2129" extrusionOk="0">
                <a:moveTo>
                  <a:pt x="152" y="1"/>
                </a:moveTo>
                <a:cubicBezTo>
                  <a:pt x="233" y="170"/>
                  <a:pt x="304" y="358"/>
                  <a:pt x="375" y="545"/>
                </a:cubicBezTo>
                <a:cubicBezTo>
                  <a:pt x="447" y="723"/>
                  <a:pt x="509" y="902"/>
                  <a:pt x="563" y="1089"/>
                </a:cubicBezTo>
                <a:cubicBezTo>
                  <a:pt x="625" y="1268"/>
                  <a:pt x="661" y="1455"/>
                  <a:pt x="679" y="1643"/>
                </a:cubicBezTo>
                <a:cubicBezTo>
                  <a:pt x="688" y="1741"/>
                  <a:pt x="670" y="1830"/>
                  <a:pt x="643" y="1919"/>
                </a:cubicBezTo>
                <a:cubicBezTo>
                  <a:pt x="607" y="2009"/>
                  <a:pt x="536" y="2062"/>
                  <a:pt x="447" y="2080"/>
                </a:cubicBezTo>
                <a:cubicBezTo>
                  <a:pt x="439" y="2081"/>
                  <a:pt x="432" y="2081"/>
                  <a:pt x="424" y="2081"/>
                </a:cubicBezTo>
                <a:cubicBezTo>
                  <a:pt x="343" y="2081"/>
                  <a:pt x="265" y="2038"/>
                  <a:pt x="224" y="1964"/>
                </a:cubicBezTo>
                <a:cubicBezTo>
                  <a:pt x="170" y="1893"/>
                  <a:pt x="134" y="1803"/>
                  <a:pt x="108" y="1714"/>
                </a:cubicBezTo>
                <a:cubicBezTo>
                  <a:pt x="63" y="1527"/>
                  <a:pt x="36" y="1330"/>
                  <a:pt x="36" y="1143"/>
                </a:cubicBezTo>
                <a:cubicBezTo>
                  <a:pt x="27" y="947"/>
                  <a:pt x="27" y="759"/>
                  <a:pt x="45" y="563"/>
                </a:cubicBezTo>
                <a:cubicBezTo>
                  <a:pt x="54" y="375"/>
                  <a:pt x="90" y="179"/>
                  <a:pt x="152" y="1"/>
                </a:cubicBezTo>
                <a:lnTo>
                  <a:pt x="152" y="1"/>
                </a:lnTo>
                <a:cubicBezTo>
                  <a:pt x="81" y="179"/>
                  <a:pt x="45" y="375"/>
                  <a:pt x="36" y="563"/>
                </a:cubicBezTo>
                <a:cubicBezTo>
                  <a:pt x="9" y="759"/>
                  <a:pt x="1" y="955"/>
                  <a:pt x="9" y="1152"/>
                </a:cubicBezTo>
                <a:cubicBezTo>
                  <a:pt x="9" y="1348"/>
                  <a:pt x="27" y="1536"/>
                  <a:pt x="81" y="1732"/>
                </a:cubicBezTo>
                <a:cubicBezTo>
                  <a:pt x="99" y="1830"/>
                  <a:pt x="134" y="1919"/>
                  <a:pt x="188" y="2000"/>
                </a:cubicBezTo>
                <a:cubicBezTo>
                  <a:pt x="215" y="2044"/>
                  <a:pt x="250" y="2080"/>
                  <a:pt x="304" y="2107"/>
                </a:cubicBezTo>
                <a:cubicBezTo>
                  <a:pt x="337" y="2120"/>
                  <a:pt x="374" y="2128"/>
                  <a:pt x="409" y="2128"/>
                </a:cubicBezTo>
                <a:cubicBezTo>
                  <a:pt x="422" y="2128"/>
                  <a:pt x="435" y="2127"/>
                  <a:pt x="447" y="2125"/>
                </a:cubicBezTo>
                <a:cubicBezTo>
                  <a:pt x="554" y="2107"/>
                  <a:pt x="643" y="2035"/>
                  <a:pt x="679" y="1937"/>
                </a:cubicBezTo>
                <a:cubicBezTo>
                  <a:pt x="715" y="1839"/>
                  <a:pt x="723" y="1741"/>
                  <a:pt x="715" y="1643"/>
                </a:cubicBezTo>
                <a:cubicBezTo>
                  <a:pt x="706" y="1446"/>
                  <a:pt x="670" y="1250"/>
                  <a:pt x="607" y="1063"/>
                </a:cubicBezTo>
                <a:cubicBezTo>
                  <a:pt x="482" y="697"/>
                  <a:pt x="331" y="340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24"/>
          <p:cNvSpPr/>
          <p:nvPr/>
        </p:nvSpPr>
        <p:spPr>
          <a:xfrm>
            <a:off x="6269270" y="858274"/>
            <a:ext cx="167071" cy="56208"/>
          </a:xfrm>
          <a:custGeom>
            <a:avLst/>
            <a:gdLst/>
            <a:ahLst/>
            <a:cxnLst/>
            <a:rect l="l" t="t" r="r" b="b"/>
            <a:pathLst>
              <a:path w="2152" h="724" extrusionOk="0">
                <a:moveTo>
                  <a:pt x="1143" y="0"/>
                </a:moveTo>
                <a:cubicBezTo>
                  <a:pt x="947" y="9"/>
                  <a:pt x="750" y="27"/>
                  <a:pt x="563" y="54"/>
                </a:cubicBezTo>
                <a:cubicBezTo>
                  <a:pt x="366" y="72"/>
                  <a:pt x="179" y="125"/>
                  <a:pt x="1" y="206"/>
                </a:cubicBezTo>
                <a:cubicBezTo>
                  <a:pt x="188" y="134"/>
                  <a:pt x="375" y="90"/>
                  <a:pt x="572" y="81"/>
                </a:cubicBezTo>
                <a:cubicBezTo>
                  <a:pt x="759" y="54"/>
                  <a:pt x="956" y="45"/>
                  <a:pt x="1152" y="45"/>
                </a:cubicBezTo>
                <a:cubicBezTo>
                  <a:pt x="1339" y="45"/>
                  <a:pt x="1536" y="63"/>
                  <a:pt x="1723" y="99"/>
                </a:cubicBezTo>
                <a:cubicBezTo>
                  <a:pt x="1812" y="116"/>
                  <a:pt x="1902" y="152"/>
                  <a:pt x="1982" y="197"/>
                </a:cubicBezTo>
                <a:cubicBezTo>
                  <a:pt x="2062" y="241"/>
                  <a:pt x="2098" y="331"/>
                  <a:pt x="2089" y="420"/>
                </a:cubicBezTo>
                <a:cubicBezTo>
                  <a:pt x="2080" y="509"/>
                  <a:pt x="2027" y="581"/>
                  <a:pt x="1937" y="616"/>
                </a:cubicBezTo>
                <a:cubicBezTo>
                  <a:pt x="1871" y="646"/>
                  <a:pt x="1792" y="663"/>
                  <a:pt x="1716" y="663"/>
                </a:cubicBezTo>
                <a:cubicBezTo>
                  <a:pt x="1700" y="663"/>
                  <a:pt x="1685" y="662"/>
                  <a:pt x="1670" y="661"/>
                </a:cubicBezTo>
                <a:cubicBezTo>
                  <a:pt x="1473" y="661"/>
                  <a:pt x="1286" y="625"/>
                  <a:pt x="1098" y="581"/>
                </a:cubicBezTo>
                <a:cubicBezTo>
                  <a:pt x="911" y="536"/>
                  <a:pt x="723" y="473"/>
                  <a:pt x="545" y="411"/>
                </a:cubicBezTo>
                <a:cubicBezTo>
                  <a:pt x="358" y="348"/>
                  <a:pt x="179" y="277"/>
                  <a:pt x="1" y="206"/>
                </a:cubicBezTo>
                <a:lnTo>
                  <a:pt x="1" y="206"/>
                </a:lnTo>
                <a:cubicBezTo>
                  <a:pt x="349" y="375"/>
                  <a:pt x="715" y="518"/>
                  <a:pt x="1089" y="625"/>
                </a:cubicBezTo>
                <a:cubicBezTo>
                  <a:pt x="1277" y="679"/>
                  <a:pt x="1464" y="714"/>
                  <a:pt x="1661" y="723"/>
                </a:cubicBezTo>
                <a:cubicBezTo>
                  <a:pt x="1768" y="723"/>
                  <a:pt x="1866" y="705"/>
                  <a:pt x="1955" y="670"/>
                </a:cubicBezTo>
                <a:cubicBezTo>
                  <a:pt x="2062" y="625"/>
                  <a:pt x="2125" y="536"/>
                  <a:pt x="2143" y="429"/>
                </a:cubicBezTo>
                <a:cubicBezTo>
                  <a:pt x="2151" y="375"/>
                  <a:pt x="2134" y="322"/>
                  <a:pt x="2116" y="277"/>
                </a:cubicBezTo>
                <a:cubicBezTo>
                  <a:pt x="2080" y="232"/>
                  <a:pt x="2044" y="188"/>
                  <a:pt x="2000" y="161"/>
                </a:cubicBezTo>
                <a:cubicBezTo>
                  <a:pt x="1911" y="107"/>
                  <a:pt x="1821" y="72"/>
                  <a:pt x="1723" y="54"/>
                </a:cubicBezTo>
                <a:cubicBezTo>
                  <a:pt x="1527" y="18"/>
                  <a:pt x="1339" y="0"/>
                  <a:pt x="11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24"/>
          <p:cNvSpPr/>
          <p:nvPr/>
        </p:nvSpPr>
        <p:spPr>
          <a:xfrm>
            <a:off x="6191635" y="820853"/>
            <a:ext cx="65213" cy="162257"/>
          </a:xfrm>
          <a:custGeom>
            <a:avLst/>
            <a:gdLst/>
            <a:ahLst/>
            <a:cxnLst/>
            <a:rect l="l" t="t" r="r" b="b"/>
            <a:pathLst>
              <a:path w="840" h="2090" extrusionOk="0">
                <a:moveTo>
                  <a:pt x="72" y="0"/>
                </a:moveTo>
                <a:lnTo>
                  <a:pt x="72" y="0"/>
                </a:lnTo>
                <a:cubicBezTo>
                  <a:pt x="19" y="188"/>
                  <a:pt x="1" y="375"/>
                  <a:pt x="10" y="572"/>
                </a:cubicBezTo>
                <a:cubicBezTo>
                  <a:pt x="10" y="768"/>
                  <a:pt x="19" y="964"/>
                  <a:pt x="46" y="1152"/>
                </a:cubicBezTo>
                <a:cubicBezTo>
                  <a:pt x="72" y="1348"/>
                  <a:pt x="117" y="1536"/>
                  <a:pt x="179" y="1723"/>
                </a:cubicBezTo>
                <a:cubicBezTo>
                  <a:pt x="215" y="1821"/>
                  <a:pt x="260" y="1901"/>
                  <a:pt x="331" y="1982"/>
                </a:cubicBezTo>
                <a:cubicBezTo>
                  <a:pt x="358" y="2026"/>
                  <a:pt x="403" y="2053"/>
                  <a:pt x="456" y="2071"/>
                </a:cubicBezTo>
                <a:cubicBezTo>
                  <a:pt x="484" y="2082"/>
                  <a:pt x="518" y="2090"/>
                  <a:pt x="551" y="2090"/>
                </a:cubicBezTo>
                <a:cubicBezTo>
                  <a:pt x="571" y="2090"/>
                  <a:pt x="591" y="2087"/>
                  <a:pt x="608" y="2080"/>
                </a:cubicBezTo>
                <a:cubicBezTo>
                  <a:pt x="715" y="2053"/>
                  <a:pt x="795" y="1964"/>
                  <a:pt x="822" y="1866"/>
                </a:cubicBezTo>
                <a:cubicBezTo>
                  <a:pt x="840" y="1768"/>
                  <a:pt x="840" y="1660"/>
                  <a:pt x="822" y="1562"/>
                </a:cubicBezTo>
                <a:cubicBezTo>
                  <a:pt x="786" y="1375"/>
                  <a:pt x="724" y="1187"/>
                  <a:pt x="644" y="1009"/>
                </a:cubicBezTo>
                <a:cubicBezTo>
                  <a:pt x="483" y="652"/>
                  <a:pt x="287" y="313"/>
                  <a:pt x="72" y="0"/>
                </a:cubicBezTo>
                <a:lnTo>
                  <a:pt x="72" y="0"/>
                </a:lnTo>
                <a:cubicBezTo>
                  <a:pt x="179" y="161"/>
                  <a:pt x="260" y="331"/>
                  <a:pt x="349" y="500"/>
                </a:cubicBezTo>
                <a:cubicBezTo>
                  <a:pt x="438" y="670"/>
                  <a:pt x="528" y="848"/>
                  <a:pt x="599" y="1027"/>
                </a:cubicBezTo>
                <a:cubicBezTo>
                  <a:pt x="679" y="1196"/>
                  <a:pt x="733" y="1384"/>
                  <a:pt x="769" y="1571"/>
                </a:cubicBezTo>
                <a:cubicBezTo>
                  <a:pt x="786" y="1660"/>
                  <a:pt x="786" y="1759"/>
                  <a:pt x="769" y="1848"/>
                </a:cubicBezTo>
                <a:cubicBezTo>
                  <a:pt x="751" y="1937"/>
                  <a:pt x="679" y="2000"/>
                  <a:pt x="590" y="2026"/>
                </a:cubicBezTo>
                <a:cubicBezTo>
                  <a:pt x="572" y="2032"/>
                  <a:pt x="553" y="2035"/>
                  <a:pt x="534" y="2035"/>
                </a:cubicBezTo>
                <a:cubicBezTo>
                  <a:pt x="468" y="2035"/>
                  <a:pt x="399" y="2001"/>
                  <a:pt x="358" y="1946"/>
                </a:cubicBezTo>
                <a:cubicBezTo>
                  <a:pt x="304" y="1875"/>
                  <a:pt x="251" y="1794"/>
                  <a:pt x="224" y="1705"/>
                </a:cubicBezTo>
                <a:cubicBezTo>
                  <a:pt x="153" y="1527"/>
                  <a:pt x="108" y="1339"/>
                  <a:pt x="81" y="1143"/>
                </a:cubicBezTo>
                <a:cubicBezTo>
                  <a:pt x="55" y="955"/>
                  <a:pt x="37" y="768"/>
                  <a:pt x="28" y="572"/>
                </a:cubicBezTo>
                <a:cubicBezTo>
                  <a:pt x="19" y="375"/>
                  <a:pt x="28" y="188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24"/>
          <p:cNvSpPr/>
          <p:nvPr/>
        </p:nvSpPr>
        <p:spPr>
          <a:xfrm>
            <a:off x="6194430" y="792206"/>
            <a:ext cx="167071" cy="52559"/>
          </a:xfrm>
          <a:custGeom>
            <a:avLst/>
            <a:gdLst/>
            <a:ahLst/>
            <a:cxnLst/>
            <a:rect l="l" t="t" r="r" b="b"/>
            <a:pathLst>
              <a:path w="2152" h="677" extrusionOk="0">
                <a:moveTo>
                  <a:pt x="1452" y="1"/>
                </a:moveTo>
                <a:cubicBezTo>
                  <a:pt x="1337" y="1"/>
                  <a:pt x="1222" y="9"/>
                  <a:pt x="1107" y="30"/>
                </a:cubicBezTo>
                <a:cubicBezTo>
                  <a:pt x="920" y="48"/>
                  <a:pt x="724" y="93"/>
                  <a:pt x="536" y="137"/>
                </a:cubicBezTo>
                <a:cubicBezTo>
                  <a:pt x="349" y="182"/>
                  <a:pt x="170" y="253"/>
                  <a:pt x="1" y="352"/>
                </a:cubicBezTo>
                <a:cubicBezTo>
                  <a:pt x="170" y="262"/>
                  <a:pt x="358" y="200"/>
                  <a:pt x="545" y="164"/>
                </a:cubicBezTo>
                <a:cubicBezTo>
                  <a:pt x="733" y="120"/>
                  <a:pt x="920" y="84"/>
                  <a:pt x="1116" y="66"/>
                </a:cubicBezTo>
                <a:cubicBezTo>
                  <a:pt x="1219" y="51"/>
                  <a:pt x="1323" y="45"/>
                  <a:pt x="1427" y="45"/>
                </a:cubicBezTo>
                <a:cubicBezTo>
                  <a:pt x="1513" y="45"/>
                  <a:pt x="1599" y="49"/>
                  <a:pt x="1687" y="57"/>
                </a:cubicBezTo>
                <a:cubicBezTo>
                  <a:pt x="1777" y="66"/>
                  <a:pt x="1866" y="84"/>
                  <a:pt x="1955" y="128"/>
                </a:cubicBezTo>
                <a:cubicBezTo>
                  <a:pt x="2036" y="155"/>
                  <a:pt x="2089" y="236"/>
                  <a:pt x="2098" y="334"/>
                </a:cubicBezTo>
                <a:cubicBezTo>
                  <a:pt x="2098" y="423"/>
                  <a:pt x="2044" y="503"/>
                  <a:pt x="1964" y="548"/>
                </a:cubicBezTo>
                <a:cubicBezTo>
                  <a:pt x="1884" y="593"/>
                  <a:pt x="1795" y="619"/>
                  <a:pt x="1705" y="619"/>
                </a:cubicBezTo>
                <a:cubicBezTo>
                  <a:pt x="1636" y="626"/>
                  <a:pt x="1567" y="629"/>
                  <a:pt x="1499" y="629"/>
                </a:cubicBezTo>
                <a:cubicBezTo>
                  <a:pt x="1375" y="629"/>
                  <a:pt x="1252" y="619"/>
                  <a:pt x="1125" y="601"/>
                </a:cubicBezTo>
                <a:cubicBezTo>
                  <a:pt x="938" y="575"/>
                  <a:pt x="741" y="539"/>
                  <a:pt x="563" y="494"/>
                </a:cubicBezTo>
                <a:cubicBezTo>
                  <a:pt x="376" y="459"/>
                  <a:pt x="188" y="405"/>
                  <a:pt x="1" y="352"/>
                </a:cubicBezTo>
                <a:lnTo>
                  <a:pt x="1" y="352"/>
                </a:lnTo>
                <a:cubicBezTo>
                  <a:pt x="367" y="485"/>
                  <a:pt x="741" y="575"/>
                  <a:pt x="1125" y="646"/>
                </a:cubicBezTo>
                <a:cubicBezTo>
                  <a:pt x="1272" y="666"/>
                  <a:pt x="1420" y="676"/>
                  <a:pt x="1563" y="676"/>
                </a:cubicBezTo>
                <a:cubicBezTo>
                  <a:pt x="1611" y="676"/>
                  <a:pt x="1658" y="675"/>
                  <a:pt x="1705" y="673"/>
                </a:cubicBezTo>
                <a:cubicBezTo>
                  <a:pt x="1812" y="664"/>
                  <a:pt x="1911" y="637"/>
                  <a:pt x="2000" y="593"/>
                </a:cubicBezTo>
                <a:cubicBezTo>
                  <a:pt x="2089" y="539"/>
                  <a:pt x="2152" y="441"/>
                  <a:pt x="2152" y="334"/>
                </a:cubicBezTo>
                <a:cubicBezTo>
                  <a:pt x="2152" y="280"/>
                  <a:pt x="2134" y="227"/>
                  <a:pt x="2107" y="182"/>
                </a:cubicBezTo>
                <a:cubicBezTo>
                  <a:pt x="2071" y="137"/>
                  <a:pt x="2027" y="102"/>
                  <a:pt x="1982" y="84"/>
                </a:cubicBezTo>
                <a:cubicBezTo>
                  <a:pt x="1893" y="39"/>
                  <a:pt x="1795" y="12"/>
                  <a:pt x="1696" y="12"/>
                </a:cubicBezTo>
                <a:cubicBezTo>
                  <a:pt x="1615" y="5"/>
                  <a:pt x="1534" y="1"/>
                  <a:pt x="14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24"/>
          <p:cNvSpPr/>
          <p:nvPr/>
        </p:nvSpPr>
        <p:spPr>
          <a:xfrm>
            <a:off x="6118192" y="773729"/>
            <a:ext cx="76315" cy="157444"/>
          </a:xfrm>
          <a:custGeom>
            <a:avLst/>
            <a:gdLst/>
            <a:ahLst/>
            <a:cxnLst/>
            <a:rect l="l" t="t" r="r" b="b"/>
            <a:pathLst>
              <a:path w="983" h="2028" extrusionOk="0">
                <a:moveTo>
                  <a:pt x="28" y="1"/>
                </a:moveTo>
                <a:cubicBezTo>
                  <a:pt x="144" y="152"/>
                  <a:pt x="251" y="304"/>
                  <a:pt x="358" y="465"/>
                </a:cubicBezTo>
                <a:cubicBezTo>
                  <a:pt x="474" y="625"/>
                  <a:pt x="572" y="786"/>
                  <a:pt x="670" y="956"/>
                </a:cubicBezTo>
                <a:cubicBezTo>
                  <a:pt x="760" y="1125"/>
                  <a:pt x="840" y="1295"/>
                  <a:pt x="893" y="1482"/>
                </a:cubicBezTo>
                <a:cubicBezTo>
                  <a:pt x="920" y="1571"/>
                  <a:pt x="929" y="1661"/>
                  <a:pt x="920" y="1759"/>
                </a:cubicBezTo>
                <a:cubicBezTo>
                  <a:pt x="911" y="1848"/>
                  <a:pt x="849" y="1919"/>
                  <a:pt x="768" y="1955"/>
                </a:cubicBezTo>
                <a:cubicBezTo>
                  <a:pt x="741" y="1966"/>
                  <a:pt x="714" y="1971"/>
                  <a:pt x="687" y="1971"/>
                </a:cubicBezTo>
                <a:cubicBezTo>
                  <a:pt x="627" y="1971"/>
                  <a:pt x="571" y="1945"/>
                  <a:pt x="527" y="1902"/>
                </a:cubicBezTo>
                <a:cubicBezTo>
                  <a:pt x="456" y="1839"/>
                  <a:pt x="403" y="1759"/>
                  <a:pt x="358" y="1678"/>
                </a:cubicBezTo>
                <a:cubicBezTo>
                  <a:pt x="278" y="1509"/>
                  <a:pt x="206" y="1330"/>
                  <a:pt x="162" y="1143"/>
                </a:cubicBezTo>
                <a:cubicBezTo>
                  <a:pt x="117" y="956"/>
                  <a:pt x="72" y="768"/>
                  <a:pt x="54" y="572"/>
                </a:cubicBezTo>
                <a:cubicBezTo>
                  <a:pt x="19" y="384"/>
                  <a:pt x="10" y="188"/>
                  <a:pt x="28" y="1"/>
                </a:cubicBezTo>
                <a:lnTo>
                  <a:pt x="28" y="1"/>
                </a:lnTo>
                <a:cubicBezTo>
                  <a:pt x="1" y="188"/>
                  <a:pt x="1" y="384"/>
                  <a:pt x="28" y="581"/>
                </a:cubicBezTo>
                <a:cubicBezTo>
                  <a:pt x="46" y="768"/>
                  <a:pt x="81" y="964"/>
                  <a:pt x="126" y="1152"/>
                </a:cubicBezTo>
                <a:cubicBezTo>
                  <a:pt x="170" y="1339"/>
                  <a:pt x="242" y="1527"/>
                  <a:pt x="322" y="1705"/>
                </a:cubicBezTo>
                <a:cubicBezTo>
                  <a:pt x="367" y="1794"/>
                  <a:pt x="429" y="1875"/>
                  <a:pt x="501" y="1946"/>
                </a:cubicBezTo>
                <a:cubicBezTo>
                  <a:pt x="536" y="1982"/>
                  <a:pt x="581" y="2009"/>
                  <a:pt x="635" y="2018"/>
                </a:cubicBezTo>
                <a:cubicBezTo>
                  <a:pt x="655" y="2024"/>
                  <a:pt x="676" y="2027"/>
                  <a:pt x="696" y="2027"/>
                </a:cubicBezTo>
                <a:cubicBezTo>
                  <a:pt x="729" y="2027"/>
                  <a:pt x="762" y="2020"/>
                  <a:pt x="795" y="2009"/>
                </a:cubicBezTo>
                <a:cubicBezTo>
                  <a:pt x="893" y="1964"/>
                  <a:pt x="965" y="1875"/>
                  <a:pt x="974" y="1768"/>
                </a:cubicBezTo>
                <a:cubicBezTo>
                  <a:pt x="983" y="1670"/>
                  <a:pt x="974" y="1571"/>
                  <a:pt x="947" y="1473"/>
                </a:cubicBezTo>
                <a:cubicBezTo>
                  <a:pt x="884" y="1286"/>
                  <a:pt x="804" y="1107"/>
                  <a:pt x="706" y="938"/>
                </a:cubicBezTo>
                <a:cubicBezTo>
                  <a:pt x="510" y="607"/>
                  <a:pt x="278" y="295"/>
                  <a:pt x="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24"/>
          <p:cNvSpPr/>
          <p:nvPr/>
        </p:nvSpPr>
        <p:spPr>
          <a:xfrm>
            <a:off x="6116872" y="732815"/>
            <a:ext cx="164276" cy="51627"/>
          </a:xfrm>
          <a:custGeom>
            <a:avLst/>
            <a:gdLst/>
            <a:ahLst/>
            <a:cxnLst/>
            <a:rect l="l" t="t" r="r" b="b"/>
            <a:pathLst>
              <a:path w="2116" h="665" extrusionOk="0">
                <a:moveTo>
                  <a:pt x="2072" y="146"/>
                </a:moveTo>
                <a:lnTo>
                  <a:pt x="2072" y="146"/>
                </a:lnTo>
                <a:cubicBezTo>
                  <a:pt x="2075" y="151"/>
                  <a:pt x="2077" y="156"/>
                  <a:pt x="2080" y="162"/>
                </a:cubicBezTo>
                <a:cubicBezTo>
                  <a:pt x="2099" y="194"/>
                  <a:pt x="2109" y="231"/>
                  <a:pt x="2113" y="266"/>
                </a:cubicBezTo>
                <a:lnTo>
                  <a:pt x="2113" y="266"/>
                </a:lnTo>
                <a:cubicBezTo>
                  <a:pt x="2109" y="234"/>
                  <a:pt x="2101" y="202"/>
                  <a:pt x="2089" y="171"/>
                </a:cubicBezTo>
                <a:cubicBezTo>
                  <a:pt x="2083" y="162"/>
                  <a:pt x="2078" y="154"/>
                  <a:pt x="2072" y="146"/>
                </a:cubicBezTo>
                <a:close/>
                <a:moveTo>
                  <a:pt x="2113" y="266"/>
                </a:moveTo>
                <a:lnTo>
                  <a:pt x="2113" y="266"/>
                </a:lnTo>
                <a:cubicBezTo>
                  <a:pt x="2114" y="278"/>
                  <a:pt x="2115" y="290"/>
                  <a:pt x="2115" y="302"/>
                </a:cubicBezTo>
                <a:lnTo>
                  <a:pt x="2115" y="302"/>
                </a:lnTo>
                <a:cubicBezTo>
                  <a:pt x="2115" y="291"/>
                  <a:pt x="2115" y="278"/>
                  <a:pt x="2113" y="266"/>
                </a:cubicBezTo>
                <a:close/>
                <a:moveTo>
                  <a:pt x="2115" y="311"/>
                </a:moveTo>
                <a:cubicBezTo>
                  <a:pt x="2104" y="406"/>
                  <a:pt x="2051" y="484"/>
                  <a:pt x="1972" y="528"/>
                </a:cubicBezTo>
                <a:cubicBezTo>
                  <a:pt x="1893" y="581"/>
                  <a:pt x="1804" y="608"/>
                  <a:pt x="1715" y="625"/>
                </a:cubicBezTo>
                <a:lnTo>
                  <a:pt x="1715" y="625"/>
                </a:lnTo>
                <a:cubicBezTo>
                  <a:pt x="1804" y="608"/>
                  <a:pt x="1893" y="581"/>
                  <a:pt x="1972" y="536"/>
                </a:cubicBezTo>
                <a:cubicBezTo>
                  <a:pt x="2051" y="484"/>
                  <a:pt x="2104" y="406"/>
                  <a:pt x="2115" y="311"/>
                </a:cubicBezTo>
                <a:close/>
                <a:moveTo>
                  <a:pt x="1696" y="1"/>
                </a:moveTo>
                <a:cubicBezTo>
                  <a:pt x="1508" y="1"/>
                  <a:pt x="1312" y="19"/>
                  <a:pt x="1125" y="63"/>
                </a:cubicBezTo>
                <a:cubicBezTo>
                  <a:pt x="937" y="108"/>
                  <a:pt x="750" y="153"/>
                  <a:pt x="562" y="224"/>
                </a:cubicBezTo>
                <a:cubicBezTo>
                  <a:pt x="375" y="287"/>
                  <a:pt x="205" y="376"/>
                  <a:pt x="45" y="483"/>
                </a:cubicBezTo>
                <a:lnTo>
                  <a:pt x="0" y="519"/>
                </a:lnTo>
                <a:lnTo>
                  <a:pt x="54" y="528"/>
                </a:lnTo>
                <a:cubicBezTo>
                  <a:pt x="420" y="608"/>
                  <a:pt x="785" y="652"/>
                  <a:pt x="1160" y="661"/>
                </a:cubicBezTo>
                <a:cubicBezTo>
                  <a:pt x="1205" y="664"/>
                  <a:pt x="1249" y="665"/>
                  <a:pt x="1293" y="665"/>
                </a:cubicBezTo>
                <a:cubicBezTo>
                  <a:pt x="1436" y="665"/>
                  <a:pt x="1577" y="653"/>
                  <a:pt x="1714" y="626"/>
                </a:cubicBezTo>
                <a:lnTo>
                  <a:pt x="1714" y="626"/>
                </a:lnTo>
                <a:cubicBezTo>
                  <a:pt x="1593" y="643"/>
                  <a:pt x="1475" y="653"/>
                  <a:pt x="1357" y="653"/>
                </a:cubicBezTo>
                <a:cubicBezTo>
                  <a:pt x="1292" y="653"/>
                  <a:pt x="1227" y="650"/>
                  <a:pt x="1160" y="644"/>
                </a:cubicBezTo>
                <a:cubicBezTo>
                  <a:pt x="982" y="635"/>
                  <a:pt x="794" y="608"/>
                  <a:pt x="616" y="581"/>
                </a:cubicBezTo>
                <a:cubicBezTo>
                  <a:pt x="448" y="557"/>
                  <a:pt x="287" y="533"/>
                  <a:pt x="126" y="496"/>
                </a:cubicBezTo>
                <a:lnTo>
                  <a:pt x="126" y="496"/>
                </a:lnTo>
                <a:cubicBezTo>
                  <a:pt x="266" y="403"/>
                  <a:pt x="419" y="325"/>
                  <a:pt x="580" y="269"/>
                </a:cubicBezTo>
                <a:cubicBezTo>
                  <a:pt x="759" y="197"/>
                  <a:pt x="946" y="144"/>
                  <a:pt x="1134" y="90"/>
                </a:cubicBezTo>
                <a:cubicBezTo>
                  <a:pt x="1321" y="46"/>
                  <a:pt x="1508" y="19"/>
                  <a:pt x="1705" y="19"/>
                </a:cubicBezTo>
                <a:cubicBezTo>
                  <a:pt x="1721" y="17"/>
                  <a:pt x="1737" y="17"/>
                  <a:pt x="1753" y="17"/>
                </a:cubicBezTo>
                <a:cubicBezTo>
                  <a:pt x="1833" y="17"/>
                  <a:pt x="1907" y="35"/>
                  <a:pt x="1981" y="72"/>
                </a:cubicBezTo>
                <a:cubicBezTo>
                  <a:pt x="2018" y="87"/>
                  <a:pt x="2048" y="113"/>
                  <a:pt x="2072" y="146"/>
                </a:cubicBezTo>
                <a:lnTo>
                  <a:pt x="2072" y="146"/>
                </a:lnTo>
                <a:cubicBezTo>
                  <a:pt x="2053" y="111"/>
                  <a:pt x="2021" y="87"/>
                  <a:pt x="1981" y="63"/>
                </a:cubicBezTo>
                <a:cubicBezTo>
                  <a:pt x="1892" y="19"/>
                  <a:pt x="1794" y="1"/>
                  <a:pt x="1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24"/>
          <p:cNvSpPr/>
          <p:nvPr/>
        </p:nvSpPr>
        <p:spPr>
          <a:xfrm>
            <a:off x="6070136" y="747876"/>
            <a:ext cx="350289" cy="281582"/>
          </a:xfrm>
          <a:custGeom>
            <a:avLst/>
            <a:gdLst/>
            <a:ahLst/>
            <a:cxnLst/>
            <a:rect l="l" t="t" r="r" b="b"/>
            <a:pathLst>
              <a:path w="4512" h="3627" extrusionOk="0">
                <a:moveTo>
                  <a:pt x="54" y="0"/>
                </a:moveTo>
                <a:cubicBezTo>
                  <a:pt x="23" y="0"/>
                  <a:pt x="1" y="50"/>
                  <a:pt x="40" y="66"/>
                </a:cubicBezTo>
                <a:cubicBezTo>
                  <a:pt x="236" y="146"/>
                  <a:pt x="432" y="244"/>
                  <a:pt x="620" y="342"/>
                </a:cubicBezTo>
                <a:cubicBezTo>
                  <a:pt x="611" y="360"/>
                  <a:pt x="611" y="369"/>
                  <a:pt x="620" y="378"/>
                </a:cubicBezTo>
                <a:cubicBezTo>
                  <a:pt x="727" y="583"/>
                  <a:pt x="825" y="789"/>
                  <a:pt x="923" y="1003"/>
                </a:cubicBezTo>
                <a:cubicBezTo>
                  <a:pt x="995" y="1172"/>
                  <a:pt x="1066" y="1351"/>
                  <a:pt x="1129" y="1529"/>
                </a:cubicBezTo>
                <a:cubicBezTo>
                  <a:pt x="1102" y="1333"/>
                  <a:pt x="1048" y="1137"/>
                  <a:pt x="977" y="949"/>
                </a:cubicBezTo>
                <a:cubicBezTo>
                  <a:pt x="897" y="762"/>
                  <a:pt x="798" y="575"/>
                  <a:pt x="709" y="396"/>
                </a:cubicBezTo>
                <a:lnTo>
                  <a:pt x="709" y="396"/>
                </a:lnTo>
                <a:cubicBezTo>
                  <a:pt x="977" y="539"/>
                  <a:pt x="1236" y="699"/>
                  <a:pt x="1486" y="869"/>
                </a:cubicBezTo>
                <a:lnTo>
                  <a:pt x="1673" y="985"/>
                </a:lnTo>
                <a:cubicBezTo>
                  <a:pt x="1727" y="1190"/>
                  <a:pt x="1780" y="1396"/>
                  <a:pt x="1834" y="1610"/>
                </a:cubicBezTo>
                <a:cubicBezTo>
                  <a:pt x="1869" y="1797"/>
                  <a:pt x="1941" y="2020"/>
                  <a:pt x="1959" y="2208"/>
                </a:cubicBezTo>
                <a:cubicBezTo>
                  <a:pt x="1950" y="2011"/>
                  <a:pt x="1923" y="1806"/>
                  <a:pt x="1896" y="1610"/>
                </a:cubicBezTo>
                <a:cubicBezTo>
                  <a:pt x="1852" y="1440"/>
                  <a:pt x="1816" y="1226"/>
                  <a:pt x="1762" y="1056"/>
                </a:cubicBezTo>
                <a:lnTo>
                  <a:pt x="1762" y="1056"/>
                </a:lnTo>
                <a:cubicBezTo>
                  <a:pt x="2039" y="1244"/>
                  <a:pt x="2298" y="1440"/>
                  <a:pt x="2557" y="1654"/>
                </a:cubicBezTo>
                <a:cubicBezTo>
                  <a:pt x="2548" y="1663"/>
                  <a:pt x="2548" y="1681"/>
                  <a:pt x="2557" y="1690"/>
                </a:cubicBezTo>
                <a:cubicBezTo>
                  <a:pt x="2601" y="1913"/>
                  <a:pt x="2655" y="2127"/>
                  <a:pt x="2691" y="2351"/>
                </a:cubicBezTo>
                <a:cubicBezTo>
                  <a:pt x="2726" y="2538"/>
                  <a:pt x="2744" y="2725"/>
                  <a:pt x="2762" y="2922"/>
                </a:cubicBezTo>
                <a:cubicBezTo>
                  <a:pt x="2780" y="2734"/>
                  <a:pt x="2780" y="2538"/>
                  <a:pt x="2762" y="2351"/>
                </a:cubicBezTo>
                <a:cubicBezTo>
                  <a:pt x="2726" y="2136"/>
                  <a:pt x="2682" y="1931"/>
                  <a:pt x="2637" y="1726"/>
                </a:cubicBezTo>
                <a:lnTo>
                  <a:pt x="2637" y="1726"/>
                </a:lnTo>
                <a:cubicBezTo>
                  <a:pt x="2887" y="1940"/>
                  <a:pt x="3128" y="2163"/>
                  <a:pt x="3360" y="2395"/>
                </a:cubicBezTo>
                <a:cubicBezTo>
                  <a:pt x="3413" y="2636"/>
                  <a:pt x="3467" y="2868"/>
                  <a:pt x="3503" y="3109"/>
                </a:cubicBezTo>
                <a:cubicBezTo>
                  <a:pt x="3529" y="3279"/>
                  <a:pt x="3556" y="3457"/>
                  <a:pt x="3565" y="3627"/>
                </a:cubicBezTo>
                <a:cubicBezTo>
                  <a:pt x="3583" y="3413"/>
                  <a:pt x="3583" y="3198"/>
                  <a:pt x="3556" y="2984"/>
                </a:cubicBezTo>
                <a:cubicBezTo>
                  <a:pt x="3529" y="2824"/>
                  <a:pt x="3494" y="2654"/>
                  <a:pt x="3458" y="2502"/>
                </a:cubicBezTo>
                <a:lnTo>
                  <a:pt x="3458" y="2502"/>
                </a:lnTo>
                <a:cubicBezTo>
                  <a:pt x="3763" y="2816"/>
                  <a:pt x="4373" y="3485"/>
                  <a:pt x="4378" y="3485"/>
                </a:cubicBezTo>
                <a:cubicBezTo>
                  <a:pt x="4378" y="3485"/>
                  <a:pt x="4378" y="3485"/>
                  <a:pt x="4377" y="3484"/>
                </a:cubicBezTo>
                <a:cubicBezTo>
                  <a:pt x="4101" y="3100"/>
                  <a:pt x="3797" y="2743"/>
                  <a:pt x="3467" y="2404"/>
                </a:cubicBezTo>
                <a:cubicBezTo>
                  <a:pt x="3506" y="2400"/>
                  <a:pt x="3546" y="2399"/>
                  <a:pt x="3585" y="2399"/>
                </a:cubicBezTo>
                <a:cubicBezTo>
                  <a:pt x="3736" y="2399"/>
                  <a:pt x="3888" y="2424"/>
                  <a:pt x="4029" y="2467"/>
                </a:cubicBezTo>
                <a:cubicBezTo>
                  <a:pt x="4190" y="2502"/>
                  <a:pt x="4351" y="2529"/>
                  <a:pt x="4511" y="2529"/>
                </a:cubicBezTo>
                <a:cubicBezTo>
                  <a:pt x="4359" y="2476"/>
                  <a:pt x="4199" y="2431"/>
                  <a:pt x="4038" y="2395"/>
                </a:cubicBezTo>
                <a:cubicBezTo>
                  <a:pt x="3900" y="2364"/>
                  <a:pt x="3741" y="2328"/>
                  <a:pt x="3587" y="2328"/>
                </a:cubicBezTo>
                <a:cubicBezTo>
                  <a:pt x="3521" y="2328"/>
                  <a:pt x="3457" y="2335"/>
                  <a:pt x="3396" y="2351"/>
                </a:cubicBezTo>
                <a:cubicBezTo>
                  <a:pt x="3172" y="2119"/>
                  <a:pt x="2940" y="1904"/>
                  <a:pt x="2699" y="1699"/>
                </a:cubicBezTo>
                <a:cubicBezTo>
                  <a:pt x="2723" y="1698"/>
                  <a:pt x="2745" y="1697"/>
                  <a:pt x="2768" y="1697"/>
                </a:cubicBezTo>
                <a:cubicBezTo>
                  <a:pt x="2922" y="1697"/>
                  <a:pt x="3069" y="1723"/>
                  <a:pt x="3217" y="1762"/>
                </a:cubicBezTo>
                <a:cubicBezTo>
                  <a:pt x="3378" y="1797"/>
                  <a:pt x="3538" y="1815"/>
                  <a:pt x="3708" y="1824"/>
                </a:cubicBezTo>
                <a:cubicBezTo>
                  <a:pt x="3547" y="1762"/>
                  <a:pt x="3396" y="1717"/>
                  <a:pt x="3226" y="1690"/>
                </a:cubicBezTo>
                <a:cubicBezTo>
                  <a:pt x="3084" y="1643"/>
                  <a:pt x="2927" y="1621"/>
                  <a:pt x="2773" y="1621"/>
                </a:cubicBezTo>
                <a:cubicBezTo>
                  <a:pt x="2724" y="1621"/>
                  <a:pt x="2676" y="1623"/>
                  <a:pt x="2628" y="1628"/>
                </a:cubicBezTo>
                <a:cubicBezTo>
                  <a:pt x="2342" y="1396"/>
                  <a:pt x="2048" y="1172"/>
                  <a:pt x="1753" y="958"/>
                </a:cubicBezTo>
                <a:cubicBezTo>
                  <a:pt x="1821" y="949"/>
                  <a:pt x="1889" y="944"/>
                  <a:pt x="1958" y="944"/>
                </a:cubicBezTo>
                <a:cubicBezTo>
                  <a:pt x="2081" y="944"/>
                  <a:pt x="2204" y="960"/>
                  <a:pt x="2325" y="994"/>
                </a:cubicBezTo>
                <a:cubicBezTo>
                  <a:pt x="2494" y="1021"/>
                  <a:pt x="2655" y="1030"/>
                  <a:pt x="2815" y="1030"/>
                </a:cubicBezTo>
                <a:cubicBezTo>
                  <a:pt x="2664" y="976"/>
                  <a:pt x="2503" y="940"/>
                  <a:pt x="2342" y="914"/>
                </a:cubicBezTo>
                <a:cubicBezTo>
                  <a:pt x="2212" y="892"/>
                  <a:pt x="2068" y="867"/>
                  <a:pt x="1928" y="867"/>
                </a:cubicBezTo>
                <a:cubicBezTo>
                  <a:pt x="1840" y="867"/>
                  <a:pt x="1753" y="877"/>
                  <a:pt x="1673" y="905"/>
                </a:cubicBezTo>
                <a:lnTo>
                  <a:pt x="1584" y="842"/>
                </a:lnTo>
                <a:cubicBezTo>
                  <a:pt x="1325" y="673"/>
                  <a:pt x="1048" y="503"/>
                  <a:pt x="772" y="342"/>
                </a:cubicBezTo>
                <a:cubicBezTo>
                  <a:pt x="941" y="298"/>
                  <a:pt x="1111" y="280"/>
                  <a:pt x="1289" y="280"/>
                </a:cubicBezTo>
                <a:cubicBezTo>
                  <a:pt x="1450" y="280"/>
                  <a:pt x="1620" y="253"/>
                  <a:pt x="1780" y="218"/>
                </a:cubicBezTo>
                <a:cubicBezTo>
                  <a:pt x="1675" y="206"/>
                  <a:pt x="1574" y="199"/>
                  <a:pt x="1472" y="199"/>
                </a:cubicBezTo>
                <a:cubicBezTo>
                  <a:pt x="1409" y="199"/>
                  <a:pt x="1345" y="202"/>
                  <a:pt x="1280" y="209"/>
                </a:cubicBezTo>
                <a:cubicBezTo>
                  <a:pt x="1260" y="208"/>
                  <a:pt x="1240" y="207"/>
                  <a:pt x="1220" y="207"/>
                </a:cubicBezTo>
                <a:cubicBezTo>
                  <a:pt x="1042" y="207"/>
                  <a:pt x="860" y="242"/>
                  <a:pt x="691" y="298"/>
                </a:cubicBezTo>
                <a:cubicBezTo>
                  <a:pt x="486" y="191"/>
                  <a:pt x="281" y="93"/>
                  <a:pt x="67" y="3"/>
                </a:cubicBezTo>
                <a:cubicBezTo>
                  <a:pt x="62" y="1"/>
                  <a:pt x="58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24"/>
          <p:cNvSpPr/>
          <p:nvPr/>
        </p:nvSpPr>
        <p:spPr>
          <a:xfrm>
            <a:off x="6195827" y="880400"/>
            <a:ext cx="71424" cy="110319"/>
          </a:xfrm>
          <a:custGeom>
            <a:avLst/>
            <a:gdLst/>
            <a:ahLst/>
            <a:cxnLst/>
            <a:rect l="l" t="t" r="r" b="b"/>
            <a:pathLst>
              <a:path w="920" h="1421" extrusionOk="0">
                <a:moveTo>
                  <a:pt x="598" y="1268"/>
                </a:moveTo>
                <a:cubicBezTo>
                  <a:pt x="920" y="1117"/>
                  <a:pt x="706" y="510"/>
                  <a:pt x="465" y="1"/>
                </a:cubicBezTo>
                <a:cubicBezTo>
                  <a:pt x="295" y="81"/>
                  <a:pt x="143" y="188"/>
                  <a:pt x="1" y="304"/>
                </a:cubicBezTo>
                <a:cubicBezTo>
                  <a:pt x="81" y="885"/>
                  <a:pt x="259" y="1420"/>
                  <a:pt x="598" y="126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24"/>
          <p:cNvSpPr/>
          <p:nvPr/>
        </p:nvSpPr>
        <p:spPr>
          <a:xfrm>
            <a:off x="6254752" y="860370"/>
            <a:ext cx="225219" cy="258525"/>
          </a:xfrm>
          <a:custGeom>
            <a:avLst/>
            <a:gdLst/>
            <a:ahLst/>
            <a:cxnLst/>
            <a:rect l="l" t="t" r="r" b="b"/>
            <a:pathLst>
              <a:path w="2901" h="3330" extrusionOk="0">
                <a:moveTo>
                  <a:pt x="2901" y="1366"/>
                </a:moveTo>
                <a:cubicBezTo>
                  <a:pt x="2820" y="1151"/>
                  <a:pt x="2704" y="946"/>
                  <a:pt x="2562" y="777"/>
                </a:cubicBezTo>
                <a:cubicBezTo>
                  <a:pt x="2053" y="714"/>
                  <a:pt x="1535" y="759"/>
                  <a:pt x="1044" y="893"/>
                </a:cubicBezTo>
                <a:lnTo>
                  <a:pt x="1018" y="893"/>
                </a:lnTo>
                <a:cubicBezTo>
                  <a:pt x="794" y="670"/>
                  <a:pt x="562" y="446"/>
                  <a:pt x="321" y="241"/>
                </a:cubicBezTo>
                <a:lnTo>
                  <a:pt x="348" y="241"/>
                </a:lnTo>
                <a:cubicBezTo>
                  <a:pt x="794" y="429"/>
                  <a:pt x="2053" y="911"/>
                  <a:pt x="2276" y="491"/>
                </a:cubicBezTo>
                <a:cubicBezTo>
                  <a:pt x="1928" y="214"/>
                  <a:pt x="1517" y="45"/>
                  <a:pt x="1089" y="0"/>
                </a:cubicBezTo>
                <a:cubicBezTo>
                  <a:pt x="794" y="9"/>
                  <a:pt x="500" y="63"/>
                  <a:pt x="223" y="161"/>
                </a:cubicBezTo>
                <a:lnTo>
                  <a:pt x="134" y="89"/>
                </a:lnTo>
                <a:lnTo>
                  <a:pt x="54" y="116"/>
                </a:lnTo>
                <a:cubicBezTo>
                  <a:pt x="89" y="143"/>
                  <a:pt x="134" y="179"/>
                  <a:pt x="170" y="214"/>
                </a:cubicBezTo>
                <a:cubicBezTo>
                  <a:pt x="170" y="223"/>
                  <a:pt x="170" y="232"/>
                  <a:pt x="170" y="241"/>
                </a:cubicBezTo>
                <a:lnTo>
                  <a:pt x="188" y="304"/>
                </a:lnTo>
                <a:cubicBezTo>
                  <a:pt x="27" y="866"/>
                  <a:pt x="0" y="2472"/>
                  <a:pt x="571" y="2285"/>
                </a:cubicBezTo>
                <a:cubicBezTo>
                  <a:pt x="1098" y="2106"/>
                  <a:pt x="473" y="705"/>
                  <a:pt x="277" y="295"/>
                </a:cubicBezTo>
                <a:cubicBezTo>
                  <a:pt x="518" y="509"/>
                  <a:pt x="750" y="723"/>
                  <a:pt x="973" y="955"/>
                </a:cubicBezTo>
                <a:lnTo>
                  <a:pt x="991" y="1000"/>
                </a:lnTo>
                <a:cubicBezTo>
                  <a:pt x="812" y="1491"/>
                  <a:pt x="768" y="3231"/>
                  <a:pt x="1357" y="3035"/>
                </a:cubicBezTo>
                <a:cubicBezTo>
                  <a:pt x="1865" y="2865"/>
                  <a:pt x="1285" y="1526"/>
                  <a:pt x="1080" y="1080"/>
                </a:cubicBezTo>
                <a:lnTo>
                  <a:pt x="1071" y="1053"/>
                </a:lnTo>
                <a:cubicBezTo>
                  <a:pt x="1196" y="1178"/>
                  <a:pt x="1357" y="1357"/>
                  <a:pt x="1517" y="1526"/>
                </a:cubicBezTo>
                <a:cubicBezTo>
                  <a:pt x="1633" y="2044"/>
                  <a:pt x="2285" y="3329"/>
                  <a:pt x="2713" y="3160"/>
                </a:cubicBezTo>
                <a:cubicBezTo>
                  <a:pt x="2767" y="3061"/>
                  <a:pt x="2820" y="2954"/>
                  <a:pt x="2874" y="2847"/>
                </a:cubicBezTo>
                <a:cubicBezTo>
                  <a:pt x="2776" y="2294"/>
                  <a:pt x="1500" y="1419"/>
                  <a:pt x="1500" y="1419"/>
                </a:cubicBezTo>
                <a:lnTo>
                  <a:pt x="1500" y="1419"/>
                </a:lnTo>
                <a:cubicBezTo>
                  <a:pt x="1375" y="1268"/>
                  <a:pt x="1241" y="1116"/>
                  <a:pt x="1107" y="973"/>
                </a:cubicBezTo>
                <a:cubicBezTo>
                  <a:pt x="1464" y="1134"/>
                  <a:pt x="2481" y="1544"/>
                  <a:pt x="2901" y="136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24"/>
          <p:cNvSpPr/>
          <p:nvPr/>
        </p:nvSpPr>
        <p:spPr>
          <a:xfrm>
            <a:off x="6172304" y="907495"/>
            <a:ext cx="20107" cy="21505"/>
          </a:xfrm>
          <a:custGeom>
            <a:avLst/>
            <a:gdLst/>
            <a:ahLst/>
            <a:cxnLst/>
            <a:rect l="l" t="t" r="r" b="b"/>
            <a:pathLst>
              <a:path w="259" h="277" extrusionOk="0">
                <a:moveTo>
                  <a:pt x="125" y="241"/>
                </a:moveTo>
                <a:cubicBezTo>
                  <a:pt x="205" y="187"/>
                  <a:pt x="259" y="98"/>
                  <a:pt x="259" y="0"/>
                </a:cubicBezTo>
                <a:cubicBezTo>
                  <a:pt x="161" y="89"/>
                  <a:pt x="80" y="179"/>
                  <a:pt x="0" y="277"/>
                </a:cubicBezTo>
                <a:cubicBezTo>
                  <a:pt x="45" y="277"/>
                  <a:pt x="89" y="268"/>
                  <a:pt x="125" y="24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24"/>
          <p:cNvSpPr/>
          <p:nvPr/>
        </p:nvSpPr>
        <p:spPr>
          <a:xfrm rot="-10476267">
            <a:off x="7662377" y="994528"/>
            <a:ext cx="257124" cy="29261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24"/>
          <p:cNvSpPr/>
          <p:nvPr/>
        </p:nvSpPr>
        <p:spPr>
          <a:xfrm rot="-10476267">
            <a:off x="7717260" y="938362"/>
            <a:ext cx="161789" cy="328092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24"/>
          <p:cNvSpPr/>
          <p:nvPr/>
        </p:nvSpPr>
        <p:spPr>
          <a:xfrm rot="-10476267">
            <a:off x="7711267" y="996790"/>
            <a:ext cx="205109" cy="267535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24"/>
          <p:cNvSpPr/>
          <p:nvPr/>
        </p:nvSpPr>
        <p:spPr>
          <a:xfrm rot="-10476267">
            <a:off x="7681631" y="995011"/>
            <a:ext cx="228710" cy="295407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24"/>
          <p:cNvSpPr/>
          <p:nvPr/>
        </p:nvSpPr>
        <p:spPr>
          <a:xfrm rot="-10476267">
            <a:off x="7940310" y="873212"/>
            <a:ext cx="124758" cy="215053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24"/>
          <p:cNvSpPr/>
          <p:nvPr/>
        </p:nvSpPr>
        <p:spPr>
          <a:xfrm rot="-10476267">
            <a:off x="7971023" y="859433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24"/>
          <p:cNvSpPr/>
          <p:nvPr/>
        </p:nvSpPr>
        <p:spPr>
          <a:xfrm rot="-10476267">
            <a:off x="8013170" y="931308"/>
            <a:ext cx="178869" cy="178486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24"/>
          <p:cNvSpPr/>
          <p:nvPr/>
        </p:nvSpPr>
        <p:spPr>
          <a:xfrm rot="-10476267">
            <a:off x="7866827" y="790423"/>
            <a:ext cx="125379" cy="214432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24"/>
          <p:cNvSpPr/>
          <p:nvPr/>
        </p:nvSpPr>
        <p:spPr>
          <a:xfrm rot="-10476267">
            <a:off x="7897442" y="776529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24"/>
          <p:cNvSpPr/>
          <p:nvPr/>
        </p:nvSpPr>
        <p:spPr>
          <a:xfrm rot="-10476267">
            <a:off x="7787595" y="711651"/>
            <a:ext cx="133530" cy="210628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24"/>
          <p:cNvSpPr/>
          <p:nvPr/>
        </p:nvSpPr>
        <p:spPr>
          <a:xfrm rot="-10476267">
            <a:off x="7807144" y="680349"/>
            <a:ext cx="221102" cy="64904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24"/>
          <p:cNvSpPr/>
          <p:nvPr/>
        </p:nvSpPr>
        <p:spPr>
          <a:xfrm rot="-10476267">
            <a:off x="7696853" y="642468"/>
            <a:ext cx="148281" cy="20379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24"/>
          <p:cNvSpPr/>
          <p:nvPr/>
        </p:nvSpPr>
        <p:spPr>
          <a:xfrm rot="-10476267">
            <a:off x="7713016" y="592648"/>
            <a:ext cx="216676" cy="66845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24"/>
          <p:cNvSpPr/>
          <p:nvPr/>
        </p:nvSpPr>
        <p:spPr>
          <a:xfrm rot="-10476267">
            <a:off x="8009934" y="927394"/>
            <a:ext cx="146961" cy="180660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24"/>
          <p:cNvSpPr/>
          <p:nvPr/>
        </p:nvSpPr>
        <p:spPr>
          <a:xfrm rot="-10476267">
            <a:off x="7950799" y="869649"/>
            <a:ext cx="72821" cy="217227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24"/>
          <p:cNvSpPr/>
          <p:nvPr/>
        </p:nvSpPr>
        <p:spPr>
          <a:xfrm rot="-10476267">
            <a:off x="7971007" y="857753"/>
            <a:ext cx="218307" cy="71037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24"/>
          <p:cNvSpPr/>
          <p:nvPr/>
        </p:nvSpPr>
        <p:spPr>
          <a:xfrm rot="-10476267">
            <a:off x="7877040" y="789042"/>
            <a:ext cx="75615" cy="216528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24"/>
          <p:cNvSpPr/>
          <p:nvPr/>
        </p:nvSpPr>
        <p:spPr>
          <a:xfrm rot="-10476267">
            <a:off x="7897450" y="774340"/>
            <a:ext cx="219005" cy="71581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24"/>
          <p:cNvSpPr/>
          <p:nvPr/>
        </p:nvSpPr>
        <p:spPr>
          <a:xfrm rot="-10476267">
            <a:off x="7794261" y="710070"/>
            <a:ext cx="86640" cy="212413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24"/>
          <p:cNvSpPr/>
          <p:nvPr/>
        </p:nvSpPr>
        <p:spPr>
          <a:xfrm rot="-10476267">
            <a:off x="7807131" y="678929"/>
            <a:ext cx="219005" cy="67932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24"/>
          <p:cNvSpPr/>
          <p:nvPr/>
        </p:nvSpPr>
        <p:spPr>
          <a:xfrm rot="-10476267">
            <a:off x="7702964" y="640828"/>
            <a:ext cx="101235" cy="205892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24"/>
          <p:cNvSpPr/>
          <p:nvPr/>
        </p:nvSpPr>
        <p:spPr>
          <a:xfrm rot="-10476267">
            <a:off x="7710900" y="591827"/>
            <a:ext cx="218307" cy="68786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24"/>
          <p:cNvSpPr/>
          <p:nvPr/>
        </p:nvSpPr>
        <p:spPr>
          <a:xfrm rot="-10476267">
            <a:off x="7634076" y="618039"/>
            <a:ext cx="463785" cy="368385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24"/>
          <p:cNvSpPr/>
          <p:nvPr/>
        </p:nvSpPr>
        <p:spPr>
          <a:xfrm rot="-10476267">
            <a:off x="7795549" y="789010"/>
            <a:ext cx="94325" cy="144870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24"/>
          <p:cNvSpPr/>
          <p:nvPr/>
        </p:nvSpPr>
        <p:spPr>
          <a:xfrm rot="-10476267">
            <a:off x="7867271" y="777898"/>
            <a:ext cx="295941" cy="338883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24"/>
          <p:cNvSpPr/>
          <p:nvPr/>
        </p:nvSpPr>
        <p:spPr>
          <a:xfrm rot="-10476267">
            <a:off x="7766788" y="819043"/>
            <a:ext cx="27094" cy="2849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24"/>
          <p:cNvSpPr/>
          <p:nvPr/>
        </p:nvSpPr>
        <p:spPr>
          <a:xfrm rot="4320501">
            <a:off x="1690264" y="536826"/>
            <a:ext cx="299790" cy="324467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24"/>
          <p:cNvSpPr/>
          <p:nvPr/>
        </p:nvSpPr>
        <p:spPr>
          <a:xfrm rot="4320501">
            <a:off x="1735055" y="526615"/>
            <a:ext cx="178042" cy="227329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24"/>
          <p:cNvSpPr/>
          <p:nvPr/>
        </p:nvSpPr>
        <p:spPr>
          <a:xfrm rot="4320501">
            <a:off x="1690734" y="533186"/>
            <a:ext cx="302449" cy="331511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24"/>
          <p:cNvSpPr/>
          <p:nvPr/>
        </p:nvSpPr>
        <p:spPr>
          <a:xfrm rot="4320501">
            <a:off x="1745576" y="599917"/>
            <a:ext cx="220742" cy="223093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24"/>
          <p:cNvSpPr/>
          <p:nvPr/>
        </p:nvSpPr>
        <p:spPr>
          <a:xfrm rot="-4312710">
            <a:off x="894688" y="167527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24"/>
          <p:cNvSpPr/>
          <p:nvPr/>
        </p:nvSpPr>
        <p:spPr>
          <a:xfrm rot="-4312710">
            <a:off x="889121" y="162264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24"/>
          <p:cNvSpPr/>
          <p:nvPr/>
        </p:nvSpPr>
        <p:spPr>
          <a:xfrm rot="-4312710">
            <a:off x="896267" y="174092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24"/>
          <p:cNvSpPr/>
          <p:nvPr/>
        </p:nvSpPr>
        <p:spPr>
          <a:xfrm rot="-4312710">
            <a:off x="896924" y="167247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24"/>
          <p:cNvSpPr/>
          <p:nvPr/>
        </p:nvSpPr>
        <p:spPr>
          <a:xfrm rot="6479528" flipH="1">
            <a:off x="935681" y="3127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24"/>
          <p:cNvSpPr/>
          <p:nvPr/>
        </p:nvSpPr>
        <p:spPr>
          <a:xfrm rot="6479528" flipH="1">
            <a:off x="870729" y="3033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24"/>
          <p:cNvSpPr/>
          <p:nvPr/>
        </p:nvSpPr>
        <p:spPr>
          <a:xfrm rot="6479528" flipH="1">
            <a:off x="1035223" y="3253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24"/>
          <p:cNvSpPr/>
          <p:nvPr/>
        </p:nvSpPr>
        <p:spPr>
          <a:xfrm rot="6479528" flipH="1">
            <a:off x="938255" y="3123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24"/>
          <p:cNvSpPr/>
          <p:nvPr/>
        </p:nvSpPr>
        <p:spPr>
          <a:xfrm rot="-6479572">
            <a:off x="7750487" y="2009155"/>
            <a:ext cx="363297" cy="32550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24"/>
          <p:cNvSpPr/>
          <p:nvPr/>
        </p:nvSpPr>
        <p:spPr>
          <a:xfrm rot="-6479572">
            <a:off x="7707971" y="1928427"/>
            <a:ext cx="461568" cy="363887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24"/>
          <p:cNvSpPr/>
          <p:nvPr/>
        </p:nvSpPr>
        <p:spPr>
          <a:xfrm rot="-6479572">
            <a:off x="7792574" y="2116820"/>
            <a:ext cx="235762" cy="2570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24"/>
          <p:cNvSpPr/>
          <p:nvPr/>
        </p:nvSpPr>
        <p:spPr>
          <a:xfrm rot="-6479572">
            <a:off x="7752087" y="2005515"/>
            <a:ext cx="359488" cy="328985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24"/>
          <p:cNvSpPr/>
          <p:nvPr/>
        </p:nvSpPr>
        <p:spPr>
          <a:xfrm rot="-4312710">
            <a:off x="7206488" y="422742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24"/>
          <p:cNvSpPr/>
          <p:nvPr/>
        </p:nvSpPr>
        <p:spPr>
          <a:xfrm rot="-4312710">
            <a:off x="7200921" y="417479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24"/>
          <p:cNvSpPr/>
          <p:nvPr/>
        </p:nvSpPr>
        <p:spPr>
          <a:xfrm rot="-4312710">
            <a:off x="7208067" y="429307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24"/>
          <p:cNvSpPr/>
          <p:nvPr/>
        </p:nvSpPr>
        <p:spPr>
          <a:xfrm rot="-4312710">
            <a:off x="7208724" y="422462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solidFill>
          <a:srgbClr val="FFECC6"/>
        </a:solidFill>
        <a:effectLst/>
      </p:bgPr>
    </p:bg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2" name="Google Shape;2902;p25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903" name="Google Shape;2903;p2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07" name="Google Shape;2907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8" name="Google Shape;2908;p2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6" name="Google Shape;2956;p25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25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25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25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25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25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25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25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25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25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25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25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25"/>
          <p:cNvSpPr/>
          <p:nvPr/>
        </p:nvSpPr>
        <p:spPr>
          <a:xfrm rot="3684608">
            <a:off x="7927520" y="6584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25"/>
          <p:cNvSpPr/>
          <p:nvPr/>
        </p:nvSpPr>
        <p:spPr>
          <a:xfrm rot="3684608">
            <a:off x="7929692" y="6540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25"/>
          <p:cNvSpPr/>
          <p:nvPr/>
        </p:nvSpPr>
        <p:spPr>
          <a:xfrm rot="3684608">
            <a:off x="7946241" y="6918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25"/>
          <p:cNvSpPr/>
          <p:nvPr/>
        </p:nvSpPr>
        <p:spPr>
          <a:xfrm rot="3684608">
            <a:off x="7998868" y="7798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25"/>
          <p:cNvSpPr/>
          <p:nvPr/>
        </p:nvSpPr>
        <p:spPr>
          <a:xfrm rot="3684608">
            <a:off x="7992549" y="7790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25"/>
          <p:cNvSpPr/>
          <p:nvPr/>
        </p:nvSpPr>
        <p:spPr>
          <a:xfrm rot="3684608">
            <a:off x="8012119" y="8204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25"/>
          <p:cNvSpPr/>
          <p:nvPr/>
        </p:nvSpPr>
        <p:spPr>
          <a:xfrm rot="3684608">
            <a:off x="8041765" y="5960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25"/>
          <p:cNvSpPr/>
          <p:nvPr/>
        </p:nvSpPr>
        <p:spPr>
          <a:xfrm rot="3684608">
            <a:off x="8067554" y="6529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25"/>
          <p:cNvSpPr/>
          <p:nvPr/>
        </p:nvSpPr>
        <p:spPr>
          <a:xfrm rot="3684608">
            <a:off x="8229593" y="10793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25"/>
          <p:cNvSpPr/>
          <p:nvPr/>
        </p:nvSpPr>
        <p:spPr>
          <a:xfrm rot="3684608">
            <a:off x="8216221" y="10908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25"/>
          <p:cNvSpPr/>
          <p:nvPr/>
        </p:nvSpPr>
        <p:spPr>
          <a:xfrm rot="3684608">
            <a:off x="8232263" y="11492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25"/>
          <p:cNvSpPr/>
          <p:nvPr/>
        </p:nvSpPr>
        <p:spPr>
          <a:xfrm rot="3684608">
            <a:off x="8245610" y="10898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25"/>
          <p:cNvSpPr/>
          <p:nvPr/>
        </p:nvSpPr>
        <p:spPr>
          <a:xfrm rot="3684608">
            <a:off x="8018197" y="10438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25"/>
          <p:cNvSpPr/>
          <p:nvPr/>
        </p:nvSpPr>
        <p:spPr>
          <a:xfrm rot="3684608">
            <a:off x="8090539" y="11954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25"/>
          <p:cNvSpPr/>
          <p:nvPr/>
        </p:nvSpPr>
        <p:spPr>
          <a:xfrm rot="3684608">
            <a:off x="8020328" y="11887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25"/>
          <p:cNvSpPr/>
          <p:nvPr/>
        </p:nvSpPr>
        <p:spPr>
          <a:xfrm rot="3684608">
            <a:off x="8075285" y="9446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25"/>
          <p:cNvSpPr/>
          <p:nvPr/>
        </p:nvSpPr>
        <p:spPr>
          <a:xfrm rot="3684608">
            <a:off x="8147647" y="10954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25"/>
          <p:cNvSpPr/>
          <p:nvPr/>
        </p:nvSpPr>
        <p:spPr>
          <a:xfrm rot="3684608">
            <a:off x="8136076" y="8499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25"/>
          <p:cNvSpPr/>
          <p:nvPr/>
        </p:nvSpPr>
        <p:spPr>
          <a:xfrm rot="3684608">
            <a:off x="8206716" y="9802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25"/>
          <p:cNvSpPr/>
          <p:nvPr/>
        </p:nvSpPr>
        <p:spPr>
          <a:xfrm rot="3684608">
            <a:off x="8187357" y="7549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25"/>
          <p:cNvSpPr/>
          <p:nvPr/>
        </p:nvSpPr>
        <p:spPr>
          <a:xfrm rot="3684608">
            <a:off x="8256930" y="8597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25"/>
          <p:cNvSpPr/>
          <p:nvPr/>
        </p:nvSpPr>
        <p:spPr>
          <a:xfrm rot="3684608">
            <a:off x="8118998" y="9126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25"/>
          <p:cNvSpPr/>
          <p:nvPr/>
        </p:nvSpPr>
        <p:spPr>
          <a:xfrm rot="3684608">
            <a:off x="7966279" y="9830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25"/>
          <p:cNvSpPr/>
          <p:nvPr/>
        </p:nvSpPr>
        <p:spPr>
          <a:xfrm rot="3684608">
            <a:off x="8147470" y="9057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25"/>
          <p:cNvSpPr/>
          <p:nvPr/>
        </p:nvSpPr>
        <p:spPr>
          <a:xfrm rot="3684608">
            <a:off x="8035564" y="11690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25"/>
          <p:cNvSpPr/>
          <p:nvPr/>
        </p:nvSpPr>
        <p:spPr>
          <a:xfrm rot="3684608">
            <a:off x="8052499" y="10455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25"/>
          <p:cNvSpPr/>
          <p:nvPr/>
        </p:nvSpPr>
        <p:spPr>
          <a:xfrm rot="3684608">
            <a:off x="8096475" y="11836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25"/>
          <p:cNvSpPr/>
          <p:nvPr/>
        </p:nvSpPr>
        <p:spPr>
          <a:xfrm rot="3684608">
            <a:off x="8106521" y="9461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25"/>
          <p:cNvSpPr/>
          <p:nvPr/>
        </p:nvSpPr>
        <p:spPr>
          <a:xfrm rot="3684608">
            <a:off x="8153631" y="10838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25"/>
          <p:cNvSpPr/>
          <p:nvPr/>
        </p:nvSpPr>
        <p:spPr>
          <a:xfrm rot="3684608">
            <a:off x="8163987" y="8447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25"/>
          <p:cNvSpPr/>
          <p:nvPr/>
        </p:nvSpPr>
        <p:spPr>
          <a:xfrm rot="3684608">
            <a:off x="8210700" y="9713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25"/>
          <p:cNvSpPr/>
          <p:nvPr/>
        </p:nvSpPr>
        <p:spPr>
          <a:xfrm rot="3684608">
            <a:off x="8207884" y="7432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25"/>
          <p:cNvSpPr/>
          <p:nvPr/>
        </p:nvSpPr>
        <p:spPr>
          <a:xfrm rot="3684608">
            <a:off x="8258597" y="8530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25"/>
          <p:cNvSpPr/>
          <p:nvPr/>
        </p:nvSpPr>
        <p:spPr>
          <a:xfrm rot="3684608">
            <a:off x="8041949" y="7614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25"/>
          <p:cNvSpPr/>
          <p:nvPr/>
        </p:nvSpPr>
        <p:spPr>
          <a:xfrm>
            <a:off x="7030019" y="6955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25"/>
          <p:cNvSpPr/>
          <p:nvPr/>
        </p:nvSpPr>
        <p:spPr>
          <a:xfrm>
            <a:off x="7042791" y="6786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25"/>
          <p:cNvSpPr/>
          <p:nvPr/>
        </p:nvSpPr>
        <p:spPr>
          <a:xfrm>
            <a:off x="7041755" y="7211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25"/>
          <p:cNvSpPr/>
          <p:nvPr/>
        </p:nvSpPr>
        <p:spPr>
          <a:xfrm>
            <a:off x="7028224" y="6956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25"/>
          <p:cNvSpPr/>
          <p:nvPr/>
        </p:nvSpPr>
        <p:spPr>
          <a:xfrm>
            <a:off x="7322100" y="6164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25"/>
          <p:cNvSpPr/>
          <p:nvPr/>
        </p:nvSpPr>
        <p:spPr>
          <a:xfrm>
            <a:off x="7325138" y="6422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25"/>
          <p:cNvSpPr/>
          <p:nvPr/>
        </p:nvSpPr>
        <p:spPr>
          <a:xfrm>
            <a:off x="7319615" y="6155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25"/>
          <p:cNvSpPr/>
          <p:nvPr/>
        </p:nvSpPr>
        <p:spPr>
          <a:xfrm>
            <a:off x="7342465" y="6686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25"/>
          <p:cNvSpPr/>
          <p:nvPr/>
        </p:nvSpPr>
        <p:spPr>
          <a:xfrm>
            <a:off x="7394240" y="7067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25"/>
          <p:cNvSpPr/>
          <p:nvPr/>
        </p:nvSpPr>
        <p:spPr>
          <a:xfrm>
            <a:off x="7661538" y="10013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25"/>
          <p:cNvSpPr/>
          <p:nvPr/>
        </p:nvSpPr>
        <p:spPr>
          <a:xfrm>
            <a:off x="7515532" y="9948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25"/>
          <p:cNvSpPr/>
          <p:nvPr/>
        </p:nvSpPr>
        <p:spPr>
          <a:xfrm>
            <a:off x="7326380" y="8225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25"/>
          <p:cNvSpPr/>
          <p:nvPr/>
        </p:nvSpPr>
        <p:spPr>
          <a:xfrm>
            <a:off x="7414467" y="9408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25"/>
          <p:cNvSpPr/>
          <p:nvPr/>
        </p:nvSpPr>
        <p:spPr>
          <a:xfrm>
            <a:off x="7432347" y="9621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25"/>
          <p:cNvSpPr/>
          <p:nvPr/>
        </p:nvSpPr>
        <p:spPr>
          <a:xfrm>
            <a:off x="7351025" y="8363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25"/>
          <p:cNvSpPr/>
          <p:nvPr/>
        </p:nvSpPr>
        <p:spPr>
          <a:xfrm>
            <a:off x="7538935" y="10151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25"/>
          <p:cNvSpPr/>
          <p:nvPr/>
        </p:nvSpPr>
        <p:spPr>
          <a:xfrm>
            <a:off x="7707791" y="10257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25"/>
          <p:cNvSpPr/>
          <p:nvPr/>
        </p:nvSpPr>
        <p:spPr>
          <a:xfrm>
            <a:off x="7666509" y="10001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25"/>
          <p:cNvSpPr/>
          <p:nvPr/>
        </p:nvSpPr>
        <p:spPr>
          <a:xfrm>
            <a:off x="7519882" y="9941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25"/>
          <p:cNvSpPr/>
          <p:nvPr/>
        </p:nvSpPr>
        <p:spPr>
          <a:xfrm>
            <a:off x="7326380" y="8206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25"/>
          <p:cNvSpPr/>
          <p:nvPr/>
        </p:nvSpPr>
        <p:spPr>
          <a:xfrm>
            <a:off x="7417574" y="9395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25"/>
          <p:cNvSpPr/>
          <p:nvPr/>
        </p:nvSpPr>
        <p:spPr>
          <a:xfrm>
            <a:off x="7726844" y="10875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25"/>
          <p:cNvSpPr/>
          <p:nvPr/>
        </p:nvSpPr>
        <p:spPr>
          <a:xfrm>
            <a:off x="7534033" y="10803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25"/>
          <p:cNvSpPr/>
          <p:nvPr/>
        </p:nvSpPr>
        <p:spPr>
          <a:xfrm>
            <a:off x="7315335" y="8659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25"/>
          <p:cNvSpPr/>
          <p:nvPr/>
        </p:nvSpPr>
        <p:spPr>
          <a:xfrm>
            <a:off x="7421302" y="10136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25"/>
          <p:cNvSpPr/>
          <p:nvPr/>
        </p:nvSpPr>
        <p:spPr>
          <a:xfrm rot="-10221533">
            <a:off x="767037" y="8632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25"/>
          <p:cNvSpPr/>
          <p:nvPr/>
        </p:nvSpPr>
        <p:spPr>
          <a:xfrm rot="-10221533">
            <a:off x="791672" y="7181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25"/>
          <p:cNvSpPr/>
          <p:nvPr/>
        </p:nvSpPr>
        <p:spPr>
          <a:xfrm rot="-10221533">
            <a:off x="810757" y="9845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25"/>
          <p:cNvSpPr/>
          <p:nvPr/>
        </p:nvSpPr>
        <p:spPr>
          <a:xfrm rot="-10221533">
            <a:off x="775509" y="8638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25"/>
          <p:cNvSpPr/>
          <p:nvPr/>
        </p:nvSpPr>
        <p:spPr>
          <a:xfrm rot="-10221533">
            <a:off x="919965" y="6844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25"/>
          <p:cNvSpPr/>
          <p:nvPr/>
        </p:nvSpPr>
        <p:spPr>
          <a:xfrm rot="-10221533">
            <a:off x="781230" y="6807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25"/>
          <p:cNvSpPr/>
          <p:nvPr/>
        </p:nvSpPr>
        <p:spPr>
          <a:xfrm rot="-10221533">
            <a:off x="1122719" y="7473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25"/>
          <p:cNvSpPr/>
          <p:nvPr/>
        </p:nvSpPr>
        <p:spPr>
          <a:xfrm rot="-10221533">
            <a:off x="919992" y="6826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25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25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25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25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ECC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10" name="Google Shape;210;p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4" name="Google Shape;2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3"/>
          <p:cNvSpPr txBox="1">
            <a:spLocks noGrp="1"/>
          </p:cNvSpPr>
          <p:nvPr>
            <p:ph type="title" hasCustomPrompt="1"/>
          </p:nvPr>
        </p:nvSpPr>
        <p:spPr>
          <a:xfrm flipH="1">
            <a:off x="1929000" y="8604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/>
          </p:nvPr>
        </p:nvSpPr>
        <p:spPr>
          <a:xfrm>
            <a:off x="681600" y="2174475"/>
            <a:ext cx="4526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491000" y="3117100"/>
            <a:ext cx="29538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ECC6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4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68" name="Google Shape;268;p4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2" name="Google Shape;27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4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4"/>
          <p:cNvSpPr txBox="1">
            <a:spLocks noGrp="1"/>
          </p:cNvSpPr>
          <p:nvPr>
            <p:ph type="body" idx="1"/>
          </p:nvPr>
        </p:nvSpPr>
        <p:spPr>
          <a:xfrm>
            <a:off x="714450" y="1027975"/>
            <a:ext cx="77151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2" name="Google Shape;322;p4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23" name="Google Shape;323;p4"/>
          <p:cNvGrpSpPr/>
          <p:nvPr/>
        </p:nvGrpSpPr>
        <p:grpSpPr>
          <a:xfrm>
            <a:off x="647230" y="497193"/>
            <a:ext cx="7956647" cy="4094638"/>
            <a:chOff x="647230" y="497193"/>
            <a:chExt cx="7956647" cy="4094638"/>
          </a:xfrm>
        </p:grpSpPr>
        <p:sp>
          <p:nvSpPr>
            <p:cNvPr id="324" name="Google Shape;324;p4"/>
            <p:cNvSpPr/>
            <p:nvPr/>
          </p:nvSpPr>
          <p:spPr>
            <a:xfrm rot="3684608">
              <a:off x="7911495" y="592925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 rot="3684608">
              <a:off x="7913667" y="58854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 rot="3684608">
              <a:off x="7930216" y="62635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 rot="3684608">
              <a:off x="7982843" y="714338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 rot="3684608">
              <a:off x="7976524" y="713525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 rot="3684608">
              <a:off x="7996094" y="754982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 rot="3684608">
              <a:off x="8025740" y="530604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 rot="3684608">
              <a:off x="8051529" y="587430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 rot="3684608">
              <a:off x="8213568" y="1013890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 rot="3684608">
              <a:off x="8200196" y="1025364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 rot="3684608">
              <a:off x="8216238" y="1083780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 rot="3684608">
              <a:off x="8229585" y="1024319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 rot="3684608">
              <a:off x="8002172" y="97840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 rot="3684608">
              <a:off x="8074514" y="1129973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 rot="3684608">
              <a:off x="8004303" y="1123297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 rot="3684608">
              <a:off x="8059260" y="879151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 rot="3684608">
              <a:off x="8131622" y="1030013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 rot="3684608">
              <a:off x="8120051" y="784468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 rot="3684608">
              <a:off x="8190691" y="914797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 rot="3684608">
              <a:off x="8171332" y="689434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 rot="3684608">
              <a:off x="8240905" y="794241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 rot="3684608">
              <a:off x="8102973" y="847175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 rot="3684608">
              <a:off x="7950254" y="917611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 rot="3684608">
              <a:off x="8131445" y="840296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 rot="3684608">
              <a:off x="8019539" y="1103606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 rot="3684608">
              <a:off x="8036474" y="980067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 rot="3684608">
              <a:off x="8080450" y="1118207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 rot="3684608">
              <a:off x="8090496" y="880634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 rot="3684608">
              <a:off x="8137606" y="1018407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 rot="3684608">
              <a:off x="8147962" y="7792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 rot="3684608">
              <a:off x="8194675" y="905914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 rot="3684608">
              <a:off x="8191859" y="677721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 rot="3684608">
              <a:off x="8242572" y="787613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 rot="3684608">
              <a:off x="8025924" y="695963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7013994" y="630044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7026766" y="613199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7025730" y="655657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7012199" y="630182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7306075" y="550929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7309113" y="576748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7303590" y="550100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7326440" y="60318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7378215" y="641228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7645513" y="935874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7499507" y="929384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7310355" y="757070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7398442" y="875329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7416322" y="89666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7335000" y="770878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7522910" y="949681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7691766" y="960243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7650484" y="934631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7503857" y="92869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7310355" y="755137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7401549" y="874086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7710819" y="1022100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7518008" y="1014851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7299310" y="800425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7405277" y="948162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 rot="10769305">
              <a:off x="669173" y="740768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 rot="10769305">
              <a:off x="676996" y="642876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 rot="10769305">
              <a:off x="705470" y="819049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 rot="10769305">
              <a:off x="675065" y="740745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 rot="10769305">
              <a:off x="741298" y="592180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 rot="10769305">
              <a:off x="648191" y="598068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 rot="10769305">
              <a:off x="879998" y="622025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 rot="10769305">
              <a:off x="741297" y="591130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 rot="-3510584">
              <a:off x="8071609" y="4092268"/>
              <a:ext cx="195637" cy="222632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 rot="-3510584">
              <a:off x="8131720" y="4096561"/>
              <a:ext cx="123100" cy="249626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 rot="-3510584">
              <a:off x="8090761" y="4120883"/>
              <a:ext cx="156061" cy="203552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 rot="-3510584">
              <a:off x="8079445" y="4094024"/>
              <a:ext cx="174018" cy="224758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 rot="-3510584">
              <a:off x="8160493" y="4320043"/>
              <a:ext cx="94924" cy="16362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 rot="-3510584">
              <a:off x="8155483" y="4460402"/>
              <a:ext cx="170651" cy="51449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 rot="-3510584">
              <a:off x="8079265" y="4388903"/>
              <a:ext cx="136095" cy="135800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 rot="-3510584">
              <a:off x="8241528" y="4298092"/>
              <a:ext cx="95397" cy="163149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 rot="-3510584">
              <a:off x="8236757" y="4437870"/>
              <a:ext cx="170651" cy="51449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 rot="-3510584">
              <a:off x="8318705" y="4275184"/>
              <a:ext cx="101599" cy="160255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 rot="-3510584">
              <a:off x="8335369" y="4408759"/>
              <a:ext cx="168229" cy="49382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 rot="-3510584">
              <a:off x="8390600" y="4245115"/>
              <a:ext cx="112822" cy="155057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 rot="-3510584">
              <a:off x="8428559" y="4371217"/>
              <a:ext cx="164862" cy="50859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 rot="-3510584">
              <a:off x="8099757" y="4375910"/>
              <a:ext cx="111818" cy="137454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 rot="-3510584">
              <a:off x="8187124" y="4309468"/>
              <a:ext cx="55407" cy="16527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 rot="-3510584">
              <a:off x="8158743" y="4457040"/>
              <a:ext cx="166103" cy="5404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 rot="-3510584">
              <a:off x="8265596" y="4287383"/>
              <a:ext cx="57533" cy="164744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 rot="-3510584">
              <a:off x="8239789" y="4434636"/>
              <a:ext cx="166634" cy="5446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 rot="-3510584">
              <a:off x="8342629" y="4263270"/>
              <a:ext cx="65921" cy="161613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 rot="-3510584">
              <a:off x="8336458" y="4406850"/>
              <a:ext cx="166634" cy="51686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 rot="-3510584">
              <a:off x="8414731" y="4232618"/>
              <a:ext cx="77026" cy="156651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 rot="-3510584">
              <a:off x="8428272" y="4369540"/>
              <a:ext cx="166103" cy="52335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 rot="-3510584">
              <a:off x="8199245" y="4228031"/>
              <a:ext cx="352879" cy="280283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 rot="-3510584">
              <a:off x="8307125" y="4277354"/>
              <a:ext cx="71769" cy="11022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 rot="-3510584">
              <a:off x="8113989" y="4292689"/>
              <a:ext cx="225172" cy="257837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 rot="-3510584">
              <a:off x="8372817" y="4288428"/>
              <a:ext cx="20615" cy="21678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FECC6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6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523" name="Google Shape;523;p6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7" name="Google Shape;52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Google Shape;528;p6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6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577" name="Google Shape;577;p6"/>
          <p:cNvGrpSpPr/>
          <p:nvPr/>
        </p:nvGrpSpPr>
        <p:grpSpPr>
          <a:xfrm>
            <a:off x="647774" y="535136"/>
            <a:ext cx="7922406" cy="4131291"/>
            <a:chOff x="647774" y="535136"/>
            <a:chExt cx="7922406" cy="4131291"/>
          </a:xfrm>
        </p:grpSpPr>
        <p:sp>
          <p:nvSpPr>
            <p:cNvPr id="578" name="Google Shape;578;p6"/>
            <p:cNvSpPr/>
            <p:nvPr/>
          </p:nvSpPr>
          <p:spPr>
            <a:xfrm rot="5189938" flipH="1">
              <a:off x="1066854" y="612099"/>
              <a:ext cx="251925" cy="286696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 rot="5189938" flipH="1">
              <a:off x="1075694" y="600540"/>
              <a:ext cx="158518" cy="321459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 rot="5189938" flipH="1">
              <a:off x="1081532" y="646460"/>
              <a:ext cx="200962" cy="262127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 rot="5189938" flipH="1">
              <a:off x="1082452" y="615733"/>
              <a:ext cx="224086" cy="289435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5189938" flipH="1">
              <a:off x="968070" y="852267"/>
              <a:ext cx="122236" cy="210705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5189938" flipH="1">
              <a:off x="831030" y="1000467"/>
              <a:ext cx="219750" cy="66254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5189938" flipH="1">
              <a:off x="977314" y="969310"/>
              <a:ext cx="175253" cy="174878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5189938" flipH="1">
              <a:off x="888760" y="778229"/>
              <a:ext cx="122844" cy="210097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5189938" flipH="1">
              <a:off x="752228" y="925730"/>
              <a:ext cx="219750" cy="66254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5189938" flipH="1">
              <a:off x="808199" y="703885"/>
              <a:ext cx="130831" cy="206370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5189938" flipH="1">
              <a:off x="661247" y="833924"/>
              <a:ext cx="216632" cy="63592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5189938" flipH="1">
              <a:off x="732579" y="623248"/>
              <a:ext cx="145283" cy="19967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5189938" flipH="1">
              <a:off x="581602" y="735825"/>
              <a:ext cx="212296" cy="65494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5189938" flipH="1">
              <a:off x="990798" y="949363"/>
              <a:ext cx="143990" cy="177008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5189938" flipH="1">
              <a:off x="991589" y="835964"/>
              <a:ext cx="71348" cy="212835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5189938" flipH="1">
              <a:off x="834083" y="995852"/>
              <a:ext cx="213893" cy="69601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5189938" flipH="1">
              <a:off x="913286" y="762828"/>
              <a:ext cx="74087" cy="212151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5189938" flipH="1">
              <a:off x="754694" y="921207"/>
              <a:ext cx="214578" cy="70134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5189938" flipH="1">
              <a:off x="831039" y="686558"/>
              <a:ext cx="84888" cy="208119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5189938" flipH="1">
              <a:off x="662401" y="831404"/>
              <a:ext cx="214578" cy="66559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6"/>
            <p:cNvSpPr/>
            <p:nvPr/>
          </p:nvSpPr>
          <p:spPr>
            <a:xfrm rot="5189938" flipH="1">
              <a:off x="755610" y="605151"/>
              <a:ext cx="99188" cy="201730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6"/>
            <p:cNvSpPr/>
            <p:nvPr/>
          </p:nvSpPr>
          <p:spPr>
            <a:xfrm rot="5189938" flipH="1">
              <a:off x="580993" y="733605"/>
              <a:ext cx="213893" cy="67395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 rot="5189938" flipH="1">
              <a:off x="631610" y="637488"/>
              <a:ext cx="454409" cy="360938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 rot="5189938" flipH="1">
              <a:off x="871339" y="726134"/>
              <a:ext cx="92418" cy="141941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 rot="5189938" flipH="1">
              <a:off x="851099" y="802812"/>
              <a:ext cx="289958" cy="33203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 rot="5189938" flipH="1">
              <a:off x="878722" y="721155"/>
              <a:ext cx="26546" cy="27917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 rot="1106660">
              <a:off x="7613262" y="764671"/>
              <a:ext cx="88017" cy="73741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 rot="1106660">
              <a:off x="7613555" y="762125"/>
              <a:ext cx="80634" cy="75874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 rot="1106660">
              <a:off x="7642030" y="801244"/>
              <a:ext cx="33796" cy="27725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 rot="1106660">
              <a:off x="7753665" y="808291"/>
              <a:ext cx="78419" cy="78416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 rot="1106660">
              <a:off x="7747437" y="807443"/>
              <a:ext cx="91134" cy="80631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 rot="1106660">
              <a:off x="7780259" y="852551"/>
              <a:ext cx="31089" cy="26002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 rot="1106660">
              <a:off x="7699123" y="565099"/>
              <a:ext cx="231485" cy="259201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 rot="1106660">
              <a:off x="7746716" y="659365"/>
              <a:ext cx="65213" cy="161180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 rot="1106660">
              <a:off x="8158677" y="744631"/>
              <a:ext cx="375609" cy="268552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 rot="1106660">
              <a:off x="8129949" y="771183"/>
              <a:ext cx="380203" cy="191940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 rot="1106660">
              <a:off x="8203287" y="824302"/>
              <a:ext cx="306787" cy="224094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 rot="1106660">
              <a:off x="8181368" y="747974"/>
              <a:ext cx="355102" cy="270766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 rot="1106660">
              <a:off x="7994340" y="951220"/>
              <a:ext cx="138546" cy="227867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 rot="1106660">
              <a:off x="8096344" y="995056"/>
              <a:ext cx="243871" cy="10146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 rot="1106660">
              <a:off x="8089754" y="1053031"/>
              <a:ext cx="157413" cy="215317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 rot="1106660">
              <a:off x="7967943" y="837488"/>
              <a:ext cx="138793" cy="227867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"/>
            <p:cNvSpPr/>
            <p:nvPr/>
          </p:nvSpPr>
          <p:spPr>
            <a:xfrm rot="1106660">
              <a:off x="8069636" y="880715"/>
              <a:ext cx="244117" cy="101958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"/>
            <p:cNvSpPr/>
            <p:nvPr/>
          </p:nvSpPr>
          <p:spPr>
            <a:xfrm rot="1106660">
              <a:off x="7948368" y="725046"/>
              <a:ext cx="136988" cy="229671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 rot="1106660">
              <a:off x="8028104" y="756651"/>
              <a:ext cx="242395" cy="84978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 rot="1106660">
              <a:off x="7920397" y="620107"/>
              <a:ext cx="133297" cy="227621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"/>
            <p:cNvSpPr/>
            <p:nvPr/>
          </p:nvSpPr>
          <p:spPr>
            <a:xfrm rot="1106660">
              <a:off x="7978660" y="634617"/>
              <a:ext cx="238621" cy="7423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"/>
            <p:cNvSpPr/>
            <p:nvPr/>
          </p:nvSpPr>
          <p:spPr>
            <a:xfrm rot="1106660">
              <a:off x="7957080" y="814281"/>
              <a:ext cx="81290" cy="142888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"/>
            <p:cNvSpPr/>
            <p:nvPr/>
          </p:nvSpPr>
          <p:spPr>
            <a:xfrm rot="1106660">
              <a:off x="7944886" y="852957"/>
              <a:ext cx="333201" cy="396840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"/>
            <p:cNvSpPr/>
            <p:nvPr/>
          </p:nvSpPr>
          <p:spPr>
            <a:xfrm rot="1106660">
              <a:off x="7938790" y="821194"/>
              <a:ext cx="35190" cy="22803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"/>
            <p:cNvSpPr/>
            <p:nvPr/>
          </p:nvSpPr>
          <p:spPr>
            <a:xfrm rot="1106660">
              <a:off x="8094801" y="1044175"/>
              <a:ext cx="108360" cy="217614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"/>
            <p:cNvSpPr/>
            <p:nvPr/>
          </p:nvSpPr>
          <p:spPr>
            <a:xfrm rot="1106660">
              <a:off x="8030379" y="950966"/>
              <a:ext cx="72513" cy="22917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"/>
            <p:cNvSpPr/>
            <p:nvPr/>
          </p:nvSpPr>
          <p:spPr>
            <a:xfrm rot="1106660">
              <a:off x="8096827" y="990279"/>
              <a:ext cx="219017" cy="104090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"/>
            <p:cNvSpPr/>
            <p:nvPr/>
          </p:nvSpPr>
          <p:spPr>
            <a:xfrm rot="1106660">
              <a:off x="8001512" y="838183"/>
              <a:ext cx="75466" cy="230082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"/>
            <p:cNvSpPr/>
            <p:nvPr/>
          </p:nvSpPr>
          <p:spPr>
            <a:xfrm rot="1106660">
              <a:off x="8070114" y="876211"/>
              <a:ext cx="218935" cy="104008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"/>
            <p:cNvSpPr/>
            <p:nvPr/>
          </p:nvSpPr>
          <p:spPr>
            <a:xfrm rot="1106660">
              <a:off x="7974709" y="723262"/>
              <a:ext cx="73334" cy="231394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"/>
            <p:cNvSpPr/>
            <p:nvPr/>
          </p:nvSpPr>
          <p:spPr>
            <a:xfrm rot="1106660">
              <a:off x="8028419" y="752495"/>
              <a:ext cx="225579" cy="88670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"/>
            <p:cNvSpPr/>
            <p:nvPr/>
          </p:nvSpPr>
          <p:spPr>
            <a:xfrm rot="1106660">
              <a:off x="7935994" y="615979"/>
              <a:ext cx="76943" cy="230164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"/>
            <p:cNvSpPr/>
            <p:nvPr/>
          </p:nvSpPr>
          <p:spPr>
            <a:xfrm rot="1106660">
              <a:off x="7977010" y="630975"/>
              <a:ext cx="230665" cy="76120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 rot="1106660">
              <a:off x="7867736" y="599945"/>
              <a:ext cx="402269" cy="483787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"/>
            <p:cNvSpPr/>
            <p:nvPr/>
          </p:nvSpPr>
          <p:spPr>
            <a:xfrm rot="-3603133">
              <a:off x="8210019" y="4081162"/>
              <a:ext cx="323633" cy="271347"/>
            </a:xfrm>
            <a:custGeom>
              <a:avLst/>
              <a:gdLst/>
              <a:ahLst/>
              <a:cxnLst/>
              <a:rect l="l" t="t" r="r" b="b"/>
              <a:pathLst>
                <a:path w="3571" h="2994" extrusionOk="0">
                  <a:moveTo>
                    <a:pt x="3388" y="1"/>
                  </a:moveTo>
                  <a:cubicBezTo>
                    <a:pt x="2872" y="1"/>
                    <a:pt x="1224" y="57"/>
                    <a:pt x="670" y="762"/>
                  </a:cubicBezTo>
                  <a:cubicBezTo>
                    <a:pt x="1" y="1601"/>
                    <a:pt x="438" y="2207"/>
                    <a:pt x="679" y="2475"/>
                  </a:cubicBezTo>
                  <a:cubicBezTo>
                    <a:pt x="679" y="2475"/>
                    <a:pt x="1149" y="2993"/>
                    <a:pt x="1755" y="2993"/>
                  </a:cubicBezTo>
                  <a:cubicBezTo>
                    <a:pt x="1890" y="2993"/>
                    <a:pt x="2033" y="2967"/>
                    <a:pt x="2178" y="2904"/>
                  </a:cubicBezTo>
                  <a:cubicBezTo>
                    <a:pt x="2973" y="2555"/>
                    <a:pt x="3571" y="833"/>
                    <a:pt x="3544" y="3"/>
                  </a:cubicBezTo>
                  <a:cubicBezTo>
                    <a:pt x="3544" y="3"/>
                    <a:pt x="3487" y="1"/>
                    <a:pt x="33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"/>
            <p:cNvSpPr/>
            <p:nvPr/>
          </p:nvSpPr>
          <p:spPr>
            <a:xfrm rot="1365070">
              <a:off x="7855948" y="4289965"/>
              <a:ext cx="453612" cy="300440"/>
            </a:xfrm>
            <a:custGeom>
              <a:avLst/>
              <a:gdLst/>
              <a:ahLst/>
              <a:cxnLst/>
              <a:rect l="l" t="t" r="r" b="b"/>
              <a:pathLst>
                <a:path w="5005" h="3315" extrusionOk="0">
                  <a:moveTo>
                    <a:pt x="3133" y="1"/>
                  </a:moveTo>
                  <a:cubicBezTo>
                    <a:pt x="3086" y="1"/>
                    <a:pt x="3041" y="10"/>
                    <a:pt x="2999" y="30"/>
                  </a:cubicBezTo>
                  <a:cubicBezTo>
                    <a:pt x="2651" y="190"/>
                    <a:pt x="2741" y="458"/>
                    <a:pt x="2741" y="458"/>
                  </a:cubicBezTo>
                  <a:cubicBezTo>
                    <a:pt x="2741" y="458"/>
                    <a:pt x="2316" y="210"/>
                    <a:pt x="1958" y="210"/>
                  </a:cubicBezTo>
                  <a:cubicBezTo>
                    <a:pt x="1832" y="210"/>
                    <a:pt x="1713" y="241"/>
                    <a:pt x="1625" y="324"/>
                  </a:cubicBezTo>
                  <a:cubicBezTo>
                    <a:pt x="1286" y="637"/>
                    <a:pt x="1803" y="896"/>
                    <a:pt x="1803" y="896"/>
                  </a:cubicBezTo>
                  <a:cubicBezTo>
                    <a:pt x="1803" y="896"/>
                    <a:pt x="1673" y="875"/>
                    <a:pt x="1507" y="875"/>
                  </a:cubicBezTo>
                  <a:cubicBezTo>
                    <a:pt x="1237" y="875"/>
                    <a:pt x="875" y="930"/>
                    <a:pt x="831" y="1217"/>
                  </a:cubicBezTo>
                  <a:cubicBezTo>
                    <a:pt x="759" y="1690"/>
                    <a:pt x="1295" y="1734"/>
                    <a:pt x="1295" y="1734"/>
                  </a:cubicBezTo>
                  <a:cubicBezTo>
                    <a:pt x="72" y="1877"/>
                    <a:pt x="1" y="2930"/>
                    <a:pt x="643" y="3127"/>
                  </a:cubicBezTo>
                  <a:cubicBezTo>
                    <a:pt x="733" y="3154"/>
                    <a:pt x="822" y="3166"/>
                    <a:pt x="909" y="3166"/>
                  </a:cubicBezTo>
                  <a:cubicBezTo>
                    <a:pt x="1448" y="3166"/>
                    <a:pt x="1910" y="2716"/>
                    <a:pt x="1911" y="2716"/>
                  </a:cubicBezTo>
                  <a:lnTo>
                    <a:pt x="1911" y="2716"/>
                  </a:lnTo>
                  <a:cubicBezTo>
                    <a:pt x="1911" y="2716"/>
                    <a:pt x="1821" y="3216"/>
                    <a:pt x="2241" y="3305"/>
                  </a:cubicBezTo>
                  <a:cubicBezTo>
                    <a:pt x="2270" y="3311"/>
                    <a:pt x="2297" y="3314"/>
                    <a:pt x="2325" y="3314"/>
                  </a:cubicBezTo>
                  <a:cubicBezTo>
                    <a:pt x="2693" y="3314"/>
                    <a:pt x="2910" y="2788"/>
                    <a:pt x="2910" y="2788"/>
                  </a:cubicBezTo>
                  <a:cubicBezTo>
                    <a:pt x="2910" y="2788"/>
                    <a:pt x="3104" y="3169"/>
                    <a:pt x="3399" y="3169"/>
                  </a:cubicBezTo>
                  <a:cubicBezTo>
                    <a:pt x="3484" y="3169"/>
                    <a:pt x="3578" y="3137"/>
                    <a:pt x="3678" y="3055"/>
                  </a:cubicBezTo>
                  <a:cubicBezTo>
                    <a:pt x="4124" y="2689"/>
                    <a:pt x="3847" y="2074"/>
                    <a:pt x="3847" y="2074"/>
                  </a:cubicBezTo>
                  <a:lnTo>
                    <a:pt x="3847" y="2074"/>
                  </a:lnTo>
                  <a:cubicBezTo>
                    <a:pt x="3847" y="2074"/>
                    <a:pt x="3976" y="2225"/>
                    <a:pt x="4171" y="2225"/>
                  </a:cubicBezTo>
                  <a:cubicBezTo>
                    <a:pt x="4276" y="2225"/>
                    <a:pt x="4400" y="2181"/>
                    <a:pt x="4534" y="2047"/>
                  </a:cubicBezTo>
                  <a:cubicBezTo>
                    <a:pt x="4847" y="1743"/>
                    <a:pt x="4651" y="1297"/>
                    <a:pt x="4651" y="1297"/>
                  </a:cubicBezTo>
                  <a:lnTo>
                    <a:pt x="4651" y="1297"/>
                  </a:lnTo>
                  <a:cubicBezTo>
                    <a:pt x="4703" y="1329"/>
                    <a:pt x="4745" y="1342"/>
                    <a:pt x="4778" y="1342"/>
                  </a:cubicBezTo>
                  <a:cubicBezTo>
                    <a:pt x="5005" y="1342"/>
                    <a:pt x="4793" y="681"/>
                    <a:pt x="4793" y="681"/>
                  </a:cubicBezTo>
                  <a:cubicBezTo>
                    <a:pt x="4793" y="681"/>
                    <a:pt x="4279" y="152"/>
                    <a:pt x="4046" y="152"/>
                  </a:cubicBezTo>
                  <a:cubicBezTo>
                    <a:pt x="4021" y="152"/>
                    <a:pt x="3999" y="158"/>
                    <a:pt x="3981" y="173"/>
                  </a:cubicBezTo>
                  <a:cubicBezTo>
                    <a:pt x="3874" y="244"/>
                    <a:pt x="3847" y="387"/>
                    <a:pt x="3928" y="485"/>
                  </a:cubicBezTo>
                  <a:cubicBezTo>
                    <a:pt x="3928" y="485"/>
                    <a:pt x="3478" y="1"/>
                    <a:pt x="3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 rot="1365070">
              <a:off x="7865275" y="4373584"/>
              <a:ext cx="326002" cy="208813"/>
            </a:xfrm>
            <a:custGeom>
              <a:avLst/>
              <a:gdLst/>
              <a:ahLst/>
              <a:cxnLst/>
              <a:rect l="l" t="t" r="r" b="b"/>
              <a:pathLst>
                <a:path w="3597" h="2304" extrusionOk="0">
                  <a:moveTo>
                    <a:pt x="884" y="590"/>
                  </a:moveTo>
                  <a:cubicBezTo>
                    <a:pt x="919" y="608"/>
                    <a:pt x="955" y="608"/>
                    <a:pt x="1000" y="616"/>
                  </a:cubicBezTo>
                  <a:cubicBezTo>
                    <a:pt x="919" y="625"/>
                    <a:pt x="848" y="634"/>
                    <a:pt x="777" y="652"/>
                  </a:cubicBezTo>
                  <a:cubicBezTo>
                    <a:pt x="411" y="893"/>
                    <a:pt x="143" y="1259"/>
                    <a:pt x="18" y="1679"/>
                  </a:cubicBezTo>
                  <a:cubicBezTo>
                    <a:pt x="18" y="1696"/>
                    <a:pt x="9" y="1714"/>
                    <a:pt x="0" y="1723"/>
                  </a:cubicBezTo>
                  <a:cubicBezTo>
                    <a:pt x="71" y="1866"/>
                    <a:pt x="196" y="1964"/>
                    <a:pt x="348" y="2009"/>
                  </a:cubicBezTo>
                  <a:cubicBezTo>
                    <a:pt x="982" y="2205"/>
                    <a:pt x="1615" y="1598"/>
                    <a:pt x="1615" y="1598"/>
                  </a:cubicBezTo>
                  <a:cubicBezTo>
                    <a:pt x="1615" y="1598"/>
                    <a:pt x="1517" y="2098"/>
                    <a:pt x="1937" y="2187"/>
                  </a:cubicBezTo>
                  <a:cubicBezTo>
                    <a:pt x="2356" y="2277"/>
                    <a:pt x="2606" y="1670"/>
                    <a:pt x="2606" y="1670"/>
                  </a:cubicBezTo>
                  <a:cubicBezTo>
                    <a:pt x="2606" y="1670"/>
                    <a:pt x="2927" y="2303"/>
                    <a:pt x="3374" y="1937"/>
                  </a:cubicBezTo>
                  <a:cubicBezTo>
                    <a:pt x="3481" y="1848"/>
                    <a:pt x="3561" y="1732"/>
                    <a:pt x="3597" y="1598"/>
                  </a:cubicBezTo>
                  <a:cubicBezTo>
                    <a:pt x="3213" y="483"/>
                    <a:pt x="1901" y="1"/>
                    <a:pt x="884" y="59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"/>
            <p:cNvSpPr/>
            <p:nvPr/>
          </p:nvSpPr>
          <p:spPr>
            <a:xfrm rot="1365070">
              <a:off x="7875100" y="4290364"/>
              <a:ext cx="425607" cy="302978"/>
            </a:xfrm>
            <a:custGeom>
              <a:avLst/>
              <a:gdLst/>
              <a:ahLst/>
              <a:cxnLst/>
              <a:rect l="l" t="t" r="r" b="b"/>
              <a:pathLst>
                <a:path w="4696" h="3343" extrusionOk="0">
                  <a:moveTo>
                    <a:pt x="1697" y="2735"/>
                  </a:moveTo>
                  <a:lnTo>
                    <a:pt x="1697" y="2735"/>
                  </a:lnTo>
                  <a:cubicBezTo>
                    <a:pt x="1697" y="2735"/>
                    <a:pt x="1697" y="2735"/>
                    <a:pt x="1697" y="2735"/>
                  </a:cubicBezTo>
                  <a:lnTo>
                    <a:pt x="1697" y="2735"/>
                  </a:lnTo>
                  <a:cubicBezTo>
                    <a:pt x="1697" y="2735"/>
                    <a:pt x="1697" y="2735"/>
                    <a:pt x="1697" y="2735"/>
                  </a:cubicBezTo>
                  <a:close/>
                  <a:moveTo>
                    <a:pt x="1695" y="2737"/>
                  </a:moveTo>
                  <a:lnTo>
                    <a:pt x="1695" y="2737"/>
                  </a:lnTo>
                  <a:cubicBezTo>
                    <a:pt x="1481" y="2941"/>
                    <a:pt x="1214" y="3083"/>
                    <a:pt x="920" y="3164"/>
                  </a:cubicBezTo>
                  <a:cubicBezTo>
                    <a:pt x="1205" y="3092"/>
                    <a:pt x="1481" y="2941"/>
                    <a:pt x="1695" y="2737"/>
                  </a:cubicBezTo>
                  <a:close/>
                  <a:moveTo>
                    <a:pt x="2898" y="1"/>
                  </a:moveTo>
                  <a:cubicBezTo>
                    <a:pt x="2878" y="1"/>
                    <a:pt x="2858" y="2"/>
                    <a:pt x="2839" y="4"/>
                  </a:cubicBezTo>
                  <a:cubicBezTo>
                    <a:pt x="2776" y="22"/>
                    <a:pt x="2705" y="58"/>
                    <a:pt x="2652" y="102"/>
                  </a:cubicBezTo>
                  <a:cubicBezTo>
                    <a:pt x="2540" y="182"/>
                    <a:pt x="2479" y="311"/>
                    <a:pt x="2498" y="439"/>
                  </a:cubicBezTo>
                  <a:lnTo>
                    <a:pt x="2498" y="439"/>
                  </a:lnTo>
                  <a:cubicBezTo>
                    <a:pt x="2367" y="368"/>
                    <a:pt x="2236" y="313"/>
                    <a:pt x="2089" y="272"/>
                  </a:cubicBezTo>
                  <a:cubicBezTo>
                    <a:pt x="1984" y="235"/>
                    <a:pt x="1875" y="215"/>
                    <a:pt x="1762" y="215"/>
                  </a:cubicBezTo>
                  <a:cubicBezTo>
                    <a:pt x="1711" y="215"/>
                    <a:pt x="1660" y="219"/>
                    <a:pt x="1607" y="227"/>
                  </a:cubicBezTo>
                  <a:cubicBezTo>
                    <a:pt x="1527" y="245"/>
                    <a:pt x="1447" y="281"/>
                    <a:pt x="1384" y="343"/>
                  </a:cubicBezTo>
                  <a:cubicBezTo>
                    <a:pt x="1322" y="397"/>
                    <a:pt x="1286" y="477"/>
                    <a:pt x="1277" y="566"/>
                  </a:cubicBezTo>
                  <a:cubicBezTo>
                    <a:pt x="1277" y="647"/>
                    <a:pt x="1313" y="727"/>
                    <a:pt x="1384" y="790"/>
                  </a:cubicBezTo>
                  <a:cubicBezTo>
                    <a:pt x="1417" y="822"/>
                    <a:pt x="1453" y="855"/>
                    <a:pt x="1495" y="884"/>
                  </a:cubicBezTo>
                  <a:lnTo>
                    <a:pt x="1495" y="884"/>
                  </a:lnTo>
                  <a:cubicBezTo>
                    <a:pt x="1438" y="878"/>
                    <a:pt x="1381" y="875"/>
                    <a:pt x="1324" y="875"/>
                  </a:cubicBezTo>
                  <a:cubicBezTo>
                    <a:pt x="1252" y="875"/>
                    <a:pt x="1180" y="880"/>
                    <a:pt x="1107" y="888"/>
                  </a:cubicBezTo>
                  <a:cubicBezTo>
                    <a:pt x="1027" y="897"/>
                    <a:pt x="947" y="915"/>
                    <a:pt x="875" y="941"/>
                  </a:cubicBezTo>
                  <a:cubicBezTo>
                    <a:pt x="795" y="968"/>
                    <a:pt x="724" y="1013"/>
                    <a:pt x="670" y="1075"/>
                  </a:cubicBezTo>
                  <a:cubicBezTo>
                    <a:pt x="572" y="1218"/>
                    <a:pt x="572" y="1405"/>
                    <a:pt x="661" y="1548"/>
                  </a:cubicBezTo>
                  <a:cubicBezTo>
                    <a:pt x="735" y="1648"/>
                    <a:pt x="843" y="1719"/>
                    <a:pt x="961" y="1751"/>
                  </a:cubicBezTo>
                  <a:lnTo>
                    <a:pt x="961" y="1751"/>
                  </a:lnTo>
                  <a:cubicBezTo>
                    <a:pt x="702" y="1797"/>
                    <a:pt x="461" y="1913"/>
                    <a:pt x="260" y="2084"/>
                  </a:cubicBezTo>
                  <a:cubicBezTo>
                    <a:pt x="144" y="2191"/>
                    <a:pt x="72" y="2325"/>
                    <a:pt x="37" y="2476"/>
                  </a:cubicBezTo>
                  <a:cubicBezTo>
                    <a:pt x="1" y="2619"/>
                    <a:pt x="28" y="2780"/>
                    <a:pt x="108" y="2914"/>
                  </a:cubicBezTo>
                  <a:cubicBezTo>
                    <a:pt x="188" y="3039"/>
                    <a:pt x="322" y="3137"/>
                    <a:pt x="474" y="3164"/>
                  </a:cubicBezTo>
                  <a:cubicBezTo>
                    <a:pt x="545" y="3181"/>
                    <a:pt x="619" y="3190"/>
                    <a:pt x="694" y="3190"/>
                  </a:cubicBezTo>
                  <a:cubicBezTo>
                    <a:pt x="768" y="3190"/>
                    <a:pt x="844" y="3181"/>
                    <a:pt x="920" y="3164"/>
                  </a:cubicBezTo>
                  <a:lnTo>
                    <a:pt x="920" y="3164"/>
                  </a:lnTo>
                  <a:cubicBezTo>
                    <a:pt x="854" y="3176"/>
                    <a:pt x="786" y="3183"/>
                    <a:pt x="716" y="3183"/>
                  </a:cubicBezTo>
                  <a:cubicBezTo>
                    <a:pt x="636" y="3183"/>
                    <a:pt x="555" y="3174"/>
                    <a:pt x="474" y="3155"/>
                  </a:cubicBezTo>
                  <a:cubicBezTo>
                    <a:pt x="331" y="3119"/>
                    <a:pt x="206" y="3030"/>
                    <a:pt x="126" y="2905"/>
                  </a:cubicBezTo>
                  <a:cubicBezTo>
                    <a:pt x="45" y="2780"/>
                    <a:pt x="28" y="2628"/>
                    <a:pt x="63" y="2485"/>
                  </a:cubicBezTo>
                  <a:cubicBezTo>
                    <a:pt x="99" y="2343"/>
                    <a:pt x="179" y="2209"/>
                    <a:pt x="286" y="2110"/>
                  </a:cubicBezTo>
                  <a:cubicBezTo>
                    <a:pt x="510" y="1914"/>
                    <a:pt x="795" y="1798"/>
                    <a:pt x="1090" y="1771"/>
                  </a:cubicBezTo>
                  <a:lnTo>
                    <a:pt x="1224" y="1762"/>
                  </a:lnTo>
                  <a:lnTo>
                    <a:pt x="1090" y="1745"/>
                  </a:lnTo>
                  <a:cubicBezTo>
                    <a:pt x="1087" y="1744"/>
                    <a:pt x="1084" y="1744"/>
                    <a:pt x="1081" y="1743"/>
                  </a:cubicBezTo>
                  <a:lnTo>
                    <a:pt x="1081" y="1743"/>
                  </a:lnTo>
                  <a:lnTo>
                    <a:pt x="1081" y="1736"/>
                  </a:lnTo>
                  <a:cubicBezTo>
                    <a:pt x="1071" y="1737"/>
                    <a:pt x="1060" y="1738"/>
                    <a:pt x="1050" y="1739"/>
                  </a:cubicBezTo>
                  <a:lnTo>
                    <a:pt x="1050" y="1739"/>
                  </a:lnTo>
                  <a:cubicBezTo>
                    <a:pt x="913" y="1714"/>
                    <a:pt x="787" y="1644"/>
                    <a:pt x="697" y="1530"/>
                  </a:cubicBezTo>
                  <a:cubicBezTo>
                    <a:pt x="617" y="1396"/>
                    <a:pt x="617" y="1227"/>
                    <a:pt x="706" y="1102"/>
                  </a:cubicBezTo>
                  <a:cubicBezTo>
                    <a:pt x="759" y="1048"/>
                    <a:pt x="822" y="1004"/>
                    <a:pt x="893" y="977"/>
                  </a:cubicBezTo>
                  <a:cubicBezTo>
                    <a:pt x="965" y="950"/>
                    <a:pt x="1036" y="932"/>
                    <a:pt x="1116" y="923"/>
                  </a:cubicBezTo>
                  <a:cubicBezTo>
                    <a:pt x="1178" y="917"/>
                    <a:pt x="1238" y="914"/>
                    <a:pt x="1298" y="914"/>
                  </a:cubicBezTo>
                  <a:cubicBezTo>
                    <a:pt x="1390" y="914"/>
                    <a:pt x="1483" y="921"/>
                    <a:pt x="1578" y="931"/>
                  </a:cubicBezTo>
                  <a:lnTo>
                    <a:pt x="1578" y="931"/>
                  </a:lnTo>
                  <a:cubicBezTo>
                    <a:pt x="1579" y="932"/>
                    <a:pt x="1580" y="932"/>
                    <a:pt x="1581" y="932"/>
                  </a:cubicBezTo>
                  <a:lnTo>
                    <a:pt x="1581" y="931"/>
                  </a:lnTo>
                  <a:lnTo>
                    <a:pt x="1581" y="931"/>
                  </a:lnTo>
                  <a:cubicBezTo>
                    <a:pt x="1584" y="932"/>
                    <a:pt x="1587" y="932"/>
                    <a:pt x="1589" y="932"/>
                  </a:cubicBezTo>
                  <a:lnTo>
                    <a:pt x="1697" y="950"/>
                  </a:lnTo>
                  <a:lnTo>
                    <a:pt x="1598" y="897"/>
                  </a:lnTo>
                  <a:cubicBezTo>
                    <a:pt x="1527" y="861"/>
                    <a:pt x="1464" y="816"/>
                    <a:pt x="1411" y="763"/>
                  </a:cubicBezTo>
                  <a:cubicBezTo>
                    <a:pt x="1357" y="709"/>
                    <a:pt x="1322" y="638"/>
                    <a:pt x="1322" y="566"/>
                  </a:cubicBezTo>
                  <a:cubicBezTo>
                    <a:pt x="1331" y="486"/>
                    <a:pt x="1366" y="424"/>
                    <a:pt x="1420" y="370"/>
                  </a:cubicBezTo>
                  <a:cubicBezTo>
                    <a:pt x="1473" y="317"/>
                    <a:pt x="1545" y="281"/>
                    <a:pt x="1625" y="272"/>
                  </a:cubicBezTo>
                  <a:cubicBezTo>
                    <a:pt x="1672" y="264"/>
                    <a:pt x="1720" y="260"/>
                    <a:pt x="1768" y="260"/>
                  </a:cubicBezTo>
                  <a:cubicBezTo>
                    <a:pt x="1875" y="260"/>
                    <a:pt x="1982" y="280"/>
                    <a:pt x="2080" y="317"/>
                  </a:cubicBezTo>
                  <a:cubicBezTo>
                    <a:pt x="2232" y="361"/>
                    <a:pt x="2375" y="424"/>
                    <a:pt x="2518" y="495"/>
                  </a:cubicBezTo>
                  <a:lnTo>
                    <a:pt x="2571" y="531"/>
                  </a:lnTo>
                  <a:lnTo>
                    <a:pt x="2553" y="468"/>
                  </a:lnTo>
                  <a:cubicBezTo>
                    <a:pt x="2518" y="343"/>
                    <a:pt x="2571" y="209"/>
                    <a:pt x="2678" y="138"/>
                  </a:cubicBezTo>
                  <a:cubicBezTo>
                    <a:pt x="2732" y="93"/>
                    <a:pt x="2794" y="67"/>
                    <a:pt x="2857" y="49"/>
                  </a:cubicBezTo>
                  <a:cubicBezTo>
                    <a:pt x="2874" y="46"/>
                    <a:pt x="2890" y="45"/>
                    <a:pt x="2907" y="45"/>
                  </a:cubicBezTo>
                  <a:cubicBezTo>
                    <a:pt x="2953" y="45"/>
                    <a:pt x="2998" y="54"/>
                    <a:pt x="3044" y="67"/>
                  </a:cubicBezTo>
                  <a:cubicBezTo>
                    <a:pt x="3169" y="111"/>
                    <a:pt x="3285" y="174"/>
                    <a:pt x="3392" y="254"/>
                  </a:cubicBezTo>
                  <a:cubicBezTo>
                    <a:pt x="3491" y="328"/>
                    <a:pt x="3590" y="410"/>
                    <a:pt x="3682" y="500"/>
                  </a:cubicBezTo>
                  <a:lnTo>
                    <a:pt x="3682" y="500"/>
                  </a:lnTo>
                  <a:cubicBezTo>
                    <a:pt x="3686" y="507"/>
                    <a:pt x="3691" y="515"/>
                    <a:pt x="3696" y="522"/>
                  </a:cubicBezTo>
                  <a:lnTo>
                    <a:pt x="3701" y="518"/>
                  </a:lnTo>
                  <a:lnTo>
                    <a:pt x="3701" y="518"/>
                  </a:lnTo>
                  <a:cubicBezTo>
                    <a:pt x="3702" y="519"/>
                    <a:pt x="3703" y="521"/>
                    <a:pt x="3705" y="522"/>
                  </a:cubicBezTo>
                  <a:lnTo>
                    <a:pt x="3740" y="486"/>
                  </a:lnTo>
                  <a:cubicBezTo>
                    <a:pt x="3705" y="441"/>
                    <a:pt x="3687" y="397"/>
                    <a:pt x="3696" y="343"/>
                  </a:cubicBezTo>
                  <a:cubicBezTo>
                    <a:pt x="3696" y="290"/>
                    <a:pt x="3723" y="245"/>
                    <a:pt x="3767" y="218"/>
                  </a:cubicBezTo>
                  <a:cubicBezTo>
                    <a:pt x="3785" y="201"/>
                    <a:pt x="3807" y="194"/>
                    <a:pt x="3831" y="194"/>
                  </a:cubicBezTo>
                  <a:cubicBezTo>
                    <a:pt x="3854" y="194"/>
                    <a:pt x="3879" y="201"/>
                    <a:pt x="3901" y="209"/>
                  </a:cubicBezTo>
                  <a:cubicBezTo>
                    <a:pt x="3955" y="227"/>
                    <a:pt x="3999" y="254"/>
                    <a:pt x="4053" y="281"/>
                  </a:cubicBezTo>
                  <a:cubicBezTo>
                    <a:pt x="4237" y="403"/>
                    <a:pt x="4403" y="543"/>
                    <a:pt x="4561" y="700"/>
                  </a:cubicBezTo>
                  <a:lnTo>
                    <a:pt x="4561" y="700"/>
                  </a:lnTo>
                  <a:cubicBezTo>
                    <a:pt x="4606" y="843"/>
                    <a:pt x="4633" y="977"/>
                    <a:pt x="4651" y="1120"/>
                  </a:cubicBezTo>
                  <a:cubicBezTo>
                    <a:pt x="4660" y="1191"/>
                    <a:pt x="4651" y="1254"/>
                    <a:pt x="4615" y="1316"/>
                  </a:cubicBezTo>
                  <a:cubicBezTo>
                    <a:pt x="4602" y="1336"/>
                    <a:pt x="4584" y="1343"/>
                    <a:pt x="4563" y="1343"/>
                  </a:cubicBezTo>
                  <a:cubicBezTo>
                    <a:pt x="4528" y="1343"/>
                    <a:pt x="4485" y="1321"/>
                    <a:pt x="4445" y="1298"/>
                  </a:cubicBezTo>
                  <a:lnTo>
                    <a:pt x="4392" y="1272"/>
                  </a:lnTo>
                  <a:lnTo>
                    <a:pt x="4419" y="1325"/>
                  </a:lnTo>
                  <a:cubicBezTo>
                    <a:pt x="4419" y="1327"/>
                    <a:pt x="4420" y="1329"/>
                    <a:pt x="4421" y="1332"/>
                  </a:cubicBezTo>
                  <a:lnTo>
                    <a:pt x="4421" y="1332"/>
                  </a:lnTo>
                  <a:lnTo>
                    <a:pt x="4419" y="1334"/>
                  </a:lnTo>
                  <a:cubicBezTo>
                    <a:pt x="4420" y="1335"/>
                    <a:pt x="4421" y="1335"/>
                    <a:pt x="4422" y="1336"/>
                  </a:cubicBezTo>
                  <a:lnTo>
                    <a:pt x="4422" y="1336"/>
                  </a:lnTo>
                  <a:cubicBezTo>
                    <a:pt x="4465" y="1457"/>
                    <a:pt x="4490" y="1579"/>
                    <a:pt x="4472" y="1709"/>
                  </a:cubicBezTo>
                  <a:cubicBezTo>
                    <a:pt x="4463" y="1834"/>
                    <a:pt x="4410" y="1959"/>
                    <a:pt x="4312" y="2048"/>
                  </a:cubicBezTo>
                  <a:cubicBezTo>
                    <a:pt x="4231" y="2146"/>
                    <a:pt x="4106" y="2209"/>
                    <a:pt x="3981" y="2226"/>
                  </a:cubicBezTo>
                  <a:cubicBezTo>
                    <a:pt x="3972" y="2227"/>
                    <a:pt x="3962" y="2227"/>
                    <a:pt x="3953" y="2227"/>
                  </a:cubicBezTo>
                  <a:cubicBezTo>
                    <a:pt x="3830" y="2227"/>
                    <a:pt x="3717" y="2175"/>
                    <a:pt x="3642" y="2084"/>
                  </a:cubicBezTo>
                  <a:lnTo>
                    <a:pt x="3642" y="2084"/>
                  </a:lnTo>
                  <a:cubicBezTo>
                    <a:pt x="3642" y="2084"/>
                    <a:pt x="3642" y="2084"/>
                    <a:pt x="3642" y="2084"/>
                  </a:cubicBezTo>
                  <a:lnTo>
                    <a:pt x="3580" y="2021"/>
                  </a:lnTo>
                  <a:lnTo>
                    <a:pt x="3615" y="2102"/>
                  </a:lnTo>
                  <a:cubicBezTo>
                    <a:pt x="3616" y="2104"/>
                    <a:pt x="3617" y="2106"/>
                    <a:pt x="3618" y="2108"/>
                  </a:cubicBezTo>
                  <a:lnTo>
                    <a:pt x="3618" y="2108"/>
                  </a:lnTo>
                  <a:lnTo>
                    <a:pt x="3615" y="2110"/>
                  </a:lnTo>
                  <a:cubicBezTo>
                    <a:pt x="3618" y="2113"/>
                    <a:pt x="3620" y="2115"/>
                    <a:pt x="3622" y="2117"/>
                  </a:cubicBezTo>
                  <a:lnTo>
                    <a:pt x="3622" y="2117"/>
                  </a:lnTo>
                  <a:cubicBezTo>
                    <a:pt x="3680" y="2265"/>
                    <a:pt x="3704" y="2428"/>
                    <a:pt x="3696" y="2583"/>
                  </a:cubicBezTo>
                  <a:cubicBezTo>
                    <a:pt x="3687" y="2753"/>
                    <a:pt x="3615" y="2914"/>
                    <a:pt x="3490" y="3021"/>
                  </a:cubicBezTo>
                  <a:cubicBezTo>
                    <a:pt x="3437" y="3083"/>
                    <a:pt x="3366" y="3128"/>
                    <a:pt x="3285" y="3155"/>
                  </a:cubicBezTo>
                  <a:cubicBezTo>
                    <a:pt x="3248" y="3167"/>
                    <a:pt x="3211" y="3174"/>
                    <a:pt x="3173" y="3174"/>
                  </a:cubicBezTo>
                  <a:cubicBezTo>
                    <a:pt x="3130" y="3174"/>
                    <a:pt x="3087" y="3165"/>
                    <a:pt x="3044" y="3146"/>
                  </a:cubicBezTo>
                  <a:cubicBezTo>
                    <a:pt x="2892" y="3065"/>
                    <a:pt x="2776" y="2949"/>
                    <a:pt x="2696" y="2798"/>
                  </a:cubicBezTo>
                  <a:lnTo>
                    <a:pt x="2687" y="2780"/>
                  </a:lnTo>
                  <a:lnTo>
                    <a:pt x="2678" y="2798"/>
                  </a:lnTo>
                  <a:cubicBezTo>
                    <a:pt x="2625" y="2932"/>
                    <a:pt x="2553" y="3048"/>
                    <a:pt x="2455" y="3146"/>
                  </a:cubicBezTo>
                  <a:cubicBezTo>
                    <a:pt x="2411" y="3199"/>
                    <a:pt x="2357" y="3244"/>
                    <a:pt x="2295" y="3280"/>
                  </a:cubicBezTo>
                  <a:cubicBezTo>
                    <a:pt x="2241" y="3306"/>
                    <a:pt x="2170" y="3324"/>
                    <a:pt x="2098" y="3333"/>
                  </a:cubicBezTo>
                  <a:cubicBezTo>
                    <a:pt x="1964" y="3333"/>
                    <a:pt x="1830" y="3262"/>
                    <a:pt x="1759" y="3137"/>
                  </a:cubicBezTo>
                  <a:cubicBezTo>
                    <a:pt x="1697" y="3012"/>
                    <a:pt x="1670" y="2878"/>
                    <a:pt x="1697" y="2735"/>
                  </a:cubicBezTo>
                  <a:lnTo>
                    <a:pt x="1697" y="2735"/>
                  </a:lnTo>
                  <a:cubicBezTo>
                    <a:pt x="1670" y="2878"/>
                    <a:pt x="1688" y="3021"/>
                    <a:pt x="1750" y="3146"/>
                  </a:cubicBezTo>
                  <a:cubicBezTo>
                    <a:pt x="1830" y="3262"/>
                    <a:pt x="1955" y="3342"/>
                    <a:pt x="2098" y="3342"/>
                  </a:cubicBezTo>
                  <a:cubicBezTo>
                    <a:pt x="2170" y="3342"/>
                    <a:pt x="2241" y="3324"/>
                    <a:pt x="2303" y="3289"/>
                  </a:cubicBezTo>
                  <a:cubicBezTo>
                    <a:pt x="2366" y="3253"/>
                    <a:pt x="2419" y="3208"/>
                    <a:pt x="2464" y="3164"/>
                  </a:cubicBezTo>
                  <a:cubicBezTo>
                    <a:pt x="2557" y="3062"/>
                    <a:pt x="2634" y="2952"/>
                    <a:pt x="2688" y="2827"/>
                  </a:cubicBezTo>
                  <a:lnTo>
                    <a:pt x="2688" y="2827"/>
                  </a:lnTo>
                  <a:cubicBezTo>
                    <a:pt x="2761" y="2978"/>
                    <a:pt x="2890" y="3096"/>
                    <a:pt x="3035" y="3173"/>
                  </a:cubicBezTo>
                  <a:cubicBezTo>
                    <a:pt x="3078" y="3192"/>
                    <a:pt x="3124" y="3201"/>
                    <a:pt x="3171" y="3201"/>
                  </a:cubicBezTo>
                  <a:cubicBezTo>
                    <a:pt x="3211" y="3201"/>
                    <a:pt x="3253" y="3194"/>
                    <a:pt x="3294" y="3181"/>
                  </a:cubicBezTo>
                  <a:cubicBezTo>
                    <a:pt x="3374" y="3155"/>
                    <a:pt x="3446" y="3110"/>
                    <a:pt x="3508" y="3048"/>
                  </a:cubicBezTo>
                  <a:cubicBezTo>
                    <a:pt x="3633" y="2932"/>
                    <a:pt x="3714" y="2762"/>
                    <a:pt x="3723" y="2592"/>
                  </a:cubicBezTo>
                  <a:cubicBezTo>
                    <a:pt x="3730" y="2450"/>
                    <a:pt x="3712" y="2300"/>
                    <a:pt x="3669" y="2161"/>
                  </a:cubicBezTo>
                  <a:lnTo>
                    <a:pt x="3669" y="2161"/>
                  </a:lnTo>
                  <a:cubicBezTo>
                    <a:pt x="3748" y="2224"/>
                    <a:pt x="3848" y="2263"/>
                    <a:pt x="3954" y="2263"/>
                  </a:cubicBezTo>
                  <a:cubicBezTo>
                    <a:pt x="3963" y="2263"/>
                    <a:pt x="3972" y="2263"/>
                    <a:pt x="3981" y="2262"/>
                  </a:cubicBezTo>
                  <a:cubicBezTo>
                    <a:pt x="4115" y="2244"/>
                    <a:pt x="4240" y="2182"/>
                    <a:pt x="4338" y="2075"/>
                  </a:cubicBezTo>
                  <a:cubicBezTo>
                    <a:pt x="4428" y="1977"/>
                    <a:pt x="4490" y="1852"/>
                    <a:pt x="4508" y="1709"/>
                  </a:cubicBezTo>
                  <a:cubicBezTo>
                    <a:pt x="4516" y="1591"/>
                    <a:pt x="4503" y="1473"/>
                    <a:pt x="4463" y="1356"/>
                  </a:cubicBezTo>
                  <a:lnTo>
                    <a:pt x="4463" y="1356"/>
                  </a:lnTo>
                  <a:cubicBezTo>
                    <a:pt x="4484" y="1365"/>
                    <a:pt x="4505" y="1373"/>
                    <a:pt x="4526" y="1379"/>
                  </a:cubicBezTo>
                  <a:cubicBezTo>
                    <a:pt x="4538" y="1383"/>
                    <a:pt x="4550" y="1386"/>
                    <a:pt x="4561" y="1386"/>
                  </a:cubicBezTo>
                  <a:cubicBezTo>
                    <a:pt x="4593" y="1386"/>
                    <a:pt x="4622" y="1369"/>
                    <a:pt x="4642" y="1343"/>
                  </a:cubicBezTo>
                  <a:cubicBezTo>
                    <a:pt x="4677" y="1272"/>
                    <a:pt x="4695" y="1191"/>
                    <a:pt x="4686" y="1120"/>
                  </a:cubicBezTo>
                  <a:cubicBezTo>
                    <a:pt x="4669" y="968"/>
                    <a:pt x="4642" y="825"/>
                    <a:pt x="4597" y="691"/>
                  </a:cubicBezTo>
                  <a:cubicBezTo>
                    <a:pt x="4437" y="522"/>
                    <a:pt x="4258" y="379"/>
                    <a:pt x="4071" y="245"/>
                  </a:cubicBezTo>
                  <a:cubicBezTo>
                    <a:pt x="4026" y="218"/>
                    <a:pt x="3972" y="192"/>
                    <a:pt x="3919" y="174"/>
                  </a:cubicBezTo>
                  <a:cubicBezTo>
                    <a:pt x="3892" y="156"/>
                    <a:pt x="3856" y="156"/>
                    <a:pt x="3830" y="156"/>
                  </a:cubicBezTo>
                  <a:cubicBezTo>
                    <a:pt x="3794" y="156"/>
                    <a:pt x="3758" y="165"/>
                    <a:pt x="3731" y="192"/>
                  </a:cubicBezTo>
                  <a:cubicBezTo>
                    <a:pt x="3687" y="227"/>
                    <a:pt x="3651" y="281"/>
                    <a:pt x="3642" y="343"/>
                  </a:cubicBezTo>
                  <a:cubicBezTo>
                    <a:pt x="3642" y="366"/>
                    <a:pt x="3644" y="388"/>
                    <a:pt x="3649" y="410"/>
                  </a:cubicBezTo>
                  <a:lnTo>
                    <a:pt x="3649" y="410"/>
                  </a:lnTo>
                  <a:cubicBezTo>
                    <a:pt x="3579" y="341"/>
                    <a:pt x="3501" y="275"/>
                    <a:pt x="3419" y="218"/>
                  </a:cubicBezTo>
                  <a:cubicBezTo>
                    <a:pt x="3312" y="129"/>
                    <a:pt x="3187" y="67"/>
                    <a:pt x="3053" y="22"/>
                  </a:cubicBezTo>
                  <a:cubicBezTo>
                    <a:pt x="3007" y="9"/>
                    <a:pt x="2952" y="1"/>
                    <a:pt x="2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"/>
            <p:cNvSpPr/>
            <p:nvPr/>
          </p:nvSpPr>
          <p:spPr>
            <a:xfrm rot="1365070">
              <a:off x="7952985" y="4343528"/>
              <a:ext cx="431951" cy="223948"/>
            </a:xfrm>
            <a:custGeom>
              <a:avLst/>
              <a:gdLst/>
              <a:ahLst/>
              <a:cxnLst/>
              <a:rect l="l" t="t" r="r" b="b"/>
              <a:pathLst>
                <a:path w="4766" h="2471" extrusionOk="0">
                  <a:moveTo>
                    <a:pt x="4671" y="0"/>
                  </a:moveTo>
                  <a:cubicBezTo>
                    <a:pt x="4661" y="0"/>
                    <a:pt x="4652" y="2"/>
                    <a:pt x="4642" y="7"/>
                  </a:cubicBezTo>
                  <a:cubicBezTo>
                    <a:pt x="4142" y="239"/>
                    <a:pt x="3642" y="471"/>
                    <a:pt x="3142" y="703"/>
                  </a:cubicBezTo>
                  <a:lnTo>
                    <a:pt x="2428" y="311"/>
                  </a:lnTo>
                  <a:cubicBezTo>
                    <a:pt x="2425" y="309"/>
                    <a:pt x="2423" y="308"/>
                    <a:pt x="2422" y="308"/>
                  </a:cubicBezTo>
                  <a:cubicBezTo>
                    <a:pt x="2395" y="308"/>
                    <a:pt x="2803" y="664"/>
                    <a:pt x="2999" y="775"/>
                  </a:cubicBezTo>
                  <a:lnTo>
                    <a:pt x="2526" y="998"/>
                  </a:lnTo>
                  <a:lnTo>
                    <a:pt x="2464" y="1025"/>
                  </a:lnTo>
                  <a:lnTo>
                    <a:pt x="1322" y="516"/>
                  </a:lnTo>
                  <a:lnTo>
                    <a:pt x="1322" y="516"/>
                  </a:lnTo>
                  <a:cubicBezTo>
                    <a:pt x="1634" y="730"/>
                    <a:pt x="1973" y="926"/>
                    <a:pt x="2312" y="1096"/>
                  </a:cubicBezTo>
                  <a:lnTo>
                    <a:pt x="1902" y="1292"/>
                  </a:lnTo>
                  <a:lnTo>
                    <a:pt x="608" y="1087"/>
                  </a:lnTo>
                  <a:lnTo>
                    <a:pt x="411" y="1051"/>
                  </a:lnTo>
                  <a:lnTo>
                    <a:pt x="411" y="1051"/>
                  </a:lnTo>
                  <a:cubicBezTo>
                    <a:pt x="840" y="1194"/>
                    <a:pt x="1268" y="1301"/>
                    <a:pt x="1696" y="1391"/>
                  </a:cubicBezTo>
                  <a:lnTo>
                    <a:pt x="429" y="1989"/>
                  </a:lnTo>
                  <a:lnTo>
                    <a:pt x="1" y="2194"/>
                  </a:lnTo>
                  <a:cubicBezTo>
                    <a:pt x="438" y="2069"/>
                    <a:pt x="866" y="1908"/>
                    <a:pt x="1286" y="1730"/>
                  </a:cubicBezTo>
                  <a:lnTo>
                    <a:pt x="1759" y="1507"/>
                  </a:lnTo>
                  <a:lnTo>
                    <a:pt x="1759" y="1507"/>
                  </a:lnTo>
                  <a:lnTo>
                    <a:pt x="1304" y="2328"/>
                  </a:lnTo>
                  <a:lnTo>
                    <a:pt x="1223" y="2471"/>
                  </a:lnTo>
                  <a:cubicBezTo>
                    <a:pt x="1464" y="2176"/>
                    <a:pt x="1687" y="1864"/>
                    <a:pt x="1884" y="1533"/>
                  </a:cubicBezTo>
                  <a:lnTo>
                    <a:pt x="1955" y="1408"/>
                  </a:lnTo>
                  <a:lnTo>
                    <a:pt x="2384" y="1203"/>
                  </a:lnTo>
                  <a:lnTo>
                    <a:pt x="2384" y="1203"/>
                  </a:lnTo>
                  <a:cubicBezTo>
                    <a:pt x="2348" y="1587"/>
                    <a:pt x="2348" y="1962"/>
                    <a:pt x="2366" y="2346"/>
                  </a:cubicBezTo>
                  <a:lnTo>
                    <a:pt x="2518" y="1141"/>
                  </a:lnTo>
                  <a:lnTo>
                    <a:pt x="3071" y="882"/>
                  </a:lnTo>
                  <a:lnTo>
                    <a:pt x="3071" y="882"/>
                  </a:lnTo>
                  <a:cubicBezTo>
                    <a:pt x="3054" y="1098"/>
                    <a:pt x="3138" y="1577"/>
                    <a:pt x="3150" y="1577"/>
                  </a:cubicBezTo>
                  <a:cubicBezTo>
                    <a:pt x="3151" y="1577"/>
                    <a:pt x="3151" y="1575"/>
                    <a:pt x="3151" y="1569"/>
                  </a:cubicBezTo>
                  <a:cubicBezTo>
                    <a:pt x="3169" y="1319"/>
                    <a:pt x="3187" y="1069"/>
                    <a:pt x="3196" y="819"/>
                  </a:cubicBezTo>
                  <a:lnTo>
                    <a:pt x="3624" y="623"/>
                  </a:lnTo>
                  <a:cubicBezTo>
                    <a:pt x="3990" y="453"/>
                    <a:pt x="4347" y="284"/>
                    <a:pt x="4704" y="123"/>
                  </a:cubicBezTo>
                  <a:cubicBezTo>
                    <a:pt x="4766" y="85"/>
                    <a:pt x="4728" y="0"/>
                    <a:pt x="4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 rot="-3603133">
              <a:off x="8208257" y="4081920"/>
              <a:ext cx="323633" cy="271347"/>
            </a:xfrm>
            <a:custGeom>
              <a:avLst/>
              <a:gdLst/>
              <a:ahLst/>
              <a:cxnLst/>
              <a:rect l="l" t="t" r="r" b="b"/>
              <a:pathLst>
                <a:path w="3571" h="2994" extrusionOk="0">
                  <a:moveTo>
                    <a:pt x="3388" y="1"/>
                  </a:moveTo>
                  <a:cubicBezTo>
                    <a:pt x="2872" y="1"/>
                    <a:pt x="1224" y="57"/>
                    <a:pt x="670" y="762"/>
                  </a:cubicBezTo>
                  <a:cubicBezTo>
                    <a:pt x="1" y="1601"/>
                    <a:pt x="438" y="2207"/>
                    <a:pt x="679" y="2475"/>
                  </a:cubicBezTo>
                  <a:cubicBezTo>
                    <a:pt x="679" y="2475"/>
                    <a:pt x="1149" y="2993"/>
                    <a:pt x="1755" y="2993"/>
                  </a:cubicBezTo>
                  <a:cubicBezTo>
                    <a:pt x="1890" y="2993"/>
                    <a:pt x="2033" y="2967"/>
                    <a:pt x="2178" y="2904"/>
                  </a:cubicBezTo>
                  <a:cubicBezTo>
                    <a:pt x="2973" y="2555"/>
                    <a:pt x="3571" y="833"/>
                    <a:pt x="3544" y="3"/>
                  </a:cubicBezTo>
                  <a:cubicBezTo>
                    <a:pt x="3544" y="3"/>
                    <a:pt x="3487" y="1"/>
                    <a:pt x="3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 rot="-3603133">
              <a:off x="8232926" y="4097937"/>
              <a:ext cx="289829" cy="265728"/>
            </a:xfrm>
            <a:custGeom>
              <a:avLst/>
              <a:gdLst/>
              <a:ahLst/>
              <a:cxnLst/>
              <a:rect l="l" t="t" r="r" b="b"/>
              <a:pathLst>
                <a:path w="3198" h="2932" extrusionOk="0">
                  <a:moveTo>
                    <a:pt x="1664" y="2377"/>
                  </a:moveTo>
                  <a:lnTo>
                    <a:pt x="1665" y="2377"/>
                  </a:lnTo>
                  <a:cubicBezTo>
                    <a:pt x="1666" y="2378"/>
                    <a:pt x="1666" y="2378"/>
                    <a:pt x="1666" y="2378"/>
                  </a:cubicBezTo>
                  <a:cubicBezTo>
                    <a:pt x="1667" y="2378"/>
                    <a:pt x="1666" y="2378"/>
                    <a:pt x="1664" y="2377"/>
                  </a:cubicBezTo>
                  <a:close/>
                  <a:moveTo>
                    <a:pt x="3194" y="1"/>
                  </a:moveTo>
                  <a:cubicBezTo>
                    <a:pt x="3194" y="1"/>
                    <a:pt x="3193" y="2"/>
                    <a:pt x="3191" y="3"/>
                  </a:cubicBezTo>
                  <a:cubicBezTo>
                    <a:pt x="3084" y="102"/>
                    <a:pt x="2968" y="200"/>
                    <a:pt x="2861" y="298"/>
                  </a:cubicBezTo>
                  <a:cubicBezTo>
                    <a:pt x="2584" y="548"/>
                    <a:pt x="2307" y="798"/>
                    <a:pt x="2022" y="1048"/>
                  </a:cubicBezTo>
                  <a:cubicBezTo>
                    <a:pt x="2066" y="842"/>
                    <a:pt x="2093" y="637"/>
                    <a:pt x="2111" y="423"/>
                  </a:cubicBezTo>
                  <a:lnTo>
                    <a:pt x="2111" y="423"/>
                  </a:lnTo>
                  <a:cubicBezTo>
                    <a:pt x="2102" y="459"/>
                    <a:pt x="2093" y="494"/>
                    <a:pt x="2084" y="521"/>
                  </a:cubicBezTo>
                  <a:lnTo>
                    <a:pt x="1959" y="1101"/>
                  </a:lnTo>
                  <a:cubicBezTo>
                    <a:pt x="1825" y="1208"/>
                    <a:pt x="1700" y="1315"/>
                    <a:pt x="1575" y="1423"/>
                  </a:cubicBezTo>
                  <a:cubicBezTo>
                    <a:pt x="1406" y="1556"/>
                    <a:pt x="1236" y="1681"/>
                    <a:pt x="1076" y="1815"/>
                  </a:cubicBezTo>
                  <a:lnTo>
                    <a:pt x="1076" y="1780"/>
                  </a:lnTo>
                  <a:cubicBezTo>
                    <a:pt x="1093" y="1529"/>
                    <a:pt x="1094" y="992"/>
                    <a:pt x="1085" y="992"/>
                  </a:cubicBezTo>
                  <a:lnTo>
                    <a:pt x="1085" y="992"/>
                  </a:lnTo>
                  <a:cubicBezTo>
                    <a:pt x="1085" y="992"/>
                    <a:pt x="1085" y="993"/>
                    <a:pt x="1085" y="994"/>
                  </a:cubicBezTo>
                  <a:cubicBezTo>
                    <a:pt x="1076" y="1030"/>
                    <a:pt x="1076" y="1066"/>
                    <a:pt x="1076" y="1101"/>
                  </a:cubicBezTo>
                  <a:lnTo>
                    <a:pt x="1013" y="1869"/>
                  </a:lnTo>
                  <a:cubicBezTo>
                    <a:pt x="933" y="1931"/>
                    <a:pt x="853" y="1994"/>
                    <a:pt x="772" y="2065"/>
                  </a:cubicBezTo>
                  <a:cubicBezTo>
                    <a:pt x="612" y="2199"/>
                    <a:pt x="469" y="2333"/>
                    <a:pt x="326" y="2476"/>
                  </a:cubicBezTo>
                  <a:cubicBezTo>
                    <a:pt x="210" y="2592"/>
                    <a:pt x="112" y="2717"/>
                    <a:pt x="31" y="2851"/>
                  </a:cubicBezTo>
                  <a:cubicBezTo>
                    <a:pt x="1" y="2893"/>
                    <a:pt x="37" y="2932"/>
                    <a:pt x="78" y="2932"/>
                  </a:cubicBezTo>
                  <a:cubicBezTo>
                    <a:pt x="96" y="2932"/>
                    <a:pt x="116" y="2924"/>
                    <a:pt x="130" y="2904"/>
                  </a:cubicBezTo>
                  <a:cubicBezTo>
                    <a:pt x="228" y="2752"/>
                    <a:pt x="344" y="2610"/>
                    <a:pt x="478" y="2485"/>
                  </a:cubicBezTo>
                  <a:cubicBezTo>
                    <a:pt x="603" y="2360"/>
                    <a:pt x="737" y="2235"/>
                    <a:pt x="870" y="2128"/>
                  </a:cubicBezTo>
                  <a:lnTo>
                    <a:pt x="942" y="2154"/>
                  </a:lnTo>
                  <a:cubicBezTo>
                    <a:pt x="1164" y="2237"/>
                    <a:pt x="1623" y="2365"/>
                    <a:pt x="1664" y="2377"/>
                  </a:cubicBezTo>
                  <a:lnTo>
                    <a:pt x="1664" y="2377"/>
                  </a:lnTo>
                  <a:lnTo>
                    <a:pt x="1567" y="2333"/>
                  </a:lnTo>
                  <a:lnTo>
                    <a:pt x="924" y="2092"/>
                  </a:lnTo>
                  <a:lnTo>
                    <a:pt x="995" y="2020"/>
                  </a:lnTo>
                  <a:cubicBezTo>
                    <a:pt x="1129" y="1913"/>
                    <a:pt x="1272" y="1806"/>
                    <a:pt x="1406" y="1708"/>
                  </a:cubicBezTo>
                  <a:lnTo>
                    <a:pt x="1486" y="1726"/>
                  </a:lnTo>
                  <a:cubicBezTo>
                    <a:pt x="1722" y="1785"/>
                    <a:pt x="2227" y="1852"/>
                    <a:pt x="2254" y="1852"/>
                  </a:cubicBezTo>
                  <a:cubicBezTo>
                    <a:pt x="2256" y="1852"/>
                    <a:pt x="2256" y="1851"/>
                    <a:pt x="2254" y="1851"/>
                  </a:cubicBezTo>
                  <a:lnTo>
                    <a:pt x="2147" y="1824"/>
                  </a:lnTo>
                  <a:lnTo>
                    <a:pt x="1459" y="1663"/>
                  </a:lnTo>
                  <a:cubicBezTo>
                    <a:pt x="1549" y="1583"/>
                    <a:pt x="1647" y="1512"/>
                    <a:pt x="1736" y="1440"/>
                  </a:cubicBezTo>
                  <a:cubicBezTo>
                    <a:pt x="1959" y="1253"/>
                    <a:pt x="2129" y="1101"/>
                    <a:pt x="2334" y="905"/>
                  </a:cubicBezTo>
                  <a:lnTo>
                    <a:pt x="2343" y="905"/>
                  </a:lnTo>
                  <a:cubicBezTo>
                    <a:pt x="2448" y="918"/>
                    <a:pt x="2547" y="926"/>
                    <a:pt x="2646" y="926"/>
                  </a:cubicBezTo>
                  <a:cubicBezTo>
                    <a:pt x="2682" y="926"/>
                    <a:pt x="2718" y="925"/>
                    <a:pt x="2754" y="923"/>
                  </a:cubicBezTo>
                  <a:lnTo>
                    <a:pt x="2700" y="914"/>
                  </a:lnTo>
                  <a:lnTo>
                    <a:pt x="2379" y="851"/>
                  </a:lnTo>
                  <a:cubicBezTo>
                    <a:pt x="2722" y="525"/>
                    <a:pt x="3197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"/>
            <p:cNvSpPr/>
            <p:nvPr/>
          </p:nvSpPr>
          <p:spPr>
            <a:xfrm rot="-3603133">
              <a:off x="8298430" y="4028226"/>
              <a:ext cx="190138" cy="257299"/>
            </a:xfrm>
            <a:custGeom>
              <a:avLst/>
              <a:gdLst/>
              <a:ahLst/>
              <a:cxnLst/>
              <a:rect l="l" t="t" r="r" b="b"/>
              <a:pathLst>
                <a:path w="2098" h="2839" extrusionOk="0">
                  <a:moveTo>
                    <a:pt x="902" y="2838"/>
                  </a:moveTo>
                  <a:cubicBezTo>
                    <a:pt x="295" y="2499"/>
                    <a:pt x="0" y="1776"/>
                    <a:pt x="215" y="1107"/>
                  </a:cubicBezTo>
                  <a:cubicBezTo>
                    <a:pt x="420" y="438"/>
                    <a:pt x="1062" y="0"/>
                    <a:pt x="1759" y="63"/>
                  </a:cubicBezTo>
                  <a:cubicBezTo>
                    <a:pt x="1875" y="72"/>
                    <a:pt x="1982" y="98"/>
                    <a:pt x="2098" y="134"/>
                  </a:cubicBezTo>
                  <a:cubicBezTo>
                    <a:pt x="2080" y="928"/>
                    <a:pt x="1580" y="2365"/>
                    <a:pt x="902" y="283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 rot="-3603133">
              <a:off x="8227592" y="4068388"/>
              <a:ext cx="296898" cy="274428"/>
            </a:xfrm>
            <a:custGeom>
              <a:avLst/>
              <a:gdLst/>
              <a:ahLst/>
              <a:cxnLst/>
              <a:rect l="l" t="t" r="r" b="b"/>
              <a:pathLst>
                <a:path w="3276" h="3028" extrusionOk="0">
                  <a:moveTo>
                    <a:pt x="3094" y="0"/>
                  </a:moveTo>
                  <a:cubicBezTo>
                    <a:pt x="2734" y="0"/>
                    <a:pt x="2369" y="28"/>
                    <a:pt x="2017" y="82"/>
                  </a:cubicBezTo>
                  <a:cubicBezTo>
                    <a:pt x="1598" y="127"/>
                    <a:pt x="1205" y="243"/>
                    <a:pt x="830" y="422"/>
                  </a:cubicBezTo>
                  <a:cubicBezTo>
                    <a:pt x="455" y="618"/>
                    <a:pt x="179" y="957"/>
                    <a:pt x="63" y="1359"/>
                  </a:cubicBezTo>
                  <a:cubicBezTo>
                    <a:pt x="0" y="1564"/>
                    <a:pt x="0" y="1769"/>
                    <a:pt x="63" y="1975"/>
                  </a:cubicBezTo>
                  <a:cubicBezTo>
                    <a:pt x="125" y="2171"/>
                    <a:pt x="241" y="2349"/>
                    <a:pt x="384" y="2501"/>
                  </a:cubicBezTo>
                  <a:cubicBezTo>
                    <a:pt x="241" y="2349"/>
                    <a:pt x="134" y="2171"/>
                    <a:pt x="71" y="1975"/>
                  </a:cubicBezTo>
                  <a:cubicBezTo>
                    <a:pt x="9" y="1778"/>
                    <a:pt x="9" y="1564"/>
                    <a:pt x="71" y="1368"/>
                  </a:cubicBezTo>
                  <a:cubicBezTo>
                    <a:pt x="188" y="975"/>
                    <a:pt x="464" y="645"/>
                    <a:pt x="839" y="457"/>
                  </a:cubicBezTo>
                  <a:cubicBezTo>
                    <a:pt x="1214" y="288"/>
                    <a:pt x="1607" y="172"/>
                    <a:pt x="2017" y="127"/>
                  </a:cubicBezTo>
                  <a:cubicBezTo>
                    <a:pt x="2361" y="82"/>
                    <a:pt x="2705" y="62"/>
                    <a:pt x="3049" y="62"/>
                  </a:cubicBezTo>
                  <a:cubicBezTo>
                    <a:pt x="3107" y="62"/>
                    <a:pt x="3164" y="63"/>
                    <a:pt x="3222" y="64"/>
                  </a:cubicBezTo>
                  <a:lnTo>
                    <a:pt x="3222" y="64"/>
                  </a:lnTo>
                  <a:cubicBezTo>
                    <a:pt x="3220" y="261"/>
                    <a:pt x="3202" y="457"/>
                    <a:pt x="3160" y="654"/>
                  </a:cubicBezTo>
                  <a:cubicBezTo>
                    <a:pt x="3124" y="859"/>
                    <a:pt x="3070" y="1055"/>
                    <a:pt x="3008" y="1261"/>
                  </a:cubicBezTo>
                  <a:cubicBezTo>
                    <a:pt x="2883" y="1653"/>
                    <a:pt x="2704" y="2028"/>
                    <a:pt x="2472" y="2376"/>
                  </a:cubicBezTo>
                  <a:cubicBezTo>
                    <a:pt x="2365" y="2546"/>
                    <a:pt x="2222" y="2698"/>
                    <a:pt x="2053" y="2822"/>
                  </a:cubicBezTo>
                  <a:cubicBezTo>
                    <a:pt x="1883" y="2938"/>
                    <a:pt x="1687" y="3010"/>
                    <a:pt x="1473" y="3010"/>
                  </a:cubicBezTo>
                  <a:cubicBezTo>
                    <a:pt x="1458" y="3011"/>
                    <a:pt x="1443" y="3011"/>
                    <a:pt x="1428" y="3011"/>
                  </a:cubicBezTo>
                  <a:cubicBezTo>
                    <a:pt x="1238" y="3011"/>
                    <a:pt x="1049" y="2958"/>
                    <a:pt x="884" y="2867"/>
                  </a:cubicBezTo>
                  <a:cubicBezTo>
                    <a:pt x="696" y="2769"/>
                    <a:pt x="527" y="2644"/>
                    <a:pt x="384" y="2501"/>
                  </a:cubicBezTo>
                  <a:lnTo>
                    <a:pt x="384" y="2501"/>
                  </a:lnTo>
                  <a:cubicBezTo>
                    <a:pt x="527" y="2653"/>
                    <a:pt x="696" y="2778"/>
                    <a:pt x="875" y="2876"/>
                  </a:cubicBezTo>
                  <a:cubicBezTo>
                    <a:pt x="1062" y="2974"/>
                    <a:pt x="1267" y="3028"/>
                    <a:pt x="1482" y="3028"/>
                  </a:cubicBezTo>
                  <a:cubicBezTo>
                    <a:pt x="1687" y="3019"/>
                    <a:pt x="1892" y="2956"/>
                    <a:pt x="2071" y="2831"/>
                  </a:cubicBezTo>
                  <a:cubicBezTo>
                    <a:pt x="2240" y="2706"/>
                    <a:pt x="2383" y="2555"/>
                    <a:pt x="2499" y="2385"/>
                  </a:cubicBezTo>
                  <a:cubicBezTo>
                    <a:pt x="2731" y="2037"/>
                    <a:pt x="2919" y="1662"/>
                    <a:pt x="3044" y="1261"/>
                  </a:cubicBezTo>
                  <a:cubicBezTo>
                    <a:pt x="3115" y="1064"/>
                    <a:pt x="3168" y="859"/>
                    <a:pt x="3213" y="654"/>
                  </a:cubicBezTo>
                  <a:cubicBezTo>
                    <a:pt x="3249" y="448"/>
                    <a:pt x="3276" y="243"/>
                    <a:pt x="3276" y="29"/>
                  </a:cubicBezTo>
                  <a:lnTo>
                    <a:pt x="3276" y="2"/>
                  </a:lnTo>
                  <a:lnTo>
                    <a:pt x="3249" y="2"/>
                  </a:lnTo>
                  <a:cubicBezTo>
                    <a:pt x="3197" y="1"/>
                    <a:pt x="3146" y="0"/>
                    <a:pt x="3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 rot="-9882522">
              <a:off x="7986863" y="4059833"/>
              <a:ext cx="237098" cy="187247"/>
            </a:xfrm>
            <a:custGeom>
              <a:avLst/>
              <a:gdLst/>
              <a:ahLst/>
              <a:cxnLst/>
              <a:rect l="l" t="t" r="r" b="b"/>
              <a:pathLst>
                <a:path w="2616" h="2066" extrusionOk="0">
                  <a:moveTo>
                    <a:pt x="984" y="1"/>
                  </a:moveTo>
                  <a:cubicBezTo>
                    <a:pt x="556" y="1"/>
                    <a:pt x="182" y="150"/>
                    <a:pt x="107" y="150"/>
                  </a:cubicBezTo>
                  <a:lnTo>
                    <a:pt x="98" y="150"/>
                  </a:lnTo>
                  <a:lnTo>
                    <a:pt x="107" y="159"/>
                  </a:lnTo>
                  <a:cubicBezTo>
                    <a:pt x="116" y="275"/>
                    <a:pt x="0" y="1301"/>
                    <a:pt x="500" y="1748"/>
                  </a:cubicBezTo>
                  <a:cubicBezTo>
                    <a:pt x="780" y="1999"/>
                    <a:pt x="1216" y="2065"/>
                    <a:pt x="1599" y="2065"/>
                  </a:cubicBezTo>
                  <a:cubicBezTo>
                    <a:pt x="2033" y="2065"/>
                    <a:pt x="2401" y="1980"/>
                    <a:pt x="2401" y="1980"/>
                  </a:cubicBezTo>
                  <a:cubicBezTo>
                    <a:pt x="2615" y="1141"/>
                    <a:pt x="2062" y="328"/>
                    <a:pt x="1544" y="105"/>
                  </a:cubicBezTo>
                  <a:cubicBezTo>
                    <a:pt x="1360" y="28"/>
                    <a:pt x="1167" y="1"/>
                    <a:pt x="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 rot="-9882522">
              <a:off x="7988292" y="4053813"/>
              <a:ext cx="169213" cy="179724"/>
            </a:xfrm>
            <a:custGeom>
              <a:avLst/>
              <a:gdLst/>
              <a:ahLst/>
              <a:cxnLst/>
              <a:rect l="l" t="t" r="r" b="b"/>
              <a:pathLst>
                <a:path w="1867" h="1983" extrusionOk="0">
                  <a:moveTo>
                    <a:pt x="1652" y="1938"/>
                  </a:moveTo>
                  <a:cubicBezTo>
                    <a:pt x="1866" y="1090"/>
                    <a:pt x="1313" y="269"/>
                    <a:pt x="795" y="54"/>
                  </a:cubicBezTo>
                  <a:cubicBezTo>
                    <a:pt x="742" y="28"/>
                    <a:pt x="688" y="10"/>
                    <a:pt x="635" y="1"/>
                  </a:cubicBezTo>
                  <a:cubicBezTo>
                    <a:pt x="1" y="724"/>
                    <a:pt x="438" y="1866"/>
                    <a:pt x="1393" y="1982"/>
                  </a:cubicBezTo>
                  <a:cubicBezTo>
                    <a:pt x="1554" y="1955"/>
                    <a:pt x="1652" y="1938"/>
                    <a:pt x="1652" y="193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 rot="-9882522">
              <a:off x="7999879" y="4058425"/>
              <a:ext cx="216161" cy="190328"/>
            </a:xfrm>
            <a:custGeom>
              <a:avLst/>
              <a:gdLst/>
              <a:ahLst/>
              <a:cxnLst/>
              <a:rect l="l" t="t" r="r" b="b"/>
              <a:pathLst>
                <a:path w="2385" h="2100" extrusionOk="0">
                  <a:moveTo>
                    <a:pt x="10" y="161"/>
                  </a:moveTo>
                  <a:lnTo>
                    <a:pt x="10" y="170"/>
                  </a:lnTo>
                  <a:cubicBezTo>
                    <a:pt x="9" y="232"/>
                    <a:pt x="8" y="293"/>
                    <a:pt x="8" y="355"/>
                  </a:cubicBezTo>
                  <a:lnTo>
                    <a:pt x="8" y="355"/>
                  </a:lnTo>
                  <a:cubicBezTo>
                    <a:pt x="10" y="293"/>
                    <a:pt x="14" y="232"/>
                    <a:pt x="19" y="170"/>
                  </a:cubicBezTo>
                  <a:lnTo>
                    <a:pt x="10" y="161"/>
                  </a:lnTo>
                  <a:close/>
                  <a:moveTo>
                    <a:pt x="930" y="0"/>
                  </a:moveTo>
                  <a:cubicBezTo>
                    <a:pt x="769" y="0"/>
                    <a:pt x="617" y="18"/>
                    <a:pt x="466" y="54"/>
                  </a:cubicBezTo>
                  <a:cubicBezTo>
                    <a:pt x="314" y="72"/>
                    <a:pt x="171" y="125"/>
                    <a:pt x="19" y="161"/>
                  </a:cubicBezTo>
                  <a:cubicBezTo>
                    <a:pt x="171" y="134"/>
                    <a:pt x="314" y="81"/>
                    <a:pt x="466" y="72"/>
                  </a:cubicBezTo>
                  <a:cubicBezTo>
                    <a:pt x="617" y="36"/>
                    <a:pt x="769" y="27"/>
                    <a:pt x="930" y="27"/>
                  </a:cubicBezTo>
                  <a:cubicBezTo>
                    <a:pt x="1233" y="27"/>
                    <a:pt x="1528" y="143"/>
                    <a:pt x="1760" y="348"/>
                  </a:cubicBezTo>
                  <a:cubicBezTo>
                    <a:pt x="1983" y="554"/>
                    <a:pt x="2152" y="813"/>
                    <a:pt x="2251" y="1098"/>
                  </a:cubicBezTo>
                  <a:cubicBezTo>
                    <a:pt x="2295" y="1250"/>
                    <a:pt x="2322" y="1393"/>
                    <a:pt x="2331" y="1544"/>
                  </a:cubicBezTo>
                  <a:cubicBezTo>
                    <a:pt x="2340" y="1691"/>
                    <a:pt x="2323" y="1837"/>
                    <a:pt x="2290" y="1976"/>
                  </a:cubicBezTo>
                  <a:lnTo>
                    <a:pt x="2290" y="1976"/>
                  </a:lnTo>
                  <a:cubicBezTo>
                    <a:pt x="2030" y="2030"/>
                    <a:pt x="1763" y="2063"/>
                    <a:pt x="1496" y="2063"/>
                  </a:cubicBezTo>
                  <a:cubicBezTo>
                    <a:pt x="1465" y="2063"/>
                    <a:pt x="1434" y="2063"/>
                    <a:pt x="1403" y="2062"/>
                  </a:cubicBezTo>
                  <a:cubicBezTo>
                    <a:pt x="1099" y="2062"/>
                    <a:pt x="796" y="1982"/>
                    <a:pt x="537" y="1839"/>
                  </a:cubicBezTo>
                  <a:cubicBezTo>
                    <a:pt x="269" y="1678"/>
                    <a:pt x="144" y="1375"/>
                    <a:pt x="82" y="1080"/>
                  </a:cubicBezTo>
                  <a:cubicBezTo>
                    <a:pt x="32" y="844"/>
                    <a:pt x="10" y="602"/>
                    <a:pt x="8" y="355"/>
                  </a:cubicBezTo>
                  <a:lnTo>
                    <a:pt x="8" y="355"/>
                  </a:lnTo>
                  <a:cubicBezTo>
                    <a:pt x="1" y="597"/>
                    <a:pt x="20" y="838"/>
                    <a:pt x="55" y="1080"/>
                  </a:cubicBezTo>
                  <a:cubicBezTo>
                    <a:pt x="82" y="1232"/>
                    <a:pt x="135" y="1384"/>
                    <a:pt x="207" y="1518"/>
                  </a:cubicBezTo>
                  <a:cubicBezTo>
                    <a:pt x="278" y="1651"/>
                    <a:pt x="385" y="1776"/>
                    <a:pt x="519" y="1857"/>
                  </a:cubicBezTo>
                  <a:cubicBezTo>
                    <a:pt x="787" y="2017"/>
                    <a:pt x="1090" y="2098"/>
                    <a:pt x="1403" y="2098"/>
                  </a:cubicBezTo>
                  <a:cubicBezTo>
                    <a:pt x="1441" y="2099"/>
                    <a:pt x="1479" y="2099"/>
                    <a:pt x="1517" y="2099"/>
                  </a:cubicBezTo>
                  <a:cubicBezTo>
                    <a:pt x="1784" y="2099"/>
                    <a:pt x="2056" y="2072"/>
                    <a:pt x="2322" y="2017"/>
                  </a:cubicBezTo>
                  <a:lnTo>
                    <a:pt x="2340" y="2017"/>
                  </a:lnTo>
                  <a:lnTo>
                    <a:pt x="2340" y="2008"/>
                  </a:lnTo>
                  <a:cubicBezTo>
                    <a:pt x="2367" y="1848"/>
                    <a:pt x="2384" y="1696"/>
                    <a:pt x="2376" y="1535"/>
                  </a:cubicBezTo>
                  <a:cubicBezTo>
                    <a:pt x="2367" y="1384"/>
                    <a:pt x="2340" y="1232"/>
                    <a:pt x="2286" y="1080"/>
                  </a:cubicBezTo>
                  <a:cubicBezTo>
                    <a:pt x="2188" y="786"/>
                    <a:pt x="2010" y="518"/>
                    <a:pt x="1787" y="313"/>
                  </a:cubicBezTo>
                  <a:cubicBezTo>
                    <a:pt x="1670" y="206"/>
                    <a:pt x="1528" y="125"/>
                    <a:pt x="1385" y="72"/>
                  </a:cubicBezTo>
                  <a:cubicBezTo>
                    <a:pt x="1233" y="27"/>
                    <a:pt x="1081" y="0"/>
                    <a:pt x="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"/>
            <p:cNvSpPr/>
            <p:nvPr/>
          </p:nvSpPr>
          <p:spPr>
            <a:xfrm rot="-9882522">
              <a:off x="8024556" y="4099755"/>
              <a:ext cx="230209" cy="183350"/>
            </a:xfrm>
            <a:custGeom>
              <a:avLst/>
              <a:gdLst/>
              <a:ahLst/>
              <a:cxnLst/>
              <a:rect l="l" t="t" r="r" b="b"/>
              <a:pathLst>
                <a:path w="2540" h="2023" extrusionOk="0">
                  <a:moveTo>
                    <a:pt x="69" y="0"/>
                  </a:moveTo>
                  <a:cubicBezTo>
                    <a:pt x="32" y="0"/>
                    <a:pt x="0" y="57"/>
                    <a:pt x="36" y="85"/>
                  </a:cubicBezTo>
                  <a:lnTo>
                    <a:pt x="723" y="638"/>
                  </a:lnTo>
                  <a:lnTo>
                    <a:pt x="1035" y="1406"/>
                  </a:lnTo>
                  <a:cubicBezTo>
                    <a:pt x="1008" y="1192"/>
                    <a:pt x="955" y="977"/>
                    <a:pt x="884" y="763"/>
                  </a:cubicBezTo>
                  <a:lnTo>
                    <a:pt x="884" y="763"/>
                  </a:lnTo>
                  <a:lnTo>
                    <a:pt x="1303" y="1102"/>
                  </a:lnTo>
                  <a:lnTo>
                    <a:pt x="1615" y="1870"/>
                  </a:lnTo>
                  <a:cubicBezTo>
                    <a:pt x="1580" y="1647"/>
                    <a:pt x="1526" y="1433"/>
                    <a:pt x="1455" y="1227"/>
                  </a:cubicBezTo>
                  <a:lnTo>
                    <a:pt x="1455" y="1227"/>
                  </a:lnTo>
                  <a:cubicBezTo>
                    <a:pt x="1624" y="1361"/>
                    <a:pt x="2365" y="1888"/>
                    <a:pt x="2526" y="2022"/>
                  </a:cubicBezTo>
                  <a:cubicBezTo>
                    <a:pt x="2527" y="2022"/>
                    <a:pt x="2528" y="2023"/>
                    <a:pt x="2528" y="2023"/>
                  </a:cubicBezTo>
                  <a:cubicBezTo>
                    <a:pt x="2539" y="2023"/>
                    <a:pt x="1683" y="1287"/>
                    <a:pt x="1526" y="1156"/>
                  </a:cubicBezTo>
                  <a:lnTo>
                    <a:pt x="1526" y="1156"/>
                  </a:lnTo>
                  <a:lnTo>
                    <a:pt x="2195" y="1299"/>
                  </a:lnTo>
                  <a:cubicBezTo>
                    <a:pt x="1928" y="1192"/>
                    <a:pt x="1642" y="1102"/>
                    <a:pt x="1365" y="1031"/>
                  </a:cubicBezTo>
                  <a:lnTo>
                    <a:pt x="946" y="692"/>
                  </a:lnTo>
                  <a:lnTo>
                    <a:pt x="946" y="692"/>
                  </a:lnTo>
                  <a:cubicBezTo>
                    <a:pt x="1178" y="736"/>
                    <a:pt x="1410" y="754"/>
                    <a:pt x="1642" y="754"/>
                  </a:cubicBezTo>
                  <a:lnTo>
                    <a:pt x="794" y="567"/>
                  </a:lnTo>
                  <a:lnTo>
                    <a:pt x="98" y="14"/>
                  </a:lnTo>
                  <a:cubicBezTo>
                    <a:pt x="89" y="4"/>
                    <a:pt x="79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FECC6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653" name="Google Shape;653;p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57" name="Google Shape;6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7"/>
          <p:cNvSpPr txBox="1">
            <a:spLocks noGrp="1"/>
          </p:cNvSpPr>
          <p:nvPr>
            <p:ph type="body" idx="1"/>
          </p:nvPr>
        </p:nvSpPr>
        <p:spPr>
          <a:xfrm>
            <a:off x="2248350" y="1680150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707" name="Google Shape;707;p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ECC6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8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710" name="Google Shape;710;p8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4" name="Google Shape;714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8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8"/>
          <p:cNvSpPr txBox="1">
            <a:spLocks noGrp="1"/>
          </p:cNvSpPr>
          <p:nvPr>
            <p:ph type="title"/>
          </p:nvPr>
        </p:nvSpPr>
        <p:spPr>
          <a:xfrm>
            <a:off x="1898250" y="1371600"/>
            <a:ext cx="5347500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ECC6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9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766" name="Google Shape;766;p9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0" name="Google Shape;77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1" name="Google Shape;771;p9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9"/>
          <p:cNvSpPr txBox="1">
            <a:spLocks noGrp="1"/>
          </p:cNvSpPr>
          <p:nvPr>
            <p:ph type="title"/>
          </p:nvPr>
        </p:nvSpPr>
        <p:spPr>
          <a:xfrm>
            <a:off x="1061913" y="1219250"/>
            <a:ext cx="34110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0" name="Google Shape;820;p9"/>
          <p:cNvSpPr txBox="1">
            <a:spLocks noGrp="1"/>
          </p:cNvSpPr>
          <p:nvPr>
            <p:ph type="subTitle" idx="1"/>
          </p:nvPr>
        </p:nvSpPr>
        <p:spPr>
          <a:xfrm>
            <a:off x="1045575" y="2033450"/>
            <a:ext cx="3538200" cy="16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1" name="Google Shape;821;p9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9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9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9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9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9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9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9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9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9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9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9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9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9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9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9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9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9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9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9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9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9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9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9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9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9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9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9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9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9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9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9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9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9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9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9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9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9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9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9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9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9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9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9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9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9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9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9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9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9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9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9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9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9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9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9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9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9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9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9"/>
          <p:cNvSpPr/>
          <p:nvPr/>
        </p:nvSpPr>
        <p:spPr>
          <a:xfrm rot="9470733">
            <a:off x="787444" y="807877"/>
            <a:ext cx="162970" cy="264154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9"/>
          <p:cNvSpPr/>
          <p:nvPr/>
        </p:nvSpPr>
        <p:spPr>
          <a:xfrm rot="9470733">
            <a:off x="778139" y="722635"/>
            <a:ext cx="153460" cy="351635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9"/>
          <p:cNvSpPr/>
          <p:nvPr/>
        </p:nvSpPr>
        <p:spPr>
          <a:xfrm rot="9470733">
            <a:off x="831631" y="869445"/>
            <a:ext cx="130305" cy="194040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9"/>
          <p:cNvSpPr/>
          <p:nvPr/>
        </p:nvSpPr>
        <p:spPr>
          <a:xfrm rot="9470733">
            <a:off x="792928" y="806908"/>
            <a:ext cx="157181" cy="266281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9"/>
          <p:cNvSpPr/>
          <p:nvPr/>
        </p:nvSpPr>
        <p:spPr>
          <a:xfrm rot="9470733">
            <a:off x="782304" y="636721"/>
            <a:ext cx="304203" cy="203904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9"/>
          <p:cNvSpPr/>
          <p:nvPr/>
        </p:nvSpPr>
        <p:spPr>
          <a:xfrm rot="9470733">
            <a:off x="702198" y="657591"/>
            <a:ext cx="385894" cy="194099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9"/>
          <p:cNvSpPr/>
          <p:nvPr/>
        </p:nvSpPr>
        <p:spPr>
          <a:xfrm rot="9470733">
            <a:off x="906633" y="639611"/>
            <a:ext cx="180336" cy="176142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9"/>
          <p:cNvSpPr/>
          <p:nvPr/>
        </p:nvSpPr>
        <p:spPr>
          <a:xfrm rot="9470733">
            <a:off x="782350" y="636068"/>
            <a:ext cx="302667" cy="205736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9"/>
          <p:cNvSpPr/>
          <p:nvPr/>
        </p:nvSpPr>
        <p:spPr>
          <a:xfrm>
            <a:off x="8309827" y="968378"/>
            <a:ext cx="229369" cy="187193"/>
          </a:xfrm>
          <a:custGeom>
            <a:avLst/>
            <a:gdLst/>
            <a:ahLst/>
            <a:cxnLst/>
            <a:rect l="l" t="t" r="r" b="b"/>
            <a:pathLst>
              <a:path w="3883" h="3169" extrusionOk="0">
                <a:moveTo>
                  <a:pt x="527" y="1"/>
                </a:moveTo>
                <a:cubicBezTo>
                  <a:pt x="351" y="1"/>
                  <a:pt x="175" y="11"/>
                  <a:pt x="0" y="31"/>
                </a:cubicBezTo>
                <a:cubicBezTo>
                  <a:pt x="116" y="192"/>
                  <a:pt x="402" y="1531"/>
                  <a:pt x="562" y="1870"/>
                </a:cubicBezTo>
                <a:cubicBezTo>
                  <a:pt x="714" y="2209"/>
                  <a:pt x="1223" y="2709"/>
                  <a:pt x="1964" y="3021"/>
                </a:cubicBezTo>
                <a:cubicBezTo>
                  <a:pt x="2237" y="3133"/>
                  <a:pt x="2566" y="3169"/>
                  <a:pt x="2872" y="3169"/>
                </a:cubicBezTo>
                <a:cubicBezTo>
                  <a:pt x="3393" y="3169"/>
                  <a:pt x="3847" y="3066"/>
                  <a:pt x="3847" y="3066"/>
                </a:cubicBezTo>
                <a:cubicBezTo>
                  <a:pt x="3847" y="3066"/>
                  <a:pt x="3883" y="3021"/>
                  <a:pt x="3775" y="2557"/>
                </a:cubicBezTo>
                <a:cubicBezTo>
                  <a:pt x="3677" y="2093"/>
                  <a:pt x="3338" y="1111"/>
                  <a:pt x="2874" y="718"/>
                </a:cubicBezTo>
                <a:cubicBezTo>
                  <a:pt x="2401" y="335"/>
                  <a:pt x="2106" y="201"/>
                  <a:pt x="1366" y="76"/>
                </a:cubicBezTo>
                <a:cubicBezTo>
                  <a:pt x="1091" y="26"/>
                  <a:pt x="809" y="1"/>
                  <a:pt x="5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9"/>
          <p:cNvSpPr/>
          <p:nvPr/>
        </p:nvSpPr>
        <p:spPr>
          <a:xfrm>
            <a:off x="8309827" y="968614"/>
            <a:ext cx="288380" cy="250634"/>
          </a:xfrm>
          <a:custGeom>
            <a:avLst/>
            <a:gdLst/>
            <a:ahLst/>
            <a:cxnLst/>
            <a:rect l="l" t="t" r="r" b="b"/>
            <a:pathLst>
              <a:path w="4882" h="4243" extrusionOk="0">
                <a:moveTo>
                  <a:pt x="661" y="0"/>
                </a:moveTo>
                <a:cubicBezTo>
                  <a:pt x="687" y="99"/>
                  <a:pt x="705" y="197"/>
                  <a:pt x="723" y="295"/>
                </a:cubicBezTo>
                <a:cubicBezTo>
                  <a:pt x="741" y="384"/>
                  <a:pt x="759" y="465"/>
                  <a:pt x="795" y="554"/>
                </a:cubicBezTo>
                <a:cubicBezTo>
                  <a:pt x="661" y="447"/>
                  <a:pt x="536" y="357"/>
                  <a:pt x="402" y="259"/>
                </a:cubicBezTo>
                <a:cubicBezTo>
                  <a:pt x="268" y="170"/>
                  <a:pt x="152" y="99"/>
                  <a:pt x="27" y="27"/>
                </a:cubicBezTo>
                <a:lnTo>
                  <a:pt x="0" y="27"/>
                </a:lnTo>
                <a:cubicBezTo>
                  <a:pt x="0" y="36"/>
                  <a:pt x="9" y="45"/>
                  <a:pt x="18" y="54"/>
                </a:cubicBezTo>
                <a:cubicBezTo>
                  <a:pt x="286" y="224"/>
                  <a:pt x="545" y="411"/>
                  <a:pt x="795" y="616"/>
                </a:cubicBezTo>
                <a:cubicBezTo>
                  <a:pt x="598" y="625"/>
                  <a:pt x="393" y="625"/>
                  <a:pt x="197" y="634"/>
                </a:cubicBezTo>
                <a:lnTo>
                  <a:pt x="205" y="661"/>
                </a:lnTo>
                <a:cubicBezTo>
                  <a:pt x="348" y="661"/>
                  <a:pt x="491" y="657"/>
                  <a:pt x="634" y="657"/>
                </a:cubicBezTo>
                <a:cubicBezTo>
                  <a:pt x="705" y="657"/>
                  <a:pt x="777" y="658"/>
                  <a:pt x="848" y="661"/>
                </a:cubicBezTo>
                <a:cubicBezTo>
                  <a:pt x="1053" y="830"/>
                  <a:pt x="1259" y="1018"/>
                  <a:pt x="1464" y="1196"/>
                </a:cubicBezTo>
                <a:cubicBezTo>
                  <a:pt x="1189" y="1281"/>
                  <a:pt x="904" y="1321"/>
                  <a:pt x="616" y="1321"/>
                </a:cubicBezTo>
                <a:cubicBezTo>
                  <a:pt x="538" y="1321"/>
                  <a:pt x="461" y="1318"/>
                  <a:pt x="384" y="1312"/>
                </a:cubicBezTo>
                <a:lnTo>
                  <a:pt x="384" y="1330"/>
                </a:lnTo>
                <a:cubicBezTo>
                  <a:pt x="468" y="1341"/>
                  <a:pt x="551" y="1345"/>
                  <a:pt x="635" y="1345"/>
                </a:cubicBezTo>
                <a:cubicBezTo>
                  <a:pt x="694" y="1345"/>
                  <a:pt x="753" y="1343"/>
                  <a:pt x="812" y="1339"/>
                </a:cubicBezTo>
                <a:cubicBezTo>
                  <a:pt x="1053" y="1330"/>
                  <a:pt x="1294" y="1304"/>
                  <a:pt x="1526" y="1259"/>
                </a:cubicBezTo>
                <a:cubicBezTo>
                  <a:pt x="1625" y="1339"/>
                  <a:pt x="1723" y="1420"/>
                  <a:pt x="1830" y="1500"/>
                </a:cubicBezTo>
                <a:cubicBezTo>
                  <a:pt x="1928" y="1571"/>
                  <a:pt x="2053" y="1661"/>
                  <a:pt x="2160" y="1741"/>
                </a:cubicBezTo>
                <a:cubicBezTo>
                  <a:pt x="1840" y="1816"/>
                  <a:pt x="1513" y="1852"/>
                  <a:pt x="1186" y="1852"/>
                </a:cubicBezTo>
                <a:cubicBezTo>
                  <a:pt x="966" y="1852"/>
                  <a:pt x="745" y="1836"/>
                  <a:pt x="527" y="1803"/>
                </a:cubicBezTo>
                <a:lnTo>
                  <a:pt x="527" y="1803"/>
                </a:lnTo>
                <a:lnTo>
                  <a:pt x="536" y="1839"/>
                </a:lnTo>
                <a:cubicBezTo>
                  <a:pt x="643" y="1857"/>
                  <a:pt x="741" y="1866"/>
                  <a:pt x="848" y="1875"/>
                </a:cubicBezTo>
                <a:cubicBezTo>
                  <a:pt x="971" y="1885"/>
                  <a:pt x="1094" y="1890"/>
                  <a:pt x="1218" y="1890"/>
                </a:cubicBezTo>
                <a:cubicBezTo>
                  <a:pt x="1543" y="1890"/>
                  <a:pt x="1870" y="1854"/>
                  <a:pt x="2187" y="1777"/>
                </a:cubicBezTo>
                <a:lnTo>
                  <a:pt x="2196" y="1777"/>
                </a:lnTo>
                <a:cubicBezTo>
                  <a:pt x="2365" y="1893"/>
                  <a:pt x="2535" y="2018"/>
                  <a:pt x="2704" y="2134"/>
                </a:cubicBezTo>
                <a:lnTo>
                  <a:pt x="2687" y="2151"/>
                </a:lnTo>
                <a:cubicBezTo>
                  <a:pt x="2267" y="2508"/>
                  <a:pt x="1714" y="2580"/>
                  <a:pt x="1187" y="2589"/>
                </a:cubicBezTo>
                <a:lnTo>
                  <a:pt x="1259" y="2642"/>
                </a:lnTo>
                <a:cubicBezTo>
                  <a:pt x="1776" y="2633"/>
                  <a:pt x="2347" y="2508"/>
                  <a:pt x="2749" y="2169"/>
                </a:cubicBezTo>
                <a:cubicBezTo>
                  <a:pt x="2794" y="2205"/>
                  <a:pt x="2847" y="2241"/>
                  <a:pt x="2892" y="2276"/>
                </a:cubicBezTo>
                <a:cubicBezTo>
                  <a:pt x="3061" y="2401"/>
                  <a:pt x="3222" y="2544"/>
                  <a:pt x="3392" y="2687"/>
                </a:cubicBezTo>
                <a:cubicBezTo>
                  <a:pt x="3079" y="2883"/>
                  <a:pt x="2749" y="3035"/>
                  <a:pt x="2401" y="3133"/>
                </a:cubicBezTo>
                <a:cubicBezTo>
                  <a:pt x="2437" y="3142"/>
                  <a:pt x="2490" y="3151"/>
                  <a:pt x="2535" y="3151"/>
                </a:cubicBezTo>
                <a:cubicBezTo>
                  <a:pt x="2696" y="3097"/>
                  <a:pt x="2856" y="3035"/>
                  <a:pt x="3008" y="2955"/>
                </a:cubicBezTo>
                <a:cubicBezTo>
                  <a:pt x="3151" y="2883"/>
                  <a:pt x="3285" y="2803"/>
                  <a:pt x="3418" y="2714"/>
                </a:cubicBezTo>
                <a:lnTo>
                  <a:pt x="3499" y="2785"/>
                </a:lnTo>
                <a:cubicBezTo>
                  <a:pt x="3552" y="2830"/>
                  <a:pt x="3597" y="2883"/>
                  <a:pt x="3651" y="2928"/>
                </a:cubicBezTo>
                <a:cubicBezTo>
                  <a:pt x="3668" y="2946"/>
                  <a:pt x="3677" y="2955"/>
                  <a:pt x="3686" y="2964"/>
                </a:cubicBezTo>
                <a:cubicBezTo>
                  <a:pt x="3740" y="3017"/>
                  <a:pt x="3784" y="3062"/>
                  <a:pt x="3838" y="3115"/>
                </a:cubicBezTo>
                <a:cubicBezTo>
                  <a:pt x="4177" y="3463"/>
                  <a:pt x="4481" y="3829"/>
                  <a:pt x="4766" y="4222"/>
                </a:cubicBezTo>
                <a:cubicBezTo>
                  <a:pt x="4776" y="4236"/>
                  <a:pt x="4789" y="4242"/>
                  <a:pt x="4803" y="4242"/>
                </a:cubicBezTo>
                <a:cubicBezTo>
                  <a:pt x="4841" y="4242"/>
                  <a:pt x="4881" y="4199"/>
                  <a:pt x="4855" y="4160"/>
                </a:cubicBezTo>
                <a:cubicBezTo>
                  <a:pt x="4597" y="3811"/>
                  <a:pt x="4320" y="3481"/>
                  <a:pt x="4025" y="3169"/>
                </a:cubicBezTo>
                <a:cubicBezTo>
                  <a:pt x="3963" y="3115"/>
                  <a:pt x="3900" y="3053"/>
                  <a:pt x="3838" y="2990"/>
                </a:cubicBezTo>
                <a:lnTo>
                  <a:pt x="3820" y="2981"/>
                </a:lnTo>
                <a:lnTo>
                  <a:pt x="3749" y="2910"/>
                </a:lnTo>
                <a:lnTo>
                  <a:pt x="3686" y="2856"/>
                </a:lnTo>
                <a:lnTo>
                  <a:pt x="3642" y="2812"/>
                </a:lnTo>
                <a:lnTo>
                  <a:pt x="3552" y="2732"/>
                </a:lnTo>
                <a:cubicBezTo>
                  <a:pt x="3490" y="2669"/>
                  <a:pt x="3418" y="2615"/>
                  <a:pt x="3347" y="2553"/>
                </a:cubicBezTo>
                <a:cubicBezTo>
                  <a:pt x="3472" y="2392"/>
                  <a:pt x="3552" y="2196"/>
                  <a:pt x="3606" y="2000"/>
                </a:cubicBezTo>
                <a:cubicBezTo>
                  <a:pt x="3588" y="1964"/>
                  <a:pt x="3579" y="1928"/>
                  <a:pt x="3561" y="1893"/>
                </a:cubicBezTo>
                <a:cubicBezTo>
                  <a:pt x="3526" y="2125"/>
                  <a:pt x="3436" y="2339"/>
                  <a:pt x="3302" y="2526"/>
                </a:cubicBezTo>
                <a:cubicBezTo>
                  <a:pt x="3222" y="2455"/>
                  <a:pt x="3142" y="2392"/>
                  <a:pt x="3061" y="2330"/>
                </a:cubicBezTo>
                <a:lnTo>
                  <a:pt x="2937" y="2232"/>
                </a:lnTo>
                <a:cubicBezTo>
                  <a:pt x="3088" y="1866"/>
                  <a:pt x="3169" y="1473"/>
                  <a:pt x="3160" y="1080"/>
                </a:cubicBezTo>
                <a:cubicBezTo>
                  <a:pt x="3142" y="1054"/>
                  <a:pt x="3124" y="1027"/>
                  <a:pt x="3097" y="1000"/>
                </a:cubicBezTo>
                <a:lnTo>
                  <a:pt x="3097" y="1143"/>
                </a:lnTo>
                <a:cubicBezTo>
                  <a:pt x="3097" y="1375"/>
                  <a:pt x="3079" y="1598"/>
                  <a:pt x="3026" y="1821"/>
                </a:cubicBezTo>
                <a:cubicBezTo>
                  <a:pt x="2999" y="1946"/>
                  <a:pt x="2963" y="2071"/>
                  <a:pt x="2919" y="2196"/>
                </a:cubicBezTo>
                <a:cubicBezTo>
                  <a:pt x="2758" y="2080"/>
                  <a:pt x="2588" y="1964"/>
                  <a:pt x="2428" y="1848"/>
                </a:cubicBezTo>
                <a:cubicBezTo>
                  <a:pt x="2553" y="1420"/>
                  <a:pt x="2615" y="973"/>
                  <a:pt x="2615" y="518"/>
                </a:cubicBezTo>
                <a:lnTo>
                  <a:pt x="2562" y="491"/>
                </a:lnTo>
                <a:lnTo>
                  <a:pt x="2562" y="714"/>
                </a:lnTo>
                <a:cubicBezTo>
                  <a:pt x="2562" y="955"/>
                  <a:pt x="2535" y="1196"/>
                  <a:pt x="2481" y="1437"/>
                </a:cubicBezTo>
                <a:cubicBezTo>
                  <a:pt x="2455" y="1562"/>
                  <a:pt x="2419" y="1696"/>
                  <a:pt x="2383" y="1821"/>
                </a:cubicBezTo>
                <a:cubicBezTo>
                  <a:pt x="2249" y="1732"/>
                  <a:pt x="2124" y="1643"/>
                  <a:pt x="1990" y="1553"/>
                </a:cubicBezTo>
                <a:cubicBezTo>
                  <a:pt x="1982" y="1544"/>
                  <a:pt x="2106" y="804"/>
                  <a:pt x="2044" y="233"/>
                </a:cubicBezTo>
                <a:lnTo>
                  <a:pt x="1990" y="215"/>
                </a:lnTo>
                <a:lnTo>
                  <a:pt x="1990" y="215"/>
                </a:lnTo>
                <a:cubicBezTo>
                  <a:pt x="2026" y="643"/>
                  <a:pt x="1999" y="1071"/>
                  <a:pt x="1928" y="1500"/>
                </a:cubicBezTo>
                <a:cubicBezTo>
                  <a:pt x="1928" y="1500"/>
                  <a:pt x="1928" y="1500"/>
                  <a:pt x="1928" y="1509"/>
                </a:cubicBezTo>
                <a:cubicBezTo>
                  <a:pt x="1803" y="1411"/>
                  <a:pt x="1482" y="1161"/>
                  <a:pt x="1473" y="1152"/>
                </a:cubicBezTo>
                <a:lnTo>
                  <a:pt x="1384" y="1071"/>
                </a:lnTo>
                <a:cubicBezTo>
                  <a:pt x="1375" y="822"/>
                  <a:pt x="1339" y="581"/>
                  <a:pt x="1303" y="340"/>
                </a:cubicBezTo>
                <a:cubicBezTo>
                  <a:pt x="1285" y="241"/>
                  <a:pt x="1268" y="152"/>
                  <a:pt x="1241" y="54"/>
                </a:cubicBezTo>
                <a:lnTo>
                  <a:pt x="1178" y="45"/>
                </a:lnTo>
                <a:lnTo>
                  <a:pt x="1178" y="45"/>
                </a:lnTo>
                <a:cubicBezTo>
                  <a:pt x="1196" y="143"/>
                  <a:pt x="1223" y="250"/>
                  <a:pt x="1241" y="357"/>
                </a:cubicBezTo>
                <a:cubicBezTo>
                  <a:pt x="1285" y="581"/>
                  <a:pt x="1321" y="813"/>
                  <a:pt x="1357" y="1036"/>
                </a:cubicBezTo>
                <a:cubicBezTo>
                  <a:pt x="1232" y="929"/>
                  <a:pt x="1107" y="813"/>
                  <a:pt x="991" y="714"/>
                </a:cubicBezTo>
                <a:cubicBezTo>
                  <a:pt x="946" y="679"/>
                  <a:pt x="911" y="643"/>
                  <a:pt x="866" y="607"/>
                </a:cubicBezTo>
                <a:cubicBezTo>
                  <a:pt x="830" y="491"/>
                  <a:pt x="803" y="375"/>
                  <a:pt x="777" y="250"/>
                </a:cubicBezTo>
                <a:cubicBezTo>
                  <a:pt x="759" y="170"/>
                  <a:pt x="741" y="81"/>
                  <a:pt x="7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9"/>
          <p:cNvSpPr/>
          <p:nvPr/>
        </p:nvSpPr>
        <p:spPr>
          <a:xfrm>
            <a:off x="8309827" y="967020"/>
            <a:ext cx="155059" cy="173016"/>
          </a:xfrm>
          <a:custGeom>
            <a:avLst/>
            <a:gdLst/>
            <a:ahLst/>
            <a:cxnLst/>
            <a:rect l="l" t="t" r="r" b="b"/>
            <a:pathLst>
              <a:path w="2625" h="2929" extrusionOk="0">
                <a:moveTo>
                  <a:pt x="1785" y="179"/>
                </a:moveTo>
                <a:cubicBezTo>
                  <a:pt x="1660" y="152"/>
                  <a:pt x="1526" y="126"/>
                  <a:pt x="1366" y="99"/>
                </a:cubicBezTo>
                <a:cubicBezTo>
                  <a:pt x="911" y="19"/>
                  <a:pt x="455" y="1"/>
                  <a:pt x="0" y="54"/>
                </a:cubicBezTo>
                <a:cubicBezTo>
                  <a:pt x="116" y="224"/>
                  <a:pt x="402" y="1554"/>
                  <a:pt x="554" y="1893"/>
                </a:cubicBezTo>
                <a:cubicBezTo>
                  <a:pt x="696" y="2196"/>
                  <a:pt x="1107" y="2625"/>
                  <a:pt x="1714" y="2928"/>
                </a:cubicBezTo>
                <a:cubicBezTo>
                  <a:pt x="2597" y="2232"/>
                  <a:pt x="2624" y="911"/>
                  <a:pt x="1776" y="1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"/>
          <p:cNvSpPr/>
          <p:nvPr/>
        </p:nvSpPr>
        <p:spPr>
          <a:xfrm>
            <a:off x="8307169" y="968260"/>
            <a:ext cx="230137" cy="187724"/>
          </a:xfrm>
          <a:custGeom>
            <a:avLst/>
            <a:gdLst/>
            <a:ahLst/>
            <a:cxnLst/>
            <a:rect l="l" t="t" r="r" b="b"/>
            <a:pathLst>
              <a:path w="3896" h="3178" extrusionOk="0">
                <a:moveTo>
                  <a:pt x="3844" y="2670"/>
                </a:moveTo>
                <a:lnTo>
                  <a:pt x="3844" y="2670"/>
                </a:lnTo>
                <a:cubicBezTo>
                  <a:pt x="3848" y="2695"/>
                  <a:pt x="3852" y="2720"/>
                  <a:pt x="3856" y="2746"/>
                </a:cubicBezTo>
                <a:cubicBezTo>
                  <a:pt x="3860" y="2770"/>
                  <a:pt x="3866" y="2795"/>
                  <a:pt x="3871" y="2819"/>
                </a:cubicBezTo>
                <a:lnTo>
                  <a:pt x="3871" y="2819"/>
                </a:lnTo>
                <a:cubicBezTo>
                  <a:pt x="3866" y="2787"/>
                  <a:pt x="3861" y="2755"/>
                  <a:pt x="3856" y="2720"/>
                </a:cubicBezTo>
                <a:cubicBezTo>
                  <a:pt x="3852" y="2703"/>
                  <a:pt x="3848" y="2687"/>
                  <a:pt x="3844" y="2670"/>
                </a:cubicBezTo>
                <a:close/>
                <a:moveTo>
                  <a:pt x="3871" y="2819"/>
                </a:moveTo>
                <a:cubicBezTo>
                  <a:pt x="3875" y="2843"/>
                  <a:pt x="3878" y="2867"/>
                  <a:pt x="3882" y="2892"/>
                </a:cubicBezTo>
                <a:lnTo>
                  <a:pt x="3882" y="2892"/>
                </a:lnTo>
                <a:cubicBezTo>
                  <a:pt x="3880" y="2867"/>
                  <a:pt x="3876" y="2843"/>
                  <a:pt x="3871" y="2819"/>
                </a:cubicBezTo>
                <a:close/>
                <a:moveTo>
                  <a:pt x="3882" y="2892"/>
                </a:moveTo>
                <a:cubicBezTo>
                  <a:pt x="3883" y="2900"/>
                  <a:pt x="3883" y="2908"/>
                  <a:pt x="3883" y="2916"/>
                </a:cubicBezTo>
                <a:cubicBezTo>
                  <a:pt x="3889" y="2953"/>
                  <a:pt x="3895" y="2989"/>
                  <a:pt x="3896" y="3023"/>
                </a:cubicBezTo>
                <a:lnTo>
                  <a:pt x="3896" y="3023"/>
                </a:lnTo>
                <a:cubicBezTo>
                  <a:pt x="3896" y="2981"/>
                  <a:pt x="3889" y="2937"/>
                  <a:pt x="3883" y="2898"/>
                </a:cubicBezTo>
                <a:cubicBezTo>
                  <a:pt x="3883" y="2896"/>
                  <a:pt x="3882" y="2894"/>
                  <a:pt x="3882" y="2892"/>
                </a:cubicBezTo>
                <a:close/>
                <a:moveTo>
                  <a:pt x="3896" y="3023"/>
                </a:moveTo>
                <a:cubicBezTo>
                  <a:pt x="3895" y="3038"/>
                  <a:pt x="3894" y="3053"/>
                  <a:pt x="3892" y="3068"/>
                </a:cubicBezTo>
                <a:cubicBezTo>
                  <a:pt x="3895" y="3054"/>
                  <a:pt x="3896" y="3039"/>
                  <a:pt x="3896" y="3023"/>
                </a:cubicBezTo>
                <a:close/>
                <a:moveTo>
                  <a:pt x="543" y="0"/>
                </a:moveTo>
                <a:cubicBezTo>
                  <a:pt x="384" y="0"/>
                  <a:pt x="225" y="7"/>
                  <a:pt x="66" y="22"/>
                </a:cubicBezTo>
                <a:lnTo>
                  <a:pt x="66" y="22"/>
                </a:lnTo>
                <a:cubicBezTo>
                  <a:pt x="65" y="20"/>
                  <a:pt x="64" y="17"/>
                  <a:pt x="63" y="15"/>
                </a:cubicBezTo>
                <a:lnTo>
                  <a:pt x="60" y="22"/>
                </a:lnTo>
                <a:lnTo>
                  <a:pt x="60" y="22"/>
                </a:lnTo>
                <a:cubicBezTo>
                  <a:pt x="52" y="23"/>
                  <a:pt x="44" y="24"/>
                  <a:pt x="36" y="24"/>
                </a:cubicBezTo>
                <a:lnTo>
                  <a:pt x="1" y="24"/>
                </a:lnTo>
                <a:lnTo>
                  <a:pt x="18" y="60"/>
                </a:lnTo>
                <a:cubicBezTo>
                  <a:pt x="72" y="167"/>
                  <a:pt x="108" y="274"/>
                  <a:pt x="143" y="390"/>
                </a:cubicBezTo>
                <a:cubicBezTo>
                  <a:pt x="170" y="497"/>
                  <a:pt x="206" y="613"/>
                  <a:pt x="242" y="720"/>
                </a:cubicBezTo>
                <a:lnTo>
                  <a:pt x="429" y="1408"/>
                </a:lnTo>
                <a:cubicBezTo>
                  <a:pt x="465" y="1524"/>
                  <a:pt x="500" y="1631"/>
                  <a:pt x="536" y="1747"/>
                </a:cubicBezTo>
                <a:cubicBezTo>
                  <a:pt x="572" y="1854"/>
                  <a:pt x="625" y="1961"/>
                  <a:pt x="688" y="2059"/>
                </a:cubicBezTo>
                <a:cubicBezTo>
                  <a:pt x="831" y="2256"/>
                  <a:pt x="1000" y="2425"/>
                  <a:pt x="1188" y="2568"/>
                </a:cubicBezTo>
                <a:cubicBezTo>
                  <a:pt x="1375" y="2711"/>
                  <a:pt x="1580" y="2836"/>
                  <a:pt x="1794" y="2943"/>
                </a:cubicBezTo>
                <a:cubicBezTo>
                  <a:pt x="2009" y="3050"/>
                  <a:pt x="2241" y="3121"/>
                  <a:pt x="2473" y="3157"/>
                </a:cubicBezTo>
                <a:cubicBezTo>
                  <a:pt x="2618" y="3171"/>
                  <a:pt x="2764" y="3178"/>
                  <a:pt x="2910" y="3178"/>
                </a:cubicBezTo>
                <a:cubicBezTo>
                  <a:pt x="3240" y="3178"/>
                  <a:pt x="3570" y="3142"/>
                  <a:pt x="3892" y="3068"/>
                </a:cubicBezTo>
                <a:lnTo>
                  <a:pt x="3892" y="3068"/>
                </a:lnTo>
                <a:cubicBezTo>
                  <a:pt x="3602" y="3124"/>
                  <a:pt x="3305" y="3151"/>
                  <a:pt x="3009" y="3151"/>
                </a:cubicBezTo>
                <a:cubicBezTo>
                  <a:pt x="2832" y="3151"/>
                  <a:pt x="2656" y="3141"/>
                  <a:pt x="2482" y="3121"/>
                </a:cubicBezTo>
                <a:cubicBezTo>
                  <a:pt x="2250" y="3086"/>
                  <a:pt x="2018" y="3014"/>
                  <a:pt x="1812" y="2907"/>
                </a:cubicBezTo>
                <a:cubicBezTo>
                  <a:pt x="1598" y="2800"/>
                  <a:pt x="1402" y="2675"/>
                  <a:pt x="1214" y="2532"/>
                </a:cubicBezTo>
                <a:cubicBezTo>
                  <a:pt x="1027" y="2389"/>
                  <a:pt x="857" y="2220"/>
                  <a:pt x="723" y="2032"/>
                </a:cubicBezTo>
                <a:cubicBezTo>
                  <a:pt x="652" y="1934"/>
                  <a:pt x="607" y="1827"/>
                  <a:pt x="572" y="1720"/>
                </a:cubicBezTo>
                <a:cubicBezTo>
                  <a:pt x="536" y="1604"/>
                  <a:pt x="500" y="1497"/>
                  <a:pt x="465" y="1381"/>
                </a:cubicBezTo>
                <a:lnTo>
                  <a:pt x="286" y="694"/>
                </a:lnTo>
                <a:cubicBezTo>
                  <a:pt x="250" y="578"/>
                  <a:pt x="224" y="462"/>
                  <a:pt x="188" y="355"/>
                </a:cubicBezTo>
                <a:cubicBezTo>
                  <a:pt x="165" y="253"/>
                  <a:pt x="127" y="151"/>
                  <a:pt x="83" y="56"/>
                </a:cubicBezTo>
                <a:lnTo>
                  <a:pt x="83" y="56"/>
                </a:lnTo>
                <a:cubicBezTo>
                  <a:pt x="249" y="38"/>
                  <a:pt x="416" y="29"/>
                  <a:pt x="583" y="29"/>
                </a:cubicBezTo>
                <a:cubicBezTo>
                  <a:pt x="870" y="29"/>
                  <a:pt x="1157" y="55"/>
                  <a:pt x="1437" y="105"/>
                </a:cubicBezTo>
                <a:cubicBezTo>
                  <a:pt x="1670" y="140"/>
                  <a:pt x="1902" y="194"/>
                  <a:pt x="2116" y="265"/>
                </a:cubicBezTo>
                <a:cubicBezTo>
                  <a:pt x="2339" y="346"/>
                  <a:pt x="2544" y="462"/>
                  <a:pt x="2732" y="604"/>
                </a:cubicBezTo>
                <a:cubicBezTo>
                  <a:pt x="3124" y="863"/>
                  <a:pt x="3347" y="1292"/>
                  <a:pt x="3535" y="1720"/>
                </a:cubicBezTo>
                <a:cubicBezTo>
                  <a:pt x="3624" y="1934"/>
                  <a:pt x="3704" y="2157"/>
                  <a:pt x="3767" y="2381"/>
                </a:cubicBezTo>
                <a:cubicBezTo>
                  <a:pt x="3797" y="2479"/>
                  <a:pt x="3821" y="2577"/>
                  <a:pt x="3844" y="2670"/>
                </a:cubicBezTo>
                <a:lnTo>
                  <a:pt x="3844" y="2670"/>
                </a:lnTo>
                <a:cubicBezTo>
                  <a:pt x="3827" y="2576"/>
                  <a:pt x="3806" y="2490"/>
                  <a:pt x="3785" y="2398"/>
                </a:cubicBezTo>
                <a:cubicBezTo>
                  <a:pt x="3722" y="2175"/>
                  <a:pt x="3642" y="1952"/>
                  <a:pt x="3562" y="1729"/>
                </a:cubicBezTo>
                <a:cubicBezTo>
                  <a:pt x="3472" y="1515"/>
                  <a:pt x="3365" y="1301"/>
                  <a:pt x="3240" y="1104"/>
                </a:cubicBezTo>
                <a:cubicBezTo>
                  <a:pt x="3169" y="997"/>
                  <a:pt x="3098" y="908"/>
                  <a:pt x="3017" y="819"/>
                </a:cubicBezTo>
                <a:cubicBezTo>
                  <a:pt x="2937" y="738"/>
                  <a:pt x="2848" y="667"/>
                  <a:pt x="2749" y="596"/>
                </a:cubicBezTo>
                <a:cubicBezTo>
                  <a:pt x="2562" y="444"/>
                  <a:pt x="2357" y="328"/>
                  <a:pt x="2134" y="247"/>
                </a:cubicBezTo>
                <a:cubicBezTo>
                  <a:pt x="1911" y="176"/>
                  <a:pt x="1678" y="122"/>
                  <a:pt x="1446" y="78"/>
                </a:cubicBezTo>
                <a:cubicBezTo>
                  <a:pt x="1148" y="26"/>
                  <a:pt x="846" y="0"/>
                  <a:pt x="5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"/>
          <p:cNvSpPr/>
          <p:nvPr/>
        </p:nvSpPr>
        <p:spPr>
          <a:xfrm>
            <a:off x="7820316" y="560501"/>
            <a:ext cx="150038" cy="174965"/>
          </a:xfrm>
          <a:custGeom>
            <a:avLst/>
            <a:gdLst/>
            <a:ahLst/>
            <a:cxnLst/>
            <a:rect l="l" t="t" r="r" b="b"/>
            <a:pathLst>
              <a:path w="2540" h="2962" extrusionOk="0">
                <a:moveTo>
                  <a:pt x="1670" y="0"/>
                </a:moveTo>
                <a:cubicBezTo>
                  <a:pt x="1491" y="0"/>
                  <a:pt x="1266" y="39"/>
                  <a:pt x="1094" y="198"/>
                </a:cubicBezTo>
                <a:cubicBezTo>
                  <a:pt x="746" y="519"/>
                  <a:pt x="85" y="1385"/>
                  <a:pt x="41" y="2054"/>
                </a:cubicBezTo>
                <a:cubicBezTo>
                  <a:pt x="1" y="2649"/>
                  <a:pt x="271" y="2962"/>
                  <a:pt x="751" y="2962"/>
                </a:cubicBezTo>
                <a:cubicBezTo>
                  <a:pt x="811" y="2962"/>
                  <a:pt x="875" y="2957"/>
                  <a:pt x="942" y="2947"/>
                </a:cubicBezTo>
                <a:cubicBezTo>
                  <a:pt x="1540" y="2866"/>
                  <a:pt x="2316" y="1688"/>
                  <a:pt x="2423" y="1081"/>
                </a:cubicBezTo>
                <a:cubicBezTo>
                  <a:pt x="2540" y="475"/>
                  <a:pt x="1977" y="37"/>
                  <a:pt x="1977" y="37"/>
                </a:cubicBezTo>
                <a:cubicBezTo>
                  <a:pt x="1977" y="37"/>
                  <a:pt x="1845" y="0"/>
                  <a:pt x="16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9"/>
          <p:cNvSpPr/>
          <p:nvPr/>
        </p:nvSpPr>
        <p:spPr>
          <a:xfrm>
            <a:off x="7824805" y="528072"/>
            <a:ext cx="140587" cy="205445"/>
          </a:xfrm>
          <a:custGeom>
            <a:avLst/>
            <a:gdLst/>
            <a:ahLst/>
            <a:cxnLst/>
            <a:rect l="l" t="t" r="r" b="b"/>
            <a:pathLst>
              <a:path w="2380" h="3478" extrusionOk="0">
                <a:moveTo>
                  <a:pt x="1223" y="1050"/>
                </a:moveTo>
                <a:cubicBezTo>
                  <a:pt x="1216" y="1052"/>
                  <a:pt x="1208" y="1054"/>
                  <a:pt x="1201" y="1056"/>
                </a:cubicBezTo>
                <a:lnTo>
                  <a:pt x="1201" y="1056"/>
                </a:lnTo>
                <a:cubicBezTo>
                  <a:pt x="1211" y="1054"/>
                  <a:pt x="1221" y="1052"/>
                  <a:pt x="1232" y="1050"/>
                </a:cubicBezTo>
                <a:close/>
                <a:moveTo>
                  <a:pt x="1201" y="1056"/>
                </a:moveTo>
                <a:cubicBezTo>
                  <a:pt x="1006" y="1092"/>
                  <a:pt x="811" y="1153"/>
                  <a:pt x="625" y="1238"/>
                </a:cubicBezTo>
                <a:lnTo>
                  <a:pt x="598" y="1273"/>
                </a:lnTo>
                <a:cubicBezTo>
                  <a:pt x="788" y="1179"/>
                  <a:pt x="994" y="1109"/>
                  <a:pt x="1201" y="1056"/>
                </a:cubicBezTo>
                <a:close/>
                <a:moveTo>
                  <a:pt x="2351" y="0"/>
                </a:moveTo>
                <a:cubicBezTo>
                  <a:pt x="2347" y="0"/>
                  <a:pt x="2343" y="2"/>
                  <a:pt x="2339" y="6"/>
                </a:cubicBezTo>
                <a:cubicBezTo>
                  <a:pt x="2053" y="301"/>
                  <a:pt x="1821" y="640"/>
                  <a:pt x="1642" y="1015"/>
                </a:cubicBezTo>
                <a:lnTo>
                  <a:pt x="1482" y="1015"/>
                </a:lnTo>
                <a:cubicBezTo>
                  <a:pt x="1455" y="1015"/>
                  <a:pt x="1428" y="1015"/>
                  <a:pt x="1410" y="1024"/>
                </a:cubicBezTo>
                <a:lnTo>
                  <a:pt x="1357" y="1024"/>
                </a:lnTo>
                <a:lnTo>
                  <a:pt x="1294" y="1032"/>
                </a:lnTo>
                <a:lnTo>
                  <a:pt x="1232" y="1050"/>
                </a:lnTo>
                <a:lnTo>
                  <a:pt x="1250" y="1050"/>
                </a:lnTo>
                <a:lnTo>
                  <a:pt x="1330" y="1041"/>
                </a:lnTo>
                <a:lnTo>
                  <a:pt x="1384" y="1041"/>
                </a:lnTo>
                <a:lnTo>
                  <a:pt x="1455" y="1032"/>
                </a:lnTo>
                <a:lnTo>
                  <a:pt x="1625" y="1032"/>
                </a:lnTo>
                <a:cubicBezTo>
                  <a:pt x="1571" y="1131"/>
                  <a:pt x="1517" y="1229"/>
                  <a:pt x="1473" y="1327"/>
                </a:cubicBezTo>
                <a:cubicBezTo>
                  <a:pt x="1464" y="1345"/>
                  <a:pt x="1455" y="1372"/>
                  <a:pt x="1446" y="1389"/>
                </a:cubicBezTo>
                <a:cubicBezTo>
                  <a:pt x="1348" y="1604"/>
                  <a:pt x="1250" y="1818"/>
                  <a:pt x="1152" y="2023"/>
                </a:cubicBezTo>
                <a:lnTo>
                  <a:pt x="1134" y="2023"/>
                </a:lnTo>
                <a:cubicBezTo>
                  <a:pt x="911" y="2023"/>
                  <a:pt x="679" y="2041"/>
                  <a:pt x="446" y="2086"/>
                </a:cubicBezTo>
                <a:cubicBezTo>
                  <a:pt x="339" y="2103"/>
                  <a:pt x="223" y="2139"/>
                  <a:pt x="116" y="2175"/>
                </a:cubicBezTo>
                <a:lnTo>
                  <a:pt x="72" y="2184"/>
                </a:lnTo>
                <a:lnTo>
                  <a:pt x="63" y="2228"/>
                </a:lnTo>
                <a:lnTo>
                  <a:pt x="125" y="2202"/>
                </a:lnTo>
                <a:cubicBezTo>
                  <a:pt x="232" y="2166"/>
                  <a:pt x="339" y="2139"/>
                  <a:pt x="455" y="2121"/>
                </a:cubicBezTo>
                <a:cubicBezTo>
                  <a:pt x="641" y="2084"/>
                  <a:pt x="827" y="2066"/>
                  <a:pt x="1018" y="2066"/>
                </a:cubicBezTo>
                <a:cubicBezTo>
                  <a:pt x="1057" y="2066"/>
                  <a:pt x="1095" y="2066"/>
                  <a:pt x="1134" y="2068"/>
                </a:cubicBezTo>
                <a:cubicBezTo>
                  <a:pt x="1018" y="2309"/>
                  <a:pt x="893" y="2550"/>
                  <a:pt x="750" y="2782"/>
                </a:cubicBezTo>
                <a:lnTo>
                  <a:pt x="741" y="2782"/>
                </a:lnTo>
                <a:cubicBezTo>
                  <a:pt x="491" y="2853"/>
                  <a:pt x="241" y="2933"/>
                  <a:pt x="0" y="3032"/>
                </a:cubicBezTo>
                <a:cubicBezTo>
                  <a:pt x="0" y="3041"/>
                  <a:pt x="9" y="3058"/>
                  <a:pt x="9" y="3067"/>
                </a:cubicBezTo>
                <a:cubicBezTo>
                  <a:pt x="63" y="3050"/>
                  <a:pt x="125" y="3023"/>
                  <a:pt x="170" y="3005"/>
                </a:cubicBezTo>
                <a:cubicBezTo>
                  <a:pt x="348" y="2942"/>
                  <a:pt x="536" y="2889"/>
                  <a:pt x="723" y="2835"/>
                </a:cubicBezTo>
                <a:lnTo>
                  <a:pt x="723" y="2835"/>
                </a:lnTo>
                <a:cubicBezTo>
                  <a:pt x="589" y="3050"/>
                  <a:pt x="455" y="3255"/>
                  <a:pt x="322" y="3460"/>
                </a:cubicBezTo>
                <a:lnTo>
                  <a:pt x="366" y="3478"/>
                </a:lnTo>
                <a:cubicBezTo>
                  <a:pt x="589" y="3157"/>
                  <a:pt x="812" y="2835"/>
                  <a:pt x="1000" y="2496"/>
                </a:cubicBezTo>
                <a:cubicBezTo>
                  <a:pt x="1098" y="2791"/>
                  <a:pt x="1160" y="3085"/>
                  <a:pt x="1178" y="3389"/>
                </a:cubicBezTo>
                <a:lnTo>
                  <a:pt x="1205" y="3380"/>
                </a:lnTo>
                <a:cubicBezTo>
                  <a:pt x="1187" y="3067"/>
                  <a:pt x="1125" y="2755"/>
                  <a:pt x="1027" y="2452"/>
                </a:cubicBezTo>
                <a:cubicBezTo>
                  <a:pt x="1071" y="2380"/>
                  <a:pt x="1116" y="2300"/>
                  <a:pt x="1152" y="2219"/>
                </a:cubicBezTo>
                <a:cubicBezTo>
                  <a:pt x="1268" y="1987"/>
                  <a:pt x="1375" y="1755"/>
                  <a:pt x="1491" y="1523"/>
                </a:cubicBezTo>
                <a:cubicBezTo>
                  <a:pt x="1580" y="1720"/>
                  <a:pt x="1660" y="1934"/>
                  <a:pt x="1732" y="2148"/>
                </a:cubicBezTo>
                <a:cubicBezTo>
                  <a:pt x="1785" y="2336"/>
                  <a:pt x="1821" y="2523"/>
                  <a:pt x="1848" y="2719"/>
                </a:cubicBezTo>
                <a:lnTo>
                  <a:pt x="1866" y="2701"/>
                </a:lnTo>
                <a:cubicBezTo>
                  <a:pt x="1848" y="2514"/>
                  <a:pt x="1821" y="2318"/>
                  <a:pt x="1767" y="2139"/>
                </a:cubicBezTo>
                <a:cubicBezTo>
                  <a:pt x="1714" y="1898"/>
                  <a:pt x="1625" y="1675"/>
                  <a:pt x="1509" y="1470"/>
                </a:cubicBezTo>
                <a:lnTo>
                  <a:pt x="1553" y="1381"/>
                </a:lnTo>
                <a:cubicBezTo>
                  <a:pt x="1589" y="1300"/>
                  <a:pt x="1625" y="1220"/>
                  <a:pt x="1660" y="1148"/>
                </a:cubicBezTo>
                <a:cubicBezTo>
                  <a:pt x="1669" y="1140"/>
                  <a:pt x="1669" y="1131"/>
                  <a:pt x="1669" y="1122"/>
                </a:cubicBezTo>
                <a:cubicBezTo>
                  <a:pt x="1714" y="1041"/>
                  <a:pt x="1750" y="970"/>
                  <a:pt x="1785" y="899"/>
                </a:cubicBezTo>
                <a:cubicBezTo>
                  <a:pt x="1848" y="979"/>
                  <a:pt x="1892" y="1068"/>
                  <a:pt x="1946" y="1148"/>
                </a:cubicBezTo>
                <a:cubicBezTo>
                  <a:pt x="2089" y="1389"/>
                  <a:pt x="2205" y="1639"/>
                  <a:pt x="2294" y="1898"/>
                </a:cubicBezTo>
                <a:lnTo>
                  <a:pt x="2312" y="1827"/>
                </a:lnTo>
                <a:cubicBezTo>
                  <a:pt x="2214" y="1532"/>
                  <a:pt x="2071" y="1256"/>
                  <a:pt x="1901" y="997"/>
                </a:cubicBezTo>
                <a:cubicBezTo>
                  <a:pt x="1874" y="952"/>
                  <a:pt x="1839" y="908"/>
                  <a:pt x="1803" y="863"/>
                </a:cubicBezTo>
                <a:lnTo>
                  <a:pt x="1848" y="774"/>
                </a:lnTo>
                <a:cubicBezTo>
                  <a:pt x="1990" y="515"/>
                  <a:pt x="2169" y="265"/>
                  <a:pt x="2365" y="42"/>
                </a:cubicBezTo>
                <a:cubicBezTo>
                  <a:pt x="2379" y="21"/>
                  <a:pt x="2366" y="0"/>
                  <a:pt x="2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9"/>
          <p:cNvSpPr/>
          <p:nvPr/>
        </p:nvSpPr>
        <p:spPr>
          <a:xfrm>
            <a:off x="7820552" y="560324"/>
            <a:ext cx="145076" cy="176797"/>
          </a:xfrm>
          <a:custGeom>
            <a:avLst/>
            <a:gdLst/>
            <a:ahLst/>
            <a:cxnLst/>
            <a:rect l="l" t="t" r="r" b="b"/>
            <a:pathLst>
              <a:path w="2456" h="2993" extrusionOk="0">
                <a:moveTo>
                  <a:pt x="1671" y="0"/>
                </a:moveTo>
                <a:cubicBezTo>
                  <a:pt x="1599" y="0"/>
                  <a:pt x="1526" y="7"/>
                  <a:pt x="1456" y="22"/>
                </a:cubicBezTo>
                <a:cubicBezTo>
                  <a:pt x="1375" y="40"/>
                  <a:pt x="1286" y="67"/>
                  <a:pt x="1215" y="103"/>
                </a:cubicBezTo>
                <a:cubicBezTo>
                  <a:pt x="1134" y="147"/>
                  <a:pt x="1072" y="210"/>
                  <a:pt x="1009" y="272"/>
                </a:cubicBezTo>
                <a:cubicBezTo>
                  <a:pt x="768" y="522"/>
                  <a:pt x="554" y="799"/>
                  <a:pt x="376" y="1093"/>
                </a:cubicBezTo>
                <a:cubicBezTo>
                  <a:pt x="286" y="1245"/>
                  <a:pt x="206" y="1397"/>
                  <a:pt x="144" y="1557"/>
                </a:cubicBezTo>
                <a:cubicBezTo>
                  <a:pt x="72" y="1718"/>
                  <a:pt x="28" y="1888"/>
                  <a:pt x="19" y="2066"/>
                </a:cubicBezTo>
                <a:cubicBezTo>
                  <a:pt x="1" y="2245"/>
                  <a:pt x="19" y="2423"/>
                  <a:pt x="81" y="2584"/>
                </a:cubicBezTo>
                <a:cubicBezTo>
                  <a:pt x="117" y="2673"/>
                  <a:pt x="170" y="2744"/>
                  <a:pt x="233" y="2807"/>
                </a:cubicBezTo>
                <a:cubicBezTo>
                  <a:pt x="295" y="2869"/>
                  <a:pt x="376" y="2914"/>
                  <a:pt x="456" y="2950"/>
                </a:cubicBezTo>
                <a:cubicBezTo>
                  <a:pt x="549" y="2979"/>
                  <a:pt x="648" y="2993"/>
                  <a:pt x="746" y="2993"/>
                </a:cubicBezTo>
                <a:cubicBezTo>
                  <a:pt x="827" y="2993"/>
                  <a:pt x="906" y="2984"/>
                  <a:pt x="983" y="2968"/>
                </a:cubicBezTo>
                <a:cubicBezTo>
                  <a:pt x="1152" y="2914"/>
                  <a:pt x="1313" y="2825"/>
                  <a:pt x="1438" y="2709"/>
                </a:cubicBezTo>
                <a:cubicBezTo>
                  <a:pt x="1822" y="2352"/>
                  <a:pt x="2134" y="1923"/>
                  <a:pt x="2330" y="1433"/>
                </a:cubicBezTo>
                <a:cubicBezTo>
                  <a:pt x="2402" y="1281"/>
                  <a:pt x="2446" y="1102"/>
                  <a:pt x="2455" y="933"/>
                </a:cubicBezTo>
                <a:cubicBezTo>
                  <a:pt x="2446" y="754"/>
                  <a:pt x="2402" y="585"/>
                  <a:pt x="2312" y="433"/>
                </a:cubicBezTo>
                <a:cubicBezTo>
                  <a:pt x="2223" y="281"/>
                  <a:pt x="2107" y="147"/>
                  <a:pt x="1973" y="40"/>
                </a:cubicBezTo>
                <a:lnTo>
                  <a:pt x="1973" y="40"/>
                </a:lnTo>
                <a:cubicBezTo>
                  <a:pt x="2107" y="147"/>
                  <a:pt x="2214" y="290"/>
                  <a:pt x="2303" y="442"/>
                </a:cubicBezTo>
                <a:cubicBezTo>
                  <a:pt x="2384" y="594"/>
                  <a:pt x="2428" y="763"/>
                  <a:pt x="2428" y="933"/>
                </a:cubicBezTo>
                <a:cubicBezTo>
                  <a:pt x="2419" y="1102"/>
                  <a:pt x="2375" y="1272"/>
                  <a:pt x="2303" y="1433"/>
                </a:cubicBezTo>
                <a:cubicBezTo>
                  <a:pt x="2241" y="1584"/>
                  <a:pt x="2161" y="1736"/>
                  <a:pt x="2071" y="1888"/>
                </a:cubicBezTo>
                <a:cubicBezTo>
                  <a:pt x="1893" y="2182"/>
                  <a:pt x="1670" y="2450"/>
                  <a:pt x="1420" y="2682"/>
                </a:cubicBezTo>
                <a:cubicBezTo>
                  <a:pt x="1295" y="2789"/>
                  <a:pt x="1143" y="2878"/>
                  <a:pt x="983" y="2923"/>
                </a:cubicBezTo>
                <a:cubicBezTo>
                  <a:pt x="912" y="2938"/>
                  <a:pt x="841" y="2945"/>
                  <a:pt x="771" y="2945"/>
                </a:cubicBezTo>
                <a:cubicBezTo>
                  <a:pt x="673" y="2945"/>
                  <a:pt x="576" y="2931"/>
                  <a:pt x="483" y="2905"/>
                </a:cubicBezTo>
                <a:cubicBezTo>
                  <a:pt x="402" y="2878"/>
                  <a:pt x="331" y="2834"/>
                  <a:pt x="269" y="2780"/>
                </a:cubicBezTo>
                <a:cubicBezTo>
                  <a:pt x="215" y="2718"/>
                  <a:pt x="161" y="2646"/>
                  <a:pt x="135" y="2575"/>
                </a:cubicBezTo>
                <a:cubicBezTo>
                  <a:pt x="72" y="2414"/>
                  <a:pt x="54" y="2245"/>
                  <a:pt x="63" y="2075"/>
                </a:cubicBezTo>
                <a:cubicBezTo>
                  <a:pt x="81" y="1906"/>
                  <a:pt x="117" y="1736"/>
                  <a:pt x="188" y="1575"/>
                </a:cubicBezTo>
                <a:cubicBezTo>
                  <a:pt x="251" y="1415"/>
                  <a:pt x="322" y="1263"/>
                  <a:pt x="411" y="1111"/>
                </a:cubicBezTo>
                <a:cubicBezTo>
                  <a:pt x="581" y="817"/>
                  <a:pt x="786" y="540"/>
                  <a:pt x="1027" y="290"/>
                </a:cubicBezTo>
                <a:cubicBezTo>
                  <a:pt x="1081" y="228"/>
                  <a:pt x="1152" y="174"/>
                  <a:pt x="1224" y="129"/>
                </a:cubicBezTo>
                <a:cubicBezTo>
                  <a:pt x="1295" y="85"/>
                  <a:pt x="1375" y="58"/>
                  <a:pt x="1465" y="40"/>
                </a:cubicBezTo>
                <a:cubicBezTo>
                  <a:pt x="1549" y="22"/>
                  <a:pt x="1634" y="13"/>
                  <a:pt x="1719" y="13"/>
                </a:cubicBezTo>
                <a:cubicBezTo>
                  <a:pt x="1804" y="13"/>
                  <a:pt x="1888" y="22"/>
                  <a:pt x="1973" y="40"/>
                </a:cubicBezTo>
                <a:cubicBezTo>
                  <a:pt x="1874" y="14"/>
                  <a:pt x="1773" y="0"/>
                  <a:pt x="1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9"/>
          <p:cNvSpPr/>
          <p:nvPr/>
        </p:nvSpPr>
        <p:spPr>
          <a:xfrm>
            <a:off x="7823742" y="622761"/>
            <a:ext cx="126587" cy="116604"/>
          </a:xfrm>
          <a:custGeom>
            <a:avLst/>
            <a:gdLst/>
            <a:ahLst/>
            <a:cxnLst/>
            <a:rect l="l" t="t" r="r" b="b"/>
            <a:pathLst>
              <a:path w="2143" h="1974" extrusionOk="0">
                <a:moveTo>
                  <a:pt x="884" y="1893"/>
                </a:moveTo>
                <a:cubicBezTo>
                  <a:pt x="1312" y="1830"/>
                  <a:pt x="1839" y="1206"/>
                  <a:pt x="2142" y="634"/>
                </a:cubicBezTo>
                <a:cubicBezTo>
                  <a:pt x="1589" y="1"/>
                  <a:pt x="572" y="99"/>
                  <a:pt x="152" y="831"/>
                </a:cubicBezTo>
                <a:cubicBezTo>
                  <a:pt x="63" y="982"/>
                  <a:pt x="9" y="1152"/>
                  <a:pt x="0" y="1330"/>
                </a:cubicBezTo>
                <a:cubicBezTo>
                  <a:pt x="72" y="1768"/>
                  <a:pt x="393" y="1973"/>
                  <a:pt x="884" y="189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9"/>
          <p:cNvSpPr/>
          <p:nvPr/>
        </p:nvSpPr>
        <p:spPr>
          <a:xfrm>
            <a:off x="7991914" y="549219"/>
            <a:ext cx="217259" cy="199361"/>
          </a:xfrm>
          <a:custGeom>
            <a:avLst/>
            <a:gdLst/>
            <a:ahLst/>
            <a:cxnLst/>
            <a:rect l="l" t="t" r="r" b="b"/>
            <a:pathLst>
              <a:path w="3678" h="3375" extrusionOk="0">
                <a:moveTo>
                  <a:pt x="1292" y="0"/>
                </a:moveTo>
                <a:cubicBezTo>
                  <a:pt x="753" y="0"/>
                  <a:pt x="322" y="353"/>
                  <a:pt x="322" y="353"/>
                </a:cubicBezTo>
                <a:cubicBezTo>
                  <a:pt x="322" y="353"/>
                  <a:pt x="0" y="978"/>
                  <a:pt x="286" y="1496"/>
                </a:cubicBezTo>
                <a:cubicBezTo>
                  <a:pt x="581" y="2004"/>
                  <a:pt x="1482" y="3066"/>
                  <a:pt x="2285" y="3298"/>
                </a:cubicBezTo>
                <a:cubicBezTo>
                  <a:pt x="2455" y="3350"/>
                  <a:pt x="2611" y="3375"/>
                  <a:pt x="2751" y="3375"/>
                </a:cubicBezTo>
                <a:cubicBezTo>
                  <a:pt x="3267" y="3375"/>
                  <a:pt x="3575" y="3038"/>
                  <a:pt x="3624" y="2442"/>
                </a:cubicBezTo>
                <a:cubicBezTo>
                  <a:pt x="3678" y="1674"/>
                  <a:pt x="2455" y="389"/>
                  <a:pt x="1732" y="85"/>
                </a:cubicBezTo>
                <a:cubicBezTo>
                  <a:pt x="1582" y="24"/>
                  <a:pt x="1433" y="0"/>
                  <a:pt x="1292" y="0"/>
                </a:cubicBezTo>
                <a:close/>
              </a:path>
            </a:pathLst>
          </a:custGeom>
          <a:solidFill>
            <a:srgbClr val="EB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9"/>
          <p:cNvSpPr/>
          <p:nvPr/>
        </p:nvSpPr>
        <p:spPr>
          <a:xfrm>
            <a:off x="7973248" y="526713"/>
            <a:ext cx="227479" cy="221572"/>
          </a:xfrm>
          <a:custGeom>
            <a:avLst/>
            <a:gdLst/>
            <a:ahLst/>
            <a:cxnLst/>
            <a:rect l="l" t="t" r="r" b="b"/>
            <a:pathLst>
              <a:path w="3851" h="3751" extrusionOk="0">
                <a:moveTo>
                  <a:pt x="30" y="0"/>
                </a:moveTo>
                <a:cubicBezTo>
                  <a:pt x="15" y="0"/>
                  <a:pt x="0" y="19"/>
                  <a:pt x="13" y="38"/>
                </a:cubicBezTo>
                <a:cubicBezTo>
                  <a:pt x="290" y="466"/>
                  <a:pt x="638" y="850"/>
                  <a:pt x="1048" y="1171"/>
                </a:cubicBezTo>
                <a:cubicBezTo>
                  <a:pt x="1030" y="1225"/>
                  <a:pt x="1022" y="1270"/>
                  <a:pt x="1022" y="1323"/>
                </a:cubicBezTo>
                <a:cubicBezTo>
                  <a:pt x="1022" y="1341"/>
                  <a:pt x="1013" y="1359"/>
                  <a:pt x="1013" y="1377"/>
                </a:cubicBezTo>
                <a:cubicBezTo>
                  <a:pt x="1004" y="1395"/>
                  <a:pt x="1004" y="1439"/>
                  <a:pt x="995" y="1466"/>
                </a:cubicBezTo>
                <a:lnTo>
                  <a:pt x="995" y="1537"/>
                </a:lnTo>
                <a:lnTo>
                  <a:pt x="995" y="1618"/>
                </a:lnTo>
                <a:lnTo>
                  <a:pt x="995" y="1689"/>
                </a:lnTo>
                <a:cubicBezTo>
                  <a:pt x="986" y="1957"/>
                  <a:pt x="1004" y="2225"/>
                  <a:pt x="1048" y="2492"/>
                </a:cubicBezTo>
                <a:lnTo>
                  <a:pt x="1093" y="2537"/>
                </a:lnTo>
                <a:cubicBezTo>
                  <a:pt x="1039" y="2260"/>
                  <a:pt x="1013" y="1984"/>
                  <a:pt x="1022" y="1698"/>
                </a:cubicBezTo>
                <a:lnTo>
                  <a:pt x="1022" y="1662"/>
                </a:lnTo>
                <a:lnTo>
                  <a:pt x="1022" y="1555"/>
                </a:lnTo>
                <a:lnTo>
                  <a:pt x="1022" y="1502"/>
                </a:lnTo>
                <a:cubicBezTo>
                  <a:pt x="1022" y="1475"/>
                  <a:pt x="1030" y="1430"/>
                  <a:pt x="1030" y="1395"/>
                </a:cubicBezTo>
                <a:cubicBezTo>
                  <a:pt x="1039" y="1368"/>
                  <a:pt x="1030" y="1368"/>
                  <a:pt x="1039" y="1350"/>
                </a:cubicBezTo>
                <a:cubicBezTo>
                  <a:pt x="1048" y="1296"/>
                  <a:pt x="1057" y="1243"/>
                  <a:pt x="1066" y="1198"/>
                </a:cubicBezTo>
                <a:cubicBezTo>
                  <a:pt x="1182" y="1288"/>
                  <a:pt x="1289" y="1377"/>
                  <a:pt x="1396" y="1457"/>
                </a:cubicBezTo>
                <a:lnTo>
                  <a:pt x="1459" y="1511"/>
                </a:lnTo>
                <a:cubicBezTo>
                  <a:pt x="1700" y="1698"/>
                  <a:pt x="1932" y="1877"/>
                  <a:pt x="2164" y="2055"/>
                </a:cubicBezTo>
                <a:cubicBezTo>
                  <a:pt x="2155" y="2064"/>
                  <a:pt x="2155" y="2064"/>
                  <a:pt x="2155" y="2064"/>
                </a:cubicBezTo>
                <a:cubicBezTo>
                  <a:pt x="2084" y="2350"/>
                  <a:pt x="2048" y="2644"/>
                  <a:pt x="2039" y="2930"/>
                </a:cubicBezTo>
                <a:cubicBezTo>
                  <a:pt x="2039" y="3073"/>
                  <a:pt x="2039" y="3224"/>
                  <a:pt x="2057" y="3367"/>
                </a:cubicBezTo>
                <a:lnTo>
                  <a:pt x="2057" y="3421"/>
                </a:lnTo>
                <a:lnTo>
                  <a:pt x="2101" y="3456"/>
                </a:lnTo>
                <a:cubicBezTo>
                  <a:pt x="2101" y="3430"/>
                  <a:pt x="2093" y="3394"/>
                  <a:pt x="2093" y="3367"/>
                </a:cubicBezTo>
                <a:cubicBezTo>
                  <a:pt x="2084" y="3224"/>
                  <a:pt x="2075" y="3081"/>
                  <a:pt x="2084" y="2939"/>
                </a:cubicBezTo>
                <a:cubicBezTo>
                  <a:pt x="2093" y="2653"/>
                  <a:pt x="2128" y="2367"/>
                  <a:pt x="2200" y="2091"/>
                </a:cubicBezTo>
                <a:cubicBezTo>
                  <a:pt x="2467" y="2305"/>
                  <a:pt x="2735" y="2519"/>
                  <a:pt x="2985" y="2760"/>
                </a:cubicBezTo>
                <a:cubicBezTo>
                  <a:pt x="2985" y="2760"/>
                  <a:pt x="2985" y="2760"/>
                  <a:pt x="2985" y="2769"/>
                </a:cubicBezTo>
                <a:cubicBezTo>
                  <a:pt x="2994" y="3099"/>
                  <a:pt x="3030" y="3430"/>
                  <a:pt x="3074" y="3751"/>
                </a:cubicBezTo>
                <a:lnTo>
                  <a:pt x="3128" y="3751"/>
                </a:lnTo>
                <a:cubicBezTo>
                  <a:pt x="3119" y="3679"/>
                  <a:pt x="3101" y="3608"/>
                  <a:pt x="3092" y="3537"/>
                </a:cubicBezTo>
                <a:cubicBezTo>
                  <a:pt x="3065" y="3296"/>
                  <a:pt x="3047" y="3055"/>
                  <a:pt x="3039" y="2814"/>
                </a:cubicBezTo>
                <a:lnTo>
                  <a:pt x="3039" y="2814"/>
                </a:lnTo>
                <a:cubicBezTo>
                  <a:pt x="3262" y="3028"/>
                  <a:pt x="3485" y="3251"/>
                  <a:pt x="3699" y="3483"/>
                </a:cubicBezTo>
                <a:cubicBezTo>
                  <a:pt x="3708" y="3465"/>
                  <a:pt x="3717" y="3447"/>
                  <a:pt x="3726" y="3438"/>
                </a:cubicBezTo>
                <a:cubicBezTo>
                  <a:pt x="3396" y="3073"/>
                  <a:pt x="3056" y="2707"/>
                  <a:pt x="2699" y="2376"/>
                </a:cubicBezTo>
                <a:cubicBezTo>
                  <a:pt x="2865" y="2361"/>
                  <a:pt x="3031" y="2352"/>
                  <a:pt x="3198" y="2352"/>
                </a:cubicBezTo>
                <a:cubicBezTo>
                  <a:pt x="3418" y="2352"/>
                  <a:pt x="3637" y="2368"/>
                  <a:pt x="3851" y="2403"/>
                </a:cubicBezTo>
                <a:lnTo>
                  <a:pt x="3842" y="2376"/>
                </a:lnTo>
                <a:cubicBezTo>
                  <a:pt x="3580" y="2329"/>
                  <a:pt x="3314" y="2305"/>
                  <a:pt x="3050" y="2305"/>
                </a:cubicBezTo>
                <a:cubicBezTo>
                  <a:pt x="2918" y="2305"/>
                  <a:pt x="2786" y="2311"/>
                  <a:pt x="2655" y="2323"/>
                </a:cubicBezTo>
                <a:cubicBezTo>
                  <a:pt x="2574" y="2251"/>
                  <a:pt x="2485" y="2180"/>
                  <a:pt x="2405" y="2109"/>
                </a:cubicBezTo>
                <a:cubicBezTo>
                  <a:pt x="2155" y="1903"/>
                  <a:pt x="1887" y="1707"/>
                  <a:pt x="1628" y="1511"/>
                </a:cubicBezTo>
                <a:cubicBezTo>
                  <a:pt x="1905" y="1448"/>
                  <a:pt x="2191" y="1412"/>
                  <a:pt x="2476" y="1386"/>
                </a:cubicBezTo>
                <a:cubicBezTo>
                  <a:pt x="2568" y="1379"/>
                  <a:pt x="2662" y="1376"/>
                  <a:pt x="2755" y="1376"/>
                </a:cubicBezTo>
                <a:cubicBezTo>
                  <a:pt x="2907" y="1376"/>
                  <a:pt x="3059" y="1384"/>
                  <a:pt x="3208" y="1395"/>
                </a:cubicBezTo>
                <a:lnTo>
                  <a:pt x="3190" y="1377"/>
                </a:lnTo>
                <a:cubicBezTo>
                  <a:pt x="2991" y="1347"/>
                  <a:pt x="2791" y="1330"/>
                  <a:pt x="2591" y="1330"/>
                </a:cubicBezTo>
                <a:cubicBezTo>
                  <a:pt x="2550" y="1330"/>
                  <a:pt x="2509" y="1331"/>
                  <a:pt x="2467" y="1332"/>
                </a:cubicBezTo>
                <a:cubicBezTo>
                  <a:pt x="2164" y="1341"/>
                  <a:pt x="1869" y="1386"/>
                  <a:pt x="1575" y="1466"/>
                </a:cubicBezTo>
                <a:lnTo>
                  <a:pt x="1477" y="1395"/>
                </a:lnTo>
                <a:lnTo>
                  <a:pt x="1227" y="1198"/>
                </a:lnTo>
                <a:lnTo>
                  <a:pt x="1200" y="1171"/>
                </a:lnTo>
                <a:cubicBezTo>
                  <a:pt x="1111" y="1109"/>
                  <a:pt x="1030" y="1038"/>
                  <a:pt x="950" y="966"/>
                </a:cubicBezTo>
                <a:cubicBezTo>
                  <a:pt x="1066" y="922"/>
                  <a:pt x="1182" y="877"/>
                  <a:pt x="1307" y="832"/>
                </a:cubicBezTo>
                <a:cubicBezTo>
                  <a:pt x="1637" y="734"/>
                  <a:pt x="1976" y="663"/>
                  <a:pt x="2316" y="627"/>
                </a:cubicBezTo>
                <a:lnTo>
                  <a:pt x="2235" y="574"/>
                </a:lnTo>
                <a:cubicBezTo>
                  <a:pt x="1843" y="618"/>
                  <a:pt x="1468" y="716"/>
                  <a:pt x="1102" y="850"/>
                </a:cubicBezTo>
                <a:cubicBezTo>
                  <a:pt x="1030" y="877"/>
                  <a:pt x="968" y="904"/>
                  <a:pt x="905" y="931"/>
                </a:cubicBezTo>
                <a:lnTo>
                  <a:pt x="816" y="850"/>
                </a:lnTo>
                <a:cubicBezTo>
                  <a:pt x="531" y="600"/>
                  <a:pt x="272" y="324"/>
                  <a:pt x="49" y="11"/>
                </a:cubicBezTo>
                <a:cubicBezTo>
                  <a:pt x="43" y="3"/>
                  <a:pt x="37" y="0"/>
                  <a:pt x="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9"/>
          <p:cNvSpPr/>
          <p:nvPr/>
        </p:nvSpPr>
        <p:spPr>
          <a:xfrm>
            <a:off x="8000892" y="548923"/>
            <a:ext cx="206154" cy="201015"/>
          </a:xfrm>
          <a:custGeom>
            <a:avLst/>
            <a:gdLst/>
            <a:ahLst/>
            <a:cxnLst/>
            <a:rect l="l" t="t" r="r" b="b"/>
            <a:pathLst>
              <a:path w="3490" h="3403" extrusionOk="0">
                <a:moveTo>
                  <a:pt x="1130" y="0"/>
                </a:moveTo>
                <a:cubicBezTo>
                  <a:pt x="1003" y="0"/>
                  <a:pt x="875" y="18"/>
                  <a:pt x="750" y="55"/>
                </a:cubicBezTo>
                <a:cubicBezTo>
                  <a:pt x="545" y="117"/>
                  <a:pt x="339" y="224"/>
                  <a:pt x="170" y="358"/>
                </a:cubicBezTo>
                <a:cubicBezTo>
                  <a:pt x="348" y="224"/>
                  <a:pt x="545" y="135"/>
                  <a:pt x="750" y="73"/>
                </a:cubicBezTo>
                <a:cubicBezTo>
                  <a:pt x="866" y="39"/>
                  <a:pt x="985" y="23"/>
                  <a:pt x="1102" y="23"/>
                </a:cubicBezTo>
                <a:cubicBezTo>
                  <a:pt x="1201" y="23"/>
                  <a:pt x="1298" y="34"/>
                  <a:pt x="1392" y="55"/>
                </a:cubicBezTo>
                <a:cubicBezTo>
                  <a:pt x="1607" y="117"/>
                  <a:pt x="1803" y="206"/>
                  <a:pt x="1973" y="340"/>
                </a:cubicBezTo>
                <a:cubicBezTo>
                  <a:pt x="2151" y="465"/>
                  <a:pt x="2312" y="608"/>
                  <a:pt x="2472" y="760"/>
                </a:cubicBezTo>
                <a:cubicBezTo>
                  <a:pt x="2785" y="1063"/>
                  <a:pt x="3052" y="1402"/>
                  <a:pt x="3267" y="1786"/>
                </a:cubicBezTo>
                <a:cubicBezTo>
                  <a:pt x="3374" y="1974"/>
                  <a:pt x="3427" y="2179"/>
                  <a:pt x="3445" y="2393"/>
                </a:cubicBezTo>
                <a:cubicBezTo>
                  <a:pt x="3445" y="2607"/>
                  <a:pt x="3392" y="2821"/>
                  <a:pt x="3276" y="3009"/>
                </a:cubicBezTo>
                <a:cubicBezTo>
                  <a:pt x="3222" y="3089"/>
                  <a:pt x="3151" y="3170"/>
                  <a:pt x="3061" y="3232"/>
                </a:cubicBezTo>
                <a:cubicBezTo>
                  <a:pt x="2972" y="3286"/>
                  <a:pt x="2874" y="3321"/>
                  <a:pt x="2767" y="3339"/>
                </a:cubicBezTo>
                <a:cubicBezTo>
                  <a:pt x="2703" y="3347"/>
                  <a:pt x="2638" y="3351"/>
                  <a:pt x="2574" y="3351"/>
                </a:cubicBezTo>
                <a:cubicBezTo>
                  <a:pt x="2425" y="3351"/>
                  <a:pt x="2277" y="3329"/>
                  <a:pt x="2133" y="3286"/>
                </a:cubicBezTo>
                <a:cubicBezTo>
                  <a:pt x="1928" y="3214"/>
                  <a:pt x="1732" y="3116"/>
                  <a:pt x="1553" y="2991"/>
                </a:cubicBezTo>
                <a:cubicBezTo>
                  <a:pt x="1375" y="2875"/>
                  <a:pt x="1214" y="2732"/>
                  <a:pt x="1053" y="2589"/>
                </a:cubicBezTo>
                <a:cubicBezTo>
                  <a:pt x="732" y="2286"/>
                  <a:pt x="455" y="1956"/>
                  <a:pt x="205" y="1599"/>
                </a:cubicBezTo>
                <a:cubicBezTo>
                  <a:pt x="152" y="1501"/>
                  <a:pt x="98" y="1411"/>
                  <a:pt x="63" y="1304"/>
                </a:cubicBezTo>
                <a:cubicBezTo>
                  <a:pt x="36" y="1197"/>
                  <a:pt x="18" y="1090"/>
                  <a:pt x="18" y="983"/>
                </a:cubicBezTo>
                <a:cubicBezTo>
                  <a:pt x="27" y="769"/>
                  <a:pt x="80" y="555"/>
                  <a:pt x="170" y="358"/>
                </a:cubicBezTo>
                <a:lnTo>
                  <a:pt x="170" y="358"/>
                </a:lnTo>
                <a:cubicBezTo>
                  <a:pt x="72" y="555"/>
                  <a:pt x="18" y="769"/>
                  <a:pt x="9" y="992"/>
                </a:cubicBezTo>
                <a:cubicBezTo>
                  <a:pt x="0" y="1099"/>
                  <a:pt x="18" y="1206"/>
                  <a:pt x="45" y="1313"/>
                </a:cubicBezTo>
                <a:cubicBezTo>
                  <a:pt x="80" y="1420"/>
                  <a:pt x="125" y="1518"/>
                  <a:pt x="188" y="1608"/>
                </a:cubicBezTo>
                <a:cubicBezTo>
                  <a:pt x="429" y="1974"/>
                  <a:pt x="714" y="2313"/>
                  <a:pt x="1027" y="2616"/>
                </a:cubicBezTo>
                <a:cubicBezTo>
                  <a:pt x="1187" y="2768"/>
                  <a:pt x="1357" y="2902"/>
                  <a:pt x="1535" y="3036"/>
                </a:cubicBezTo>
                <a:cubicBezTo>
                  <a:pt x="1714" y="3161"/>
                  <a:pt x="1910" y="3259"/>
                  <a:pt x="2124" y="3330"/>
                </a:cubicBezTo>
                <a:cubicBezTo>
                  <a:pt x="2276" y="3376"/>
                  <a:pt x="2442" y="3403"/>
                  <a:pt x="2605" y="3403"/>
                </a:cubicBezTo>
                <a:cubicBezTo>
                  <a:pt x="2663" y="3403"/>
                  <a:pt x="2720" y="3400"/>
                  <a:pt x="2776" y="3393"/>
                </a:cubicBezTo>
                <a:cubicBezTo>
                  <a:pt x="2892" y="3375"/>
                  <a:pt x="2999" y="3330"/>
                  <a:pt x="3088" y="3277"/>
                </a:cubicBezTo>
                <a:cubicBezTo>
                  <a:pt x="3186" y="3205"/>
                  <a:pt x="3267" y="3125"/>
                  <a:pt x="3320" y="3036"/>
                </a:cubicBezTo>
                <a:cubicBezTo>
                  <a:pt x="3436" y="2839"/>
                  <a:pt x="3490" y="2616"/>
                  <a:pt x="3490" y="2393"/>
                </a:cubicBezTo>
                <a:cubicBezTo>
                  <a:pt x="3481" y="2170"/>
                  <a:pt x="3409" y="1956"/>
                  <a:pt x="3302" y="1759"/>
                </a:cubicBezTo>
                <a:cubicBezTo>
                  <a:pt x="2972" y="1188"/>
                  <a:pt x="2526" y="697"/>
                  <a:pt x="1990" y="314"/>
                </a:cubicBezTo>
                <a:cubicBezTo>
                  <a:pt x="1812" y="180"/>
                  <a:pt x="1616" y="81"/>
                  <a:pt x="1401" y="28"/>
                </a:cubicBezTo>
                <a:cubicBezTo>
                  <a:pt x="1312" y="9"/>
                  <a:pt x="1221" y="0"/>
                  <a:pt x="11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"/>
          <p:cNvSpPr/>
          <p:nvPr/>
        </p:nvSpPr>
        <p:spPr>
          <a:xfrm>
            <a:off x="8063624" y="581116"/>
            <a:ext cx="144485" cy="169295"/>
          </a:xfrm>
          <a:custGeom>
            <a:avLst/>
            <a:gdLst/>
            <a:ahLst/>
            <a:cxnLst/>
            <a:rect l="l" t="t" r="r" b="b"/>
            <a:pathLst>
              <a:path w="2446" h="2866" extrusionOk="0">
                <a:moveTo>
                  <a:pt x="2410" y="1902"/>
                </a:moveTo>
                <a:cubicBezTo>
                  <a:pt x="2446" y="1348"/>
                  <a:pt x="1821" y="527"/>
                  <a:pt x="1205" y="1"/>
                </a:cubicBezTo>
                <a:cubicBezTo>
                  <a:pt x="0" y="643"/>
                  <a:pt x="161" y="2419"/>
                  <a:pt x="1464" y="2839"/>
                </a:cubicBezTo>
                <a:cubicBezTo>
                  <a:pt x="2026" y="2866"/>
                  <a:pt x="2356" y="2526"/>
                  <a:pt x="2410" y="190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9"/>
          <p:cNvSpPr/>
          <p:nvPr/>
        </p:nvSpPr>
        <p:spPr>
          <a:xfrm>
            <a:off x="8243610" y="568594"/>
            <a:ext cx="297063" cy="281055"/>
          </a:xfrm>
          <a:custGeom>
            <a:avLst/>
            <a:gdLst/>
            <a:ahLst/>
            <a:cxnLst/>
            <a:rect l="l" t="t" r="r" b="b"/>
            <a:pathLst>
              <a:path w="5029" h="4758" extrusionOk="0">
                <a:moveTo>
                  <a:pt x="4925" y="1"/>
                </a:moveTo>
                <a:cubicBezTo>
                  <a:pt x="4916" y="1"/>
                  <a:pt x="4906" y="3"/>
                  <a:pt x="4896" y="7"/>
                </a:cubicBezTo>
                <a:cubicBezTo>
                  <a:pt x="4415" y="177"/>
                  <a:pt x="3977" y="418"/>
                  <a:pt x="3576" y="721"/>
                </a:cubicBezTo>
                <a:cubicBezTo>
                  <a:pt x="3344" y="900"/>
                  <a:pt x="3129" y="1096"/>
                  <a:pt x="2942" y="1310"/>
                </a:cubicBezTo>
                <a:cubicBezTo>
                  <a:pt x="2933" y="1293"/>
                  <a:pt x="2924" y="1293"/>
                  <a:pt x="2906" y="1293"/>
                </a:cubicBezTo>
                <a:cubicBezTo>
                  <a:pt x="2826" y="1319"/>
                  <a:pt x="2737" y="1319"/>
                  <a:pt x="2647" y="1319"/>
                </a:cubicBezTo>
                <a:cubicBezTo>
                  <a:pt x="2558" y="1310"/>
                  <a:pt x="2469" y="1293"/>
                  <a:pt x="2389" y="1257"/>
                </a:cubicBezTo>
                <a:cubicBezTo>
                  <a:pt x="2381" y="1254"/>
                  <a:pt x="2373" y="1253"/>
                  <a:pt x="2366" y="1253"/>
                </a:cubicBezTo>
                <a:cubicBezTo>
                  <a:pt x="2311" y="1253"/>
                  <a:pt x="2289" y="1340"/>
                  <a:pt x="2353" y="1364"/>
                </a:cubicBezTo>
                <a:cubicBezTo>
                  <a:pt x="2439" y="1398"/>
                  <a:pt x="2532" y="1414"/>
                  <a:pt x="2628" y="1414"/>
                </a:cubicBezTo>
                <a:cubicBezTo>
                  <a:pt x="2681" y="1414"/>
                  <a:pt x="2736" y="1409"/>
                  <a:pt x="2790" y="1400"/>
                </a:cubicBezTo>
                <a:cubicBezTo>
                  <a:pt x="2826" y="1391"/>
                  <a:pt x="2853" y="1382"/>
                  <a:pt x="2888" y="1364"/>
                </a:cubicBezTo>
                <a:lnTo>
                  <a:pt x="2888" y="1364"/>
                </a:lnTo>
                <a:cubicBezTo>
                  <a:pt x="2799" y="1471"/>
                  <a:pt x="2701" y="1587"/>
                  <a:pt x="2630" y="1676"/>
                </a:cubicBezTo>
                <a:cubicBezTo>
                  <a:pt x="2558" y="1774"/>
                  <a:pt x="2487" y="1873"/>
                  <a:pt x="2415" y="1971"/>
                </a:cubicBezTo>
                <a:cubicBezTo>
                  <a:pt x="2264" y="2051"/>
                  <a:pt x="2094" y="2123"/>
                  <a:pt x="1933" y="2194"/>
                </a:cubicBezTo>
                <a:cubicBezTo>
                  <a:pt x="1770" y="2259"/>
                  <a:pt x="1599" y="2302"/>
                  <a:pt x="1428" y="2302"/>
                </a:cubicBezTo>
                <a:cubicBezTo>
                  <a:pt x="1412" y="2302"/>
                  <a:pt x="1396" y="2302"/>
                  <a:pt x="1380" y="2301"/>
                </a:cubicBezTo>
                <a:cubicBezTo>
                  <a:pt x="1362" y="2301"/>
                  <a:pt x="1362" y="2337"/>
                  <a:pt x="1380" y="2337"/>
                </a:cubicBezTo>
                <a:cubicBezTo>
                  <a:pt x="1424" y="2341"/>
                  <a:pt x="1469" y="2343"/>
                  <a:pt x="1513" y="2343"/>
                </a:cubicBezTo>
                <a:cubicBezTo>
                  <a:pt x="1655" y="2343"/>
                  <a:pt x="1795" y="2320"/>
                  <a:pt x="1924" y="2265"/>
                </a:cubicBezTo>
                <a:cubicBezTo>
                  <a:pt x="2058" y="2212"/>
                  <a:pt x="2192" y="2158"/>
                  <a:pt x="2326" y="2096"/>
                </a:cubicBezTo>
                <a:lnTo>
                  <a:pt x="2326" y="2096"/>
                </a:lnTo>
                <a:cubicBezTo>
                  <a:pt x="2165" y="2328"/>
                  <a:pt x="2014" y="2569"/>
                  <a:pt x="1853" y="2810"/>
                </a:cubicBezTo>
                <a:cubicBezTo>
                  <a:pt x="1683" y="3069"/>
                  <a:pt x="1505" y="3327"/>
                  <a:pt x="1318" y="3568"/>
                </a:cubicBezTo>
                <a:lnTo>
                  <a:pt x="1291" y="3568"/>
                </a:lnTo>
                <a:cubicBezTo>
                  <a:pt x="1184" y="3613"/>
                  <a:pt x="1068" y="3640"/>
                  <a:pt x="952" y="3640"/>
                </a:cubicBezTo>
                <a:lnTo>
                  <a:pt x="586" y="3675"/>
                </a:lnTo>
                <a:cubicBezTo>
                  <a:pt x="550" y="3684"/>
                  <a:pt x="559" y="3729"/>
                  <a:pt x="595" y="3729"/>
                </a:cubicBezTo>
                <a:lnTo>
                  <a:pt x="978" y="3702"/>
                </a:lnTo>
                <a:cubicBezTo>
                  <a:pt x="1059" y="3702"/>
                  <a:pt x="1148" y="3693"/>
                  <a:pt x="1228" y="3675"/>
                </a:cubicBezTo>
                <a:lnTo>
                  <a:pt x="1228" y="3675"/>
                </a:lnTo>
                <a:cubicBezTo>
                  <a:pt x="1175" y="3738"/>
                  <a:pt x="1112" y="3809"/>
                  <a:pt x="1050" y="3881"/>
                </a:cubicBezTo>
                <a:cubicBezTo>
                  <a:pt x="755" y="4193"/>
                  <a:pt x="407" y="4461"/>
                  <a:pt x="23" y="4657"/>
                </a:cubicBezTo>
                <a:cubicBezTo>
                  <a:pt x="1" y="4672"/>
                  <a:pt x="10" y="4706"/>
                  <a:pt x="29" y="4706"/>
                </a:cubicBezTo>
                <a:cubicBezTo>
                  <a:pt x="33" y="4706"/>
                  <a:pt x="37" y="4705"/>
                  <a:pt x="41" y="4702"/>
                </a:cubicBezTo>
                <a:cubicBezTo>
                  <a:pt x="300" y="4586"/>
                  <a:pt x="532" y="4434"/>
                  <a:pt x="746" y="4247"/>
                </a:cubicBezTo>
                <a:lnTo>
                  <a:pt x="746" y="4247"/>
                </a:lnTo>
                <a:cubicBezTo>
                  <a:pt x="675" y="4398"/>
                  <a:pt x="639" y="4559"/>
                  <a:pt x="621" y="4720"/>
                </a:cubicBezTo>
                <a:cubicBezTo>
                  <a:pt x="621" y="4744"/>
                  <a:pt x="643" y="4758"/>
                  <a:pt x="662" y="4758"/>
                </a:cubicBezTo>
                <a:cubicBezTo>
                  <a:pt x="678" y="4758"/>
                  <a:pt x="693" y="4749"/>
                  <a:pt x="693" y="4729"/>
                </a:cubicBezTo>
                <a:cubicBezTo>
                  <a:pt x="711" y="4523"/>
                  <a:pt x="773" y="4327"/>
                  <a:pt x="862" y="4149"/>
                </a:cubicBezTo>
                <a:cubicBezTo>
                  <a:pt x="969" y="4050"/>
                  <a:pt x="1077" y="3943"/>
                  <a:pt x="1175" y="3836"/>
                </a:cubicBezTo>
                <a:cubicBezTo>
                  <a:pt x="1353" y="3631"/>
                  <a:pt x="1532" y="3417"/>
                  <a:pt x="1683" y="3194"/>
                </a:cubicBezTo>
                <a:lnTo>
                  <a:pt x="1683" y="3194"/>
                </a:lnTo>
                <a:cubicBezTo>
                  <a:pt x="1576" y="3684"/>
                  <a:pt x="1559" y="4193"/>
                  <a:pt x="1648" y="4684"/>
                </a:cubicBezTo>
                <a:cubicBezTo>
                  <a:pt x="1648" y="4696"/>
                  <a:pt x="1657" y="4701"/>
                  <a:pt x="1666" y="4701"/>
                </a:cubicBezTo>
                <a:cubicBezTo>
                  <a:pt x="1677" y="4701"/>
                  <a:pt x="1688" y="4694"/>
                  <a:pt x="1683" y="4684"/>
                </a:cubicBezTo>
                <a:cubicBezTo>
                  <a:pt x="1621" y="4157"/>
                  <a:pt x="1639" y="3631"/>
                  <a:pt x="1746" y="3122"/>
                </a:cubicBezTo>
                <a:cubicBezTo>
                  <a:pt x="1844" y="2979"/>
                  <a:pt x="1942" y="2845"/>
                  <a:pt x="2032" y="2712"/>
                </a:cubicBezTo>
                <a:lnTo>
                  <a:pt x="2032" y="2712"/>
                </a:lnTo>
                <a:cubicBezTo>
                  <a:pt x="2023" y="2792"/>
                  <a:pt x="2023" y="2872"/>
                  <a:pt x="2032" y="2953"/>
                </a:cubicBezTo>
                <a:cubicBezTo>
                  <a:pt x="2040" y="2973"/>
                  <a:pt x="2057" y="2982"/>
                  <a:pt x="2073" y="2982"/>
                </a:cubicBezTo>
                <a:cubicBezTo>
                  <a:pt x="2093" y="2982"/>
                  <a:pt x="2112" y="2968"/>
                  <a:pt x="2112" y="2944"/>
                </a:cubicBezTo>
                <a:cubicBezTo>
                  <a:pt x="2103" y="2845"/>
                  <a:pt x="2103" y="2738"/>
                  <a:pt x="2112" y="2649"/>
                </a:cubicBezTo>
                <a:cubicBezTo>
                  <a:pt x="2112" y="2631"/>
                  <a:pt x="2112" y="2622"/>
                  <a:pt x="2103" y="2613"/>
                </a:cubicBezTo>
                <a:cubicBezTo>
                  <a:pt x="2299" y="2337"/>
                  <a:pt x="2487" y="2051"/>
                  <a:pt x="2701" y="1783"/>
                </a:cubicBezTo>
                <a:lnTo>
                  <a:pt x="2701" y="1783"/>
                </a:lnTo>
                <a:cubicBezTo>
                  <a:pt x="2638" y="1935"/>
                  <a:pt x="2594" y="2096"/>
                  <a:pt x="2567" y="2265"/>
                </a:cubicBezTo>
                <a:cubicBezTo>
                  <a:pt x="2549" y="2408"/>
                  <a:pt x="2549" y="2551"/>
                  <a:pt x="2558" y="2694"/>
                </a:cubicBezTo>
                <a:cubicBezTo>
                  <a:pt x="2558" y="2837"/>
                  <a:pt x="2585" y="2988"/>
                  <a:pt x="2638" y="3122"/>
                </a:cubicBezTo>
                <a:cubicBezTo>
                  <a:pt x="2642" y="3133"/>
                  <a:pt x="2651" y="3138"/>
                  <a:pt x="2661" y="3138"/>
                </a:cubicBezTo>
                <a:cubicBezTo>
                  <a:pt x="2676" y="3138"/>
                  <a:pt x="2692" y="3126"/>
                  <a:pt x="2692" y="3104"/>
                </a:cubicBezTo>
                <a:cubicBezTo>
                  <a:pt x="2665" y="2970"/>
                  <a:pt x="2638" y="2828"/>
                  <a:pt x="2630" y="2694"/>
                </a:cubicBezTo>
                <a:cubicBezTo>
                  <a:pt x="2621" y="2551"/>
                  <a:pt x="2630" y="2417"/>
                  <a:pt x="2647" y="2283"/>
                </a:cubicBezTo>
                <a:cubicBezTo>
                  <a:pt x="2674" y="2051"/>
                  <a:pt x="2737" y="1828"/>
                  <a:pt x="2835" y="1614"/>
                </a:cubicBezTo>
                <a:cubicBezTo>
                  <a:pt x="3040" y="1364"/>
                  <a:pt x="3272" y="1141"/>
                  <a:pt x="3513" y="936"/>
                </a:cubicBezTo>
                <a:lnTo>
                  <a:pt x="3513" y="936"/>
                </a:lnTo>
                <a:cubicBezTo>
                  <a:pt x="3486" y="1016"/>
                  <a:pt x="3460" y="1105"/>
                  <a:pt x="3442" y="1194"/>
                </a:cubicBezTo>
                <a:cubicBezTo>
                  <a:pt x="3424" y="1284"/>
                  <a:pt x="3415" y="1364"/>
                  <a:pt x="3406" y="1453"/>
                </a:cubicBezTo>
                <a:cubicBezTo>
                  <a:pt x="3406" y="1533"/>
                  <a:pt x="3406" y="1614"/>
                  <a:pt x="3424" y="1694"/>
                </a:cubicBezTo>
                <a:cubicBezTo>
                  <a:pt x="3424" y="1708"/>
                  <a:pt x="3435" y="1714"/>
                  <a:pt x="3446" y="1714"/>
                </a:cubicBezTo>
                <a:cubicBezTo>
                  <a:pt x="3457" y="1714"/>
                  <a:pt x="3468" y="1708"/>
                  <a:pt x="3468" y="1694"/>
                </a:cubicBezTo>
                <a:lnTo>
                  <a:pt x="3468" y="1444"/>
                </a:lnTo>
                <a:cubicBezTo>
                  <a:pt x="3477" y="1364"/>
                  <a:pt x="3486" y="1293"/>
                  <a:pt x="3504" y="1212"/>
                </a:cubicBezTo>
                <a:cubicBezTo>
                  <a:pt x="3522" y="1087"/>
                  <a:pt x="3558" y="971"/>
                  <a:pt x="3602" y="855"/>
                </a:cubicBezTo>
                <a:cubicBezTo>
                  <a:pt x="3656" y="819"/>
                  <a:pt x="3709" y="775"/>
                  <a:pt x="3763" y="739"/>
                </a:cubicBezTo>
                <a:cubicBezTo>
                  <a:pt x="4129" y="480"/>
                  <a:pt x="4531" y="275"/>
                  <a:pt x="4950" y="123"/>
                </a:cubicBezTo>
                <a:cubicBezTo>
                  <a:pt x="5028" y="100"/>
                  <a:pt x="4990" y="1"/>
                  <a:pt x="49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9"/>
          <p:cNvSpPr/>
          <p:nvPr/>
        </p:nvSpPr>
        <p:spPr>
          <a:xfrm>
            <a:off x="8250757" y="707467"/>
            <a:ext cx="29062" cy="32725"/>
          </a:xfrm>
          <a:custGeom>
            <a:avLst/>
            <a:gdLst/>
            <a:ahLst/>
            <a:cxnLst/>
            <a:rect l="l" t="t" r="r" b="b"/>
            <a:pathLst>
              <a:path w="492" h="554" extrusionOk="0">
                <a:moveTo>
                  <a:pt x="262" y="0"/>
                </a:moveTo>
                <a:cubicBezTo>
                  <a:pt x="249" y="0"/>
                  <a:pt x="236" y="1"/>
                  <a:pt x="224" y="4"/>
                </a:cubicBezTo>
                <a:cubicBezTo>
                  <a:pt x="143" y="13"/>
                  <a:pt x="72" y="66"/>
                  <a:pt x="45" y="146"/>
                </a:cubicBezTo>
                <a:cubicBezTo>
                  <a:pt x="36" y="164"/>
                  <a:pt x="27" y="182"/>
                  <a:pt x="27" y="200"/>
                </a:cubicBezTo>
                <a:cubicBezTo>
                  <a:pt x="1" y="307"/>
                  <a:pt x="36" y="414"/>
                  <a:pt x="108" y="494"/>
                </a:cubicBezTo>
                <a:cubicBezTo>
                  <a:pt x="151" y="534"/>
                  <a:pt x="206" y="553"/>
                  <a:pt x="260" y="553"/>
                </a:cubicBezTo>
                <a:cubicBezTo>
                  <a:pt x="350" y="553"/>
                  <a:pt x="440" y="500"/>
                  <a:pt x="474" y="405"/>
                </a:cubicBezTo>
                <a:cubicBezTo>
                  <a:pt x="491" y="361"/>
                  <a:pt x="491" y="307"/>
                  <a:pt x="491" y="253"/>
                </a:cubicBezTo>
                <a:cubicBezTo>
                  <a:pt x="483" y="209"/>
                  <a:pt x="465" y="173"/>
                  <a:pt x="456" y="137"/>
                </a:cubicBezTo>
                <a:cubicBezTo>
                  <a:pt x="438" y="102"/>
                  <a:pt x="411" y="66"/>
                  <a:pt x="375" y="39"/>
                </a:cubicBezTo>
                <a:cubicBezTo>
                  <a:pt x="341" y="12"/>
                  <a:pt x="302" y="0"/>
                  <a:pt x="2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9"/>
          <p:cNvSpPr/>
          <p:nvPr/>
        </p:nvSpPr>
        <p:spPr>
          <a:xfrm>
            <a:off x="8346687" y="885267"/>
            <a:ext cx="34379" cy="25459"/>
          </a:xfrm>
          <a:custGeom>
            <a:avLst/>
            <a:gdLst/>
            <a:ahLst/>
            <a:cxnLst/>
            <a:rect l="l" t="t" r="r" b="b"/>
            <a:pathLst>
              <a:path w="582" h="431" extrusionOk="0">
                <a:moveTo>
                  <a:pt x="253" y="0"/>
                </a:moveTo>
                <a:cubicBezTo>
                  <a:pt x="165" y="0"/>
                  <a:pt x="87" y="45"/>
                  <a:pt x="54" y="126"/>
                </a:cubicBezTo>
                <a:cubicBezTo>
                  <a:pt x="19" y="153"/>
                  <a:pt x="1" y="189"/>
                  <a:pt x="10" y="233"/>
                </a:cubicBezTo>
                <a:cubicBezTo>
                  <a:pt x="19" y="251"/>
                  <a:pt x="28" y="269"/>
                  <a:pt x="37" y="287"/>
                </a:cubicBezTo>
                <a:cubicBezTo>
                  <a:pt x="70" y="378"/>
                  <a:pt x="157" y="431"/>
                  <a:pt x="247" y="431"/>
                </a:cubicBezTo>
                <a:cubicBezTo>
                  <a:pt x="255" y="431"/>
                  <a:pt x="262" y="430"/>
                  <a:pt x="269" y="430"/>
                </a:cubicBezTo>
                <a:cubicBezTo>
                  <a:pt x="313" y="430"/>
                  <a:pt x="349" y="430"/>
                  <a:pt x="394" y="412"/>
                </a:cubicBezTo>
                <a:cubicBezTo>
                  <a:pt x="519" y="385"/>
                  <a:pt x="581" y="242"/>
                  <a:pt x="536" y="126"/>
                </a:cubicBezTo>
                <a:cubicBezTo>
                  <a:pt x="501" y="73"/>
                  <a:pt x="456" y="28"/>
                  <a:pt x="394" y="19"/>
                </a:cubicBezTo>
                <a:cubicBezTo>
                  <a:pt x="367" y="10"/>
                  <a:pt x="340" y="1"/>
                  <a:pt x="313" y="1"/>
                </a:cubicBezTo>
                <a:lnTo>
                  <a:pt x="278" y="1"/>
                </a:lnTo>
                <a:cubicBezTo>
                  <a:pt x="269" y="1"/>
                  <a:pt x="261" y="0"/>
                  <a:pt x="2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9"/>
          <p:cNvSpPr/>
          <p:nvPr/>
        </p:nvSpPr>
        <p:spPr>
          <a:xfrm>
            <a:off x="8175384" y="850179"/>
            <a:ext cx="30598" cy="32666"/>
          </a:xfrm>
          <a:custGeom>
            <a:avLst/>
            <a:gdLst/>
            <a:ahLst/>
            <a:cxnLst/>
            <a:rect l="l" t="t" r="r" b="b"/>
            <a:pathLst>
              <a:path w="518" h="553" extrusionOk="0">
                <a:moveTo>
                  <a:pt x="251" y="1"/>
                </a:moveTo>
                <a:cubicBezTo>
                  <a:pt x="236" y="1"/>
                  <a:pt x="221" y="2"/>
                  <a:pt x="206" y="6"/>
                </a:cubicBezTo>
                <a:cubicBezTo>
                  <a:pt x="161" y="15"/>
                  <a:pt x="125" y="33"/>
                  <a:pt x="90" y="60"/>
                </a:cubicBezTo>
                <a:cubicBezTo>
                  <a:pt x="27" y="104"/>
                  <a:pt x="0" y="185"/>
                  <a:pt x="9" y="265"/>
                </a:cubicBezTo>
                <a:cubicBezTo>
                  <a:pt x="18" y="292"/>
                  <a:pt x="36" y="328"/>
                  <a:pt x="54" y="354"/>
                </a:cubicBezTo>
                <a:cubicBezTo>
                  <a:pt x="78" y="469"/>
                  <a:pt x="185" y="553"/>
                  <a:pt x="305" y="553"/>
                </a:cubicBezTo>
                <a:cubicBezTo>
                  <a:pt x="317" y="553"/>
                  <a:pt x="328" y="552"/>
                  <a:pt x="339" y="551"/>
                </a:cubicBezTo>
                <a:cubicBezTo>
                  <a:pt x="420" y="533"/>
                  <a:pt x="482" y="461"/>
                  <a:pt x="500" y="372"/>
                </a:cubicBezTo>
                <a:cubicBezTo>
                  <a:pt x="518" y="310"/>
                  <a:pt x="509" y="238"/>
                  <a:pt x="482" y="176"/>
                </a:cubicBezTo>
                <a:cubicBezTo>
                  <a:pt x="473" y="149"/>
                  <a:pt x="455" y="122"/>
                  <a:pt x="438" y="104"/>
                </a:cubicBezTo>
                <a:cubicBezTo>
                  <a:pt x="429" y="87"/>
                  <a:pt x="411" y="69"/>
                  <a:pt x="402" y="60"/>
                </a:cubicBezTo>
                <a:cubicBezTo>
                  <a:pt x="360" y="25"/>
                  <a:pt x="30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9"/>
          <p:cNvSpPr/>
          <p:nvPr/>
        </p:nvSpPr>
        <p:spPr>
          <a:xfrm>
            <a:off x="8227543" y="771971"/>
            <a:ext cx="20143" cy="21147"/>
          </a:xfrm>
          <a:custGeom>
            <a:avLst/>
            <a:gdLst/>
            <a:ahLst/>
            <a:cxnLst/>
            <a:rect l="l" t="t" r="r" b="b"/>
            <a:pathLst>
              <a:path w="341" h="358" extrusionOk="0">
                <a:moveTo>
                  <a:pt x="162" y="0"/>
                </a:moveTo>
                <a:cubicBezTo>
                  <a:pt x="144" y="0"/>
                  <a:pt x="126" y="9"/>
                  <a:pt x="108" y="18"/>
                </a:cubicBezTo>
                <a:lnTo>
                  <a:pt x="99" y="18"/>
                </a:lnTo>
                <a:cubicBezTo>
                  <a:pt x="63" y="36"/>
                  <a:pt x="28" y="63"/>
                  <a:pt x="19" y="108"/>
                </a:cubicBezTo>
                <a:cubicBezTo>
                  <a:pt x="10" y="134"/>
                  <a:pt x="1" y="170"/>
                  <a:pt x="10" y="197"/>
                </a:cubicBezTo>
                <a:cubicBezTo>
                  <a:pt x="10" y="268"/>
                  <a:pt x="54" y="322"/>
                  <a:pt x="117" y="349"/>
                </a:cubicBezTo>
                <a:cubicBezTo>
                  <a:pt x="135" y="357"/>
                  <a:pt x="162" y="357"/>
                  <a:pt x="179" y="357"/>
                </a:cubicBezTo>
                <a:cubicBezTo>
                  <a:pt x="206" y="357"/>
                  <a:pt x="224" y="349"/>
                  <a:pt x="242" y="340"/>
                </a:cubicBezTo>
                <a:cubicBezTo>
                  <a:pt x="269" y="331"/>
                  <a:pt x="286" y="313"/>
                  <a:pt x="304" y="286"/>
                </a:cubicBezTo>
                <a:cubicBezTo>
                  <a:pt x="322" y="277"/>
                  <a:pt x="331" y="250"/>
                  <a:pt x="331" y="232"/>
                </a:cubicBezTo>
                <a:cubicBezTo>
                  <a:pt x="340" y="224"/>
                  <a:pt x="340" y="206"/>
                  <a:pt x="340" y="197"/>
                </a:cubicBezTo>
                <a:cubicBezTo>
                  <a:pt x="340" y="179"/>
                  <a:pt x="340" y="152"/>
                  <a:pt x="331" y="134"/>
                </a:cubicBezTo>
                <a:lnTo>
                  <a:pt x="313" y="116"/>
                </a:lnTo>
                <a:cubicBezTo>
                  <a:pt x="304" y="90"/>
                  <a:pt x="295" y="72"/>
                  <a:pt x="278" y="54"/>
                </a:cubicBezTo>
                <a:cubicBezTo>
                  <a:pt x="260" y="36"/>
                  <a:pt x="242" y="18"/>
                  <a:pt x="215" y="9"/>
                </a:cubicBezTo>
                <a:cubicBezTo>
                  <a:pt x="197" y="0"/>
                  <a:pt x="179" y="0"/>
                  <a:pt x="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"/>
          <p:cNvSpPr/>
          <p:nvPr/>
        </p:nvSpPr>
        <p:spPr>
          <a:xfrm>
            <a:off x="8401562" y="790519"/>
            <a:ext cx="35383" cy="32193"/>
          </a:xfrm>
          <a:custGeom>
            <a:avLst/>
            <a:gdLst/>
            <a:ahLst/>
            <a:cxnLst/>
            <a:rect l="l" t="t" r="r" b="b"/>
            <a:pathLst>
              <a:path w="599" h="545" extrusionOk="0">
                <a:moveTo>
                  <a:pt x="305" y="0"/>
                </a:moveTo>
                <a:cubicBezTo>
                  <a:pt x="239" y="0"/>
                  <a:pt x="171" y="25"/>
                  <a:pt x="116" y="61"/>
                </a:cubicBezTo>
                <a:cubicBezTo>
                  <a:pt x="54" y="115"/>
                  <a:pt x="9" y="195"/>
                  <a:pt x="9" y="284"/>
                </a:cubicBezTo>
                <a:cubicBezTo>
                  <a:pt x="0" y="347"/>
                  <a:pt x="18" y="409"/>
                  <a:pt x="63" y="454"/>
                </a:cubicBezTo>
                <a:cubicBezTo>
                  <a:pt x="89" y="490"/>
                  <a:pt x="125" y="508"/>
                  <a:pt x="161" y="525"/>
                </a:cubicBezTo>
                <a:cubicBezTo>
                  <a:pt x="188" y="543"/>
                  <a:pt x="223" y="543"/>
                  <a:pt x="259" y="543"/>
                </a:cubicBezTo>
                <a:cubicBezTo>
                  <a:pt x="268" y="544"/>
                  <a:pt x="277" y="544"/>
                  <a:pt x="286" y="544"/>
                </a:cubicBezTo>
                <a:cubicBezTo>
                  <a:pt x="382" y="544"/>
                  <a:pt x="470" y="501"/>
                  <a:pt x="527" y="427"/>
                </a:cubicBezTo>
                <a:cubicBezTo>
                  <a:pt x="589" y="347"/>
                  <a:pt x="598" y="249"/>
                  <a:pt x="562" y="159"/>
                </a:cubicBezTo>
                <a:cubicBezTo>
                  <a:pt x="527" y="88"/>
                  <a:pt x="464" y="35"/>
                  <a:pt x="393" y="17"/>
                </a:cubicBezTo>
                <a:cubicBezTo>
                  <a:pt x="365" y="5"/>
                  <a:pt x="335" y="0"/>
                  <a:pt x="3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"/>
          <p:cNvSpPr/>
          <p:nvPr/>
        </p:nvSpPr>
        <p:spPr>
          <a:xfrm>
            <a:off x="8453189" y="695535"/>
            <a:ext cx="26936" cy="26700"/>
          </a:xfrm>
          <a:custGeom>
            <a:avLst/>
            <a:gdLst/>
            <a:ahLst/>
            <a:cxnLst/>
            <a:rect l="l" t="t" r="r" b="b"/>
            <a:pathLst>
              <a:path w="456" h="452" extrusionOk="0">
                <a:moveTo>
                  <a:pt x="197" y="0"/>
                </a:moveTo>
                <a:cubicBezTo>
                  <a:pt x="179" y="0"/>
                  <a:pt x="161" y="0"/>
                  <a:pt x="144" y="9"/>
                </a:cubicBezTo>
                <a:cubicBezTo>
                  <a:pt x="117" y="18"/>
                  <a:pt x="90" y="27"/>
                  <a:pt x="72" y="45"/>
                </a:cubicBezTo>
                <a:cubicBezTo>
                  <a:pt x="63" y="63"/>
                  <a:pt x="45" y="72"/>
                  <a:pt x="36" y="90"/>
                </a:cubicBezTo>
                <a:cubicBezTo>
                  <a:pt x="19" y="107"/>
                  <a:pt x="10" y="134"/>
                  <a:pt x="10" y="161"/>
                </a:cubicBezTo>
                <a:cubicBezTo>
                  <a:pt x="1" y="188"/>
                  <a:pt x="1" y="206"/>
                  <a:pt x="10" y="232"/>
                </a:cubicBezTo>
                <a:cubicBezTo>
                  <a:pt x="10" y="241"/>
                  <a:pt x="10" y="250"/>
                  <a:pt x="10" y="268"/>
                </a:cubicBezTo>
                <a:cubicBezTo>
                  <a:pt x="10" y="295"/>
                  <a:pt x="19" y="322"/>
                  <a:pt x="36" y="339"/>
                </a:cubicBezTo>
                <a:cubicBezTo>
                  <a:pt x="45" y="348"/>
                  <a:pt x="45" y="357"/>
                  <a:pt x="54" y="366"/>
                </a:cubicBezTo>
                <a:cubicBezTo>
                  <a:pt x="63" y="384"/>
                  <a:pt x="81" y="393"/>
                  <a:pt x="99" y="402"/>
                </a:cubicBezTo>
                <a:cubicBezTo>
                  <a:pt x="108" y="420"/>
                  <a:pt x="135" y="429"/>
                  <a:pt x="153" y="438"/>
                </a:cubicBezTo>
                <a:cubicBezTo>
                  <a:pt x="179" y="447"/>
                  <a:pt x="208" y="451"/>
                  <a:pt x="237" y="451"/>
                </a:cubicBezTo>
                <a:cubicBezTo>
                  <a:pt x="266" y="451"/>
                  <a:pt x="295" y="447"/>
                  <a:pt x="322" y="438"/>
                </a:cubicBezTo>
                <a:cubicBezTo>
                  <a:pt x="376" y="411"/>
                  <a:pt x="420" y="366"/>
                  <a:pt x="438" y="313"/>
                </a:cubicBezTo>
                <a:lnTo>
                  <a:pt x="429" y="304"/>
                </a:lnTo>
                <a:cubicBezTo>
                  <a:pt x="456" y="232"/>
                  <a:pt x="438" y="152"/>
                  <a:pt x="393" y="90"/>
                </a:cubicBezTo>
                <a:cubicBezTo>
                  <a:pt x="367" y="54"/>
                  <a:pt x="331" y="36"/>
                  <a:pt x="295" y="18"/>
                </a:cubicBezTo>
                <a:lnTo>
                  <a:pt x="277" y="9"/>
                </a:lnTo>
                <a:cubicBezTo>
                  <a:pt x="269" y="9"/>
                  <a:pt x="260" y="0"/>
                  <a:pt x="2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9"/>
          <p:cNvSpPr/>
          <p:nvPr/>
        </p:nvSpPr>
        <p:spPr>
          <a:xfrm>
            <a:off x="8368306" y="732335"/>
            <a:ext cx="88132" cy="75432"/>
          </a:xfrm>
          <a:custGeom>
            <a:avLst/>
            <a:gdLst/>
            <a:ahLst/>
            <a:cxnLst/>
            <a:rect l="l" t="t" r="r" b="b"/>
            <a:pathLst>
              <a:path w="1492" h="1277" extrusionOk="0">
                <a:moveTo>
                  <a:pt x="768" y="654"/>
                </a:moveTo>
                <a:lnTo>
                  <a:pt x="768" y="654"/>
                </a:lnTo>
                <a:cubicBezTo>
                  <a:pt x="765" y="657"/>
                  <a:pt x="762" y="660"/>
                  <a:pt x="759" y="663"/>
                </a:cubicBezTo>
                <a:lnTo>
                  <a:pt x="759" y="663"/>
                </a:lnTo>
                <a:lnTo>
                  <a:pt x="759" y="663"/>
                </a:lnTo>
                <a:lnTo>
                  <a:pt x="768" y="654"/>
                </a:lnTo>
                <a:close/>
                <a:moveTo>
                  <a:pt x="719" y="1"/>
                </a:moveTo>
                <a:cubicBezTo>
                  <a:pt x="642" y="1"/>
                  <a:pt x="565" y="16"/>
                  <a:pt x="492" y="47"/>
                </a:cubicBezTo>
                <a:cubicBezTo>
                  <a:pt x="420" y="73"/>
                  <a:pt x="367" y="109"/>
                  <a:pt x="313" y="154"/>
                </a:cubicBezTo>
                <a:cubicBezTo>
                  <a:pt x="108" y="261"/>
                  <a:pt x="1" y="493"/>
                  <a:pt x="45" y="716"/>
                </a:cubicBezTo>
                <a:cubicBezTo>
                  <a:pt x="106" y="1047"/>
                  <a:pt x="394" y="1276"/>
                  <a:pt x="718" y="1276"/>
                </a:cubicBezTo>
                <a:cubicBezTo>
                  <a:pt x="779" y="1276"/>
                  <a:pt x="840" y="1268"/>
                  <a:pt x="902" y="1252"/>
                </a:cubicBezTo>
                <a:cubicBezTo>
                  <a:pt x="1322" y="1127"/>
                  <a:pt x="1491" y="520"/>
                  <a:pt x="1170" y="198"/>
                </a:cubicBezTo>
                <a:cubicBezTo>
                  <a:pt x="1048" y="70"/>
                  <a:pt x="884" y="1"/>
                  <a:pt x="719" y="1"/>
                </a:cubicBezTo>
                <a:close/>
              </a:path>
            </a:pathLst>
          </a:custGeom>
          <a:solidFill>
            <a:srgbClr val="E56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"/>
          <p:cNvSpPr/>
          <p:nvPr/>
        </p:nvSpPr>
        <p:spPr>
          <a:xfrm>
            <a:off x="8307701" y="821885"/>
            <a:ext cx="98647" cy="78799"/>
          </a:xfrm>
          <a:custGeom>
            <a:avLst/>
            <a:gdLst/>
            <a:ahLst/>
            <a:cxnLst/>
            <a:rect l="l" t="t" r="r" b="b"/>
            <a:pathLst>
              <a:path w="1670" h="1334" extrusionOk="0">
                <a:moveTo>
                  <a:pt x="732" y="0"/>
                </a:moveTo>
                <a:cubicBezTo>
                  <a:pt x="403" y="0"/>
                  <a:pt x="89" y="215"/>
                  <a:pt x="27" y="575"/>
                </a:cubicBezTo>
                <a:cubicBezTo>
                  <a:pt x="0" y="762"/>
                  <a:pt x="54" y="949"/>
                  <a:pt x="179" y="1092"/>
                </a:cubicBezTo>
                <a:cubicBezTo>
                  <a:pt x="241" y="1172"/>
                  <a:pt x="331" y="1226"/>
                  <a:pt x="429" y="1262"/>
                </a:cubicBezTo>
                <a:cubicBezTo>
                  <a:pt x="535" y="1309"/>
                  <a:pt x="649" y="1333"/>
                  <a:pt x="764" y="1333"/>
                </a:cubicBezTo>
                <a:cubicBezTo>
                  <a:pt x="927" y="1333"/>
                  <a:pt x="1090" y="1285"/>
                  <a:pt x="1232" y="1190"/>
                </a:cubicBezTo>
                <a:cubicBezTo>
                  <a:pt x="1669" y="878"/>
                  <a:pt x="1464" y="235"/>
                  <a:pt x="1018" y="57"/>
                </a:cubicBezTo>
                <a:cubicBezTo>
                  <a:pt x="925" y="19"/>
                  <a:pt x="828" y="0"/>
                  <a:pt x="7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9"/>
          <p:cNvSpPr/>
          <p:nvPr/>
        </p:nvSpPr>
        <p:spPr>
          <a:xfrm>
            <a:off x="8181764" y="809953"/>
            <a:ext cx="90672" cy="81221"/>
          </a:xfrm>
          <a:custGeom>
            <a:avLst/>
            <a:gdLst/>
            <a:ahLst/>
            <a:cxnLst/>
            <a:rect l="l" t="t" r="r" b="b"/>
            <a:pathLst>
              <a:path w="1535" h="1375" extrusionOk="0">
                <a:moveTo>
                  <a:pt x="749" y="0"/>
                </a:moveTo>
                <a:cubicBezTo>
                  <a:pt x="696" y="0"/>
                  <a:pt x="633" y="0"/>
                  <a:pt x="571" y="18"/>
                </a:cubicBezTo>
                <a:cubicBezTo>
                  <a:pt x="508" y="18"/>
                  <a:pt x="446" y="27"/>
                  <a:pt x="392" y="54"/>
                </a:cubicBezTo>
                <a:cubicBezTo>
                  <a:pt x="196" y="152"/>
                  <a:pt x="62" y="348"/>
                  <a:pt x="53" y="571"/>
                </a:cubicBezTo>
                <a:cubicBezTo>
                  <a:pt x="0" y="1003"/>
                  <a:pt x="339" y="1375"/>
                  <a:pt x="770" y="1375"/>
                </a:cubicBezTo>
                <a:cubicBezTo>
                  <a:pt x="775" y="1375"/>
                  <a:pt x="780" y="1375"/>
                  <a:pt x="785" y="1374"/>
                </a:cubicBezTo>
                <a:cubicBezTo>
                  <a:pt x="1285" y="1357"/>
                  <a:pt x="1535" y="812"/>
                  <a:pt x="1311" y="384"/>
                </a:cubicBezTo>
                <a:cubicBezTo>
                  <a:pt x="1195" y="179"/>
                  <a:pt x="990" y="36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9"/>
          <p:cNvSpPr/>
          <p:nvPr/>
        </p:nvSpPr>
        <p:spPr>
          <a:xfrm>
            <a:off x="8238116" y="758798"/>
            <a:ext cx="53813" cy="54581"/>
          </a:xfrm>
          <a:custGeom>
            <a:avLst/>
            <a:gdLst/>
            <a:ahLst/>
            <a:cxnLst/>
            <a:rect l="l" t="t" r="r" b="b"/>
            <a:pathLst>
              <a:path w="911" h="924" extrusionOk="0">
                <a:moveTo>
                  <a:pt x="366" y="0"/>
                </a:moveTo>
                <a:cubicBezTo>
                  <a:pt x="331" y="9"/>
                  <a:pt x="295" y="18"/>
                  <a:pt x="259" y="36"/>
                </a:cubicBezTo>
                <a:cubicBezTo>
                  <a:pt x="241" y="45"/>
                  <a:pt x="224" y="54"/>
                  <a:pt x="206" y="63"/>
                </a:cubicBezTo>
                <a:cubicBezTo>
                  <a:pt x="170" y="81"/>
                  <a:pt x="143" y="107"/>
                  <a:pt x="116" y="134"/>
                </a:cubicBezTo>
                <a:cubicBezTo>
                  <a:pt x="81" y="170"/>
                  <a:pt x="54" y="215"/>
                  <a:pt x="36" y="268"/>
                </a:cubicBezTo>
                <a:lnTo>
                  <a:pt x="36" y="277"/>
                </a:lnTo>
                <a:cubicBezTo>
                  <a:pt x="27" y="313"/>
                  <a:pt x="18" y="348"/>
                  <a:pt x="9" y="384"/>
                </a:cubicBezTo>
                <a:cubicBezTo>
                  <a:pt x="9" y="411"/>
                  <a:pt x="9" y="438"/>
                  <a:pt x="9" y="455"/>
                </a:cubicBezTo>
                <a:cubicBezTo>
                  <a:pt x="0" y="482"/>
                  <a:pt x="0" y="509"/>
                  <a:pt x="9" y="527"/>
                </a:cubicBezTo>
                <a:lnTo>
                  <a:pt x="45" y="643"/>
                </a:lnTo>
                <a:lnTo>
                  <a:pt x="45" y="652"/>
                </a:lnTo>
                <a:cubicBezTo>
                  <a:pt x="81" y="723"/>
                  <a:pt x="125" y="786"/>
                  <a:pt x="197" y="830"/>
                </a:cubicBezTo>
                <a:cubicBezTo>
                  <a:pt x="215" y="848"/>
                  <a:pt x="232" y="857"/>
                  <a:pt x="250" y="866"/>
                </a:cubicBezTo>
                <a:cubicBezTo>
                  <a:pt x="277" y="875"/>
                  <a:pt x="295" y="893"/>
                  <a:pt x="313" y="902"/>
                </a:cubicBezTo>
                <a:cubicBezTo>
                  <a:pt x="352" y="915"/>
                  <a:pt x="396" y="923"/>
                  <a:pt x="441" y="923"/>
                </a:cubicBezTo>
                <a:cubicBezTo>
                  <a:pt x="458" y="923"/>
                  <a:pt x="475" y="922"/>
                  <a:pt x="491" y="920"/>
                </a:cubicBezTo>
                <a:cubicBezTo>
                  <a:pt x="501" y="922"/>
                  <a:pt x="510" y="923"/>
                  <a:pt x="520" y="923"/>
                </a:cubicBezTo>
                <a:cubicBezTo>
                  <a:pt x="546" y="923"/>
                  <a:pt x="572" y="915"/>
                  <a:pt x="598" y="902"/>
                </a:cubicBezTo>
                <a:cubicBezTo>
                  <a:pt x="625" y="902"/>
                  <a:pt x="643" y="893"/>
                  <a:pt x="661" y="884"/>
                </a:cubicBezTo>
                <a:cubicBezTo>
                  <a:pt x="714" y="866"/>
                  <a:pt x="759" y="830"/>
                  <a:pt x="795" y="786"/>
                </a:cubicBezTo>
                <a:cubicBezTo>
                  <a:pt x="821" y="759"/>
                  <a:pt x="839" y="732"/>
                  <a:pt x="857" y="696"/>
                </a:cubicBezTo>
                <a:cubicBezTo>
                  <a:pt x="875" y="670"/>
                  <a:pt x="893" y="634"/>
                  <a:pt x="893" y="598"/>
                </a:cubicBezTo>
                <a:cubicBezTo>
                  <a:pt x="911" y="563"/>
                  <a:pt x="911" y="518"/>
                  <a:pt x="902" y="482"/>
                </a:cubicBezTo>
                <a:cubicBezTo>
                  <a:pt x="911" y="455"/>
                  <a:pt x="902" y="420"/>
                  <a:pt x="902" y="393"/>
                </a:cubicBezTo>
                <a:cubicBezTo>
                  <a:pt x="893" y="366"/>
                  <a:pt x="884" y="348"/>
                  <a:pt x="884" y="331"/>
                </a:cubicBezTo>
                <a:cubicBezTo>
                  <a:pt x="866" y="277"/>
                  <a:pt x="839" y="223"/>
                  <a:pt x="795" y="179"/>
                </a:cubicBezTo>
                <a:cubicBezTo>
                  <a:pt x="777" y="152"/>
                  <a:pt x="750" y="125"/>
                  <a:pt x="714" y="98"/>
                </a:cubicBezTo>
                <a:lnTo>
                  <a:pt x="705" y="90"/>
                </a:lnTo>
                <a:cubicBezTo>
                  <a:pt x="670" y="63"/>
                  <a:pt x="625" y="45"/>
                  <a:pt x="589" y="36"/>
                </a:cubicBezTo>
                <a:lnTo>
                  <a:pt x="581" y="27"/>
                </a:lnTo>
                <a:cubicBezTo>
                  <a:pt x="554" y="9"/>
                  <a:pt x="518" y="9"/>
                  <a:pt x="4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9"/>
          <p:cNvSpPr/>
          <p:nvPr/>
        </p:nvSpPr>
        <p:spPr>
          <a:xfrm>
            <a:off x="8259736" y="674860"/>
            <a:ext cx="81221" cy="75728"/>
          </a:xfrm>
          <a:custGeom>
            <a:avLst/>
            <a:gdLst/>
            <a:ahLst/>
            <a:cxnLst/>
            <a:rect l="l" t="t" r="r" b="b"/>
            <a:pathLst>
              <a:path w="1375" h="1282" extrusionOk="0">
                <a:moveTo>
                  <a:pt x="716" y="0"/>
                </a:moveTo>
                <a:cubicBezTo>
                  <a:pt x="511" y="0"/>
                  <a:pt x="311" y="97"/>
                  <a:pt x="179" y="270"/>
                </a:cubicBezTo>
                <a:cubicBezTo>
                  <a:pt x="0" y="502"/>
                  <a:pt x="0" y="823"/>
                  <a:pt x="179" y="1046"/>
                </a:cubicBezTo>
                <a:cubicBezTo>
                  <a:pt x="303" y="1200"/>
                  <a:pt x="487" y="1282"/>
                  <a:pt x="677" y="1282"/>
                </a:cubicBezTo>
                <a:cubicBezTo>
                  <a:pt x="719" y="1282"/>
                  <a:pt x="762" y="1278"/>
                  <a:pt x="804" y="1270"/>
                </a:cubicBezTo>
                <a:cubicBezTo>
                  <a:pt x="866" y="1261"/>
                  <a:pt x="920" y="1243"/>
                  <a:pt x="964" y="1216"/>
                </a:cubicBezTo>
                <a:cubicBezTo>
                  <a:pt x="1071" y="1162"/>
                  <a:pt x="1161" y="1091"/>
                  <a:pt x="1232" y="993"/>
                </a:cubicBezTo>
                <a:cubicBezTo>
                  <a:pt x="1357" y="805"/>
                  <a:pt x="1375" y="565"/>
                  <a:pt x="1286" y="359"/>
                </a:cubicBezTo>
                <a:cubicBezTo>
                  <a:pt x="1187" y="163"/>
                  <a:pt x="991" y="20"/>
                  <a:pt x="768" y="2"/>
                </a:cubicBezTo>
                <a:cubicBezTo>
                  <a:pt x="751" y="1"/>
                  <a:pt x="733" y="0"/>
                  <a:pt x="7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9"/>
          <p:cNvSpPr/>
          <p:nvPr/>
        </p:nvSpPr>
        <p:spPr>
          <a:xfrm>
            <a:off x="8422650" y="655899"/>
            <a:ext cx="63855" cy="59956"/>
          </a:xfrm>
          <a:custGeom>
            <a:avLst/>
            <a:gdLst/>
            <a:ahLst/>
            <a:cxnLst/>
            <a:rect l="l" t="t" r="r" b="b"/>
            <a:pathLst>
              <a:path w="1081" h="1015" extrusionOk="0">
                <a:moveTo>
                  <a:pt x="558" y="0"/>
                </a:moveTo>
                <a:cubicBezTo>
                  <a:pt x="350" y="0"/>
                  <a:pt x="157" y="131"/>
                  <a:pt x="89" y="332"/>
                </a:cubicBezTo>
                <a:cubicBezTo>
                  <a:pt x="0" y="546"/>
                  <a:pt x="72" y="796"/>
                  <a:pt x="268" y="930"/>
                </a:cubicBezTo>
                <a:cubicBezTo>
                  <a:pt x="346" y="984"/>
                  <a:pt x="445" y="1014"/>
                  <a:pt x="544" y="1014"/>
                </a:cubicBezTo>
                <a:cubicBezTo>
                  <a:pt x="592" y="1014"/>
                  <a:pt x="641" y="1007"/>
                  <a:pt x="687" y="993"/>
                </a:cubicBezTo>
                <a:cubicBezTo>
                  <a:pt x="794" y="966"/>
                  <a:pt x="884" y="894"/>
                  <a:pt x="946" y="805"/>
                </a:cubicBezTo>
                <a:cubicBezTo>
                  <a:pt x="1062" y="653"/>
                  <a:pt x="1080" y="457"/>
                  <a:pt x="1009" y="288"/>
                </a:cubicBezTo>
                <a:cubicBezTo>
                  <a:pt x="937" y="118"/>
                  <a:pt x="777" y="11"/>
                  <a:pt x="598" y="2"/>
                </a:cubicBezTo>
                <a:cubicBezTo>
                  <a:pt x="585" y="1"/>
                  <a:pt x="572" y="0"/>
                  <a:pt x="5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9"/>
          <p:cNvSpPr/>
          <p:nvPr/>
        </p:nvSpPr>
        <p:spPr>
          <a:xfrm>
            <a:off x="8382010" y="758917"/>
            <a:ext cx="40699" cy="39990"/>
          </a:xfrm>
          <a:custGeom>
            <a:avLst/>
            <a:gdLst/>
            <a:ahLst/>
            <a:cxnLst/>
            <a:rect l="l" t="t" r="r" b="b"/>
            <a:pathLst>
              <a:path w="689" h="677" extrusionOk="0">
                <a:moveTo>
                  <a:pt x="352" y="1"/>
                </a:moveTo>
                <a:cubicBezTo>
                  <a:pt x="331" y="1"/>
                  <a:pt x="309" y="3"/>
                  <a:pt x="287" y="7"/>
                </a:cubicBezTo>
                <a:cubicBezTo>
                  <a:pt x="278" y="7"/>
                  <a:pt x="206" y="34"/>
                  <a:pt x="197" y="34"/>
                </a:cubicBezTo>
                <a:lnTo>
                  <a:pt x="188" y="34"/>
                </a:lnTo>
                <a:lnTo>
                  <a:pt x="162" y="43"/>
                </a:lnTo>
                <a:cubicBezTo>
                  <a:pt x="117" y="70"/>
                  <a:pt x="90" y="114"/>
                  <a:pt x="63" y="159"/>
                </a:cubicBezTo>
                <a:cubicBezTo>
                  <a:pt x="63" y="168"/>
                  <a:pt x="28" y="230"/>
                  <a:pt x="28" y="239"/>
                </a:cubicBezTo>
                <a:cubicBezTo>
                  <a:pt x="19" y="248"/>
                  <a:pt x="19" y="266"/>
                  <a:pt x="10" y="275"/>
                </a:cubicBezTo>
                <a:cubicBezTo>
                  <a:pt x="1" y="302"/>
                  <a:pt x="1" y="329"/>
                  <a:pt x="10" y="364"/>
                </a:cubicBezTo>
                <a:cubicBezTo>
                  <a:pt x="1" y="391"/>
                  <a:pt x="10" y="418"/>
                  <a:pt x="19" y="445"/>
                </a:cubicBezTo>
                <a:cubicBezTo>
                  <a:pt x="28" y="462"/>
                  <a:pt x="28" y="480"/>
                  <a:pt x="37" y="489"/>
                </a:cubicBezTo>
                <a:lnTo>
                  <a:pt x="81" y="561"/>
                </a:lnTo>
                <a:lnTo>
                  <a:pt x="144" y="614"/>
                </a:lnTo>
                <a:lnTo>
                  <a:pt x="215" y="659"/>
                </a:lnTo>
                <a:lnTo>
                  <a:pt x="224" y="659"/>
                </a:lnTo>
                <a:lnTo>
                  <a:pt x="304" y="677"/>
                </a:lnTo>
                <a:lnTo>
                  <a:pt x="411" y="677"/>
                </a:lnTo>
                <a:lnTo>
                  <a:pt x="492" y="650"/>
                </a:lnTo>
                <a:cubicBezTo>
                  <a:pt x="536" y="632"/>
                  <a:pt x="563" y="605"/>
                  <a:pt x="590" y="578"/>
                </a:cubicBezTo>
                <a:cubicBezTo>
                  <a:pt x="608" y="561"/>
                  <a:pt x="617" y="552"/>
                  <a:pt x="626" y="543"/>
                </a:cubicBezTo>
                <a:cubicBezTo>
                  <a:pt x="635" y="516"/>
                  <a:pt x="652" y="489"/>
                  <a:pt x="661" y="462"/>
                </a:cubicBezTo>
                <a:cubicBezTo>
                  <a:pt x="670" y="453"/>
                  <a:pt x="688" y="391"/>
                  <a:pt x="688" y="382"/>
                </a:cubicBezTo>
                <a:cubicBezTo>
                  <a:pt x="688" y="355"/>
                  <a:pt x="688" y="337"/>
                  <a:pt x="679" y="337"/>
                </a:cubicBezTo>
                <a:cubicBezTo>
                  <a:pt x="679" y="302"/>
                  <a:pt x="679" y="275"/>
                  <a:pt x="661" y="248"/>
                </a:cubicBezTo>
                <a:cubicBezTo>
                  <a:pt x="661" y="230"/>
                  <a:pt x="652" y="213"/>
                  <a:pt x="652" y="195"/>
                </a:cubicBezTo>
                <a:cubicBezTo>
                  <a:pt x="644" y="186"/>
                  <a:pt x="608" y="132"/>
                  <a:pt x="599" y="123"/>
                </a:cubicBezTo>
                <a:cubicBezTo>
                  <a:pt x="590" y="114"/>
                  <a:pt x="545" y="70"/>
                  <a:pt x="536" y="61"/>
                </a:cubicBezTo>
                <a:cubicBezTo>
                  <a:pt x="510" y="52"/>
                  <a:pt x="483" y="34"/>
                  <a:pt x="456" y="25"/>
                </a:cubicBezTo>
                <a:lnTo>
                  <a:pt x="411" y="7"/>
                </a:lnTo>
                <a:cubicBezTo>
                  <a:pt x="394" y="3"/>
                  <a:pt x="374" y="1"/>
                  <a:pt x="3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9"/>
          <p:cNvSpPr/>
          <p:nvPr/>
        </p:nvSpPr>
        <p:spPr>
          <a:xfrm>
            <a:off x="8320342" y="847285"/>
            <a:ext cx="43830" cy="44598"/>
          </a:xfrm>
          <a:custGeom>
            <a:avLst/>
            <a:gdLst/>
            <a:ahLst/>
            <a:cxnLst/>
            <a:rect l="l" t="t" r="r" b="b"/>
            <a:pathLst>
              <a:path w="742" h="755" extrusionOk="0">
                <a:moveTo>
                  <a:pt x="333" y="0"/>
                </a:moveTo>
                <a:cubicBezTo>
                  <a:pt x="255" y="0"/>
                  <a:pt x="179" y="26"/>
                  <a:pt x="117" y="73"/>
                </a:cubicBezTo>
                <a:cubicBezTo>
                  <a:pt x="81" y="100"/>
                  <a:pt x="54" y="136"/>
                  <a:pt x="36" y="180"/>
                </a:cubicBezTo>
                <a:cubicBezTo>
                  <a:pt x="19" y="216"/>
                  <a:pt x="1" y="261"/>
                  <a:pt x="1" y="305"/>
                </a:cubicBezTo>
                <a:cubicBezTo>
                  <a:pt x="1" y="332"/>
                  <a:pt x="1" y="368"/>
                  <a:pt x="1" y="403"/>
                </a:cubicBezTo>
                <a:cubicBezTo>
                  <a:pt x="10" y="448"/>
                  <a:pt x="19" y="493"/>
                  <a:pt x="36" y="528"/>
                </a:cubicBezTo>
                <a:cubicBezTo>
                  <a:pt x="63" y="591"/>
                  <a:pt x="108" y="653"/>
                  <a:pt x="170" y="689"/>
                </a:cubicBezTo>
                <a:cubicBezTo>
                  <a:pt x="215" y="725"/>
                  <a:pt x="260" y="742"/>
                  <a:pt x="313" y="751"/>
                </a:cubicBezTo>
                <a:cubicBezTo>
                  <a:pt x="331" y="754"/>
                  <a:pt x="349" y="755"/>
                  <a:pt x="367" y="755"/>
                </a:cubicBezTo>
                <a:cubicBezTo>
                  <a:pt x="420" y="755"/>
                  <a:pt x="474" y="745"/>
                  <a:pt x="527" y="725"/>
                </a:cubicBezTo>
                <a:cubicBezTo>
                  <a:pt x="554" y="716"/>
                  <a:pt x="572" y="698"/>
                  <a:pt x="590" y="680"/>
                </a:cubicBezTo>
                <a:cubicBezTo>
                  <a:pt x="625" y="662"/>
                  <a:pt x="652" y="635"/>
                  <a:pt x="679" y="600"/>
                </a:cubicBezTo>
                <a:cubicBezTo>
                  <a:pt x="697" y="564"/>
                  <a:pt x="715" y="528"/>
                  <a:pt x="724" y="484"/>
                </a:cubicBezTo>
                <a:cubicBezTo>
                  <a:pt x="733" y="439"/>
                  <a:pt x="741" y="385"/>
                  <a:pt x="733" y="341"/>
                </a:cubicBezTo>
                <a:cubicBezTo>
                  <a:pt x="715" y="278"/>
                  <a:pt x="688" y="225"/>
                  <a:pt x="652" y="180"/>
                </a:cubicBezTo>
                <a:lnTo>
                  <a:pt x="634" y="162"/>
                </a:lnTo>
                <a:lnTo>
                  <a:pt x="617" y="136"/>
                </a:lnTo>
                <a:lnTo>
                  <a:pt x="617" y="127"/>
                </a:lnTo>
                <a:cubicBezTo>
                  <a:pt x="554" y="55"/>
                  <a:pt x="465" y="11"/>
                  <a:pt x="367" y="2"/>
                </a:cubicBezTo>
                <a:cubicBezTo>
                  <a:pt x="355" y="1"/>
                  <a:pt x="344" y="0"/>
                  <a:pt x="3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9"/>
          <p:cNvSpPr/>
          <p:nvPr/>
        </p:nvSpPr>
        <p:spPr>
          <a:xfrm>
            <a:off x="8200135" y="837716"/>
            <a:ext cx="46488" cy="47138"/>
          </a:xfrm>
          <a:custGeom>
            <a:avLst/>
            <a:gdLst/>
            <a:ahLst/>
            <a:cxnLst/>
            <a:rect l="l" t="t" r="r" b="b"/>
            <a:pathLst>
              <a:path w="787" h="798" extrusionOk="0">
                <a:moveTo>
                  <a:pt x="374" y="1"/>
                </a:moveTo>
                <a:cubicBezTo>
                  <a:pt x="318" y="1"/>
                  <a:pt x="266" y="17"/>
                  <a:pt x="215" y="39"/>
                </a:cubicBezTo>
                <a:cubicBezTo>
                  <a:pt x="153" y="66"/>
                  <a:pt x="108" y="110"/>
                  <a:pt x="63" y="164"/>
                </a:cubicBezTo>
                <a:cubicBezTo>
                  <a:pt x="28" y="208"/>
                  <a:pt x="10" y="271"/>
                  <a:pt x="1" y="333"/>
                </a:cubicBezTo>
                <a:cubicBezTo>
                  <a:pt x="1" y="360"/>
                  <a:pt x="1" y="378"/>
                  <a:pt x="1" y="396"/>
                </a:cubicBezTo>
                <a:cubicBezTo>
                  <a:pt x="1" y="414"/>
                  <a:pt x="1" y="431"/>
                  <a:pt x="1" y="449"/>
                </a:cubicBezTo>
                <a:cubicBezTo>
                  <a:pt x="10" y="521"/>
                  <a:pt x="36" y="583"/>
                  <a:pt x="81" y="637"/>
                </a:cubicBezTo>
                <a:lnTo>
                  <a:pt x="144" y="690"/>
                </a:lnTo>
                <a:cubicBezTo>
                  <a:pt x="161" y="708"/>
                  <a:pt x="179" y="717"/>
                  <a:pt x="197" y="735"/>
                </a:cubicBezTo>
                <a:cubicBezTo>
                  <a:pt x="251" y="771"/>
                  <a:pt x="304" y="788"/>
                  <a:pt x="367" y="797"/>
                </a:cubicBezTo>
                <a:lnTo>
                  <a:pt x="465" y="797"/>
                </a:lnTo>
                <a:cubicBezTo>
                  <a:pt x="510" y="788"/>
                  <a:pt x="554" y="771"/>
                  <a:pt x="599" y="744"/>
                </a:cubicBezTo>
                <a:cubicBezTo>
                  <a:pt x="634" y="717"/>
                  <a:pt x="670" y="690"/>
                  <a:pt x="697" y="655"/>
                </a:cubicBezTo>
                <a:cubicBezTo>
                  <a:pt x="742" y="592"/>
                  <a:pt x="768" y="521"/>
                  <a:pt x="777" y="449"/>
                </a:cubicBezTo>
                <a:cubicBezTo>
                  <a:pt x="786" y="378"/>
                  <a:pt x="768" y="307"/>
                  <a:pt x="742" y="244"/>
                </a:cubicBezTo>
                <a:cubicBezTo>
                  <a:pt x="724" y="208"/>
                  <a:pt x="706" y="173"/>
                  <a:pt x="679" y="146"/>
                </a:cubicBezTo>
                <a:cubicBezTo>
                  <a:pt x="670" y="137"/>
                  <a:pt x="661" y="119"/>
                  <a:pt x="652" y="119"/>
                </a:cubicBezTo>
                <a:lnTo>
                  <a:pt x="626" y="92"/>
                </a:lnTo>
                <a:cubicBezTo>
                  <a:pt x="599" y="66"/>
                  <a:pt x="554" y="39"/>
                  <a:pt x="518" y="30"/>
                </a:cubicBezTo>
                <a:lnTo>
                  <a:pt x="501" y="30"/>
                </a:lnTo>
                <a:cubicBezTo>
                  <a:pt x="474" y="12"/>
                  <a:pt x="438" y="12"/>
                  <a:pt x="411" y="3"/>
                </a:cubicBezTo>
                <a:cubicBezTo>
                  <a:pt x="399" y="1"/>
                  <a:pt x="386" y="1"/>
                  <a:pt x="3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9"/>
          <p:cNvSpPr/>
          <p:nvPr/>
        </p:nvSpPr>
        <p:spPr>
          <a:xfrm>
            <a:off x="8274503" y="701087"/>
            <a:ext cx="35915" cy="36860"/>
          </a:xfrm>
          <a:custGeom>
            <a:avLst/>
            <a:gdLst/>
            <a:ahLst/>
            <a:cxnLst/>
            <a:rect l="l" t="t" r="r" b="b"/>
            <a:pathLst>
              <a:path w="608" h="624" extrusionOk="0">
                <a:moveTo>
                  <a:pt x="284" y="1"/>
                </a:moveTo>
                <a:cubicBezTo>
                  <a:pt x="270" y="1"/>
                  <a:pt x="256" y="2"/>
                  <a:pt x="241" y="4"/>
                </a:cubicBezTo>
                <a:cubicBezTo>
                  <a:pt x="197" y="13"/>
                  <a:pt x="161" y="22"/>
                  <a:pt x="134" y="49"/>
                </a:cubicBezTo>
                <a:cubicBezTo>
                  <a:pt x="107" y="58"/>
                  <a:pt x="89" y="76"/>
                  <a:pt x="81" y="94"/>
                </a:cubicBezTo>
                <a:cubicBezTo>
                  <a:pt x="45" y="121"/>
                  <a:pt x="27" y="156"/>
                  <a:pt x="18" y="192"/>
                </a:cubicBezTo>
                <a:lnTo>
                  <a:pt x="0" y="263"/>
                </a:lnTo>
                <a:lnTo>
                  <a:pt x="0" y="272"/>
                </a:lnTo>
                <a:lnTo>
                  <a:pt x="0" y="353"/>
                </a:lnTo>
                <a:cubicBezTo>
                  <a:pt x="0" y="361"/>
                  <a:pt x="9" y="379"/>
                  <a:pt x="9" y="388"/>
                </a:cubicBezTo>
                <a:cubicBezTo>
                  <a:pt x="18" y="406"/>
                  <a:pt x="18" y="424"/>
                  <a:pt x="27" y="433"/>
                </a:cubicBezTo>
                <a:lnTo>
                  <a:pt x="54" y="486"/>
                </a:lnTo>
                <a:lnTo>
                  <a:pt x="54" y="495"/>
                </a:lnTo>
                <a:lnTo>
                  <a:pt x="72" y="513"/>
                </a:lnTo>
                <a:cubicBezTo>
                  <a:pt x="89" y="531"/>
                  <a:pt x="107" y="549"/>
                  <a:pt x="134" y="567"/>
                </a:cubicBezTo>
                <a:lnTo>
                  <a:pt x="170" y="585"/>
                </a:lnTo>
                <a:cubicBezTo>
                  <a:pt x="179" y="594"/>
                  <a:pt x="188" y="602"/>
                  <a:pt x="205" y="602"/>
                </a:cubicBezTo>
                <a:cubicBezTo>
                  <a:pt x="238" y="616"/>
                  <a:pt x="276" y="624"/>
                  <a:pt x="314" y="624"/>
                </a:cubicBezTo>
                <a:cubicBezTo>
                  <a:pt x="329" y="624"/>
                  <a:pt x="343" y="623"/>
                  <a:pt x="357" y="620"/>
                </a:cubicBezTo>
                <a:lnTo>
                  <a:pt x="429" y="594"/>
                </a:lnTo>
                <a:cubicBezTo>
                  <a:pt x="464" y="585"/>
                  <a:pt x="491" y="558"/>
                  <a:pt x="518" y="531"/>
                </a:cubicBezTo>
                <a:cubicBezTo>
                  <a:pt x="536" y="513"/>
                  <a:pt x="554" y="495"/>
                  <a:pt x="562" y="469"/>
                </a:cubicBezTo>
                <a:cubicBezTo>
                  <a:pt x="580" y="433"/>
                  <a:pt x="598" y="397"/>
                  <a:pt x="598" y="361"/>
                </a:cubicBezTo>
                <a:lnTo>
                  <a:pt x="598" y="281"/>
                </a:lnTo>
                <a:cubicBezTo>
                  <a:pt x="598" y="280"/>
                  <a:pt x="598" y="279"/>
                  <a:pt x="599" y="279"/>
                </a:cubicBezTo>
                <a:cubicBezTo>
                  <a:pt x="600" y="279"/>
                  <a:pt x="605" y="292"/>
                  <a:pt x="607" y="292"/>
                </a:cubicBezTo>
                <a:cubicBezTo>
                  <a:pt x="607" y="292"/>
                  <a:pt x="607" y="291"/>
                  <a:pt x="607" y="290"/>
                </a:cubicBezTo>
                <a:lnTo>
                  <a:pt x="607" y="263"/>
                </a:lnTo>
                <a:cubicBezTo>
                  <a:pt x="598" y="210"/>
                  <a:pt x="571" y="156"/>
                  <a:pt x="536" y="112"/>
                </a:cubicBezTo>
                <a:cubicBezTo>
                  <a:pt x="518" y="94"/>
                  <a:pt x="500" y="76"/>
                  <a:pt x="473" y="58"/>
                </a:cubicBezTo>
                <a:cubicBezTo>
                  <a:pt x="464" y="49"/>
                  <a:pt x="455" y="49"/>
                  <a:pt x="438" y="40"/>
                </a:cubicBezTo>
                <a:lnTo>
                  <a:pt x="402" y="22"/>
                </a:lnTo>
                <a:cubicBezTo>
                  <a:pt x="363" y="9"/>
                  <a:pt x="323" y="1"/>
                  <a:pt x="2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9"/>
          <p:cNvSpPr/>
          <p:nvPr/>
        </p:nvSpPr>
        <p:spPr>
          <a:xfrm>
            <a:off x="8246032" y="780241"/>
            <a:ext cx="23215" cy="24691"/>
          </a:xfrm>
          <a:custGeom>
            <a:avLst/>
            <a:gdLst/>
            <a:ahLst/>
            <a:cxnLst/>
            <a:rect l="l" t="t" r="r" b="b"/>
            <a:pathLst>
              <a:path w="393" h="418" extrusionOk="0">
                <a:moveTo>
                  <a:pt x="178" y="1"/>
                </a:moveTo>
                <a:cubicBezTo>
                  <a:pt x="136" y="1"/>
                  <a:pt x="101" y="17"/>
                  <a:pt x="72" y="39"/>
                </a:cubicBezTo>
                <a:cubicBezTo>
                  <a:pt x="54" y="57"/>
                  <a:pt x="36" y="75"/>
                  <a:pt x="27" y="101"/>
                </a:cubicBezTo>
                <a:cubicBezTo>
                  <a:pt x="9" y="119"/>
                  <a:pt x="9" y="137"/>
                  <a:pt x="0" y="164"/>
                </a:cubicBezTo>
                <a:cubicBezTo>
                  <a:pt x="0" y="191"/>
                  <a:pt x="0" y="217"/>
                  <a:pt x="9" y="235"/>
                </a:cubicBezTo>
                <a:cubicBezTo>
                  <a:pt x="18" y="253"/>
                  <a:pt x="18" y="271"/>
                  <a:pt x="27" y="280"/>
                </a:cubicBezTo>
                <a:cubicBezTo>
                  <a:pt x="27" y="280"/>
                  <a:pt x="27" y="289"/>
                  <a:pt x="27" y="289"/>
                </a:cubicBezTo>
                <a:cubicBezTo>
                  <a:pt x="45" y="325"/>
                  <a:pt x="63" y="360"/>
                  <a:pt x="98" y="387"/>
                </a:cubicBezTo>
                <a:cubicBezTo>
                  <a:pt x="132" y="407"/>
                  <a:pt x="165" y="417"/>
                  <a:pt x="199" y="417"/>
                </a:cubicBezTo>
                <a:cubicBezTo>
                  <a:pt x="210" y="417"/>
                  <a:pt x="221" y="416"/>
                  <a:pt x="232" y="414"/>
                </a:cubicBezTo>
                <a:cubicBezTo>
                  <a:pt x="259" y="414"/>
                  <a:pt x="286" y="405"/>
                  <a:pt x="304" y="387"/>
                </a:cubicBezTo>
                <a:cubicBezTo>
                  <a:pt x="322" y="378"/>
                  <a:pt x="339" y="360"/>
                  <a:pt x="357" y="342"/>
                </a:cubicBezTo>
                <a:cubicBezTo>
                  <a:pt x="384" y="298"/>
                  <a:pt x="393" y="253"/>
                  <a:pt x="384" y="209"/>
                </a:cubicBezTo>
                <a:lnTo>
                  <a:pt x="384" y="200"/>
                </a:lnTo>
                <a:lnTo>
                  <a:pt x="384" y="173"/>
                </a:lnTo>
                <a:lnTo>
                  <a:pt x="375" y="128"/>
                </a:lnTo>
                <a:cubicBezTo>
                  <a:pt x="357" y="101"/>
                  <a:pt x="348" y="84"/>
                  <a:pt x="330" y="66"/>
                </a:cubicBezTo>
                <a:cubicBezTo>
                  <a:pt x="295" y="30"/>
                  <a:pt x="250" y="3"/>
                  <a:pt x="206" y="3"/>
                </a:cubicBezTo>
                <a:cubicBezTo>
                  <a:pt x="196" y="2"/>
                  <a:pt x="187" y="1"/>
                  <a:pt x="1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9"/>
          <p:cNvSpPr/>
          <p:nvPr/>
        </p:nvSpPr>
        <p:spPr>
          <a:xfrm>
            <a:off x="8437418" y="678463"/>
            <a:ext cx="27468" cy="28176"/>
          </a:xfrm>
          <a:custGeom>
            <a:avLst/>
            <a:gdLst/>
            <a:ahLst/>
            <a:cxnLst/>
            <a:rect l="l" t="t" r="r" b="b"/>
            <a:pathLst>
              <a:path w="465" h="477" extrusionOk="0">
                <a:moveTo>
                  <a:pt x="257" y="0"/>
                </a:moveTo>
                <a:cubicBezTo>
                  <a:pt x="249" y="0"/>
                  <a:pt x="240" y="1"/>
                  <a:pt x="232" y="4"/>
                </a:cubicBezTo>
                <a:cubicBezTo>
                  <a:pt x="205" y="4"/>
                  <a:pt x="170" y="4"/>
                  <a:pt x="143" y="22"/>
                </a:cubicBezTo>
                <a:lnTo>
                  <a:pt x="125" y="30"/>
                </a:lnTo>
                <a:lnTo>
                  <a:pt x="80" y="57"/>
                </a:lnTo>
                <a:cubicBezTo>
                  <a:pt x="36" y="102"/>
                  <a:pt x="9" y="155"/>
                  <a:pt x="0" y="209"/>
                </a:cubicBezTo>
                <a:lnTo>
                  <a:pt x="0" y="245"/>
                </a:lnTo>
                <a:cubicBezTo>
                  <a:pt x="0" y="254"/>
                  <a:pt x="0" y="263"/>
                  <a:pt x="0" y="280"/>
                </a:cubicBezTo>
                <a:lnTo>
                  <a:pt x="18" y="334"/>
                </a:lnTo>
                <a:cubicBezTo>
                  <a:pt x="18" y="343"/>
                  <a:pt x="27" y="352"/>
                  <a:pt x="36" y="361"/>
                </a:cubicBezTo>
                <a:cubicBezTo>
                  <a:pt x="36" y="370"/>
                  <a:pt x="45" y="387"/>
                  <a:pt x="54" y="396"/>
                </a:cubicBezTo>
                <a:cubicBezTo>
                  <a:pt x="63" y="405"/>
                  <a:pt x="80" y="423"/>
                  <a:pt x="98" y="441"/>
                </a:cubicBezTo>
                <a:cubicBezTo>
                  <a:pt x="125" y="459"/>
                  <a:pt x="152" y="468"/>
                  <a:pt x="179" y="477"/>
                </a:cubicBezTo>
                <a:lnTo>
                  <a:pt x="241" y="477"/>
                </a:lnTo>
                <a:cubicBezTo>
                  <a:pt x="268" y="477"/>
                  <a:pt x="295" y="468"/>
                  <a:pt x="321" y="459"/>
                </a:cubicBezTo>
                <a:lnTo>
                  <a:pt x="375" y="423"/>
                </a:lnTo>
                <a:cubicBezTo>
                  <a:pt x="402" y="405"/>
                  <a:pt x="420" y="387"/>
                  <a:pt x="428" y="361"/>
                </a:cubicBezTo>
                <a:cubicBezTo>
                  <a:pt x="446" y="334"/>
                  <a:pt x="455" y="307"/>
                  <a:pt x="455" y="271"/>
                </a:cubicBezTo>
                <a:lnTo>
                  <a:pt x="455" y="254"/>
                </a:lnTo>
                <a:cubicBezTo>
                  <a:pt x="464" y="227"/>
                  <a:pt x="464" y="200"/>
                  <a:pt x="464" y="164"/>
                </a:cubicBezTo>
                <a:lnTo>
                  <a:pt x="446" y="138"/>
                </a:lnTo>
                <a:cubicBezTo>
                  <a:pt x="437" y="120"/>
                  <a:pt x="428" y="102"/>
                  <a:pt x="411" y="84"/>
                </a:cubicBezTo>
                <a:cubicBezTo>
                  <a:pt x="393" y="48"/>
                  <a:pt x="357" y="30"/>
                  <a:pt x="321" y="13"/>
                </a:cubicBezTo>
                <a:cubicBezTo>
                  <a:pt x="302" y="6"/>
                  <a:pt x="279" y="0"/>
                  <a:pt x="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9"/>
          <p:cNvSpPr/>
          <p:nvPr/>
        </p:nvSpPr>
        <p:spPr>
          <a:xfrm>
            <a:off x="8368306" y="731863"/>
            <a:ext cx="80040" cy="77795"/>
          </a:xfrm>
          <a:custGeom>
            <a:avLst/>
            <a:gdLst/>
            <a:ahLst/>
            <a:cxnLst/>
            <a:rect l="l" t="t" r="r" b="b"/>
            <a:pathLst>
              <a:path w="1355" h="1317" extrusionOk="0">
                <a:moveTo>
                  <a:pt x="1170" y="207"/>
                </a:moveTo>
                <a:lnTo>
                  <a:pt x="1170" y="207"/>
                </a:lnTo>
                <a:cubicBezTo>
                  <a:pt x="1196" y="235"/>
                  <a:pt x="1219" y="265"/>
                  <a:pt x="1239" y="297"/>
                </a:cubicBezTo>
                <a:lnTo>
                  <a:pt x="1239" y="297"/>
                </a:lnTo>
                <a:cubicBezTo>
                  <a:pt x="1219" y="265"/>
                  <a:pt x="1196" y="235"/>
                  <a:pt x="1170" y="207"/>
                </a:cubicBezTo>
                <a:close/>
                <a:moveTo>
                  <a:pt x="1239" y="297"/>
                </a:moveTo>
                <a:cubicBezTo>
                  <a:pt x="1287" y="374"/>
                  <a:pt x="1318" y="460"/>
                  <a:pt x="1331" y="554"/>
                </a:cubicBezTo>
                <a:cubicBezTo>
                  <a:pt x="1339" y="611"/>
                  <a:pt x="1340" y="670"/>
                  <a:pt x="1333" y="728"/>
                </a:cubicBezTo>
                <a:lnTo>
                  <a:pt x="1333" y="728"/>
                </a:lnTo>
                <a:cubicBezTo>
                  <a:pt x="1354" y="578"/>
                  <a:pt x="1321" y="425"/>
                  <a:pt x="1239" y="297"/>
                </a:cubicBezTo>
                <a:close/>
                <a:moveTo>
                  <a:pt x="716" y="0"/>
                </a:moveTo>
                <a:cubicBezTo>
                  <a:pt x="567" y="0"/>
                  <a:pt x="420" y="53"/>
                  <a:pt x="304" y="153"/>
                </a:cubicBezTo>
                <a:cubicBezTo>
                  <a:pt x="179" y="206"/>
                  <a:pt x="90" y="314"/>
                  <a:pt x="45" y="447"/>
                </a:cubicBezTo>
                <a:cubicBezTo>
                  <a:pt x="1" y="572"/>
                  <a:pt x="1" y="715"/>
                  <a:pt x="45" y="840"/>
                </a:cubicBezTo>
                <a:cubicBezTo>
                  <a:pt x="135" y="1099"/>
                  <a:pt x="367" y="1286"/>
                  <a:pt x="643" y="1313"/>
                </a:cubicBezTo>
                <a:cubicBezTo>
                  <a:pt x="664" y="1315"/>
                  <a:pt x="684" y="1316"/>
                  <a:pt x="704" y="1316"/>
                </a:cubicBezTo>
                <a:cubicBezTo>
                  <a:pt x="950" y="1316"/>
                  <a:pt x="1178" y="1168"/>
                  <a:pt x="1277" y="929"/>
                </a:cubicBezTo>
                <a:cubicBezTo>
                  <a:pt x="1306" y="866"/>
                  <a:pt x="1325" y="798"/>
                  <a:pt x="1333" y="728"/>
                </a:cubicBezTo>
                <a:lnTo>
                  <a:pt x="1333" y="728"/>
                </a:lnTo>
                <a:cubicBezTo>
                  <a:pt x="1323" y="797"/>
                  <a:pt x="1302" y="865"/>
                  <a:pt x="1268" y="929"/>
                </a:cubicBezTo>
                <a:cubicBezTo>
                  <a:pt x="1172" y="1138"/>
                  <a:pt x="961" y="1274"/>
                  <a:pt x="732" y="1274"/>
                </a:cubicBezTo>
                <a:cubicBezTo>
                  <a:pt x="705" y="1274"/>
                  <a:pt x="679" y="1272"/>
                  <a:pt x="652" y="1268"/>
                </a:cubicBezTo>
                <a:cubicBezTo>
                  <a:pt x="394" y="1233"/>
                  <a:pt x="179" y="1063"/>
                  <a:pt x="99" y="822"/>
                </a:cubicBezTo>
                <a:cubicBezTo>
                  <a:pt x="54" y="706"/>
                  <a:pt x="54" y="572"/>
                  <a:pt x="90" y="456"/>
                </a:cubicBezTo>
                <a:cubicBezTo>
                  <a:pt x="126" y="331"/>
                  <a:pt x="206" y="233"/>
                  <a:pt x="322" y="171"/>
                </a:cubicBezTo>
                <a:cubicBezTo>
                  <a:pt x="422" y="70"/>
                  <a:pt x="570" y="9"/>
                  <a:pt x="720" y="9"/>
                </a:cubicBezTo>
                <a:cubicBezTo>
                  <a:pt x="730" y="9"/>
                  <a:pt x="740" y="10"/>
                  <a:pt x="751" y="10"/>
                </a:cubicBezTo>
                <a:cubicBezTo>
                  <a:pt x="902" y="28"/>
                  <a:pt x="1054" y="90"/>
                  <a:pt x="1170" y="206"/>
                </a:cubicBezTo>
                <a:cubicBezTo>
                  <a:pt x="1063" y="90"/>
                  <a:pt x="911" y="19"/>
                  <a:pt x="751" y="1"/>
                </a:cubicBezTo>
                <a:cubicBezTo>
                  <a:pt x="739" y="1"/>
                  <a:pt x="727" y="0"/>
                  <a:pt x="7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9"/>
          <p:cNvSpPr/>
          <p:nvPr/>
        </p:nvSpPr>
        <p:spPr>
          <a:xfrm>
            <a:off x="8411014" y="770908"/>
            <a:ext cx="2717" cy="2717"/>
          </a:xfrm>
          <a:custGeom>
            <a:avLst/>
            <a:gdLst/>
            <a:ahLst/>
            <a:cxnLst/>
            <a:rect l="l" t="t" r="r" b="b"/>
            <a:pathLst>
              <a:path w="46" h="46" extrusionOk="0">
                <a:moveTo>
                  <a:pt x="28" y="1"/>
                </a:moveTo>
                <a:lnTo>
                  <a:pt x="1" y="18"/>
                </a:lnTo>
                <a:lnTo>
                  <a:pt x="45" y="45"/>
                </a:lnTo>
                <a:lnTo>
                  <a:pt x="45" y="18"/>
                </a:lnTo>
                <a:lnTo>
                  <a:pt x="45" y="1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9"/>
          <p:cNvSpPr/>
          <p:nvPr/>
        </p:nvSpPr>
        <p:spPr>
          <a:xfrm>
            <a:off x="8304511" y="820467"/>
            <a:ext cx="91263" cy="80276"/>
          </a:xfrm>
          <a:custGeom>
            <a:avLst/>
            <a:gdLst/>
            <a:ahLst/>
            <a:cxnLst/>
            <a:rect l="l" t="t" r="r" b="b"/>
            <a:pathLst>
              <a:path w="1545" h="1359" extrusionOk="0">
                <a:moveTo>
                  <a:pt x="1518" y="848"/>
                </a:moveTo>
                <a:cubicBezTo>
                  <a:pt x="1491" y="991"/>
                  <a:pt x="1402" y="1125"/>
                  <a:pt x="1286" y="1214"/>
                </a:cubicBezTo>
                <a:cubicBezTo>
                  <a:pt x="1411" y="1125"/>
                  <a:pt x="1491" y="1000"/>
                  <a:pt x="1518" y="848"/>
                </a:cubicBezTo>
                <a:close/>
                <a:moveTo>
                  <a:pt x="777" y="0"/>
                </a:moveTo>
                <a:cubicBezTo>
                  <a:pt x="601" y="0"/>
                  <a:pt x="427" y="59"/>
                  <a:pt x="287" y="179"/>
                </a:cubicBezTo>
                <a:cubicBezTo>
                  <a:pt x="233" y="233"/>
                  <a:pt x="179" y="286"/>
                  <a:pt x="144" y="358"/>
                </a:cubicBezTo>
                <a:cubicBezTo>
                  <a:pt x="108" y="420"/>
                  <a:pt x="81" y="491"/>
                  <a:pt x="63" y="572"/>
                </a:cubicBezTo>
                <a:cubicBezTo>
                  <a:pt x="1" y="875"/>
                  <a:pt x="179" y="1188"/>
                  <a:pt x="483" y="1295"/>
                </a:cubicBezTo>
                <a:cubicBezTo>
                  <a:pt x="586" y="1338"/>
                  <a:pt x="697" y="1359"/>
                  <a:pt x="808" y="1359"/>
                </a:cubicBezTo>
                <a:cubicBezTo>
                  <a:pt x="974" y="1359"/>
                  <a:pt x="1141" y="1311"/>
                  <a:pt x="1286" y="1215"/>
                </a:cubicBezTo>
                <a:lnTo>
                  <a:pt x="1286" y="1215"/>
                </a:lnTo>
                <a:cubicBezTo>
                  <a:pt x="1148" y="1306"/>
                  <a:pt x="989" y="1352"/>
                  <a:pt x="831" y="1352"/>
                </a:cubicBezTo>
                <a:cubicBezTo>
                  <a:pt x="712" y="1352"/>
                  <a:pt x="593" y="1326"/>
                  <a:pt x="483" y="1277"/>
                </a:cubicBezTo>
                <a:cubicBezTo>
                  <a:pt x="206" y="1161"/>
                  <a:pt x="46" y="866"/>
                  <a:pt x="108" y="581"/>
                </a:cubicBezTo>
                <a:cubicBezTo>
                  <a:pt x="171" y="286"/>
                  <a:pt x="420" y="81"/>
                  <a:pt x="706" y="54"/>
                </a:cubicBezTo>
                <a:cubicBezTo>
                  <a:pt x="740" y="49"/>
                  <a:pt x="775" y="46"/>
                  <a:pt x="809" y="46"/>
                </a:cubicBezTo>
                <a:cubicBezTo>
                  <a:pt x="1067" y="46"/>
                  <a:pt x="1312" y="192"/>
                  <a:pt x="1438" y="429"/>
                </a:cubicBezTo>
                <a:cubicBezTo>
                  <a:pt x="1509" y="554"/>
                  <a:pt x="1536" y="706"/>
                  <a:pt x="1518" y="848"/>
                </a:cubicBezTo>
                <a:cubicBezTo>
                  <a:pt x="1545" y="706"/>
                  <a:pt x="1518" y="554"/>
                  <a:pt x="1447" y="420"/>
                </a:cubicBezTo>
                <a:cubicBezTo>
                  <a:pt x="1384" y="277"/>
                  <a:pt x="1277" y="170"/>
                  <a:pt x="1143" y="90"/>
                </a:cubicBezTo>
                <a:cubicBezTo>
                  <a:pt x="1028" y="30"/>
                  <a:pt x="902" y="0"/>
                  <a:pt x="7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9"/>
          <p:cNvSpPr/>
          <p:nvPr/>
        </p:nvSpPr>
        <p:spPr>
          <a:xfrm>
            <a:off x="8182768" y="809953"/>
            <a:ext cx="82285" cy="82285"/>
          </a:xfrm>
          <a:custGeom>
            <a:avLst/>
            <a:gdLst/>
            <a:ahLst/>
            <a:cxnLst/>
            <a:rect l="l" t="t" r="r" b="b"/>
            <a:pathLst>
              <a:path w="1393" h="1393" extrusionOk="0">
                <a:moveTo>
                  <a:pt x="732" y="0"/>
                </a:moveTo>
                <a:cubicBezTo>
                  <a:pt x="670" y="0"/>
                  <a:pt x="616" y="0"/>
                  <a:pt x="554" y="9"/>
                </a:cubicBezTo>
                <a:cubicBezTo>
                  <a:pt x="375" y="18"/>
                  <a:pt x="214" y="107"/>
                  <a:pt x="125" y="259"/>
                </a:cubicBezTo>
                <a:cubicBezTo>
                  <a:pt x="36" y="411"/>
                  <a:pt x="0" y="589"/>
                  <a:pt x="27" y="759"/>
                </a:cubicBezTo>
                <a:cubicBezTo>
                  <a:pt x="45" y="937"/>
                  <a:pt x="134" y="1098"/>
                  <a:pt x="268" y="1214"/>
                </a:cubicBezTo>
                <a:cubicBezTo>
                  <a:pt x="402" y="1330"/>
                  <a:pt x="571" y="1392"/>
                  <a:pt x="750" y="1392"/>
                </a:cubicBezTo>
                <a:cubicBezTo>
                  <a:pt x="937" y="1392"/>
                  <a:pt x="1107" y="1312"/>
                  <a:pt x="1223" y="1178"/>
                </a:cubicBezTo>
                <a:cubicBezTo>
                  <a:pt x="1339" y="1044"/>
                  <a:pt x="1393" y="866"/>
                  <a:pt x="1384" y="687"/>
                </a:cubicBezTo>
                <a:cubicBezTo>
                  <a:pt x="1375" y="518"/>
                  <a:pt x="1303" y="348"/>
                  <a:pt x="1178" y="223"/>
                </a:cubicBezTo>
                <a:cubicBezTo>
                  <a:pt x="1062" y="98"/>
                  <a:pt x="902" y="18"/>
                  <a:pt x="732" y="0"/>
                </a:cubicBezTo>
                <a:lnTo>
                  <a:pt x="732" y="0"/>
                </a:lnTo>
                <a:cubicBezTo>
                  <a:pt x="1089" y="54"/>
                  <a:pt x="1357" y="348"/>
                  <a:pt x="1366" y="705"/>
                </a:cubicBezTo>
                <a:cubicBezTo>
                  <a:pt x="1366" y="866"/>
                  <a:pt x="1303" y="1035"/>
                  <a:pt x="1196" y="1160"/>
                </a:cubicBezTo>
                <a:cubicBezTo>
                  <a:pt x="1080" y="1276"/>
                  <a:pt x="920" y="1348"/>
                  <a:pt x="759" y="1348"/>
                </a:cubicBezTo>
                <a:cubicBezTo>
                  <a:pt x="748" y="1348"/>
                  <a:pt x="737" y="1349"/>
                  <a:pt x="727" y="1349"/>
                </a:cubicBezTo>
                <a:cubicBezTo>
                  <a:pt x="569" y="1349"/>
                  <a:pt x="421" y="1287"/>
                  <a:pt x="304" y="1187"/>
                </a:cubicBezTo>
                <a:cubicBezTo>
                  <a:pt x="170" y="1080"/>
                  <a:pt x="81" y="928"/>
                  <a:pt x="54" y="759"/>
                </a:cubicBezTo>
                <a:cubicBezTo>
                  <a:pt x="27" y="589"/>
                  <a:pt x="54" y="420"/>
                  <a:pt x="143" y="268"/>
                </a:cubicBezTo>
                <a:cubicBezTo>
                  <a:pt x="179" y="196"/>
                  <a:pt x="241" y="134"/>
                  <a:pt x="313" y="89"/>
                </a:cubicBezTo>
                <a:cubicBezTo>
                  <a:pt x="384" y="45"/>
                  <a:pt x="473" y="18"/>
                  <a:pt x="554" y="18"/>
                </a:cubicBezTo>
                <a:cubicBezTo>
                  <a:pt x="616" y="0"/>
                  <a:pt x="679" y="0"/>
                  <a:pt x="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9"/>
          <p:cNvSpPr/>
          <p:nvPr/>
        </p:nvSpPr>
        <p:spPr>
          <a:xfrm>
            <a:off x="8235458" y="862112"/>
            <a:ext cx="2186" cy="3249"/>
          </a:xfrm>
          <a:custGeom>
            <a:avLst/>
            <a:gdLst/>
            <a:ahLst/>
            <a:cxnLst/>
            <a:rect l="l" t="t" r="r" b="b"/>
            <a:pathLst>
              <a:path w="37" h="55" extrusionOk="0">
                <a:moveTo>
                  <a:pt x="1" y="1"/>
                </a:moveTo>
                <a:lnTo>
                  <a:pt x="6" y="10"/>
                </a:lnTo>
                <a:lnTo>
                  <a:pt x="6" y="10"/>
                </a:lnTo>
                <a:cubicBezTo>
                  <a:pt x="7" y="10"/>
                  <a:pt x="8" y="10"/>
                  <a:pt x="10" y="10"/>
                </a:cubicBezTo>
                <a:lnTo>
                  <a:pt x="20" y="27"/>
                </a:lnTo>
                <a:lnTo>
                  <a:pt x="20" y="27"/>
                </a:lnTo>
                <a:cubicBezTo>
                  <a:pt x="28" y="26"/>
                  <a:pt x="27" y="18"/>
                  <a:pt x="19" y="10"/>
                </a:cubicBezTo>
                <a:cubicBezTo>
                  <a:pt x="19" y="10"/>
                  <a:pt x="10" y="1"/>
                  <a:pt x="1" y="1"/>
                </a:cubicBezTo>
                <a:close/>
                <a:moveTo>
                  <a:pt x="6" y="10"/>
                </a:moveTo>
                <a:lnTo>
                  <a:pt x="6" y="10"/>
                </a:lnTo>
                <a:cubicBezTo>
                  <a:pt x="1" y="12"/>
                  <a:pt x="2" y="20"/>
                  <a:pt x="10" y="27"/>
                </a:cubicBezTo>
                <a:lnTo>
                  <a:pt x="17" y="27"/>
                </a:lnTo>
                <a:lnTo>
                  <a:pt x="6" y="10"/>
                </a:lnTo>
                <a:close/>
                <a:moveTo>
                  <a:pt x="20" y="27"/>
                </a:moveTo>
                <a:lnTo>
                  <a:pt x="20" y="27"/>
                </a:lnTo>
                <a:cubicBezTo>
                  <a:pt x="20" y="27"/>
                  <a:pt x="19" y="27"/>
                  <a:pt x="19" y="27"/>
                </a:cubicBezTo>
                <a:lnTo>
                  <a:pt x="20" y="27"/>
                </a:lnTo>
                <a:lnTo>
                  <a:pt x="20" y="27"/>
                </a:lnTo>
                <a:close/>
                <a:moveTo>
                  <a:pt x="17" y="27"/>
                </a:moveTo>
                <a:lnTo>
                  <a:pt x="17" y="28"/>
                </a:lnTo>
                <a:lnTo>
                  <a:pt x="17" y="28"/>
                </a:lnTo>
                <a:cubicBezTo>
                  <a:pt x="17" y="27"/>
                  <a:pt x="18" y="27"/>
                  <a:pt x="19" y="27"/>
                </a:cubicBezTo>
                <a:close/>
                <a:moveTo>
                  <a:pt x="20" y="27"/>
                </a:moveTo>
                <a:lnTo>
                  <a:pt x="28" y="39"/>
                </a:lnTo>
                <a:lnTo>
                  <a:pt x="28" y="39"/>
                </a:lnTo>
                <a:cubicBezTo>
                  <a:pt x="28" y="36"/>
                  <a:pt x="28" y="34"/>
                  <a:pt x="28" y="27"/>
                </a:cubicBezTo>
                <a:close/>
                <a:moveTo>
                  <a:pt x="17" y="28"/>
                </a:moveTo>
                <a:lnTo>
                  <a:pt x="17" y="28"/>
                </a:lnTo>
                <a:cubicBezTo>
                  <a:pt x="10" y="29"/>
                  <a:pt x="10" y="36"/>
                  <a:pt x="19" y="36"/>
                </a:cubicBezTo>
                <a:cubicBezTo>
                  <a:pt x="19" y="45"/>
                  <a:pt x="28" y="45"/>
                  <a:pt x="36" y="54"/>
                </a:cubicBezTo>
                <a:lnTo>
                  <a:pt x="28" y="39"/>
                </a:lnTo>
                <a:lnTo>
                  <a:pt x="28" y="39"/>
                </a:lnTo>
                <a:cubicBezTo>
                  <a:pt x="28" y="41"/>
                  <a:pt x="28" y="43"/>
                  <a:pt x="28" y="45"/>
                </a:cubicBezTo>
                <a:lnTo>
                  <a:pt x="17" y="28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9"/>
          <p:cNvSpPr/>
          <p:nvPr/>
        </p:nvSpPr>
        <p:spPr>
          <a:xfrm>
            <a:off x="8236522" y="759330"/>
            <a:ext cx="56471" cy="55939"/>
          </a:xfrm>
          <a:custGeom>
            <a:avLst/>
            <a:gdLst/>
            <a:ahLst/>
            <a:cxnLst/>
            <a:rect l="l" t="t" r="r" b="b"/>
            <a:pathLst>
              <a:path w="956" h="947" extrusionOk="0">
                <a:moveTo>
                  <a:pt x="420" y="0"/>
                </a:moveTo>
                <a:cubicBezTo>
                  <a:pt x="390" y="0"/>
                  <a:pt x="361" y="6"/>
                  <a:pt x="336" y="19"/>
                </a:cubicBezTo>
                <a:lnTo>
                  <a:pt x="336" y="19"/>
                </a:lnTo>
                <a:cubicBezTo>
                  <a:pt x="358" y="13"/>
                  <a:pt x="378" y="9"/>
                  <a:pt x="402" y="9"/>
                </a:cubicBezTo>
                <a:cubicBezTo>
                  <a:pt x="420" y="5"/>
                  <a:pt x="438" y="2"/>
                  <a:pt x="456" y="2"/>
                </a:cubicBezTo>
                <a:cubicBezTo>
                  <a:pt x="474" y="2"/>
                  <a:pt x="491" y="5"/>
                  <a:pt x="509" y="9"/>
                </a:cubicBezTo>
                <a:cubicBezTo>
                  <a:pt x="545" y="9"/>
                  <a:pt x="581" y="18"/>
                  <a:pt x="616" y="27"/>
                </a:cubicBezTo>
                <a:cubicBezTo>
                  <a:pt x="581" y="18"/>
                  <a:pt x="554" y="9"/>
                  <a:pt x="518" y="0"/>
                </a:cubicBezTo>
                <a:close/>
                <a:moveTo>
                  <a:pt x="336" y="19"/>
                </a:moveTo>
                <a:lnTo>
                  <a:pt x="336" y="19"/>
                </a:lnTo>
                <a:cubicBezTo>
                  <a:pt x="326" y="21"/>
                  <a:pt x="316" y="24"/>
                  <a:pt x="304" y="27"/>
                </a:cubicBezTo>
                <a:cubicBezTo>
                  <a:pt x="286" y="27"/>
                  <a:pt x="268" y="36"/>
                  <a:pt x="259" y="45"/>
                </a:cubicBezTo>
                <a:cubicBezTo>
                  <a:pt x="242" y="54"/>
                  <a:pt x="224" y="63"/>
                  <a:pt x="215" y="72"/>
                </a:cubicBezTo>
                <a:cubicBezTo>
                  <a:pt x="179" y="81"/>
                  <a:pt x="143" y="107"/>
                  <a:pt x="126" y="134"/>
                </a:cubicBezTo>
                <a:cubicBezTo>
                  <a:pt x="90" y="170"/>
                  <a:pt x="54" y="206"/>
                  <a:pt x="36" y="250"/>
                </a:cubicBezTo>
                <a:cubicBezTo>
                  <a:pt x="27" y="295"/>
                  <a:pt x="10" y="339"/>
                  <a:pt x="1" y="384"/>
                </a:cubicBezTo>
                <a:lnTo>
                  <a:pt x="1" y="536"/>
                </a:lnTo>
                <a:lnTo>
                  <a:pt x="18" y="589"/>
                </a:lnTo>
                <a:lnTo>
                  <a:pt x="27" y="625"/>
                </a:lnTo>
                <a:cubicBezTo>
                  <a:pt x="27" y="634"/>
                  <a:pt x="27" y="643"/>
                  <a:pt x="36" y="661"/>
                </a:cubicBezTo>
                <a:cubicBezTo>
                  <a:pt x="63" y="705"/>
                  <a:pt x="90" y="741"/>
                  <a:pt x="117" y="777"/>
                </a:cubicBezTo>
                <a:cubicBezTo>
                  <a:pt x="152" y="812"/>
                  <a:pt x="188" y="848"/>
                  <a:pt x="233" y="875"/>
                </a:cubicBezTo>
                <a:cubicBezTo>
                  <a:pt x="268" y="893"/>
                  <a:pt x="313" y="920"/>
                  <a:pt x="358" y="937"/>
                </a:cubicBezTo>
                <a:cubicBezTo>
                  <a:pt x="411" y="946"/>
                  <a:pt x="456" y="946"/>
                  <a:pt x="509" y="946"/>
                </a:cubicBezTo>
                <a:cubicBezTo>
                  <a:pt x="545" y="946"/>
                  <a:pt x="590" y="946"/>
                  <a:pt x="634" y="928"/>
                </a:cubicBezTo>
                <a:cubicBezTo>
                  <a:pt x="670" y="911"/>
                  <a:pt x="706" y="902"/>
                  <a:pt x="741" y="875"/>
                </a:cubicBezTo>
                <a:cubicBezTo>
                  <a:pt x="777" y="857"/>
                  <a:pt x="804" y="830"/>
                  <a:pt x="831" y="795"/>
                </a:cubicBezTo>
                <a:cubicBezTo>
                  <a:pt x="857" y="768"/>
                  <a:pt x="884" y="732"/>
                  <a:pt x="902" y="696"/>
                </a:cubicBezTo>
                <a:cubicBezTo>
                  <a:pt x="920" y="661"/>
                  <a:pt x="938" y="625"/>
                  <a:pt x="938" y="589"/>
                </a:cubicBezTo>
                <a:cubicBezTo>
                  <a:pt x="947" y="545"/>
                  <a:pt x="956" y="509"/>
                  <a:pt x="947" y="473"/>
                </a:cubicBezTo>
                <a:cubicBezTo>
                  <a:pt x="947" y="438"/>
                  <a:pt x="947" y="411"/>
                  <a:pt x="938" y="384"/>
                </a:cubicBezTo>
                <a:cubicBezTo>
                  <a:pt x="920" y="295"/>
                  <a:pt x="875" y="223"/>
                  <a:pt x="822" y="161"/>
                </a:cubicBezTo>
                <a:cubicBezTo>
                  <a:pt x="795" y="125"/>
                  <a:pt x="759" y="98"/>
                  <a:pt x="732" y="81"/>
                </a:cubicBezTo>
                <a:cubicBezTo>
                  <a:pt x="697" y="54"/>
                  <a:pt x="652" y="36"/>
                  <a:pt x="616" y="27"/>
                </a:cubicBezTo>
                <a:lnTo>
                  <a:pt x="616" y="27"/>
                </a:lnTo>
                <a:cubicBezTo>
                  <a:pt x="652" y="45"/>
                  <a:pt x="688" y="72"/>
                  <a:pt x="724" y="98"/>
                </a:cubicBezTo>
                <a:cubicBezTo>
                  <a:pt x="750" y="125"/>
                  <a:pt x="786" y="152"/>
                  <a:pt x="813" y="179"/>
                </a:cubicBezTo>
                <a:cubicBezTo>
                  <a:pt x="840" y="214"/>
                  <a:pt x="866" y="250"/>
                  <a:pt x="875" y="286"/>
                </a:cubicBezTo>
                <a:cubicBezTo>
                  <a:pt x="893" y="322"/>
                  <a:pt x="902" y="366"/>
                  <a:pt x="920" y="402"/>
                </a:cubicBezTo>
                <a:cubicBezTo>
                  <a:pt x="920" y="438"/>
                  <a:pt x="920" y="464"/>
                  <a:pt x="920" y="491"/>
                </a:cubicBezTo>
                <a:cubicBezTo>
                  <a:pt x="920" y="527"/>
                  <a:pt x="920" y="563"/>
                  <a:pt x="902" y="598"/>
                </a:cubicBezTo>
                <a:cubicBezTo>
                  <a:pt x="893" y="634"/>
                  <a:pt x="884" y="661"/>
                  <a:pt x="866" y="696"/>
                </a:cubicBezTo>
                <a:cubicBezTo>
                  <a:pt x="848" y="723"/>
                  <a:pt x="831" y="750"/>
                  <a:pt x="804" y="777"/>
                </a:cubicBezTo>
                <a:cubicBezTo>
                  <a:pt x="777" y="803"/>
                  <a:pt x="750" y="821"/>
                  <a:pt x="724" y="839"/>
                </a:cubicBezTo>
                <a:cubicBezTo>
                  <a:pt x="688" y="857"/>
                  <a:pt x="652" y="875"/>
                  <a:pt x="625" y="884"/>
                </a:cubicBezTo>
                <a:cubicBezTo>
                  <a:pt x="600" y="890"/>
                  <a:pt x="575" y="896"/>
                  <a:pt x="550" y="896"/>
                </a:cubicBezTo>
                <a:cubicBezTo>
                  <a:pt x="539" y="896"/>
                  <a:pt x="529" y="895"/>
                  <a:pt x="518" y="893"/>
                </a:cubicBezTo>
                <a:cubicBezTo>
                  <a:pt x="505" y="895"/>
                  <a:pt x="492" y="896"/>
                  <a:pt x="479" y="896"/>
                </a:cubicBezTo>
                <a:cubicBezTo>
                  <a:pt x="448" y="896"/>
                  <a:pt x="419" y="890"/>
                  <a:pt x="393" y="884"/>
                </a:cubicBezTo>
                <a:cubicBezTo>
                  <a:pt x="349" y="866"/>
                  <a:pt x="313" y="848"/>
                  <a:pt x="277" y="830"/>
                </a:cubicBezTo>
                <a:cubicBezTo>
                  <a:pt x="233" y="803"/>
                  <a:pt x="197" y="777"/>
                  <a:pt x="170" y="741"/>
                </a:cubicBezTo>
                <a:cubicBezTo>
                  <a:pt x="143" y="714"/>
                  <a:pt x="117" y="670"/>
                  <a:pt x="90" y="634"/>
                </a:cubicBezTo>
                <a:lnTo>
                  <a:pt x="81" y="607"/>
                </a:lnTo>
                <a:lnTo>
                  <a:pt x="72" y="580"/>
                </a:lnTo>
                <a:lnTo>
                  <a:pt x="54" y="518"/>
                </a:lnTo>
                <a:cubicBezTo>
                  <a:pt x="45" y="473"/>
                  <a:pt x="45" y="429"/>
                  <a:pt x="45" y="384"/>
                </a:cubicBezTo>
                <a:cubicBezTo>
                  <a:pt x="54" y="339"/>
                  <a:pt x="63" y="295"/>
                  <a:pt x="72" y="250"/>
                </a:cubicBezTo>
                <a:cubicBezTo>
                  <a:pt x="90" y="206"/>
                  <a:pt x="117" y="170"/>
                  <a:pt x="152" y="143"/>
                </a:cubicBezTo>
                <a:cubicBezTo>
                  <a:pt x="170" y="107"/>
                  <a:pt x="197" y="89"/>
                  <a:pt x="224" y="72"/>
                </a:cubicBezTo>
                <a:cubicBezTo>
                  <a:pt x="251" y="45"/>
                  <a:pt x="286" y="36"/>
                  <a:pt x="322" y="27"/>
                </a:cubicBezTo>
                <a:cubicBezTo>
                  <a:pt x="326" y="24"/>
                  <a:pt x="331" y="21"/>
                  <a:pt x="336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"/>
          <p:cNvSpPr/>
          <p:nvPr/>
        </p:nvSpPr>
        <p:spPr>
          <a:xfrm>
            <a:off x="8260268" y="673265"/>
            <a:ext cx="80158" cy="77618"/>
          </a:xfrm>
          <a:custGeom>
            <a:avLst/>
            <a:gdLst/>
            <a:ahLst/>
            <a:cxnLst/>
            <a:rect l="l" t="t" r="r" b="b"/>
            <a:pathLst>
              <a:path w="1357" h="1314" extrusionOk="0">
                <a:moveTo>
                  <a:pt x="955" y="1243"/>
                </a:moveTo>
                <a:cubicBezTo>
                  <a:pt x="889" y="1277"/>
                  <a:pt x="818" y="1299"/>
                  <a:pt x="747" y="1308"/>
                </a:cubicBezTo>
                <a:lnTo>
                  <a:pt x="747" y="1308"/>
                </a:lnTo>
                <a:cubicBezTo>
                  <a:pt x="821" y="1300"/>
                  <a:pt x="894" y="1279"/>
                  <a:pt x="964" y="1243"/>
                </a:cubicBezTo>
                <a:close/>
                <a:moveTo>
                  <a:pt x="694" y="0"/>
                </a:moveTo>
                <a:cubicBezTo>
                  <a:pt x="593" y="0"/>
                  <a:pt x="490" y="24"/>
                  <a:pt x="393" y="74"/>
                </a:cubicBezTo>
                <a:cubicBezTo>
                  <a:pt x="241" y="154"/>
                  <a:pt x="116" y="297"/>
                  <a:pt x="54" y="458"/>
                </a:cubicBezTo>
                <a:cubicBezTo>
                  <a:pt x="0" y="627"/>
                  <a:pt x="9" y="806"/>
                  <a:pt x="89" y="966"/>
                </a:cubicBezTo>
                <a:cubicBezTo>
                  <a:pt x="203" y="1186"/>
                  <a:pt x="430" y="1313"/>
                  <a:pt x="664" y="1313"/>
                </a:cubicBezTo>
                <a:cubicBezTo>
                  <a:pt x="692" y="1313"/>
                  <a:pt x="720" y="1311"/>
                  <a:pt x="747" y="1308"/>
                </a:cubicBezTo>
                <a:lnTo>
                  <a:pt x="747" y="1308"/>
                </a:lnTo>
                <a:cubicBezTo>
                  <a:pt x="726" y="1310"/>
                  <a:pt x="705" y="1311"/>
                  <a:pt x="684" y="1311"/>
                </a:cubicBezTo>
                <a:cubicBezTo>
                  <a:pt x="450" y="1311"/>
                  <a:pt x="224" y="1177"/>
                  <a:pt x="116" y="949"/>
                </a:cubicBezTo>
                <a:cubicBezTo>
                  <a:pt x="45" y="797"/>
                  <a:pt x="45" y="627"/>
                  <a:pt x="107" y="475"/>
                </a:cubicBezTo>
                <a:cubicBezTo>
                  <a:pt x="161" y="324"/>
                  <a:pt x="277" y="199"/>
                  <a:pt x="429" y="118"/>
                </a:cubicBezTo>
                <a:cubicBezTo>
                  <a:pt x="519" y="74"/>
                  <a:pt x="615" y="52"/>
                  <a:pt x="710" y="52"/>
                </a:cubicBezTo>
                <a:cubicBezTo>
                  <a:pt x="935" y="52"/>
                  <a:pt x="1152" y="173"/>
                  <a:pt x="1259" y="386"/>
                </a:cubicBezTo>
                <a:cubicBezTo>
                  <a:pt x="1330" y="538"/>
                  <a:pt x="1348" y="716"/>
                  <a:pt x="1294" y="877"/>
                </a:cubicBezTo>
                <a:cubicBezTo>
                  <a:pt x="1357" y="716"/>
                  <a:pt x="1348" y="538"/>
                  <a:pt x="1285" y="377"/>
                </a:cubicBezTo>
                <a:cubicBezTo>
                  <a:pt x="1172" y="138"/>
                  <a:pt x="938" y="0"/>
                  <a:pt x="6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9"/>
          <p:cNvSpPr/>
          <p:nvPr/>
        </p:nvSpPr>
        <p:spPr>
          <a:xfrm>
            <a:off x="8417275" y="654776"/>
            <a:ext cx="70234" cy="61551"/>
          </a:xfrm>
          <a:custGeom>
            <a:avLst/>
            <a:gdLst/>
            <a:ahLst/>
            <a:cxnLst/>
            <a:rect l="l" t="t" r="r" b="b"/>
            <a:pathLst>
              <a:path w="1189" h="1042" extrusionOk="0">
                <a:moveTo>
                  <a:pt x="649" y="1"/>
                </a:moveTo>
                <a:cubicBezTo>
                  <a:pt x="272" y="1"/>
                  <a:pt x="0" y="393"/>
                  <a:pt x="171" y="753"/>
                </a:cubicBezTo>
                <a:cubicBezTo>
                  <a:pt x="257" y="932"/>
                  <a:pt x="440" y="1042"/>
                  <a:pt x="634" y="1042"/>
                </a:cubicBezTo>
                <a:cubicBezTo>
                  <a:pt x="682" y="1042"/>
                  <a:pt x="730" y="1035"/>
                  <a:pt x="778" y="1021"/>
                </a:cubicBezTo>
                <a:cubicBezTo>
                  <a:pt x="885" y="985"/>
                  <a:pt x="975" y="914"/>
                  <a:pt x="1037" y="824"/>
                </a:cubicBezTo>
                <a:lnTo>
                  <a:pt x="1037" y="824"/>
                </a:lnTo>
                <a:cubicBezTo>
                  <a:pt x="975" y="914"/>
                  <a:pt x="876" y="976"/>
                  <a:pt x="769" y="1012"/>
                </a:cubicBezTo>
                <a:cubicBezTo>
                  <a:pt x="727" y="1023"/>
                  <a:pt x="685" y="1028"/>
                  <a:pt x="643" y="1028"/>
                </a:cubicBezTo>
                <a:cubicBezTo>
                  <a:pt x="455" y="1028"/>
                  <a:pt x="279" y="918"/>
                  <a:pt x="198" y="735"/>
                </a:cubicBezTo>
                <a:cubicBezTo>
                  <a:pt x="163" y="628"/>
                  <a:pt x="154" y="512"/>
                  <a:pt x="189" y="405"/>
                </a:cubicBezTo>
                <a:cubicBezTo>
                  <a:pt x="250" y="180"/>
                  <a:pt x="453" y="38"/>
                  <a:pt x="677" y="38"/>
                </a:cubicBezTo>
                <a:cubicBezTo>
                  <a:pt x="684" y="38"/>
                  <a:pt x="691" y="39"/>
                  <a:pt x="698" y="39"/>
                </a:cubicBezTo>
                <a:cubicBezTo>
                  <a:pt x="814" y="48"/>
                  <a:pt x="921" y="92"/>
                  <a:pt x="1001" y="182"/>
                </a:cubicBezTo>
                <a:cubicBezTo>
                  <a:pt x="1091" y="262"/>
                  <a:pt x="1135" y="369"/>
                  <a:pt x="1144" y="494"/>
                </a:cubicBezTo>
                <a:cubicBezTo>
                  <a:pt x="1144" y="610"/>
                  <a:pt x="1109" y="726"/>
                  <a:pt x="1037" y="824"/>
                </a:cubicBezTo>
                <a:cubicBezTo>
                  <a:pt x="1189" y="628"/>
                  <a:pt x="1180" y="351"/>
                  <a:pt x="1019" y="164"/>
                </a:cubicBezTo>
                <a:cubicBezTo>
                  <a:pt x="939" y="74"/>
                  <a:pt x="823" y="12"/>
                  <a:pt x="698" y="3"/>
                </a:cubicBezTo>
                <a:cubicBezTo>
                  <a:pt x="682" y="2"/>
                  <a:pt x="665" y="1"/>
                  <a:pt x="6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FECC6"/>
        </a:solidFill>
        <a:effectLst/>
      </p:bgPr>
    </p:bg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11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985" name="Google Shape;985;p11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9" name="Google Shape;989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0" name="Google Shape;990;p11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1"/>
          <p:cNvSpPr txBox="1">
            <a:spLocks noGrp="1"/>
          </p:cNvSpPr>
          <p:nvPr>
            <p:ph type="title" hasCustomPrompt="1"/>
          </p:nvPr>
        </p:nvSpPr>
        <p:spPr>
          <a:xfrm>
            <a:off x="1144350" y="1656225"/>
            <a:ext cx="6855300" cy="12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9" name="Google Shape;1039;p11"/>
          <p:cNvSpPr txBox="1">
            <a:spLocks noGrp="1"/>
          </p:cNvSpPr>
          <p:nvPr>
            <p:ph type="body" idx="1"/>
          </p:nvPr>
        </p:nvSpPr>
        <p:spPr>
          <a:xfrm>
            <a:off x="1756650" y="32117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8" r:id="rId14"/>
    <p:sldLayoutId id="2147483669" r:id="rId15"/>
    <p:sldLayoutId id="2147483670" r:id="rId16"/>
    <p:sldLayoutId id="214748367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9" name="Google Shape;3049;p29"/>
          <p:cNvSpPr txBox="1">
            <a:spLocks noGrp="1"/>
          </p:cNvSpPr>
          <p:nvPr>
            <p:ph type="subTitle" idx="1"/>
          </p:nvPr>
        </p:nvSpPr>
        <p:spPr>
          <a:xfrm rot="331">
            <a:off x="3868227" y="3528118"/>
            <a:ext cx="127239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AAA61E"/>
                </a:solidFill>
              </a:rPr>
              <a:t>Lớp 4</a:t>
            </a:r>
            <a:endParaRPr sz="2800" b="1" dirty="0">
              <a:solidFill>
                <a:srgbClr val="AAA61E"/>
              </a:solidFill>
            </a:endParaRPr>
          </a:p>
        </p:txBody>
      </p:sp>
      <p:sp>
        <p:nvSpPr>
          <p:cNvPr id="3050" name="Google Shape;3050;p29"/>
          <p:cNvSpPr txBox="1">
            <a:spLocks noGrp="1"/>
          </p:cNvSpPr>
          <p:nvPr>
            <p:ph type="ctrTitle"/>
          </p:nvPr>
        </p:nvSpPr>
        <p:spPr>
          <a:xfrm rot="-250">
            <a:off x="2518795" y="1586052"/>
            <a:ext cx="4121700" cy="1195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TOÁN</a:t>
            </a:r>
            <a:endParaRPr sz="8800" dirty="0"/>
          </a:p>
        </p:txBody>
      </p:sp>
      <p:sp>
        <p:nvSpPr>
          <p:cNvPr id="3051" name="Google Shape;3051;p29"/>
          <p:cNvSpPr/>
          <p:nvPr/>
        </p:nvSpPr>
        <p:spPr>
          <a:xfrm rot="517218">
            <a:off x="660879" y="570950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2" name="Google Shape;30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33399" y="543075"/>
            <a:ext cx="2641303" cy="269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3" name="Google Shape;305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5" y="2234637"/>
            <a:ext cx="2402426" cy="2450299"/>
          </a:xfrm>
          <a:prstGeom prst="rect">
            <a:avLst/>
          </a:prstGeom>
          <a:noFill/>
          <a:ln>
            <a:noFill/>
          </a:ln>
        </p:spPr>
      </p:pic>
      <p:sp>
        <p:nvSpPr>
          <p:cNvPr id="3054" name="Google Shape;3054;p29"/>
          <p:cNvSpPr/>
          <p:nvPr/>
        </p:nvSpPr>
        <p:spPr>
          <a:xfrm rot="2822828">
            <a:off x="738572" y="645754"/>
            <a:ext cx="794725" cy="6867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23">
            <a:extLst>
              <a:ext uri="{FF2B5EF4-FFF2-40B4-BE49-F238E27FC236}">
                <a16:creationId xmlns:a16="http://schemas.microsoft.com/office/drawing/2014/main" id="{34982264-D520-4FD3-80BD-6D40432A4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605" y="3545288"/>
            <a:ext cx="85344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050">
              <a:solidFill>
                <a:schemeClr val="tx1"/>
              </a:solidFill>
            </a:endParaRPr>
          </a:p>
        </p:txBody>
      </p:sp>
      <p:sp>
        <p:nvSpPr>
          <p:cNvPr id="77" name="Text Box 35">
            <a:extLst>
              <a:ext uri="{FF2B5EF4-FFF2-40B4-BE49-F238E27FC236}">
                <a16:creationId xmlns:a16="http://schemas.microsoft.com/office/drawing/2014/main" id="{F9D66FD4-F0E2-491F-9AB3-B4D14728D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405" y="505225"/>
            <a:ext cx="518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2. </a:t>
            </a:r>
            <a:r>
              <a:rPr lang="en-US" altLang="en-US" sz="3200" b="1" dirty="0" err="1">
                <a:solidFill>
                  <a:schemeClr val="tx1"/>
                </a:solidFill>
              </a:rPr>
              <a:t>Tương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tự</a:t>
            </a:r>
            <a:r>
              <a:rPr lang="en-US" altLang="en-US" sz="3200" b="1" dirty="0">
                <a:solidFill>
                  <a:schemeClr val="tx1"/>
                </a:solidFill>
              </a:rPr>
              <a:t>, ta </a:t>
            </a:r>
            <a:r>
              <a:rPr lang="en-US" altLang="en-US" sz="3200" b="1" dirty="0" err="1">
                <a:solidFill>
                  <a:schemeClr val="tx1"/>
                </a:solidFill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8" name="Text Box 36">
            <a:extLst>
              <a:ext uri="{FF2B5EF4-FFF2-40B4-BE49-F238E27FC236}">
                <a16:creationId xmlns:a16="http://schemas.microsoft.com/office/drawing/2014/main" id="{FA044052-B932-47B9-98C8-F3CE1A184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605" y="1267225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chemeClr val="tx1"/>
                </a:solidFill>
              </a:rPr>
              <a:t>a) 35 x 100     =</a:t>
            </a:r>
          </a:p>
        </p:txBody>
      </p:sp>
      <p:sp>
        <p:nvSpPr>
          <p:cNvPr id="79" name="Text Box 37">
            <a:extLst>
              <a:ext uri="{FF2B5EF4-FFF2-40B4-BE49-F238E27FC236}">
                <a16:creationId xmlns:a16="http://schemas.microsoft.com/office/drawing/2014/main" id="{39B45F69-BF4D-4196-8B7F-ABCEF61BA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943" y="2105425"/>
            <a:ext cx="27156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3.500 : 100  =</a:t>
            </a:r>
          </a:p>
        </p:txBody>
      </p:sp>
      <p:sp>
        <p:nvSpPr>
          <p:cNvPr id="80" name="Text Box 38">
            <a:extLst>
              <a:ext uri="{FF2B5EF4-FFF2-40B4-BE49-F238E27FC236}">
                <a16:creationId xmlns:a16="http://schemas.microsoft.com/office/drawing/2014/main" id="{87C35650-2D1D-40E8-86AA-03A32732B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805" y="3019825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b) 35 x 1.000 =</a:t>
            </a:r>
          </a:p>
        </p:txBody>
      </p:sp>
      <p:sp>
        <p:nvSpPr>
          <p:cNvPr id="81" name="Text Box 39">
            <a:extLst>
              <a:ext uri="{FF2B5EF4-FFF2-40B4-BE49-F238E27FC236}">
                <a16:creationId xmlns:a16="http://schemas.microsoft.com/office/drawing/2014/main" id="{59E5E2F6-EA30-48B9-B1D4-716F04DE7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035" y="3858025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35.000 : 1.000 =</a:t>
            </a:r>
          </a:p>
        </p:txBody>
      </p:sp>
      <p:sp>
        <p:nvSpPr>
          <p:cNvPr id="82" name="Text Box 40">
            <a:extLst>
              <a:ext uri="{FF2B5EF4-FFF2-40B4-BE49-F238E27FC236}">
                <a16:creationId xmlns:a16="http://schemas.microsoft.com/office/drawing/2014/main" id="{BEEF59D3-239F-4D0A-809D-9DCD62BF9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92" y="1259274"/>
            <a:ext cx="152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3.500</a:t>
            </a:r>
          </a:p>
        </p:txBody>
      </p:sp>
      <p:sp>
        <p:nvSpPr>
          <p:cNvPr id="83" name="Text Box 41">
            <a:extLst>
              <a:ext uri="{FF2B5EF4-FFF2-40B4-BE49-F238E27FC236}">
                <a16:creationId xmlns:a16="http://schemas.microsoft.com/office/drawing/2014/main" id="{E24C7406-D7E5-4494-82E0-7B9222BA6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50" y="3008726"/>
            <a:ext cx="160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B0F0"/>
                </a:solidFill>
              </a:rPr>
              <a:t>35.000</a:t>
            </a:r>
          </a:p>
        </p:txBody>
      </p:sp>
      <p:sp>
        <p:nvSpPr>
          <p:cNvPr id="84" name="Text Box 42">
            <a:extLst>
              <a:ext uri="{FF2B5EF4-FFF2-40B4-BE49-F238E27FC236}">
                <a16:creationId xmlns:a16="http://schemas.microsoft.com/office/drawing/2014/main" id="{5C87B5D9-D3A7-412B-B48B-CA5D57700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537" y="2105425"/>
            <a:ext cx="9087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00B050"/>
                </a:solidFill>
              </a:rPr>
              <a:t> 35</a:t>
            </a:r>
          </a:p>
        </p:txBody>
      </p:sp>
      <p:sp>
        <p:nvSpPr>
          <p:cNvPr id="85" name="Text Box 43">
            <a:extLst>
              <a:ext uri="{FF2B5EF4-FFF2-40B4-BE49-F238E27FC236}">
                <a16:creationId xmlns:a16="http://schemas.microsoft.com/office/drawing/2014/main" id="{D3288CB3-2079-4624-8723-EE7BA8969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0753" y="3850157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AF4F4F"/>
                </a:solidFill>
              </a:rPr>
              <a:t>  35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A791ECC-067E-49A5-8026-B8388724870F}"/>
              </a:ext>
            </a:extLst>
          </p:cNvPr>
          <p:cNvCxnSpPr>
            <a:cxnSpLocks/>
          </p:cNvCxnSpPr>
          <p:nvPr/>
        </p:nvCxnSpPr>
        <p:spPr>
          <a:xfrm flipH="1">
            <a:off x="2943387" y="2410315"/>
            <a:ext cx="4756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349AA7F-CCA3-4F70-9075-C1DC83D4AF31}"/>
              </a:ext>
            </a:extLst>
          </p:cNvPr>
          <p:cNvCxnSpPr>
            <a:cxnSpLocks/>
          </p:cNvCxnSpPr>
          <p:nvPr/>
        </p:nvCxnSpPr>
        <p:spPr>
          <a:xfrm flipH="1">
            <a:off x="3930673" y="2395737"/>
            <a:ext cx="4756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DCAD2FB-B7DF-4382-A9BA-F9EC85A2DDB8}"/>
              </a:ext>
            </a:extLst>
          </p:cNvPr>
          <p:cNvCxnSpPr>
            <a:cxnSpLocks/>
          </p:cNvCxnSpPr>
          <p:nvPr/>
        </p:nvCxnSpPr>
        <p:spPr>
          <a:xfrm flipH="1">
            <a:off x="2451733" y="4160928"/>
            <a:ext cx="6731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E1D182A-8A82-48D9-AFE7-B13D70C0097C}"/>
              </a:ext>
            </a:extLst>
          </p:cNvPr>
          <p:cNvCxnSpPr>
            <a:cxnSpLocks/>
          </p:cNvCxnSpPr>
          <p:nvPr/>
        </p:nvCxnSpPr>
        <p:spPr>
          <a:xfrm flipH="1">
            <a:off x="3848433" y="4154301"/>
            <a:ext cx="6758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2" name="Google Shape;4702;p50"/>
          <p:cNvGrpSpPr/>
          <p:nvPr/>
        </p:nvGrpSpPr>
        <p:grpSpPr>
          <a:xfrm>
            <a:off x="3926541" y="806824"/>
            <a:ext cx="4233904" cy="1744275"/>
            <a:chOff x="4231413" y="1100450"/>
            <a:chExt cx="3506096" cy="1394824"/>
          </a:xfrm>
        </p:grpSpPr>
        <p:sp>
          <p:nvSpPr>
            <p:cNvPr id="4703" name="Google Shape;4703;p50"/>
            <p:cNvSpPr/>
            <p:nvPr/>
          </p:nvSpPr>
          <p:spPr>
            <a:xfrm rot="5400000">
              <a:off x="5206713" y="125150"/>
              <a:ext cx="1393800" cy="3344400"/>
            </a:xfrm>
            <a:custGeom>
              <a:avLst/>
              <a:gdLst>
                <a:gd name="connsiteX0" fmla="*/ 0 w 1393800"/>
                <a:gd name="connsiteY0" fmla="*/ 0 h 3344400"/>
                <a:gd name="connsiteX1" fmla="*/ 388349 w 1393800"/>
                <a:gd name="connsiteY1" fmla="*/ 0 h 3344400"/>
                <a:gd name="connsiteX2" fmla="*/ 788709 w 1393800"/>
                <a:gd name="connsiteY2" fmla="*/ 0 h 3344400"/>
                <a:gd name="connsiteX3" fmla="*/ 1201079 w 1393800"/>
                <a:gd name="connsiteY3" fmla="*/ 0 h 3344400"/>
                <a:gd name="connsiteX4" fmla="*/ 1393800 w 1393800"/>
                <a:gd name="connsiteY4" fmla="*/ 192721 h 3344400"/>
                <a:gd name="connsiteX5" fmla="*/ 1393800 w 1393800"/>
                <a:gd name="connsiteY5" fmla="*/ 686484 h 3344400"/>
                <a:gd name="connsiteX6" fmla="*/ 1393800 w 1393800"/>
                <a:gd name="connsiteY6" fmla="*/ 1211764 h 3344400"/>
                <a:gd name="connsiteX7" fmla="*/ 1393800 w 1393800"/>
                <a:gd name="connsiteY7" fmla="*/ 1705527 h 3344400"/>
                <a:gd name="connsiteX8" fmla="*/ 1393800 w 1393800"/>
                <a:gd name="connsiteY8" fmla="*/ 2262324 h 3344400"/>
                <a:gd name="connsiteX9" fmla="*/ 1393800 w 1393800"/>
                <a:gd name="connsiteY9" fmla="*/ 2724570 h 3344400"/>
                <a:gd name="connsiteX10" fmla="*/ 1393800 w 1393800"/>
                <a:gd name="connsiteY10" fmla="*/ 3344400 h 3344400"/>
                <a:gd name="connsiteX11" fmla="*/ 943138 w 1393800"/>
                <a:gd name="connsiteY11" fmla="*/ 3344400 h 3344400"/>
                <a:gd name="connsiteX12" fmla="*/ 464600 w 1393800"/>
                <a:gd name="connsiteY12" fmla="*/ 3344400 h 3344400"/>
                <a:gd name="connsiteX13" fmla="*/ 0 w 1393800"/>
                <a:gd name="connsiteY13" fmla="*/ 3344400 h 3344400"/>
                <a:gd name="connsiteX14" fmla="*/ 0 w 1393800"/>
                <a:gd name="connsiteY14" fmla="*/ 2853888 h 3344400"/>
                <a:gd name="connsiteX15" fmla="*/ 0 w 1393800"/>
                <a:gd name="connsiteY15" fmla="*/ 2263044 h 3344400"/>
                <a:gd name="connsiteX16" fmla="*/ 0 w 1393800"/>
                <a:gd name="connsiteY16" fmla="*/ 1772532 h 3344400"/>
                <a:gd name="connsiteX17" fmla="*/ 0 w 1393800"/>
                <a:gd name="connsiteY17" fmla="*/ 1215132 h 3344400"/>
                <a:gd name="connsiteX18" fmla="*/ 0 w 1393800"/>
                <a:gd name="connsiteY18" fmla="*/ 724620 h 3344400"/>
                <a:gd name="connsiteX19" fmla="*/ 0 w 1393800"/>
                <a:gd name="connsiteY19" fmla="*/ 0 h 334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3800" h="3344400" fill="none" extrusionOk="0">
                  <a:moveTo>
                    <a:pt x="0" y="0"/>
                  </a:moveTo>
                  <a:cubicBezTo>
                    <a:pt x="154925" y="-10077"/>
                    <a:pt x="267714" y="45353"/>
                    <a:pt x="388349" y="0"/>
                  </a:cubicBezTo>
                  <a:cubicBezTo>
                    <a:pt x="508984" y="-45353"/>
                    <a:pt x="605033" y="38770"/>
                    <a:pt x="788709" y="0"/>
                  </a:cubicBezTo>
                  <a:cubicBezTo>
                    <a:pt x="972385" y="-38770"/>
                    <a:pt x="1074471" y="24863"/>
                    <a:pt x="1201079" y="0"/>
                  </a:cubicBezTo>
                  <a:cubicBezTo>
                    <a:pt x="1267781" y="60955"/>
                    <a:pt x="1323613" y="145477"/>
                    <a:pt x="1393800" y="192721"/>
                  </a:cubicBezTo>
                  <a:cubicBezTo>
                    <a:pt x="1429011" y="398880"/>
                    <a:pt x="1342545" y="558714"/>
                    <a:pt x="1393800" y="686484"/>
                  </a:cubicBezTo>
                  <a:cubicBezTo>
                    <a:pt x="1445055" y="814254"/>
                    <a:pt x="1338602" y="974069"/>
                    <a:pt x="1393800" y="1211764"/>
                  </a:cubicBezTo>
                  <a:cubicBezTo>
                    <a:pt x="1448998" y="1449459"/>
                    <a:pt x="1361120" y="1541847"/>
                    <a:pt x="1393800" y="1705527"/>
                  </a:cubicBezTo>
                  <a:cubicBezTo>
                    <a:pt x="1426480" y="1869207"/>
                    <a:pt x="1358811" y="2044390"/>
                    <a:pt x="1393800" y="2262324"/>
                  </a:cubicBezTo>
                  <a:cubicBezTo>
                    <a:pt x="1428789" y="2480258"/>
                    <a:pt x="1387201" y="2514266"/>
                    <a:pt x="1393800" y="2724570"/>
                  </a:cubicBezTo>
                  <a:cubicBezTo>
                    <a:pt x="1400399" y="2934874"/>
                    <a:pt x="1332898" y="3108416"/>
                    <a:pt x="1393800" y="3344400"/>
                  </a:cubicBezTo>
                  <a:cubicBezTo>
                    <a:pt x="1272630" y="3378558"/>
                    <a:pt x="1117272" y="3306954"/>
                    <a:pt x="943138" y="3344400"/>
                  </a:cubicBezTo>
                  <a:cubicBezTo>
                    <a:pt x="769004" y="3381846"/>
                    <a:pt x="621558" y="3337747"/>
                    <a:pt x="464600" y="3344400"/>
                  </a:cubicBezTo>
                  <a:cubicBezTo>
                    <a:pt x="307642" y="3351053"/>
                    <a:pt x="150553" y="3292563"/>
                    <a:pt x="0" y="3344400"/>
                  </a:cubicBezTo>
                  <a:cubicBezTo>
                    <a:pt x="-47125" y="3211834"/>
                    <a:pt x="17212" y="2972345"/>
                    <a:pt x="0" y="2853888"/>
                  </a:cubicBezTo>
                  <a:cubicBezTo>
                    <a:pt x="-17212" y="2735431"/>
                    <a:pt x="27238" y="2399111"/>
                    <a:pt x="0" y="2263044"/>
                  </a:cubicBezTo>
                  <a:cubicBezTo>
                    <a:pt x="-27238" y="2126977"/>
                    <a:pt x="4257" y="1982497"/>
                    <a:pt x="0" y="1772532"/>
                  </a:cubicBezTo>
                  <a:cubicBezTo>
                    <a:pt x="-4257" y="1562567"/>
                    <a:pt x="17530" y="1392620"/>
                    <a:pt x="0" y="1215132"/>
                  </a:cubicBezTo>
                  <a:cubicBezTo>
                    <a:pt x="-17530" y="1037644"/>
                    <a:pt x="416" y="838189"/>
                    <a:pt x="0" y="724620"/>
                  </a:cubicBezTo>
                  <a:cubicBezTo>
                    <a:pt x="-416" y="611051"/>
                    <a:pt x="82577" y="253775"/>
                    <a:pt x="0" y="0"/>
                  </a:cubicBezTo>
                  <a:close/>
                </a:path>
                <a:path w="1393800" h="3344400" stroke="0" extrusionOk="0">
                  <a:moveTo>
                    <a:pt x="0" y="0"/>
                  </a:moveTo>
                  <a:cubicBezTo>
                    <a:pt x="137491" y="-19173"/>
                    <a:pt x="227555" y="38505"/>
                    <a:pt x="376338" y="0"/>
                  </a:cubicBezTo>
                  <a:cubicBezTo>
                    <a:pt x="525121" y="-38505"/>
                    <a:pt x="610487" y="40092"/>
                    <a:pt x="740665" y="0"/>
                  </a:cubicBezTo>
                  <a:cubicBezTo>
                    <a:pt x="870843" y="-40092"/>
                    <a:pt x="998289" y="14847"/>
                    <a:pt x="1201079" y="0"/>
                  </a:cubicBezTo>
                  <a:cubicBezTo>
                    <a:pt x="1276921" y="68053"/>
                    <a:pt x="1309596" y="144303"/>
                    <a:pt x="1393800" y="192721"/>
                  </a:cubicBezTo>
                  <a:cubicBezTo>
                    <a:pt x="1402972" y="429541"/>
                    <a:pt x="1388892" y="603714"/>
                    <a:pt x="1393800" y="718001"/>
                  </a:cubicBezTo>
                  <a:cubicBezTo>
                    <a:pt x="1398708" y="832288"/>
                    <a:pt x="1332258" y="1086656"/>
                    <a:pt x="1393800" y="1243281"/>
                  </a:cubicBezTo>
                  <a:cubicBezTo>
                    <a:pt x="1455342" y="1399906"/>
                    <a:pt x="1355105" y="1571269"/>
                    <a:pt x="1393800" y="1737044"/>
                  </a:cubicBezTo>
                  <a:cubicBezTo>
                    <a:pt x="1432495" y="1902819"/>
                    <a:pt x="1323291" y="2092258"/>
                    <a:pt x="1393800" y="2325357"/>
                  </a:cubicBezTo>
                  <a:cubicBezTo>
                    <a:pt x="1464309" y="2558456"/>
                    <a:pt x="1338788" y="2682093"/>
                    <a:pt x="1393800" y="2819120"/>
                  </a:cubicBezTo>
                  <a:cubicBezTo>
                    <a:pt x="1448812" y="2956147"/>
                    <a:pt x="1332157" y="3106949"/>
                    <a:pt x="1393800" y="3344400"/>
                  </a:cubicBezTo>
                  <a:cubicBezTo>
                    <a:pt x="1259753" y="3345212"/>
                    <a:pt x="1148017" y="3312513"/>
                    <a:pt x="929200" y="3344400"/>
                  </a:cubicBezTo>
                  <a:cubicBezTo>
                    <a:pt x="710383" y="3376287"/>
                    <a:pt x="603442" y="3300688"/>
                    <a:pt x="450662" y="3344400"/>
                  </a:cubicBezTo>
                  <a:cubicBezTo>
                    <a:pt x="297882" y="3388112"/>
                    <a:pt x="100730" y="3323734"/>
                    <a:pt x="0" y="3344400"/>
                  </a:cubicBezTo>
                  <a:cubicBezTo>
                    <a:pt x="-8078" y="3217420"/>
                    <a:pt x="55664" y="2985204"/>
                    <a:pt x="0" y="2787000"/>
                  </a:cubicBezTo>
                  <a:cubicBezTo>
                    <a:pt x="-55664" y="2588796"/>
                    <a:pt x="22525" y="2475171"/>
                    <a:pt x="0" y="2229600"/>
                  </a:cubicBezTo>
                  <a:cubicBezTo>
                    <a:pt x="-22525" y="1984029"/>
                    <a:pt x="28106" y="1773458"/>
                    <a:pt x="0" y="1638756"/>
                  </a:cubicBezTo>
                  <a:cubicBezTo>
                    <a:pt x="-28106" y="1504054"/>
                    <a:pt x="51408" y="1280494"/>
                    <a:pt x="0" y="1081356"/>
                  </a:cubicBezTo>
                  <a:cubicBezTo>
                    <a:pt x="-51408" y="882218"/>
                    <a:pt x="7854" y="662692"/>
                    <a:pt x="0" y="523956"/>
                  </a:cubicBezTo>
                  <a:cubicBezTo>
                    <a:pt x="-7854" y="385220"/>
                    <a:pt x="61335" y="25935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007475747">
                    <a:prstGeom prst="snip1Rect">
                      <a:avLst>
                        <a:gd name="adj" fmla="val 1382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42863" dist="57150" dir="8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50"/>
            <p:cNvSpPr/>
            <p:nvPr/>
          </p:nvSpPr>
          <p:spPr>
            <a:xfrm rot="2787025">
              <a:off x="7285799" y="2186330"/>
              <a:ext cx="325093" cy="355363"/>
            </a:xfrm>
            <a:custGeom>
              <a:avLst/>
              <a:gdLst>
                <a:gd name="connsiteX0" fmla="*/ 22236 w 325093"/>
                <a:gd name="connsiteY0" fmla="*/ 222883 h 355363"/>
                <a:gd name="connsiteX1" fmla="*/ 6729 w 325093"/>
                <a:gd name="connsiteY1" fmla="*/ 182763 h 355363"/>
                <a:gd name="connsiteX2" fmla="*/ 91481 w 325093"/>
                <a:gd name="connsiteY2" fmla="*/ 35 h 355363"/>
                <a:gd name="connsiteX3" fmla="*/ 325060 w 325093"/>
                <a:gd name="connsiteY3" fmla="*/ 355363 h 355363"/>
                <a:gd name="connsiteX4" fmla="*/ 22236 w 325093"/>
                <a:gd name="connsiteY4" fmla="*/ 222883 h 35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093" h="355363" fill="none" extrusionOk="0">
                  <a:moveTo>
                    <a:pt x="22236" y="222883"/>
                  </a:moveTo>
                  <a:cubicBezTo>
                    <a:pt x="6578" y="215339"/>
                    <a:pt x="-2436" y="197841"/>
                    <a:pt x="6729" y="182763"/>
                  </a:cubicBezTo>
                  <a:cubicBezTo>
                    <a:pt x="23654" y="92563"/>
                    <a:pt x="76250" y="89310"/>
                    <a:pt x="91481" y="35"/>
                  </a:cubicBezTo>
                  <a:cubicBezTo>
                    <a:pt x="170512" y="104902"/>
                    <a:pt x="229383" y="219383"/>
                    <a:pt x="325060" y="355363"/>
                  </a:cubicBezTo>
                  <a:cubicBezTo>
                    <a:pt x="168360" y="327875"/>
                    <a:pt x="127457" y="242138"/>
                    <a:pt x="22236" y="222883"/>
                  </a:cubicBezTo>
                  <a:close/>
                </a:path>
                <a:path w="325093" h="355363" stroke="0" extrusionOk="0">
                  <a:moveTo>
                    <a:pt x="22236" y="222883"/>
                  </a:moveTo>
                  <a:cubicBezTo>
                    <a:pt x="4961" y="216268"/>
                    <a:pt x="244" y="196836"/>
                    <a:pt x="6729" y="182763"/>
                  </a:cubicBezTo>
                  <a:cubicBezTo>
                    <a:pt x="35359" y="87385"/>
                    <a:pt x="87019" y="65309"/>
                    <a:pt x="91481" y="35"/>
                  </a:cubicBezTo>
                  <a:cubicBezTo>
                    <a:pt x="206322" y="170668"/>
                    <a:pt x="193435" y="223879"/>
                    <a:pt x="325060" y="355363"/>
                  </a:cubicBezTo>
                  <a:cubicBezTo>
                    <a:pt x="193095" y="332724"/>
                    <a:pt x="144598" y="243113"/>
                    <a:pt x="22236" y="222883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842382684"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20" h="8368" extrusionOk="0">
                          <a:moveTo>
                            <a:pt x="514" y="5248"/>
                          </a:moveTo>
                          <a:cubicBezTo>
                            <a:pt x="156" y="5081"/>
                            <a:pt x="0" y="4662"/>
                            <a:pt x="156" y="4304"/>
                          </a:cubicBezTo>
                          <a:lnTo>
                            <a:pt x="2116" y="1"/>
                          </a:lnTo>
                          <a:lnTo>
                            <a:pt x="7519" y="8368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28575" dist="19050" dir="1104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6A830D3A-6136-4901-833A-EF96DD663312}"/>
              </a:ext>
            </a:extLst>
          </p:cNvPr>
          <p:cNvSpPr/>
          <p:nvPr/>
        </p:nvSpPr>
        <p:spPr>
          <a:xfrm>
            <a:off x="3319503" y="1582911"/>
            <a:ext cx="622406" cy="499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99" name="Google Shape;4699;p50"/>
          <p:cNvGrpSpPr/>
          <p:nvPr/>
        </p:nvGrpSpPr>
        <p:grpSpPr>
          <a:xfrm>
            <a:off x="733478" y="1310316"/>
            <a:ext cx="2666957" cy="2618471"/>
            <a:chOff x="1136057" y="1176650"/>
            <a:chExt cx="3068995" cy="3013200"/>
          </a:xfrm>
        </p:grpSpPr>
        <p:sp>
          <p:nvSpPr>
            <p:cNvPr id="4700" name="Google Shape;4700;p50"/>
            <p:cNvSpPr/>
            <p:nvPr/>
          </p:nvSpPr>
          <p:spPr>
            <a:xfrm rot="5400000">
              <a:off x="1117757" y="1194950"/>
              <a:ext cx="3013200" cy="2976600"/>
            </a:xfrm>
            <a:prstGeom prst="snip1Rect">
              <a:avLst>
                <a:gd name="adj" fmla="val 10558"/>
              </a:avLst>
            </a:prstGeom>
            <a:solidFill>
              <a:schemeClr val="accent4"/>
            </a:solidFill>
            <a:ln>
              <a:noFill/>
            </a:ln>
            <a:effectLst>
              <a:outerShdw blurRad="42863" dist="57150" dir="8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50"/>
            <p:cNvSpPr/>
            <p:nvPr/>
          </p:nvSpPr>
          <p:spPr>
            <a:xfrm rot="4117449">
              <a:off x="3757707" y="3779209"/>
              <a:ext cx="358169" cy="412828"/>
            </a:xfrm>
            <a:custGeom>
              <a:avLst/>
              <a:gdLst/>
              <a:ahLst/>
              <a:cxnLst/>
              <a:rect l="l" t="t" r="r" b="b"/>
              <a:pathLst>
                <a:path w="7520" h="8368" extrusionOk="0">
                  <a:moveTo>
                    <a:pt x="514" y="5248"/>
                  </a:moveTo>
                  <a:cubicBezTo>
                    <a:pt x="156" y="5081"/>
                    <a:pt x="0" y="4662"/>
                    <a:pt x="156" y="4304"/>
                  </a:cubicBezTo>
                  <a:lnTo>
                    <a:pt x="2116" y="1"/>
                  </a:lnTo>
                  <a:lnTo>
                    <a:pt x="7519" y="83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" dist="19050" dir="1104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B714590-B13E-4A06-9479-BD9A0B40D43B}"/>
              </a:ext>
            </a:extLst>
          </p:cNvPr>
          <p:cNvGrpSpPr/>
          <p:nvPr/>
        </p:nvGrpSpPr>
        <p:grpSpPr>
          <a:xfrm>
            <a:off x="3918856" y="2812358"/>
            <a:ext cx="4108560" cy="1735528"/>
            <a:chOff x="3918856" y="2812358"/>
            <a:chExt cx="4108560" cy="1735528"/>
          </a:xfrm>
        </p:grpSpPr>
        <p:sp>
          <p:nvSpPr>
            <p:cNvPr id="4706" name="Google Shape;4706;p50"/>
            <p:cNvSpPr/>
            <p:nvPr/>
          </p:nvSpPr>
          <p:spPr>
            <a:xfrm rot="5400000">
              <a:off x="5095941" y="1635273"/>
              <a:ext cx="1696248" cy="4050417"/>
            </a:xfrm>
            <a:custGeom>
              <a:avLst/>
              <a:gdLst>
                <a:gd name="connsiteX0" fmla="*/ 0 w 1696248"/>
                <a:gd name="connsiteY0" fmla="*/ 0 h 4050417"/>
                <a:gd name="connsiteX1" fmla="*/ 472619 w 1696248"/>
                <a:gd name="connsiteY1" fmla="*/ 0 h 4050417"/>
                <a:gd name="connsiteX2" fmla="*/ 989089 w 1696248"/>
                <a:gd name="connsiteY2" fmla="*/ 0 h 4050417"/>
                <a:gd name="connsiteX3" fmla="*/ 1461708 w 1696248"/>
                <a:gd name="connsiteY3" fmla="*/ 0 h 4050417"/>
                <a:gd name="connsiteX4" fmla="*/ 1696248 w 1696248"/>
                <a:gd name="connsiteY4" fmla="*/ 234540 h 4050417"/>
                <a:gd name="connsiteX5" fmla="*/ 1696248 w 1696248"/>
                <a:gd name="connsiteY5" fmla="*/ 665189 h 4050417"/>
                <a:gd name="connsiteX6" fmla="*/ 1696248 w 1696248"/>
                <a:gd name="connsiteY6" fmla="*/ 1248473 h 4050417"/>
                <a:gd name="connsiteX7" fmla="*/ 1696248 w 1696248"/>
                <a:gd name="connsiteY7" fmla="*/ 1717281 h 4050417"/>
                <a:gd name="connsiteX8" fmla="*/ 1696248 w 1696248"/>
                <a:gd name="connsiteY8" fmla="*/ 2338724 h 4050417"/>
                <a:gd name="connsiteX9" fmla="*/ 1696248 w 1696248"/>
                <a:gd name="connsiteY9" fmla="*/ 2883849 h 4050417"/>
                <a:gd name="connsiteX10" fmla="*/ 1696248 w 1696248"/>
                <a:gd name="connsiteY10" fmla="*/ 3467133 h 4050417"/>
                <a:gd name="connsiteX11" fmla="*/ 1696248 w 1696248"/>
                <a:gd name="connsiteY11" fmla="*/ 4050417 h 4050417"/>
                <a:gd name="connsiteX12" fmla="*/ 1130832 w 1696248"/>
                <a:gd name="connsiteY12" fmla="*/ 4050417 h 4050417"/>
                <a:gd name="connsiteX13" fmla="*/ 616303 w 1696248"/>
                <a:gd name="connsiteY13" fmla="*/ 4050417 h 4050417"/>
                <a:gd name="connsiteX14" fmla="*/ 0 w 1696248"/>
                <a:gd name="connsiteY14" fmla="*/ 4050417 h 4050417"/>
                <a:gd name="connsiteX15" fmla="*/ 0 w 1696248"/>
                <a:gd name="connsiteY15" fmla="*/ 3471786 h 4050417"/>
                <a:gd name="connsiteX16" fmla="*/ 0 w 1696248"/>
                <a:gd name="connsiteY16" fmla="*/ 2974163 h 4050417"/>
                <a:gd name="connsiteX17" fmla="*/ 0 w 1696248"/>
                <a:gd name="connsiteY17" fmla="*/ 2314524 h 4050417"/>
                <a:gd name="connsiteX18" fmla="*/ 0 w 1696248"/>
                <a:gd name="connsiteY18" fmla="*/ 1735893 h 4050417"/>
                <a:gd name="connsiteX19" fmla="*/ 0 w 1696248"/>
                <a:gd name="connsiteY19" fmla="*/ 1076254 h 4050417"/>
                <a:gd name="connsiteX20" fmla="*/ 0 w 1696248"/>
                <a:gd name="connsiteY20" fmla="*/ 578631 h 4050417"/>
                <a:gd name="connsiteX21" fmla="*/ 0 w 1696248"/>
                <a:gd name="connsiteY21" fmla="*/ 0 h 405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96248" h="4050417" fill="none" extrusionOk="0">
                  <a:moveTo>
                    <a:pt x="0" y="0"/>
                  </a:moveTo>
                  <a:cubicBezTo>
                    <a:pt x="148088" y="-55473"/>
                    <a:pt x="292933" y="48299"/>
                    <a:pt x="472619" y="0"/>
                  </a:cubicBezTo>
                  <a:cubicBezTo>
                    <a:pt x="652305" y="-48299"/>
                    <a:pt x="805175" y="58166"/>
                    <a:pt x="989089" y="0"/>
                  </a:cubicBezTo>
                  <a:cubicBezTo>
                    <a:pt x="1173003" y="-58166"/>
                    <a:pt x="1274425" y="54402"/>
                    <a:pt x="1461708" y="0"/>
                  </a:cubicBezTo>
                  <a:cubicBezTo>
                    <a:pt x="1558624" y="76984"/>
                    <a:pt x="1623830" y="195964"/>
                    <a:pt x="1696248" y="234540"/>
                  </a:cubicBezTo>
                  <a:cubicBezTo>
                    <a:pt x="1738059" y="387198"/>
                    <a:pt x="1659754" y="526452"/>
                    <a:pt x="1696248" y="665189"/>
                  </a:cubicBezTo>
                  <a:cubicBezTo>
                    <a:pt x="1732742" y="803926"/>
                    <a:pt x="1629719" y="995135"/>
                    <a:pt x="1696248" y="1248473"/>
                  </a:cubicBezTo>
                  <a:cubicBezTo>
                    <a:pt x="1762777" y="1501811"/>
                    <a:pt x="1685435" y="1534123"/>
                    <a:pt x="1696248" y="1717281"/>
                  </a:cubicBezTo>
                  <a:cubicBezTo>
                    <a:pt x="1707061" y="1900439"/>
                    <a:pt x="1676287" y="2172295"/>
                    <a:pt x="1696248" y="2338724"/>
                  </a:cubicBezTo>
                  <a:cubicBezTo>
                    <a:pt x="1716209" y="2505153"/>
                    <a:pt x="1645752" y="2752631"/>
                    <a:pt x="1696248" y="2883849"/>
                  </a:cubicBezTo>
                  <a:cubicBezTo>
                    <a:pt x="1746744" y="3015067"/>
                    <a:pt x="1666224" y="3269594"/>
                    <a:pt x="1696248" y="3467133"/>
                  </a:cubicBezTo>
                  <a:cubicBezTo>
                    <a:pt x="1726272" y="3664672"/>
                    <a:pt x="1683590" y="3856953"/>
                    <a:pt x="1696248" y="4050417"/>
                  </a:cubicBezTo>
                  <a:cubicBezTo>
                    <a:pt x="1525057" y="4114466"/>
                    <a:pt x="1330000" y="3993694"/>
                    <a:pt x="1130832" y="4050417"/>
                  </a:cubicBezTo>
                  <a:cubicBezTo>
                    <a:pt x="931664" y="4107140"/>
                    <a:pt x="869719" y="4037083"/>
                    <a:pt x="616303" y="4050417"/>
                  </a:cubicBezTo>
                  <a:cubicBezTo>
                    <a:pt x="362887" y="4063751"/>
                    <a:pt x="227199" y="4030884"/>
                    <a:pt x="0" y="4050417"/>
                  </a:cubicBezTo>
                  <a:cubicBezTo>
                    <a:pt x="-39373" y="3868771"/>
                    <a:pt x="16458" y="3743993"/>
                    <a:pt x="0" y="3471786"/>
                  </a:cubicBezTo>
                  <a:cubicBezTo>
                    <a:pt x="-16458" y="3199579"/>
                    <a:pt x="57870" y="3157062"/>
                    <a:pt x="0" y="2974163"/>
                  </a:cubicBezTo>
                  <a:cubicBezTo>
                    <a:pt x="-57870" y="2791264"/>
                    <a:pt x="51401" y="2552285"/>
                    <a:pt x="0" y="2314524"/>
                  </a:cubicBezTo>
                  <a:cubicBezTo>
                    <a:pt x="-51401" y="2076763"/>
                    <a:pt x="159" y="2012554"/>
                    <a:pt x="0" y="1735893"/>
                  </a:cubicBezTo>
                  <a:cubicBezTo>
                    <a:pt x="-159" y="1459232"/>
                    <a:pt x="3487" y="1292989"/>
                    <a:pt x="0" y="1076254"/>
                  </a:cubicBezTo>
                  <a:cubicBezTo>
                    <a:pt x="-3487" y="859519"/>
                    <a:pt x="45937" y="794402"/>
                    <a:pt x="0" y="578631"/>
                  </a:cubicBezTo>
                  <a:cubicBezTo>
                    <a:pt x="-45937" y="362860"/>
                    <a:pt x="63241" y="136028"/>
                    <a:pt x="0" y="0"/>
                  </a:cubicBezTo>
                  <a:close/>
                </a:path>
                <a:path w="1696248" h="4050417" stroke="0" extrusionOk="0">
                  <a:moveTo>
                    <a:pt x="0" y="0"/>
                  </a:moveTo>
                  <a:cubicBezTo>
                    <a:pt x="231255" y="-34316"/>
                    <a:pt x="303611" y="20767"/>
                    <a:pt x="472619" y="0"/>
                  </a:cubicBezTo>
                  <a:cubicBezTo>
                    <a:pt x="641627" y="-20767"/>
                    <a:pt x="749549" y="5129"/>
                    <a:pt x="989089" y="0"/>
                  </a:cubicBezTo>
                  <a:cubicBezTo>
                    <a:pt x="1228629" y="-5129"/>
                    <a:pt x="1259926" y="23551"/>
                    <a:pt x="1461708" y="0"/>
                  </a:cubicBezTo>
                  <a:cubicBezTo>
                    <a:pt x="1545522" y="50681"/>
                    <a:pt x="1577847" y="160921"/>
                    <a:pt x="1696248" y="234540"/>
                  </a:cubicBezTo>
                  <a:cubicBezTo>
                    <a:pt x="1712770" y="457742"/>
                    <a:pt x="1668413" y="528219"/>
                    <a:pt x="1696248" y="703348"/>
                  </a:cubicBezTo>
                  <a:cubicBezTo>
                    <a:pt x="1724083" y="878477"/>
                    <a:pt x="1693639" y="1041420"/>
                    <a:pt x="1696248" y="1324791"/>
                  </a:cubicBezTo>
                  <a:cubicBezTo>
                    <a:pt x="1698857" y="1608162"/>
                    <a:pt x="1655555" y="1641161"/>
                    <a:pt x="1696248" y="1793598"/>
                  </a:cubicBezTo>
                  <a:cubicBezTo>
                    <a:pt x="1736941" y="1946035"/>
                    <a:pt x="1660826" y="2046541"/>
                    <a:pt x="1696248" y="2224247"/>
                  </a:cubicBezTo>
                  <a:cubicBezTo>
                    <a:pt x="1731670" y="2401953"/>
                    <a:pt x="1641493" y="2510032"/>
                    <a:pt x="1696248" y="2769373"/>
                  </a:cubicBezTo>
                  <a:cubicBezTo>
                    <a:pt x="1751003" y="3028714"/>
                    <a:pt x="1668669" y="3162159"/>
                    <a:pt x="1696248" y="3276339"/>
                  </a:cubicBezTo>
                  <a:cubicBezTo>
                    <a:pt x="1723827" y="3390519"/>
                    <a:pt x="1607070" y="3722060"/>
                    <a:pt x="1696248" y="4050417"/>
                  </a:cubicBezTo>
                  <a:cubicBezTo>
                    <a:pt x="1512154" y="4088363"/>
                    <a:pt x="1242082" y="4025290"/>
                    <a:pt x="1113870" y="4050417"/>
                  </a:cubicBezTo>
                  <a:cubicBezTo>
                    <a:pt x="985658" y="4075544"/>
                    <a:pt x="795639" y="4009979"/>
                    <a:pt x="582378" y="4050417"/>
                  </a:cubicBezTo>
                  <a:cubicBezTo>
                    <a:pt x="369117" y="4090855"/>
                    <a:pt x="261208" y="4043047"/>
                    <a:pt x="0" y="4050417"/>
                  </a:cubicBezTo>
                  <a:cubicBezTo>
                    <a:pt x="-20796" y="3855747"/>
                    <a:pt x="20677" y="3646853"/>
                    <a:pt x="0" y="3390778"/>
                  </a:cubicBezTo>
                  <a:cubicBezTo>
                    <a:pt x="-20677" y="3134703"/>
                    <a:pt x="2189" y="3010299"/>
                    <a:pt x="0" y="2893155"/>
                  </a:cubicBezTo>
                  <a:cubicBezTo>
                    <a:pt x="-2189" y="2776011"/>
                    <a:pt x="57154" y="2508998"/>
                    <a:pt x="0" y="2395532"/>
                  </a:cubicBezTo>
                  <a:cubicBezTo>
                    <a:pt x="-57154" y="2282066"/>
                    <a:pt x="55561" y="2035147"/>
                    <a:pt x="0" y="1897910"/>
                  </a:cubicBezTo>
                  <a:cubicBezTo>
                    <a:pt x="-55561" y="1760673"/>
                    <a:pt x="13924" y="1501028"/>
                    <a:pt x="0" y="1400287"/>
                  </a:cubicBezTo>
                  <a:cubicBezTo>
                    <a:pt x="-13924" y="1299546"/>
                    <a:pt x="58375" y="1025047"/>
                    <a:pt x="0" y="821656"/>
                  </a:cubicBezTo>
                  <a:cubicBezTo>
                    <a:pt x="-58375" y="618265"/>
                    <a:pt x="53992" y="26817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898326477">
                    <a:prstGeom prst="snip1Rect">
                      <a:avLst>
                        <a:gd name="adj" fmla="val 1382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42863" dist="57150" dir="8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50"/>
            <p:cNvSpPr/>
            <p:nvPr/>
          </p:nvSpPr>
          <p:spPr>
            <a:xfrm rot="2787316">
              <a:off x="7618553" y="4139022"/>
              <a:ext cx="389860" cy="427867"/>
            </a:xfrm>
            <a:custGeom>
              <a:avLst/>
              <a:gdLst>
                <a:gd name="connsiteX0" fmla="*/ 26666 w 389860"/>
                <a:gd name="connsiteY0" fmla="*/ 268358 h 427867"/>
                <a:gd name="connsiteX1" fmla="*/ 8070 w 389860"/>
                <a:gd name="connsiteY1" fmla="*/ 220051 h 427867"/>
                <a:gd name="connsiteX2" fmla="*/ 109706 w 389860"/>
                <a:gd name="connsiteY2" fmla="*/ 42 h 427867"/>
                <a:gd name="connsiteX3" fmla="*/ 389821 w 389860"/>
                <a:gd name="connsiteY3" fmla="*/ 427867 h 427867"/>
                <a:gd name="connsiteX4" fmla="*/ 26666 w 389860"/>
                <a:gd name="connsiteY4" fmla="*/ 268358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860" h="427867" fill="none" extrusionOk="0">
                  <a:moveTo>
                    <a:pt x="26666" y="268358"/>
                  </a:moveTo>
                  <a:cubicBezTo>
                    <a:pt x="12238" y="262850"/>
                    <a:pt x="-1931" y="241077"/>
                    <a:pt x="8070" y="220051"/>
                  </a:cubicBezTo>
                  <a:cubicBezTo>
                    <a:pt x="11075" y="162805"/>
                    <a:pt x="71383" y="83503"/>
                    <a:pt x="109706" y="42"/>
                  </a:cubicBezTo>
                  <a:cubicBezTo>
                    <a:pt x="231514" y="160766"/>
                    <a:pt x="289400" y="304151"/>
                    <a:pt x="389821" y="427867"/>
                  </a:cubicBezTo>
                  <a:cubicBezTo>
                    <a:pt x="260798" y="399951"/>
                    <a:pt x="186442" y="316920"/>
                    <a:pt x="26666" y="268358"/>
                  </a:cubicBezTo>
                  <a:close/>
                </a:path>
                <a:path w="389860" h="427867" stroke="0" extrusionOk="0">
                  <a:moveTo>
                    <a:pt x="26666" y="268358"/>
                  </a:moveTo>
                  <a:cubicBezTo>
                    <a:pt x="8270" y="260323"/>
                    <a:pt x="-1167" y="239646"/>
                    <a:pt x="8070" y="220051"/>
                  </a:cubicBezTo>
                  <a:cubicBezTo>
                    <a:pt x="19506" y="139390"/>
                    <a:pt x="94728" y="62816"/>
                    <a:pt x="109706" y="42"/>
                  </a:cubicBezTo>
                  <a:cubicBezTo>
                    <a:pt x="235441" y="144867"/>
                    <a:pt x="283564" y="294836"/>
                    <a:pt x="389821" y="427867"/>
                  </a:cubicBezTo>
                  <a:cubicBezTo>
                    <a:pt x="303105" y="398059"/>
                    <a:pt x="177933" y="320151"/>
                    <a:pt x="26666" y="268358"/>
                  </a:cubicBezTo>
                  <a:close/>
                </a:path>
              </a:pathLst>
            </a:custGeom>
            <a:solidFill>
              <a:srgbClr val="5FA19A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677554609"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20" h="8368" extrusionOk="0">
                          <a:moveTo>
                            <a:pt x="514" y="5248"/>
                          </a:moveTo>
                          <a:cubicBezTo>
                            <a:pt x="156" y="5081"/>
                            <a:pt x="0" y="4662"/>
                            <a:pt x="156" y="4304"/>
                          </a:cubicBezTo>
                          <a:lnTo>
                            <a:pt x="2116" y="1"/>
                          </a:lnTo>
                          <a:lnTo>
                            <a:pt x="7519" y="8368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28575" dist="19050" dir="1104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8" name="Google Shape;4708;p50"/>
          <p:cNvSpPr txBox="1">
            <a:spLocks noGrp="1"/>
          </p:cNvSpPr>
          <p:nvPr>
            <p:ph type="subTitle" idx="4294967295"/>
          </p:nvPr>
        </p:nvSpPr>
        <p:spPr>
          <a:xfrm>
            <a:off x="4034118" y="3711388"/>
            <a:ext cx="3856737" cy="84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>
                <a:latin typeface="Grand Hotel"/>
                <a:ea typeface="Grand Hotel"/>
                <a:cs typeface="Grand Hotel"/>
                <a:sym typeface="Grand Hotel"/>
              </a:rPr>
              <a:t>Khi chia số tròn chục, tròn trăm, tròn nghìn,…cho 10, 100, 1000,…ta chỉ việc bớt đi một, hai, ba,…chữ số 0 ở bên phải số đó</a:t>
            </a:r>
            <a:endParaRPr sz="2400" dirty="0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4709" name="Google Shape;4709;p50"/>
          <p:cNvSpPr txBox="1">
            <a:spLocks noGrp="1"/>
          </p:cNvSpPr>
          <p:nvPr>
            <p:ph type="subTitle" idx="4294967295"/>
          </p:nvPr>
        </p:nvSpPr>
        <p:spPr>
          <a:xfrm>
            <a:off x="4080222" y="1659751"/>
            <a:ext cx="3648335" cy="2151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Khi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nhân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một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số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tự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nhiên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với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10, 100, 1000, ..ta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chỉ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việc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viết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thêm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một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,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hai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,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ba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, …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chữ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số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0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vào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bên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phải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số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đó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.</a:t>
            </a:r>
          </a:p>
        </p:txBody>
      </p:sp>
      <p:sp>
        <p:nvSpPr>
          <p:cNvPr id="4711" name="Google Shape;4711;p50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2" name="Google Shape;4712;p50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4" name="Google Shape;4714;p50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6" name="Google Shape;4716;p50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8" name="Google Shape;4718;p50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0" name="Google Shape;4720;p50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2" name="Google Shape;4722;p50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29" name="Google Shape;4729;p50"/>
          <p:cNvPicPr preferRelativeResize="0"/>
          <p:nvPr/>
        </p:nvPicPr>
        <p:blipFill rotWithShape="1">
          <a:blip r:embed="rId3">
            <a:alphaModFix/>
          </a:blip>
          <a:srcRect l="4711" t="6803" r="9628"/>
          <a:stretch/>
        </p:blipFill>
        <p:spPr>
          <a:xfrm>
            <a:off x="1390660" y="511846"/>
            <a:ext cx="986430" cy="10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0" name="Google Shape;4730;p50"/>
          <p:cNvPicPr preferRelativeResize="0"/>
          <p:nvPr/>
        </p:nvPicPr>
        <p:blipFill rotWithShape="1">
          <a:blip r:embed="rId4">
            <a:alphaModFix/>
          </a:blip>
          <a:srcRect l="8578" t="13860" r="6567" b="11378"/>
          <a:stretch/>
        </p:blipFill>
        <p:spPr>
          <a:xfrm>
            <a:off x="7461320" y="1907417"/>
            <a:ext cx="1139520" cy="102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2" name="Google Shape;4732;p50"/>
          <p:cNvPicPr preferRelativeResize="0"/>
          <p:nvPr/>
        </p:nvPicPr>
        <p:blipFill rotWithShape="1">
          <a:blip r:embed="rId5">
            <a:alphaModFix/>
          </a:blip>
          <a:srcRect l="15930" r="15930"/>
          <a:stretch/>
        </p:blipFill>
        <p:spPr>
          <a:xfrm>
            <a:off x="486827" y="3516474"/>
            <a:ext cx="809154" cy="121119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060;p30">
            <a:extLst>
              <a:ext uri="{FF2B5EF4-FFF2-40B4-BE49-F238E27FC236}">
                <a16:creationId xmlns:a16="http://schemas.microsoft.com/office/drawing/2014/main" id="{2E07DA42-C1B9-4F90-BC8F-76A51A653F1D}"/>
              </a:ext>
            </a:extLst>
          </p:cNvPr>
          <p:cNvSpPr txBox="1">
            <a:spLocks/>
          </p:cNvSpPr>
          <p:nvPr/>
        </p:nvSpPr>
        <p:spPr>
          <a:xfrm>
            <a:off x="819715" y="1451971"/>
            <a:ext cx="2369159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r>
              <a:rPr lang="it-IT" sz="3600" dirty="0">
                <a:solidFill>
                  <a:srgbClr val="F8F7F5"/>
                </a:solidFill>
              </a:rPr>
              <a:t>Nhân với 10, 100, 1000, …</a:t>
            </a:r>
            <a:br>
              <a:rPr lang="it-IT" altLang="en-US" sz="3600" b="1" dirty="0">
                <a:solidFill>
                  <a:srgbClr val="F8F7F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3600" dirty="0">
                <a:solidFill>
                  <a:srgbClr val="F8F7F5"/>
                </a:solidFill>
              </a:rPr>
              <a:t>Chia cho 10, 100, 1000, …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6AA78D62-B0A2-41F5-9551-E52A487AF9F5}"/>
              </a:ext>
            </a:extLst>
          </p:cNvPr>
          <p:cNvSpPr/>
          <p:nvPr/>
        </p:nvSpPr>
        <p:spPr>
          <a:xfrm>
            <a:off x="3318223" y="3041596"/>
            <a:ext cx="622406" cy="499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708" grpId="0" build="p"/>
      <p:bldP spid="4709" grpId="0" build="p"/>
      <p:bldP spid="37" grpId="0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8" name="Google Shape;3638;p39"/>
          <p:cNvSpPr/>
          <p:nvPr/>
        </p:nvSpPr>
        <p:spPr>
          <a:xfrm rot="5400000">
            <a:off x="3922363" y="726399"/>
            <a:ext cx="1413000" cy="1848600"/>
          </a:xfrm>
          <a:prstGeom prst="snip1Rect">
            <a:avLst>
              <a:gd name="adj" fmla="val 32727"/>
            </a:avLst>
          </a:prstGeom>
          <a:solidFill>
            <a:schemeClr val="lt2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9" name="Google Shape;3639;p39"/>
          <p:cNvSpPr/>
          <p:nvPr/>
        </p:nvSpPr>
        <p:spPr>
          <a:xfrm rot="4385294">
            <a:off x="5061700" y="1771844"/>
            <a:ext cx="478177" cy="580174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0" name="Google Shape;3640;p39"/>
          <p:cNvSpPr/>
          <p:nvPr/>
        </p:nvSpPr>
        <p:spPr>
          <a:xfrm rot="418263">
            <a:off x="3459330" y="693910"/>
            <a:ext cx="1059802" cy="74595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1" name="Google Shape;3641;p39"/>
          <p:cNvSpPr txBox="1">
            <a:spLocks noGrp="1"/>
          </p:cNvSpPr>
          <p:nvPr>
            <p:ph type="title" idx="2"/>
          </p:nvPr>
        </p:nvSpPr>
        <p:spPr>
          <a:xfrm>
            <a:off x="2819850" y="2302750"/>
            <a:ext cx="35043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LUYỆN TẬP</a:t>
            </a:r>
            <a:endParaRPr dirty="0"/>
          </a:p>
        </p:txBody>
      </p:sp>
      <p:sp>
        <p:nvSpPr>
          <p:cNvPr id="3643" name="Google Shape;3643;p39"/>
          <p:cNvSpPr txBox="1">
            <a:spLocks noGrp="1"/>
          </p:cNvSpPr>
          <p:nvPr>
            <p:ph type="title"/>
          </p:nvPr>
        </p:nvSpPr>
        <p:spPr>
          <a:xfrm flipH="1">
            <a:off x="3556350" y="95290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3644" name="Google Shape;3644;p39"/>
          <p:cNvGrpSpPr/>
          <p:nvPr/>
        </p:nvGrpSpPr>
        <p:grpSpPr>
          <a:xfrm>
            <a:off x="6642183" y="457201"/>
            <a:ext cx="1848598" cy="2543543"/>
            <a:chOff x="6642183" y="457201"/>
            <a:chExt cx="1848598" cy="2543543"/>
          </a:xfrm>
        </p:grpSpPr>
        <p:sp>
          <p:nvSpPr>
            <p:cNvPr id="3645" name="Google Shape;3645;p39"/>
            <p:cNvSpPr/>
            <p:nvPr/>
          </p:nvSpPr>
          <p:spPr>
            <a:xfrm rot="2831813">
              <a:off x="6788129" y="581809"/>
              <a:ext cx="600430" cy="649740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9"/>
            <p:cNvSpPr/>
            <p:nvPr/>
          </p:nvSpPr>
          <p:spPr>
            <a:xfrm rot="2831813">
              <a:off x="6831403" y="585728"/>
              <a:ext cx="356589" cy="455222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9"/>
            <p:cNvSpPr/>
            <p:nvPr/>
          </p:nvSpPr>
          <p:spPr>
            <a:xfrm rot="2831813">
              <a:off x="6788638" y="573028"/>
              <a:ext cx="605757" cy="663845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9"/>
            <p:cNvSpPr/>
            <p:nvPr/>
          </p:nvSpPr>
          <p:spPr>
            <a:xfrm rot="2831813">
              <a:off x="6906401" y="692594"/>
              <a:ext cx="442111" cy="446739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9"/>
            <p:cNvSpPr/>
            <p:nvPr/>
          </p:nvSpPr>
          <p:spPr>
            <a:xfrm rot="2438469">
              <a:off x="7321960" y="872854"/>
              <a:ext cx="390130" cy="28478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9"/>
            <p:cNvSpPr/>
            <p:nvPr/>
          </p:nvSpPr>
          <p:spPr>
            <a:xfrm rot="2438469">
              <a:off x="7299102" y="894175"/>
              <a:ext cx="392398" cy="209910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9"/>
            <p:cNvSpPr/>
            <p:nvPr/>
          </p:nvSpPr>
          <p:spPr>
            <a:xfrm rot="2438469">
              <a:off x="7414720" y="872782"/>
              <a:ext cx="295828" cy="315260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9"/>
            <p:cNvSpPr/>
            <p:nvPr/>
          </p:nvSpPr>
          <p:spPr>
            <a:xfrm rot="2438469">
              <a:off x="7347442" y="881732"/>
              <a:ext cx="364581" cy="287542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9"/>
            <p:cNvSpPr/>
            <p:nvPr/>
          </p:nvSpPr>
          <p:spPr>
            <a:xfrm rot="2831813">
              <a:off x="7598972" y="662440"/>
              <a:ext cx="612366" cy="619457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9"/>
            <p:cNvSpPr/>
            <p:nvPr/>
          </p:nvSpPr>
          <p:spPr>
            <a:xfrm rot="2831813">
              <a:off x="7592800" y="784700"/>
              <a:ext cx="76053" cy="6036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9"/>
            <p:cNvSpPr/>
            <p:nvPr/>
          </p:nvSpPr>
          <p:spPr>
            <a:xfrm rot="2831813">
              <a:off x="7692010" y="703099"/>
              <a:ext cx="98543" cy="78419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9"/>
            <p:cNvSpPr/>
            <p:nvPr/>
          </p:nvSpPr>
          <p:spPr>
            <a:xfrm rot="2831813">
              <a:off x="8058008" y="904802"/>
              <a:ext cx="141945" cy="110181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9"/>
            <p:cNvSpPr/>
            <p:nvPr/>
          </p:nvSpPr>
          <p:spPr>
            <a:xfrm rot="2831813">
              <a:off x="8024369" y="1075624"/>
              <a:ext cx="120047" cy="94990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9"/>
            <p:cNvSpPr/>
            <p:nvPr/>
          </p:nvSpPr>
          <p:spPr>
            <a:xfrm rot="2831813">
              <a:off x="7744699" y="905244"/>
              <a:ext cx="132081" cy="104755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9"/>
            <p:cNvSpPr/>
            <p:nvPr/>
          </p:nvSpPr>
          <p:spPr>
            <a:xfrm rot="2831813">
              <a:off x="7765058" y="1098454"/>
              <a:ext cx="107026" cy="8483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9"/>
            <p:cNvSpPr/>
            <p:nvPr/>
          </p:nvSpPr>
          <p:spPr>
            <a:xfrm rot="2831813">
              <a:off x="7659732" y="891524"/>
              <a:ext cx="84634" cy="67174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9"/>
            <p:cNvSpPr/>
            <p:nvPr/>
          </p:nvSpPr>
          <p:spPr>
            <a:xfrm rot="2831813">
              <a:off x="7977603" y="1251815"/>
              <a:ext cx="94104" cy="74670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9"/>
            <p:cNvSpPr/>
            <p:nvPr/>
          </p:nvSpPr>
          <p:spPr>
            <a:xfrm rot="2831813">
              <a:off x="7829001" y="1314969"/>
              <a:ext cx="130404" cy="102585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9"/>
            <p:cNvSpPr/>
            <p:nvPr/>
          </p:nvSpPr>
          <p:spPr>
            <a:xfrm rot="2831813">
              <a:off x="7718672" y="1239377"/>
              <a:ext cx="108999" cy="86310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9"/>
            <p:cNvSpPr/>
            <p:nvPr/>
          </p:nvSpPr>
          <p:spPr>
            <a:xfrm rot="2831813">
              <a:off x="7753206" y="1273780"/>
              <a:ext cx="44093" cy="45374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9"/>
            <p:cNvSpPr/>
            <p:nvPr/>
          </p:nvSpPr>
          <p:spPr>
            <a:xfrm rot="2831813">
              <a:off x="7871248" y="1364410"/>
              <a:ext cx="37089" cy="40640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9"/>
            <p:cNvSpPr/>
            <p:nvPr/>
          </p:nvSpPr>
          <p:spPr>
            <a:xfrm rot="2831813">
              <a:off x="8011800" y="1282385"/>
              <a:ext cx="31861" cy="33242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9"/>
            <p:cNvSpPr/>
            <p:nvPr/>
          </p:nvSpPr>
          <p:spPr>
            <a:xfrm rot="2831813">
              <a:off x="8064560" y="1118931"/>
              <a:ext cx="35314" cy="36201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9"/>
            <p:cNvSpPr/>
            <p:nvPr/>
          </p:nvSpPr>
          <p:spPr>
            <a:xfrm rot="2831813">
              <a:off x="8097426" y="954711"/>
              <a:ext cx="46756" cy="47150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9"/>
            <p:cNvSpPr/>
            <p:nvPr/>
          </p:nvSpPr>
          <p:spPr>
            <a:xfrm rot="2831813">
              <a:off x="7801634" y="1130365"/>
              <a:ext cx="32650" cy="38272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9"/>
            <p:cNvSpPr/>
            <p:nvPr/>
          </p:nvSpPr>
          <p:spPr>
            <a:xfrm rot="2831813">
              <a:off x="7784085" y="946199"/>
              <a:ext cx="44191" cy="45670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9"/>
            <p:cNvSpPr/>
            <p:nvPr/>
          </p:nvSpPr>
          <p:spPr>
            <a:xfrm rot="2831813">
              <a:off x="7681497" y="914899"/>
              <a:ext cx="35314" cy="33044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9"/>
            <p:cNvSpPr/>
            <p:nvPr/>
          </p:nvSpPr>
          <p:spPr>
            <a:xfrm rot="2831813">
              <a:off x="7612814" y="804083"/>
              <a:ext cx="34524" cy="33340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9"/>
            <p:cNvSpPr/>
            <p:nvPr/>
          </p:nvSpPr>
          <p:spPr>
            <a:xfrm rot="2831813">
              <a:off x="7726722" y="742018"/>
              <a:ext cx="33538" cy="32650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9"/>
            <p:cNvSpPr/>
            <p:nvPr/>
          </p:nvSpPr>
          <p:spPr>
            <a:xfrm rot="2831813">
              <a:off x="7601931" y="785767"/>
              <a:ext cx="69542" cy="60959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9"/>
            <p:cNvSpPr/>
            <p:nvPr/>
          </p:nvSpPr>
          <p:spPr>
            <a:xfrm rot="2831813">
              <a:off x="7701857" y="707710"/>
              <a:ext cx="86311" cy="78419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9"/>
            <p:cNvSpPr/>
            <p:nvPr/>
          </p:nvSpPr>
          <p:spPr>
            <a:xfrm rot="2831813">
              <a:off x="8068718" y="908114"/>
              <a:ext cx="127839" cy="111167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9"/>
            <p:cNvSpPr/>
            <p:nvPr/>
          </p:nvSpPr>
          <p:spPr>
            <a:xfrm rot="2831813">
              <a:off x="8037212" y="1083891"/>
              <a:ext cx="105842" cy="93905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9"/>
            <p:cNvSpPr/>
            <p:nvPr/>
          </p:nvSpPr>
          <p:spPr>
            <a:xfrm rot="2831813">
              <a:off x="7759414" y="909423"/>
              <a:ext cx="105744" cy="103079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9"/>
            <p:cNvSpPr/>
            <p:nvPr/>
          </p:nvSpPr>
          <p:spPr>
            <a:xfrm rot="2831813">
              <a:off x="7776705" y="1104337"/>
              <a:ext cx="93413" cy="84534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9"/>
            <p:cNvSpPr/>
            <p:nvPr/>
          </p:nvSpPr>
          <p:spPr>
            <a:xfrm rot="2831813">
              <a:off x="7665515" y="892241"/>
              <a:ext cx="76447" cy="67075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9"/>
            <p:cNvSpPr/>
            <p:nvPr/>
          </p:nvSpPr>
          <p:spPr>
            <a:xfrm rot="2831813">
              <a:off x="7986323" y="1256394"/>
              <a:ext cx="84338" cy="74670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9"/>
            <p:cNvSpPr/>
            <p:nvPr/>
          </p:nvSpPr>
          <p:spPr>
            <a:xfrm rot="2831813">
              <a:off x="7843732" y="1319042"/>
              <a:ext cx="105744" cy="102092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9"/>
            <p:cNvSpPr/>
            <p:nvPr/>
          </p:nvSpPr>
          <p:spPr>
            <a:xfrm rot="2831813">
              <a:off x="7730405" y="1246191"/>
              <a:ext cx="95584" cy="85422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9"/>
            <p:cNvSpPr/>
            <p:nvPr/>
          </p:nvSpPr>
          <p:spPr>
            <a:xfrm rot="-7840364">
              <a:off x="7681244" y="17861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9"/>
            <p:cNvSpPr/>
            <p:nvPr/>
          </p:nvSpPr>
          <p:spPr>
            <a:xfrm rot="-7840364">
              <a:off x="7772131" y="17399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9"/>
            <p:cNvSpPr/>
            <p:nvPr/>
          </p:nvSpPr>
          <p:spPr>
            <a:xfrm rot="-7840364">
              <a:off x="7737949" y="18101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9"/>
            <p:cNvSpPr/>
            <p:nvPr/>
          </p:nvSpPr>
          <p:spPr>
            <a:xfrm rot="-7840364">
              <a:off x="7700144" y="17901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9"/>
            <p:cNvSpPr/>
            <p:nvPr/>
          </p:nvSpPr>
          <p:spPr>
            <a:xfrm rot="-7840364">
              <a:off x="8058097" y="18666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9"/>
            <p:cNvSpPr/>
            <p:nvPr/>
          </p:nvSpPr>
          <p:spPr>
            <a:xfrm rot="-7840364">
              <a:off x="8136829" y="19426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9"/>
            <p:cNvSpPr/>
            <p:nvPr/>
          </p:nvSpPr>
          <p:spPr>
            <a:xfrm rot="-7840364">
              <a:off x="8077838" y="19995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9"/>
            <p:cNvSpPr/>
            <p:nvPr/>
          </p:nvSpPr>
          <p:spPr>
            <a:xfrm rot="-7840364">
              <a:off x="8063412" y="17405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9"/>
            <p:cNvSpPr/>
            <p:nvPr/>
          </p:nvSpPr>
          <p:spPr>
            <a:xfrm rot="-7840364">
              <a:off x="8142008" y="18161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9"/>
            <p:cNvSpPr/>
            <p:nvPr/>
          </p:nvSpPr>
          <p:spPr>
            <a:xfrm rot="-7840364">
              <a:off x="8060868" y="16167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9"/>
            <p:cNvSpPr/>
            <p:nvPr/>
          </p:nvSpPr>
          <p:spPr>
            <a:xfrm rot="-7840364">
              <a:off x="8145543" y="16645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9"/>
            <p:cNvSpPr/>
            <p:nvPr/>
          </p:nvSpPr>
          <p:spPr>
            <a:xfrm rot="-7840364">
              <a:off x="8041393" y="14948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9"/>
            <p:cNvSpPr/>
            <p:nvPr/>
          </p:nvSpPr>
          <p:spPr>
            <a:xfrm rot="-7840364">
              <a:off x="8137553" y="15156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9"/>
            <p:cNvSpPr/>
            <p:nvPr/>
          </p:nvSpPr>
          <p:spPr>
            <a:xfrm rot="-7840364">
              <a:off x="8082520" y="19807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9"/>
            <p:cNvSpPr/>
            <p:nvPr/>
          </p:nvSpPr>
          <p:spPr>
            <a:xfrm rot="-7840364">
              <a:off x="8077000" y="18510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9"/>
            <p:cNvSpPr/>
            <p:nvPr/>
          </p:nvSpPr>
          <p:spPr>
            <a:xfrm rot="-7840364">
              <a:off x="8137750" y="19383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9"/>
            <p:cNvSpPr/>
            <p:nvPr/>
          </p:nvSpPr>
          <p:spPr>
            <a:xfrm rot="-7840364">
              <a:off x="8080041" y="17274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9"/>
            <p:cNvSpPr/>
            <p:nvPr/>
          </p:nvSpPr>
          <p:spPr>
            <a:xfrm rot="-7840364">
              <a:off x="8143025" y="18115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9"/>
            <p:cNvSpPr/>
            <p:nvPr/>
          </p:nvSpPr>
          <p:spPr>
            <a:xfrm rot="-7840364">
              <a:off x="8074400" y="16018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9"/>
            <p:cNvSpPr/>
            <p:nvPr/>
          </p:nvSpPr>
          <p:spPr>
            <a:xfrm rot="-7840364">
              <a:off x="8145792" y="16620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9"/>
            <p:cNvSpPr/>
            <p:nvPr/>
          </p:nvSpPr>
          <p:spPr>
            <a:xfrm rot="-7840364">
              <a:off x="8054417" y="14793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9"/>
            <p:cNvSpPr/>
            <p:nvPr/>
          </p:nvSpPr>
          <p:spPr>
            <a:xfrm rot="-7840364">
              <a:off x="8135431" y="15136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9"/>
            <p:cNvSpPr/>
            <p:nvPr/>
          </p:nvSpPr>
          <p:spPr>
            <a:xfrm rot="-7840364">
              <a:off x="7893380" y="15236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9"/>
            <p:cNvSpPr/>
            <p:nvPr/>
          </p:nvSpPr>
          <p:spPr>
            <a:xfrm rot="-7840364">
              <a:off x="8038416" y="16817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9"/>
            <p:cNvSpPr/>
            <p:nvPr/>
          </p:nvSpPr>
          <p:spPr>
            <a:xfrm rot="-7840364">
              <a:off x="7997088" y="17783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9"/>
            <p:cNvSpPr/>
            <p:nvPr/>
          </p:nvSpPr>
          <p:spPr>
            <a:xfrm rot="-7840364">
              <a:off x="8047823" y="16755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9"/>
            <p:cNvSpPr/>
            <p:nvPr/>
          </p:nvSpPr>
          <p:spPr>
            <a:xfrm rot="-3422581">
              <a:off x="7878580" y="26798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9"/>
            <p:cNvSpPr/>
            <p:nvPr/>
          </p:nvSpPr>
          <p:spPr>
            <a:xfrm rot="-3422581">
              <a:off x="7881164" y="26398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9"/>
            <p:cNvSpPr/>
            <p:nvPr/>
          </p:nvSpPr>
          <p:spPr>
            <a:xfrm rot="-3422581">
              <a:off x="7872585" y="27282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9"/>
            <p:cNvSpPr/>
            <p:nvPr/>
          </p:nvSpPr>
          <p:spPr>
            <a:xfrm rot="-3422581">
              <a:off x="7880982" y="26774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4" name="Google Shape;3714;p39"/>
          <p:cNvGrpSpPr/>
          <p:nvPr/>
        </p:nvGrpSpPr>
        <p:grpSpPr>
          <a:xfrm>
            <a:off x="925176" y="633674"/>
            <a:ext cx="338144" cy="384225"/>
            <a:chOff x="925176" y="633674"/>
            <a:chExt cx="338144" cy="384225"/>
          </a:xfrm>
        </p:grpSpPr>
        <p:sp>
          <p:nvSpPr>
            <p:cNvPr id="3715" name="Google Shape;3715;p39"/>
            <p:cNvSpPr/>
            <p:nvPr/>
          </p:nvSpPr>
          <p:spPr>
            <a:xfrm rot="4905228" flipH="1">
              <a:off x="976842" y="740130"/>
              <a:ext cx="273098" cy="249482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9"/>
            <p:cNvSpPr/>
            <p:nvPr/>
          </p:nvSpPr>
          <p:spPr>
            <a:xfrm rot="4905228" flipH="1">
              <a:off x="914582" y="685915"/>
              <a:ext cx="346970" cy="278902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9"/>
            <p:cNvSpPr/>
            <p:nvPr/>
          </p:nvSpPr>
          <p:spPr>
            <a:xfrm rot="4905228" flipH="1">
              <a:off x="1064504" y="809039"/>
              <a:ext cx="177228" cy="197021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9"/>
            <p:cNvSpPr/>
            <p:nvPr/>
          </p:nvSpPr>
          <p:spPr>
            <a:xfrm rot="4905228" flipH="1">
              <a:off x="977843" y="737411"/>
              <a:ext cx="270235" cy="252151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9" name="Google Shape;3719;p39"/>
          <p:cNvGrpSpPr/>
          <p:nvPr/>
        </p:nvGrpSpPr>
        <p:grpSpPr>
          <a:xfrm>
            <a:off x="7949701" y="3426999"/>
            <a:ext cx="338144" cy="384225"/>
            <a:chOff x="1463726" y="289374"/>
            <a:chExt cx="338144" cy="384225"/>
          </a:xfrm>
        </p:grpSpPr>
        <p:sp>
          <p:nvSpPr>
            <p:cNvPr id="3720" name="Google Shape;3720;p39"/>
            <p:cNvSpPr/>
            <p:nvPr/>
          </p:nvSpPr>
          <p:spPr>
            <a:xfrm rot="4905228" flipH="1">
              <a:off x="1515392" y="395830"/>
              <a:ext cx="273098" cy="249482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9"/>
            <p:cNvSpPr/>
            <p:nvPr/>
          </p:nvSpPr>
          <p:spPr>
            <a:xfrm rot="4905228" flipH="1">
              <a:off x="1453132" y="341615"/>
              <a:ext cx="346970" cy="278902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9"/>
            <p:cNvSpPr/>
            <p:nvPr/>
          </p:nvSpPr>
          <p:spPr>
            <a:xfrm rot="4905228" flipH="1">
              <a:off x="1603054" y="464739"/>
              <a:ext cx="177228" cy="197021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9"/>
            <p:cNvSpPr/>
            <p:nvPr/>
          </p:nvSpPr>
          <p:spPr>
            <a:xfrm rot="4905228" flipH="1">
              <a:off x="1516393" y="393111"/>
              <a:ext cx="270235" cy="252151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24" name="Google Shape;37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00" y="1350900"/>
            <a:ext cx="2959350" cy="301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5" name="Google Shape;372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8400" y="2670801"/>
            <a:ext cx="1619552" cy="1651799"/>
          </a:xfrm>
          <a:prstGeom prst="rect">
            <a:avLst/>
          </a:prstGeom>
          <a:noFill/>
          <a:ln>
            <a:noFill/>
          </a:ln>
        </p:spPr>
      </p:pic>
      <p:sp>
        <p:nvSpPr>
          <p:cNvPr id="3726" name="Google Shape;3726;p39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39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9" name="Google Shape;3729;p39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1" name="Google Shape;3731;p39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39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39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7" name="Google Shape;3737;p39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8" grpId="0" animBg="1"/>
      <p:bldP spid="3639" grpId="0" animBg="1"/>
      <p:bldP spid="3640" grpId="0" animBg="1"/>
      <p:bldP spid="36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Google Shape;3135;p33"/>
          <p:cNvSpPr/>
          <p:nvPr/>
        </p:nvSpPr>
        <p:spPr>
          <a:xfrm rot="517218">
            <a:off x="261139" y="853965"/>
            <a:ext cx="1008288" cy="950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33"/>
          <p:cNvSpPr/>
          <p:nvPr/>
        </p:nvSpPr>
        <p:spPr>
          <a:xfrm rot="3990180">
            <a:off x="210861" y="2422358"/>
            <a:ext cx="1093951" cy="94740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33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33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33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2" name="Google Shape;3142;p33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4" name="Google Shape;3144;p33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6" name="Google Shape;3146;p33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8" name="Google Shape;3148;p33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1C3C709B-3A9E-48D1-B59A-9E30447CF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334" y="452076"/>
            <a:ext cx="2763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 err="1">
                <a:solidFill>
                  <a:srgbClr val="86201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lang="en-US" altLang="en-US" sz="2400" b="1" dirty="0">
                <a:solidFill>
                  <a:srgbClr val="86201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1:Tính </a:t>
            </a:r>
            <a:r>
              <a:rPr lang="en-US" altLang="en-US" sz="2400" b="1" dirty="0" err="1">
                <a:solidFill>
                  <a:srgbClr val="86201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nhẩm</a:t>
            </a:r>
            <a:r>
              <a:rPr lang="en-US" altLang="en-US" sz="2400" b="1" dirty="0">
                <a:solidFill>
                  <a:srgbClr val="86201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7F0ACE-82AE-454B-99AC-4CD3C7DB9B59}"/>
              </a:ext>
            </a:extLst>
          </p:cNvPr>
          <p:cNvGrpSpPr/>
          <p:nvPr/>
        </p:nvGrpSpPr>
        <p:grpSpPr>
          <a:xfrm>
            <a:off x="583346" y="1028514"/>
            <a:ext cx="2819400" cy="1404149"/>
            <a:chOff x="583346" y="1028514"/>
            <a:chExt cx="2819400" cy="1404149"/>
          </a:xfrm>
        </p:grpSpPr>
        <p:sp>
          <p:nvSpPr>
            <p:cNvPr id="39" name="Text Box 12">
              <a:extLst>
                <a:ext uri="{FF2B5EF4-FFF2-40B4-BE49-F238E27FC236}">
                  <a16:creationId xmlns:a16="http://schemas.microsoft.com/office/drawing/2014/main" id="{7FDC4354-D547-40EE-91A3-8A8C37247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346" y="1028514"/>
              <a:ext cx="28194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lphaLcParenR"/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18 x 10 =</a:t>
              </a:r>
            </a:p>
          </p:txBody>
        </p:sp>
        <p:sp>
          <p:nvSpPr>
            <p:cNvPr id="40" name="Text Box 13">
              <a:extLst>
                <a:ext uri="{FF2B5EF4-FFF2-40B4-BE49-F238E27FC236}">
                  <a16:creationId xmlns:a16="http://schemas.microsoft.com/office/drawing/2014/main" id="{3CF83F05-66B6-4679-B2E3-9C06EB6C7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549" y="1491477"/>
              <a:ext cx="1667435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18 x 100 =</a:t>
              </a:r>
            </a:p>
          </p:txBody>
        </p:sp>
        <p:sp>
          <p:nvSpPr>
            <p:cNvPr id="41" name="Text Box 14">
              <a:extLst>
                <a:ext uri="{FF2B5EF4-FFF2-40B4-BE49-F238E27FC236}">
                  <a16:creationId xmlns:a16="http://schemas.microsoft.com/office/drawing/2014/main" id="{550123FB-9FFF-43A5-9301-684A8417D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216" y="1940220"/>
              <a:ext cx="1922289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18 x 1000 =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3F9B4FF-589A-4FCD-BE19-AF01D0F0B4A4}"/>
              </a:ext>
            </a:extLst>
          </p:cNvPr>
          <p:cNvGrpSpPr/>
          <p:nvPr/>
        </p:nvGrpSpPr>
        <p:grpSpPr>
          <a:xfrm>
            <a:off x="4814048" y="966400"/>
            <a:ext cx="1783336" cy="1496490"/>
            <a:chOff x="4814048" y="966400"/>
            <a:chExt cx="1783336" cy="1496490"/>
          </a:xfrm>
        </p:grpSpPr>
        <p:sp>
          <p:nvSpPr>
            <p:cNvPr id="42" name="Text Box 15">
              <a:extLst>
                <a:ext uri="{FF2B5EF4-FFF2-40B4-BE49-F238E27FC236}">
                  <a16:creationId xmlns:a16="http://schemas.microsoft.com/office/drawing/2014/main" id="{5B128DC0-2F97-49ED-BD4C-195D4FDB89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4784" y="966400"/>
              <a:ext cx="1752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82 x 10 =</a:t>
              </a:r>
            </a:p>
          </p:txBody>
        </p:sp>
        <p:sp>
          <p:nvSpPr>
            <p:cNvPr id="43" name="Text Box 16">
              <a:extLst>
                <a:ext uri="{FF2B5EF4-FFF2-40B4-BE49-F238E27FC236}">
                  <a16:creationId xmlns:a16="http://schemas.microsoft.com/office/drawing/2014/main" id="{F309F060-E7B3-4841-B5B4-7F19ED265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4048" y="1468424"/>
              <a:ext cx="1778853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75 x 1000 = </a:t>
              </a:r>
            </a:p>
          </p:txBody>
        </p:sp>
        <p:sp>
          <p:nvSpPr>
            <p:cNvPr id="44" name="Text Box 17">
              <a:extLst>
                <a:ext uri="{FF2B5EF4-FFF2-40B4-BE49-F238E27FC236}">
                  <a16:creationId xmlns:a16="http://schemas.microsoft.com/office/drawing/2014/main" id="{761898D6-1A4D-465E-85AE-B9276F09E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6458" y="1970447"/>
              <a:ext cx="1541289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19 x 10 =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BDE300-6BC1-4858-811A-4F26CC4F65C6}"/>
              </a:ext>
            </a:extLst>
          </p:cNvPr>
          <p:cNvGrpSpPr/>
          <p:nvPr/>
        </p:nvGrpSpPr>
        <p:grpSpPr>
          <a:xfrm>
            <a:off x="607039" y="2695309"/>
            <a:ext cx="3742124" cy="1419010"/>
            <a:chOff x="607039" y="2695309"/>
            <a:chExt cx="3742124" cy="1419010"/>
          </a:xfrm>
        </p:grpSpPr>
        <p:sp>
          <p:nvSpPr>
            <p:cNvPr id="45" name="Text Box 18">
              <a:extLst>
                <a:ext uri="{FF2B5EF4-FFF2-40B4-BE49-F238E27FC236}">
                  <a16:creationId xmlns:a16="http://schemas.microsoft.com/office/drawing/2014/main" id="{EA1ACA46-576F-454E-9B6F-B5F6D5062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039" y="2695309"/>
              <a:ext cx="2895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b)    9000 : 10 =</a:t>
              </a:r>
            </a:p>
          </p:txBody>
        </p:sp>
        <p:sp>
          <p:nvSpPr>
            <p:cNvPr id="46" name="Text Box 19">
              <a:extLst>
                <a:ext uri="{FF2B5EF4-FFF2-40B4-BE49-F238E27FC236}">
                  <a16:creationId xmlns:a16="http://schemas.microsoft.com/office/drawing/2014/main" id="{E16AA545-E6A7-45C2-A3AD-EABBB82B3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123" y="3166597"/>
              <a:ext cx="2514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9000 : 100 =</a:t>
              </a:r>
            </a:p>
          </p:txBody>
        </p:sp>
        <p:sp>
          <p:nvSpPr>
            <p:cNvPr id="47" name="Text Box 20">
              <a:extLst>
                <a:ext uri="{FF2B5EF4-FFF2-40B4-BE49-F238E27FC236}">
                  <a16:creationId xmlns:a16="http://schemas.microsoft.com/office/drawing/2014/main" id="{DD15D0DE-81DA-4077-A275-03CD4E038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4963" y="3621876"/>
              <a:ext cx="31242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9000 : 1000 =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A516E9-F358-4DD8-882D-67CB09AD1381}"/>
              </a:ext>
            </a:extLst>
          </p:cNvPr>
          <p:cNvGrpSpPr/>
          <p:nvPr/>
        </p:nvGrpSpPr>
        <p:grpSpPr>
          <a:xfrm>
            <a:off x="4785231" y="2695308"/>
            <a:ext cx="2895600" cy="1412473"/>
            <a:chOff x="4785231" y="2695308"/>
            <a:chExt cx="2895600" cy="1412473"/>
          </a:xfrm>
        </p:grpSpPr>
        <p:sp>
          <p:nvSpPr>
            <p:cNvPr id="48" name="Text Box 21">
              <a:extLst>
                <a:ext uri="{FF2B5EF4-FFF2-40B4-BE49-F238E27FC236}">
                  <a16:creationId xmlns:a16="http://schemas.microsoft.com/office/drawing/2014/main" id="{79A51F02-7F0F-4DD6-B3AB-9B84714CF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3556" y="2695308"/>
              <a:ext cx="2514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6800 : 100 =</a:t>
              </a:r>
            </a:p>
          </p:txBody>
        </p:sp>
        <p:sp>
          <p:nvSpPr>
            <p:cNvPr id="49" name="Text Box 22">
              <a:extLst>
                <a:ext uri="{FF2B5EF4-FFF2-40B4-BE49-F238E27FC236}">
                  <a16:creationId xmlns:a16="http://schemas.microsoft.com/office/drawing/2014/main" id="{B9ABA3D1-98F5-4636-9FDC-F51C5FC6D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1964" y="3143544"/>
              <a:ext cx="22860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420   : 10 =</a:t>
              </a:r>
            </a:p>
          </p:txBody>
        </p:sp>
        <p:sp>
          <p:nvSpPr>
            <p:cNvPr id="50" name="Text Box 23">
              <a:extLst>
                <a:ext uri="{FF2B5EF4-FFF2-40B4-BE49-F238E27FC236}">
                  <a16:creationId xmlns:a16="http://schemas.microsoft.com/office/drawing/2014/main" id="{CFA259E4-5DAA-4F8D-9C86-7F092F836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231" y="3615338"/>
              <a:ext cx="2895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2000 : 1000 =</a:t>
              </a:r>
            </a:p>
          </p:txBody>
        </p:sp>
      </p:grpSp>
      <p:sp>
        <p:nvSpPr>
          <p:cNvPr id="64" name="Text Box 40">
            <a:extLst>
              <a:ext uri="{FF2B5EF4-FFF2-40B4-BE49-F238E27FC236}">
                <a16:creationId xmlns:a16="http://schemas.microsoft.com/office/drawing/2014/main" id="{48FFB7CD-E370-4F7F-8F26-8B97D26B6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143" y="1013652"/>
            <a:ext cx="7844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FF0000"/>
                </a:solidFill>
              </a:rPr>
              <a:t>180</a:t>
            </a:r>
          </a:p>
        </p:txBody>
      </p:sp>
      <p:sp>
        <p:nvSpPr>
          <p:cNvPr id="65" name="Text Box 41">
            <a:extLst>
              <a:ext uri="{FF2B5EF4-FFF2-40B4-BE49-F238E27FC236}">
                <a16:creationId xmlns:a16="http://schemas.microsoft.com/office/drawing/2014/main" id="{04E4CA35-5BDF-48CD-B322-56022F03D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567" y="1476107"/>
            <a:ext cx="102966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00B050"/>
                </a:solidFill>
              </a:rPr>
              <a:t>1800</a:t>
            </a:r>
          </a:p>
        </p:txBody>
      </p:sp>
      <p:sp>
        <p:nvSpPr>
          <p:cNvPr id="66" name="Text Box 42">
            <a:extLst>
              <a:ext uri="{FF2B5EF4-FFF2-40B4-BE49-F238E27FC236}">
                <a16:creationId xmlns:a16="http://schemas.microsoft.com/office/drawing/2014/main" id="{A5819910-4F73-4FA8-B24C-26C9CF331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189" y="1947902"/>
            <a:ext cx="123008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FF0000"/>
                </a:solidFill>
              </a:rPr>
              <a:t>18000</a:t>
            </a:r>
          </a:p>
        </p:txBody>
      </p:sp>
      <p:sp>
        <p:nvSpPr>
          <p:cNvPr id="67" name="Text Box 43">
            <a:extLst>
              <a:ext uri="{FF2B5EF4-FFF2-40B4-BE49-F238E27FC236}">
                <a16:creationId xmlns:a16="http://schemas.microsoft.com/office/drawing/2014/main" id="{2430486A-5D1A-4594-AE86-A702C4DBE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977" y="2673338"/>
            <a:ext cx="1295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600" b="1" dirty="0">
                <a:solidFill>
                  <a:srgbClr val="92D050"/>
                </a:solidFill>
              </a:rPr>
              <a:t>900</a:t>
            </a:r>
          </a:p>
        </p:txBody>
      </p:sp>
      <p:sp>
        <p:nvSpPr>
          <p:cNvPr id="68" name="Text Box 44">
            <a:extLst>
              <a:ext uri="{FF2B5EF4-FFF2-40B4-BE49-F238E27FC236}">
                <a16:creationId xmlns:a16="http://schemas.microsoft.com/office/drawing/2014/main" id="{76B8E0CA-583E-4CB0-BD40-494E7E59E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061" y="3151735"/>
            <a:ext cx="838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6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69" name="Text Box 45">
            <a:extLst>
              <a:ext uri="{FF2B5EF4-FFF2-40B4-BE49-F238E27FC236}">
                <a16:creationId xmlns:a16="http://schemas.microsoft.com/office/drawing/2014/main" id="{348D691D-E479-4312-9577-BBB425E1C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486" y="3606506"/>
            <a:ext cx="533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600" b="1" dirty="0">
                <a:solidFill>
                  <a:srgbClr val="862010"/>
                </a:solidFill>
              </a:rPr>
              <a:t>9</a:t>
            </a:r>
          </a:p>
        </p:txBody>
      </p:sp>
      <p:sp>
        <p:nvSpPr>
          <p:cNvPr id="70" name="Text Box 46">
            <a:extLst>
              <a:ext uri="{FF2B5EF4-FFF2-40B4-BE49-F238E27FC236}">
                <a16:creationId xmlns:a16="http://schemas.microsoft.com/office/drawing/2014/main" id="{7F4A5F76-3E67-4E40-90BC-925773008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944" y="951032"/>
            <a:ext cx="7888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FF0000"/>
                </a:solidFill>
              </a:rPr>
              <a:t>820</a:t>
            </a:r>
          </a:p>
        </p:txBody>
      </p:sp>
      <p:sp>
        <p:nvSpPr>
          <p:cNvPr id="71" name="Text Box 47">
            <a:extLst>
              <a:ext uri="{FF2B5EF4-FFF2-40B4-BE49-F238E27FC236}">
                <a16:creationId xmlns:a16="http://schemas.microsoft.com/office/drawing/2014/main" id="{B615AC21-D3F2-4EC5-8AEF-F4B833A46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746" y="1461886"/>
            <a:ext cx="11641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E5771C"/>
                </a:solidFill>
              </a:rPr>
              <a:t>75000</a:t>
            </a:r>
          </a:p>
        </p:txBody>
      </p:sp>
      <p:sp>
        <p:nvSpPr>
          <p:cNvPr id="72" name="Text Box 48">
            <a:extLst>
              <a:ext uri="{FF2B5EF4-FFF2-40B4-BE49-F238E27FC236}">
                <a16:creationId xmlns:a16="http://schemas.microsoft.com/office/drawing/2014/main" id="{A52814A3-5747-43E5-9971-1FD4DE86E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636" y="1955079"/>
            <a:ext cx="76520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FF0066"/>
                </a:solidFill>
              </a:rPr>
              <a:t>190</a:t>
            </a:r>
          </a:p>
        </p:txBody>
      </p:sp>
      <p:sp>
        <p:nvSpPr>
          <p:cNvPr id="73" name="Text Box 49">
            <a:extLst>
              <a:ext uri="{FF2B5EF4-FFF2-40B4-BE49-F238E27FC236}">
                <a16:creationId xmlns:a16="http://schemas.microsoft.com/office/drawing/2014/main" id="{E3160D32-9EE6-4F85-855D-C26CFBAA2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671" y="2695308"/>
            <a:ext cx="838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600" b="1" dirty="0">
                <a:solidFill>
                  <a:srgbClr val="00B050"/>
                </a:solidFill>
              </a:rPr>
              <a:t>68</a:t>
            </a:r>
          </a:p>
        </p:txBody>
      </p:sp>
      <p:sp>
        <p:nvSpPr>
          <p:cNvPr id="74" name="Text Box 50">
            <a:extLst>
              <a:ext uri="{FF2B5EF4-FFF2-40B4-BE49-F238E27FC236}">
                <a16:creationId xmlns:a16="http://schemas.microsoft.com/office/drawing/2014/main" id="{E5D2F5E3-F766-4D88-8297-E29AE60A5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3039" y="3137007"/>
            <a:ext cx="990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600" b="1" dirty="0">
                <a:solidFill>
                  <a:srgbClr val="FF0066"/>
                </a:solidFill>
              </a:rPr>
              <a:t>42</a:t>
            </a:r>
          </a:p>
        </p:txBody>
      </p:sp>
      <p:sp>
        <p:nvSpPr>
          <p:cNvPr id="75" name="Text Box 51">
            <a:extLst>
              <a:ext uri="{FF2B5EF4-FFF2-40B4-BE49-F238E27FC236}">
                <a16:creationId xmlns:a16="http://schemas.microsoft.com/office/drawing/2014/main" id="{7E38D04F-A2F1-475C-970A-2933B9704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868" y="3582761"/>
            <a:ext cx="533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600" b="1" dirty="0">
                <a:solidFill>
                  <a:srgbClr val="862010"/>
                </a:solidFill>
              </a:rPr>
              <a:t>2</a:t>
            </a:r>
          </a:p>
        </p:txBody>
      </p:sp>
      <p:pic>
        <p:nvPicPr>
          <p:cNvPr id="96" name="Google Shape;4729;p50">
            <a:extLst>
              <a:ext uri="{FF2B5EF4-FFF2-40B4-BE49-F238E27FC236}">
                <a16:creationId xmlns:a16="http://schemas.microsoft.com/office/drawing/2014/main" id="{5C9DDEA5-03B4-4D06-A42A-D32B3D28DD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711" t="6803" r="9628"/>
          <a:stretch/>
        </p:blipFill>
        <p:spPr>
          <a:xfrm>
            <a:off x="7584141" y="3357923"/>
            <a:ext cx="1070804" cy="1368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2">
            <a:extLst>
              <a:ext uri="{FF2B5EF4-FFF2-40B4-BE49-F238E27FC236}">
                <a16:creationId xmlns:a16="http://schemas.microsoft.com/office/drawing/2014/main" id="{C01182F9-68C6-44F5-B041-CC3EDE053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820" y="477824"/>
            <a:ext cx="6035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tx1"/>
                </a:solidFill>
              </a:rPr>
              <a:t>  </a:t>
            </a:r>
            <a:r>
              <a:rPr lang="en-US" altLang="en-US" sz="2400" b="1" dirty="0" err="1">
                <a:solidFill>
                  <a:schemeClr val="tx1"/>
                </a:solidFill>
              </a:rPr>
              <a:t>Bài</a:t>
            </a:r>
            <a:r>
              <a:rPr lang="en-US" altLang="en-US" sz="2400" b="1" dirty="0">
                <a:solidFill>
                  <a:schemeClr val="tx1"/>
                </a:solidFill>
              </a:rPr>
              <a:t> 2: </a:t>
            </a:r>
            <a:r>
              <a:rPr lang="en-US" altLang="en-US" sz="2400" b="1" dirty="0" err="1">
                <a:solidFill>
                  <a:schemeClr val="tx1"/>
                </a:solidFill>
              </a:rPr>
              <a:t>Viết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số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thích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hợp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vào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chỗ</a:t>
            </a:r>
            <a:r>
              <a:rPr lang="en-US" altLang="en-US" sz="2400" b="1" dirty="0">
                <a:solidFill>
                  <a:schemeClr val="tx1"/>
                </a:solidFill>
              </a:rPr>
              <a:t>  </a:t>
            </a:r>
            <a:r>
              <a:rPr lang="en-US" altLang="en-US" sz="2400" b="1" dirty="0" err="1">
                <a:solidFill>
                  <a:schemeClr val="tx1"/>
                </a:solidFill>
              </a:rPr>
              <a:t>chấm</a:t>
            </a:r>
            <a:r>
              <a:rPr lang="en-US" altLang="en-US" sz="2400" b="1" dirty="0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3BEB7B-BB99-420E-9BD4-47C12E672283}"/>
              </a:ext>
            </a:extLst>
          </p:cNvPr>
          <p:cNvGrpSpPr/>
          <p:nvPr/>
        </p:nvGrpSpPr>
        <p:grpSpPr>
          <a:xfrm>
            <a:off x="3262513" y="927207"/>
            <a:ext cx="2915143" cy="537947"/>
            <a:chOff x="3262513" y="927207"/>
            <a:chExt cx="2915143" cy="537947"/>
          </a:xfrm>
        </p:grpSpPr>
        <p:sp>
          <p:nvSpPr>
            <p:cNvPr id="53" name="Text Box 23">
              <a:extLst>
                <a:ext uri="{FF2B5EF4-FFF2-40B4-BE49-F238E27FC236}">
                  <a16:creationId xmlns:a16="http://schemas.microsoft.com/office/drawing/2014/main" id="{705AE969-DF17-4C31-8BD7-EA07D4D38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2513" y="941934"/>
              <a:ext cx="204935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b="1" dirty="0">
                  <a:solidFill>
                    <a:schemeClr val="tx1"/>
                  </a:solidFill>
                </a:rPr>
                <a:t>300kg   = </a:t>
              </a:r>
            </a:p>
          </p:txBody>
        </p:sp>
        <p:sp>
          <p:nvSpPr>
            <p:cNvPr id="55" name="Text Box 25">
              <a:extLst>
                <a:ext uri="{FF2B5EF4-FFF2-40B4-BE49-F238E27FC236}">
                  <a16:creationId xmlns:a16="http://schemas.microsoft.com/office/drawing/2014/main" id="{1171AFF8-460C-4EE5-BEB8-71EDA4DBD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3298" y="927207"/>
              <a:ext cx="126435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b="1" dirty="0">
                  <a:solidFill>
                    <a:schemeClr val="tx1"/>
                  </a:solidFill>
                </a:rPr>
                <a:t>… </a:t>
              </a:r>
              <a:r>
                <a:rPr lang="en-US" altLang="en-US" sz="2800" b="1" dirty="0" err="1">
                  <a:solidFill>
                    <a:schemeClr val="tx1"/>
                  </a:solidFill>
                </a:rPr>
                <a:t>tạ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 Box 26">
            <a:extLst>
              <a:ext uri="{FF2B5EF4-FFF2-40B4-BE49-F238E27FC236}">
                <a16:creationId xmlns:a16="http://schemas.microsoft.com/office/drawing/2014/main" id="{AAD73FA6-541A-4B9D-986B-E1CFA1DDB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022" y="1488354"/>
            <a:ext cx="21747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B050"/>
                </a:solidFill>
              </a:rPr>
              <a:t>Cách</a:t>
            </a:r>
            <a:r>
              <a:rPr lang="en-US" altLang="en-US" sz="2800" b="1" dirty="0">
                <a:solidFill>
                  <a:srgbClr val="00B050"/>
                </a:solidFill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</a:rPr>
              <a:t>làm</a:t>
            </a:r>
            <a:r>
              <a:rPr lang="en-US" altLang="en-US" sz="2800" b="1" dirty="0">
                <a:solidFill>
                  <a:srgbClr val="00B050"/>
                </a:solidFill>
              </a:rPr>
              <a:t>: 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D8469800-59B2-4E28-B5BB-0466E5237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410" y="2048436"/>
            <a:ext cx="27163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Ta </a:t>
            </a:r>
            <a:r>
              <a:rPr lang="en-US" altLang="en-US" sz="2800" b="1" dirty="0" err="1">
                <a:solidFill>
                  <a:schemeClr val="tx1"/>
                </a:solidFill>
              </a:rPr>
              <a:t>có</a:t>
            </a:r>
            <a:r>
              <a:rPr lang="en-US" altLang="en-US" sz="2800" b="1" dirty="0">
                <a:solidFill>
                  <a:schemeClr val="tx1"/>
                </a:solidFill>
              </a:rPr>
              <a:t>: 100kg = </a:t>
            </a:r>
          </a:p>
          <a:p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C85E39A5-1092-4873-84B6-365837D61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476" y="1941834"/>
            <a:ext cx="12471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1 </a:t>
            </a:r>
            <a:r>
              <a:rPr lang="en-US" altLang="en-US" sz="3600" b="1" dirty="0" err="1">
                <a:solidFill>
                  <a:srgbClr val="FF0000"/>
                </a:solidFill>
              </a:rPr>
              <a:t>tạ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92" name="Text Box 52">
            <a:extLst>
              <a:ext uri="{FF2B5EF4-FFF2-40B4-BE49-F238E27FC236}">
                <a16:creationId xmlns:a16="http://schemas.microsoft.com/office/drawing/2014/main" id="{E818CDD6-30E8-493F-993A-A6ACF2D3B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155" y="2745761"/>
            <a:ext cx="1317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B0F0"/>
                </a:solidFill>
              </a:rPr>
              <a:t>Nhẩm</a:t>
            </a:r>
            <a:r>
              <a:rPr lang="en-US" altLang="en-US" sz="2800" b="1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93" name="Text Box 53">
            <a:extLst>
              <a:ext uri="{FF2B5EF4-FFF2-40B4-BE49-F238E27FC236}">
                <a16:creationId xmlns:a16="http://schemas.microsoft.com/office/drawing/2014/main" id="{EEFFFB89-5037-4E0B-ABB6-D8770D463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206" y="3420035"/>
            <a:ext cx="48812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B050"/>
                </a:solidFill>
              </a:rPr>
              <a:t>Vậy</a:t>
            </a:r>
            <a:r>
              <a:rPr lang="en-US" altLang="en-US" sz="2800" b="1" dirty="0">
                <a:solidFill>
                  <a:srgbClr val="00B050"/>
                </a:solidFill>
              </a:rPr>
              <a:t>:</a:t>
            </a:r>
            <a:r>
              <a:rPr lang="en-US" altLang="en-US" sz="2800" b="1" dirty="0"/>
              <a:t> 300kg : 100 = </a:t>
            </a:r>
            <a:r>
              <a:rPr lang="en-US" altLang="en-US" sz="2800" b="1" dirty="0">
                <a:solidFill>
                  <a:srgbClr val="FF0000"/>
                </a:solidFill>
              </a:rPr>
              <a:t>3 </a:t>
            </a:r>
            <a:r>
              <a:rPr lang="en-US" altLang="en-US" sz="2800" b="1" dirty="0" err="1">
                <a:solidFill>
                  <a:srgbClr val="FF0000"/>
                </a:solidFill>
              </a:rPr>
              <a:t>tạ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95" name="Text Box 62">
            <a:extLst>
              <a:ext uri="{FF2B5EF4-FFF2-40B4-BE49-F238E27FC236}">
                <a16:creationId xmlns:a16="http://schemas.microsoft.com/office/drawing/2014/main" id="{10CD28E8-720C-4FE7-B849-6FA3FCAEF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6185" y="2020261"/>
            <a:ext cx="13712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2"/>
                </a:solidFill>
              </a:rPr>
              <a:t>? </a:t>
            </a:r>
            <a:r>
              <a:rPr lang="en-US" altLang="en-US" sz="2800" b="1" dirty="0" err="1">
                <a:solidFill>
                  <a:schemeClr val="tx2"/>
                </a:solidFill>
              </a:rPr>
              <a:t>tạ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FB0B15-C084-4B6B-805F-CDAD9ECAA6AF}"/>
              </a:ext>
            </a:extLst>
          </p:cNvPr>
          <p:cNvGrpSpPr/>
          <p:nvPr/>
        </p:nvGrpSpPr>
        <p:grpSpPr>
          <a:xfrm>
            <a:off x="4068695" y="2740638"/>
            <a:ext cx="3412863" cy="538588"/>
            <a:chOff x="4068695" y="2740638"/>
            <a:chExt cx="3412863" cy="538588"/>
          </a:xfrm>
        </p:grpSpPr>
        <p:sp>
          <p:nvSpPr>
            <p:cNvPr id="91" name="Text Box 51">
              <a:extLst>
                <a:ext uri="{FF2B5EF4-FFF2-40B4-BE49-F238E27FC236}">
                  <a16:creationId xmlns:a16="http://schemas.microsoft.com/office/drawing/2014/main" id="{71D5B78D-C86C-4A29-83E9-B4A88C96C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8695" y="2756006"/>
              <a:ext cx="341286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b="1" dirty="0">
                  <a:solidFill>
                    <a:schemeClr val="tx1"/>
                  </a:solidFill>
                </a:rPr>
                <a:t>300 : 100 =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97" name="Text Box 63">
              <a:extLst>
                <a:ext uri="{FF2B5EF4-FFF2-40B4-BE49-F238E27FC236}">
                  <a16:creationId xmlns:a16="http://schemas.microsoft.com/office/drawing/2014/main" id="{2AD1F42E-F2D3-4712-865D-87ECA35D6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3396" y="2740638"/>
              <a:ext cx="49272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104" name="Google Shape;3725;p39">
            <a:extLst>
              <a:ext uri="{FF2B5EF4-FFF2-40B4-BE49-F238E27FC236}">
                <a16:creationId xmlns:a16="http://schemas.microsoft.com/office/drawing/2014/main" id="{9CCCD8F3-1F91-40C1-8D61-5C1E128A941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2578" y="3035193"/>
            <a:ext cx="1629015" cy="171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4159;p43">
            <a:extLst>
              <a:ext uri="{FF2B5EF4-FFF2-40B4-BE49-F238E27FC236}">
                <a16:creationId xmlns:a16="http://schemas.microsoft.com/office/drawing/2014/main" id="{7E30C2EE-9EB6-4A5A-B2B4-B375DA81D2B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429" y="860612"/>
            <a:ext cx="1789410" cy="1878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/>
      <p:bldP spid="57" grpId="0"/>
      <p:bldP spid="59" grpId="0"/>
      <p:bldP spid="92" grpId="0"/>
      <p:bldP spid="93" grpId="0"/>
      <p:bldP spid="95" grpId="0"/>
      <p:bldP spid="9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2">
            <a:extLst>
              <a:ext uri="{FF2B5EF4-FFF2-40B4-BE49-F238E27FC236}">
                <a16:creationId xmlns:a16="http://schemas.microsoft.com/office/drawing/2014/main" id="{C01182F9-68C6-44F5-B041-CC3EDE053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293" y="877394"/>
            <a:ext cx="6035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tx1"/>
                </a:solidFill>
              </a:rPr>
              <a:t>  </a:t>
            </a:r>
            <a:r>
              <a:rPr lang="en-US" altLang="en-US" sz="2400" b="1" dirty="0" err="1">
                <a:solidFill>
                  <a:schemeClr val="tx1"/>
                </a:solidFill>
              </a:rPr>
              <a:t>Bài</a:t>
            </a:r>
            <a:r>
              <a:rPr lang="en-US" altLang="en-US" sz="2400" b="1" dirty="0">
                <a:solidFill>
                  <a:schemeClr val="tx1"/>
                </a:solidFill>
              </a:rPr>
              <a:t> 2: </a:t>
            </a:r>
            <a:r>
              <a:rPr lang="en-US" altLang="en-US" sz="2400" b="1" dirty="0" err="1">
                <a:solidFill>
                  <a:schemeClr val="tx1"/>
                </a:solidFill>
              </a:rPr>
              <a:t>Viết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số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thích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hợp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vào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chỗ</a:t>
            </a:r>
            <a:r>
              <a:rPr lang="en-US" altLang="en-US" sz="2400" b="1" dirty="0">
                <a:solidFill>
                  <a:schemeClr val="tx1"/>
                </a:solidFill>
              </a:rPr>
              <a:t>  </a:t>
            </a:r>
            <a:r>
              <a:rPr lang="en-US" altLang="en-US" sz="2400" b="1" dirty="0" err="1">
                <a:solidFill>
                  <a:schemeClr val="tx1"/>
                </a:solidFill>
              </a:rPr>
              <a:t>chấm</a:t>
            </a:r>
            <a:r>
              <a:rPr lang="en-US" altLang="en-US" sz="2400" b="1" dirty="0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B58E95-5C00-48F4-914E-47C17467D927}"/>
              </a:ext>
            </a:extLst>
          </p:cNvPr>
          <p:cNvGrpSpPr/>
          <p:nvPr/>
        </p:nvGrpSpPr>
        <p:grpSpPr>
          <a:xfrm>
            <a:off x="2298167" y="1557470"/>
            <a:ext cx="3544900" cy="1880175"/>
            <a:chOff x="2021542" y="1511967"/>
            <a:chExt cx="3544900" cy="1880175"/>
          </a:xfrm>
        </p:grpSpPr>
        <p:sp>
          <p:nvSpPr>
            <p:cNvPr id="60" name="Text Box 32">
              <a:extLst>
                <a:ext uri="{FF2B5EF4-FFF2-40B4-BE49-F238E27FC236}">
                  <a16:creationId xmlns:a16="http://schemas.microsoft.com/office/drawing/2014/main" id="{6C4EC099-4F3D-4482-9C99-86C84BD6F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1542" y="1511967"/>
              <a:ext cx="24384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 dirty="0">
                  <a:solidFill>
                    <a:schemeClr val="tx1"/>
                  </a:solidFill>
                </a:rPr>
                <a:t>70kg     = … </a:t>
              </a:r>
            </a:p>
          </p:txBody>
        </p:sp>
        <p:sp>
          <p:nvSpPr>
            <p:cNvPr id="62" name="Text Box 34">
              <a:extLst>
                <a:ext uri="{FF2B5EF4-FFF2-40B4-BE49-F238E27FC236}">
                  <a16:creationId xmlns:a16="http://schemas.microsoft.com/office/drawing/2014/main" id="{8DF6ED32-512E-48C6-93BB-EA2E32310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230" y="1515397"/>
              <a:ext cx="89607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3200" b="1" dirty="0" err="1">
                  <a:solidFill>
                    <a:schemeClr val="tx1"/>
                  </a:solidFill>
                </a:rPr>
                <a:t>yến</a:t>
              </a:r>
              <a:endParaRPr lang="en-US" alt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Text Box 35">
              <a:extLst>
                <a:ext uri="{FF2B5EF4-FFF2-40B4-BE49-F238E27FC236}">
                  <a16:creationId xmlns:a16="http://schemas.microsoft.com/office/drawing/2014/main" id="{9F78D136-9A95-43D3-A390-695BCF16F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742" y="2151730"/>
              <a:ext cx="244352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3200" b="1" dirty="0">
                  <a:solidFill>
                    <a:schemeClr val="tx1"/>
                  </a:solidFill>
                </a:rPr>
                <a:t>800kg   = … </a:t>
              </a:r>
            </a:p>
          </p:txBody>
        </p:sp>
        <p:sp>
          <p:nvSpPr>
            <p:cNvPr id="77" name="Text Box 37">
              <a:extLst>
                <a:ext uri="{FF2B5EF4-FFF2-40B4-BE49-F238E27FC236}">
                  <a16:creationId xmlns:a16="http://schemas.microsoft.com/office/drawing/2014/main" id="{B6CAA3C6-1147-4997-858C-A007E2AC7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0379" y="2083146"/>
              <a:ext cx="7620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>
                  <a:solidFill>
                    <a:schemeClr val="tx1"/>
                  </a:solidFill>
                </a:rPr>
                <a:t>tạ</a:t>
              </a:r>
            </a:p>
          </p:txBody>
        </p:sp>
        <p:sp>
          <p:nvSpPr>
            <p:cNvPr id="78" name="Text Box 38">
              <a:extLst>
                <a:ext uri="{FF2B5EF4-FFF2-40B4-BE49-F238E27FC236}">
                  <a16:creationId xmlns:a16="http://schemas.microsoft.com/office/drawing/2014/main" id="{726F3FD5-897C-4F6B-BFC6-295AD42CA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742" y="2807367"/>
              <a:ext cx="244352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3200" b="1" dirty="0">
                  <a:solidFill>
                    <a:schemeClr val="tx1"/>
                  </a:solidFill>
                </a:rPr>
                <a:t>300tạ    = …</a:t>
              </a:r>
              <a:r>
                <a:rPr lang="en-US" altLang="en-US" sz="11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80" name="Text Box 40">
              <a:extLst>
                <a:ext uri="{FF2B5EF4-FFF2-40B4-BE49-F238E27FC236}">
                  <a16:creationId xmlns:a16="http://schemas.microsoft.com/office/drawing/2014/main" id="{15F71E4E-C145-45E7-A151-91B4C75B1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642" y="2776631"/>
              <a:ext cx="1066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 dirty="0" err="1">
                  <a:solidFill>
                    <a:schemeClr val="tx1"/>
                  </a:solidFill>
                </a:rPr>
                <a:t>tấn</a:t>
              </a:r>
              <a:endParaRPr lang="en-US" altLang="en-US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8" name="Text Box 64">
            <a:extLst>
              <a:ext uri="{FF2B5EF4-FFF2-40B4-BE49-F238E27FC236}">
                <a16:creationId xmlns:a16="http://schemas.microsoft.com/office/drawing/2014/main" id="{D0983253-7D08-464F-8AC4-38C64833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177" y="1573439"/>
            <a:ext cx="533400" cy="584775"/>
          </a:xfrm>
          <a:prstGeom prst="rect">
            <a:avLst/>
          </a:prstGeom>
          <a:solidFill>
            <a:srgbClr val="F8F7F5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9" name="Text Box 65">
            <a:extLst>
              <a:ext uri="{FF2B5EF4-FFF2-40B4-BE49-F238E27FC236}">
                <a16:creationId xmlns:a16="http://schemas.microsoft.com/office/drawing/2014/main" id="{4CFFF113-C337-4238-9AB0-B4622D0BD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857" y="2160493"/>
            <a:ext cx="487456" cy="584775"/>
          </a:xfrm>
          <a:prstGeom prst="rect">
            <a:avLst/>
          </a:prstGeom>
          <a:solidFill>
            <a:srgbClr val="F8F7F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00" name="Text Box 66">
            <a:extLst>
              <a:ext uri="{FF2B5EF4-FFF2-40B4-BE49-F238E27FC236}">
                <a16:creationId xmlns:a16="http://schemas.microsoft.com/office/drawing/2014/main" id="{AC088886-1E89-4ACF-B669-104F87100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222" y="2815051"/>
            <a:ext cx="639919" cy="584775"/>
          </a:xfrm>
          <a:prstGeom prst="rect">
            <a:avLst/>
          </a:prstGeom>
          <a:solidFill>
            <a:srgbClr val="F8F7F5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66"/>
                </a:solidFill>
              </a:rPr>
              <a:t>30</a:t>
            </a:r>
          </a:p>
        </p:txBody>
      </p:sp>
      <p:pic>
        <p:nvPicPr>
          <p:cNvPr id="38" name="Google Shape;3724;p39">
            <a:extLst>
              <a:ext uri="{FF2B5EF4-FFF2-40B4-BE49-F238E27FC236}">
                <a16:creationId xmlns:a16="http://schemas.microsoft.com/office/drawing/2014/main" id="{EB32039B-B722-4D90-8864-D238497FFAE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909" y="1758154"/>
            <a:ext cx="2959350" cy="301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725;p39">
            <a:extLst>
              <a:ext uri="{FF2B5EF4-FFF2-40B4-BE49-F238E27FC236}">
                <a16:creationId xmlns:a16="http://schemas.microsoft.com/office/drawing/2014/main" id="{F73FB1E1-0850-4B3C-A8BE-E91633E0857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146" y="3035193"/>
            <a:ext cx="1629015" cy="1710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84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8" grpId="0" animBg="1"/>
      <p:bldP spid="99" grpId="0" animBg="1"/>
      <p:bldP spid="1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" name="Google Shape;4210;p44"/>
          <p:cNvSpPr/>
          <p:nvPr/>
        </p:nvSpPr>
        <p:spPr>
          <a:xfrm rot="5400000">
            <a:off x="5600823" y="1013500"/>
            <a:ext cx="1308600" cy="1481100"/>
          </a:xfrm>
          <a:prstGeom prst="snip1Rect">
            <a:avLst>
              <a:gd name="adj" fmla="val 32727"/>
            </a:avLst>
          </a:prstGeom>
          <a:solidFill>
            <a:schemeClr val="accent6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1" name="Google Shape;4211;p44"/>
          <p:cNvSpPr/>
          <p:nvPr/>
        </p:nvSpPr>
        <p:spPr>
          <a:xfrm rot="4516031">
            <a:off x="6557499" y="1874557"/>
            <a:ext cx="418194" cy="526742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2" name="Google Shape;4212;p44"/>
          <p:cNvSpPr/>
          <p:nvPr/>
        </p:nvSpPr>
        <p:spPr>
          <a:xfrm rot="517218">
            <a:off x="5353316" y="877800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3" name="Google Shape;4213;p44"/>
          <p:cNvSpPr txBox="1">
            <a:spLocks noGrp="1"/>
          </p:cNvSpPr>
          <p:nvPr>
            <p:ph type="title" idx="2"/>
          </p:nvPr>
        </p:nvSpPr>
        <p:spPr>
          <a:xfrm>
            <a:off x="4220700" y="2585864"/>
            <a:ext cx="39636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Củng cố</a:t>
            </a:r>
            <a:endParaRPr dirty="0"/>
          </a:p>
        </p:txBody>
      </p:sp>
      <p:sp>
        <p:nvSpPr>
          <p:cNvPr id="4214" name="Google Shape;4214;p44"/>
          <p:cNvSpPr txBox="1">
            <a:spLocks noGrp="1"/>
          </p:cNvSpPr>
          <p:nvPr>
            <p:ph type="title"/>
          </p:nvPr>
        </p:nvSpPr>
        <p:spPr>
          <a:xfrm flipH="1">
            <a:off x="5186850" y="10128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4216" name="Google Shape;4216;p44"/>
          <p:cNvPicPr preferRelativeResize="0"/>
          <p:nvPr/>
        </p:nvPicPr>
        <p:blipFill rotWithShape="1">
          <a:blip r:embed="rId3">
            <a:alphaModFix/>
          </a:blip>
          <a:srcRect l="19162" t="2808" r="11957"/>
          <a:stretch/>
        </p:blipFill>
        <p:spPr>
          <a:xfrm>
            <a:off x="1732925" y="882800"/>
            <a:ext cx="2397226" cy="3449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17" name="Google Shape;4217;p44"/>
          <p:cNvGrpSpPr/>
          <p:nvPr/>
        </p:nvGrpSpPr>
        <p:grpSpPr>
          <a:xfrm>
            <a:off x="480616" y="2989870"/>
            <a:ext cx="1178711" cy="1688781"/>
            <a:chOff x="480616" y="2989870"/>
            <a:chExt cx="1178711" cy="1688781"/>
          </a:xfrm>
        </p:grpSpPr>
        <p:sp>
          <p:nvSpPr>
            <p:cNvPr id="4218" name="Google Shape;4218;p4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4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4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4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4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4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4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4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4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4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4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4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4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4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4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4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4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4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4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4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4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4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4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4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4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4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4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4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4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4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4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53" name="Google Shape;4253;p44"/>
            <p:cNvGrpSpPr/>
            <p:nvPr/>
          </p:nvGrpSpPr>
          <p:grpSpPr>
            <a:xfrm>
              <a:off x="1244127" y="4319648"/>
              <a:ext cx="415200" cy="359002"/>
              <a:chOff x="1244127" y="4319648"/>
              <a:chExt cx="415200" cy="359002"/>
            </a:xfrm>
          </p:grpSpPr>
          <p:sp>
            <p:nvSpPr>
              <p:cNvPr id="4254" name="Google Shape;4254;p44"/>
              <p:cNvSpPr/>
              <p:nvPr/>
            </p:nvSpPr>
            <p:spPr>
              <a:xfrm rot="6683270">
                <a:off x="1336058" y="4347404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44"/>
              <p:cNvSpPr/>
              <p:nvPr/>
            </p:nvSpPr>
            <p:spPr>
              <a:xfrm rot="6683270">
                <a:off x="1349248" y="4310826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44"/>
              <p:cNvSpPr/>
              <p:nvPr/>
            </p:nvSpPr>
            <p:spPr>
              <a:xfrm rot="6683270">
                <a:off x="1359326" y="4334655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44"/>
              <p:cNvSpPr/>
              <p:nvPr/>
            </p:nvSpPr>
            <p:spPr>
              <a:xfrm rot="6683270">
                <a:off x="1354110" y="4341459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58" name="Google Shape;4258;p4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4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4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0" name="Google Shape;4280;p44"/>
          <p:cNvGrpSpPr/>
          <p:nvPr/>
        </p:nvGrpSpPr>
        <p:grpSpPr>
          <a:xfrm>
            <a:off x="6529828" y="406724"/>
            <a:ext cx="2191521" cy="1213497"/>
            <a:chOff x="6529828" y="406724"/>
            <a:chExt cx="2191521" cy="1213497"/>
          </a:xfrm>
        </p:grpSpPr>
        <p:sp>
          <p:nvSpPr>
            <p:cNvPr id="4281" name="Google Shape;4281;p44"/>
            <p:cNvSpPr/>
            <p:nvPr/>
          </p:nvSpPr>
          <p:spPr>
            <a:xfrm rot="3684598">
              <a:off x="7768035" y="538533"/>
              <a:ext cx="118928" cy="99643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4"/>
            <p:cNvSpPr/>
            <p:nvPr/>
          </p:nvSpPr>
          <p:spPr>
            <a:xfrm rot="3684598">
              <a:off x="7771026" y="532500"/>
              <a:ext cx="108953" cy="102525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4"/>
            <p:cNvSpPr/>
            <p:nvPr/>
          </p:nvSpPr>
          <p:spPr>
            <a:xfrm rot="3684598">
              <a:off x="7793812" y="584564"/>
              <a:ext cx="45665" cy="37463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4"/>
            <p:cNvSpPr/>
            <p:nvPr/>
          </p:nvSpPr>
          <p:spPr>
            <a:xfrm rot="3684598">
              <a:off x="7866272" y="705702"/>
              <a:ext cx="105960" cy="105960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4"/>
            <p:cNvSpPr/>
            <p:nvPr/>
          </p:nvSpPr>
          <p:spPr>
            <a:xfrm rot="3684598">
              <a:off x="7857572" y="704582"/>
              <a:ext cx="123140" cy="108953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4"/>
            <p:cNvSpPr/>
            <p:nvPr/>
          </p:nvSpPr>
          <p:spPr>
            <a:xfrm rot="3684598">
              <a:off x="7884517" y="761663"/>
              <a:ext cx="42007" cy="35135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4"/>
            <p:cNvSpPr/>
            <p:nvPr/>
          </p:nvSpPr>
          <p:spPr>
            <a:xfrm rot="3684598">
              <a:off x="7925338" y="452726"/>
              <a:ext cx="312783" cy="350246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4"/>
            <p:cNvSpPr/>
            <p:nvPr/>
          </p:nvSpPr>
          <p:spPr>
            <a:xfrm rot="3684598">
              <a:off x="7960844" y="530968"/>
              <a:ext cx="88116" cy="217795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4"/>
            <p:cNvSpPr/>
            <p:nvPr/>
          </p:nvSpPr>
          <p:spPr>
            <a:xfrm rot="3684598">
              <a:off x="8183952" y="1118143"/>
              <a:ext cx="507524" cy="362881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44"/>
            <p:cNvSpPr/>
            <p:nvPr/>
          </p:nvSpPr>
          <p:spPr>
            <a:xfrm rot="3684598">
              <a:off x="8165540" y="1133940"/>
              <a:ext cx="513731" cy="259359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44"/>
            <p:cNvSpPr/>
            <p:nvPr/>
          </p:nvSpPr>
          <p:spPr>
            <a:xfrm rot="3684598">
              <a:off x="8187627" y="1214371"/>
              <a:ext cx="414532" cy="30280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44"/>
            <p:cNvSpPr/>
            <p:nvPr/>
          </p:nvSpPr>
          <p:spPr>
            <a:xfrm rot="3684598">
              <a:off x="8206005" y="1132501"/>
              <a:ext cx="479815" cy="365874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4"/>
            <p:cNvSpPr/>
            <p:nvPr/>
          </p:nvSpPr>
          <p:spPr>
            <a:xfrm rot="3684598">
              <a:off x="7892887" y="1069279"/>
              <a:ext cx="187204" cy="307906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44"/>
            <p:cNvSpPr/>
            <p:nvPr/>
          </p:nvSpPr>
          <p:spPr>
            <a:xfrm rot="3684598">
              <a:off x="7992492" y="1277972"/>
              <a:ext cx="329519" cy="13710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44"/>
            <p:cNvSpPr/>
            <p:nvPr/>
          </p:nvSpPr>
          <p:spPr>
            <a:xfrm rot="3684598">
              <a:off x="7895820" y="1268781"/>
              <a:ext cx="212697" cy="290948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4"/>
            <p:cNvSpPr/>
            <p:nvPr/>
          </p:nvSpPr>
          <p:spPr>
            <a:xfrm rot="3684598">
              <a:off x="7971489" y="932626"/>
              <a:ext cx="187537" cy="307906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4"/>
            <p:cNvSpPr/>
            <p:nvPr/>
          </p:nvSpPr>
          <p:spPr>
            <a:xfrm rot="3684598">
              <a:off x="8071122" y="1140341"/>
              <a:ext cx="329852" cy="137771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4"/>
            <p:cNvSpPr/>
            <p:nvPr/>
          </p:nvSpPr>
          <p:spPr>
            <a:xfrm rot="3684598">
              <a:off x="8055190" y="802261"/>
              <a:ext cx="185098" cy="310344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44"/>
            <p:cNvSpPr/>
            <p:nvPr/>
          </p:nvSpPr>
          <p:spPr>
            <a:xfrm rot="3684598">
              <a:off x="8152451" y="981705"/>
              <a:ext cx="327524" cy="114827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44"/>
            <p:cNvSpPr/>
            <p:nvPr/>
          </p:nvSpPr>
          <p:spPr>
            <a:xfrm rot="3684598">
              <a:off x="8125796" y="671413"/>
              <a:ext cx="180111" cy="307574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4"/>
            <p:cNvSpPr/>
            <p:nvPr/>
          </p:nvSpPr>
          <p:spPr>
            <a:xfrm rot="3684598">
              <a:off x="8221588" y="815717"/>
              <a:ext cx="322426" cy="100308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4"/>
            <p:cNvSpPr/>
            <p:nvPr/>
          </p:nvSpPr>
          <p:spPr>
            <a:xfrm rot="3684598">
              <a:off x="8031675" y="888600"/>
              <a:ext cx="109840" cy="193079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4"/>
            <p:cNvSpPr/>
            <p:nvPr/>
          </p:nvSpPr>
          <p:spPr>
            <a:xfrm rot="3684598">
              <a:off x="7821405" y="985581"/>
              <a:ext cx="450221" cy="536231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4"/>
            <p:cNvSpPr/>
            <p:nvPr/>
          </p:nvSpPr>
          <p:spPr>
            <a:xfrm rot="3684598">
              <a:off x="8070876" y="879128"/>
              <a:ext cx="47549" cy="30813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4"/>
            <p:cNvSpPr/>
            <p:nvPr/>
          </p:nvSpPr>
          <p:spPr>
            <a:xfrm rot="3684598">
              <a:off x="7916798" y="1241669"/>
              <a:ext cx="146416" cy="294051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4"/>
            <p:cNvSpPr/>
            <p:nvPr/>
          </p:nvSpPr>
          <p:spPr>
            <a:xfrm rot="3684598">
              <a:off x="7940116" y="1071574"/>
              <a:ext cx="97980" cy="30967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4"/>
            <p:cNvSpPr/>
            <p:nvPr/>
          </p:nvSpPr>
          <p:spPr>
            <a:xfrm rot="3684598">
              <a:off x="8000664" y="1261772"/>
              <a:ext cx="295936" cy="140653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4"/>
            <p:cNvSpPr/>
            <p:nvPr/>
          </p:nvSpPr>
          <p:spPr>
            <a:xfrm rot="3684598">
              <a:off x="8014497" y="934669"/>
              <a:ext cx="101970" cy="310899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4"/>
            <p:cNvSpPr/>
            <p:nvPr/>
          </p:nvSpPr>
          <p:spPr>
            <a:xfrm rot="3684598">
              <a:off x="8079361" y="1124361"/>
              <a:ext cx="295825" cy="140542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4"/>
            <p:cNvSpPr/>
            <p:nvPr/>
          </p:nvSpPr>
          <p:spPr>
            <a:xfrm rot="3684598">
              <a:off x="8093619" y="795134"/>
              <a:ext cx="99089" cy="31267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4"/>
            <p:cNvSpPr/>
            <p:nvPr/>
          </p:nvSpPr>
          <p:spPr>
            <a:xfrm rot="3684598">
              <a:off x="8157937" y="969474"/>
              <a:ext cx="304803" cy="119815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4"/>
            <p:cNvSpPr/>
            <p:nvPr/>
          </p:nvSpPr>
          <p:spPr>
            <a:xfrm rot="3684598">
              <a:off x="8154060" y="655286"/>
              <a:ext cx="103965" cy="311010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4"/>
            <p:cNvSpPr/>
            <p:nvPr/>
          </p:nvSpPr>
          <p:spPr>
            <a:xfrm rot="3684598">
              <a:off x="8223884" y="806590"/>
              <a:ext cx="311675" cy="102857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4"/>
            <p:cNvSpPr/>
            <p:nvPr/>
          </p:nvSpPr>
          <p:spPr>
            <a:xfrm rot="3684598">
              <a:off x="7925593" y="680402"/>
              <a:ext cx="543546" cy="653718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44"/>
            <p:cNvSpPr/>
            <p:nvPr/>
          </p:nvSpPr>
          <p:spPr>
            <a:xfrm>
              <a:off x="6532299" y="589641"/>
              <a:ext cx="318236" cy="34323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44"/>
            <p:cNvSpPr/>
            <p:nvPr/>
          </p:nvSpPr>
          <p:spPr>
            <a:xfrm>
              <a:off x="6549883" y="566448"/>
              <a:ext cx="293807" cy="339718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4"/>
            <p:cNvSpPr/>
            <p:nvPr/>
          </p:nvSpPr>
          <p:spPr>
            <a:xfrm>
              <a:off x="6548457" y="624906"/>
              <a:ext cx="279169" cy="305499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4"/>
            <p:cNvSpPr/>
            <p:nvPr/>
          </p:nvSpPr>
          <p:spPr>
            <a:xfrm>
              <a:off x="6529828" y="589831"/>
              <a:ext cx="295233" cy="3456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44"/>
            <p:cNvSpPr/>
            <p:nvPr/>
          </p:nvSpPr>
          <p:spPr>
            <a:xfrm>
              <a:off x="6934455" y="480711"/>
              <a:ext cx="410627" cy="288104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44"/>
            <p:cNvSpPr/>
            <p:nvPr/>
          </p:nvSpPr>
          <p:spPr>
            <a:xfrm>
              <a:off x="6938637" y="516260"/>
              <a:ext cx="364051" cy="266527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4"/>
            <p:cNvSpPr/>
            <p:nvPr/>
          </p:nvSpPr>
          <p:spPr>
            <a:xfrm>
              <a:off x="6931033" y="479570"/>
              <a:ext cx="409866" cy="289720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4"/>
            <p:cNvSpPr/>
            <p:nvPr/>
          </p:nvSpPr>
          <p:spPr>
            <a:xfrm>
              <a:off x="6962494" y="552666"/>
              <a:ext cx="460244" cy="158167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44"/>
            <p:cNvSpPr/>
            <p:nvPr/>
          </p:nvSpPr>
          <p:spPr>
            <a:xfrm>
              <a:off x="7033782" y="605040"/>
              <a:ext cx="482867" cy="460910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44"/>
            <p:cNvSpPr/>
            <p:nvPr/>
          </p:nvSpPr>
          <p:spPr>
            <a:xfrm>
              <a:off x="7401815" y="1010725"/>
              <a:ext cx="146001" cy="143244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44"/>
            <p:cNvSpPr/>
            <p:nvPr/>
          </p:nvSpPr>
          <p:spPr>
            <a:xfrm>
              <a:off x="7200784" y="1001790"/>
              <a:ext cx="144290" cy="144955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44"/>
            <p:cNvSpPr/>
            <p:nvPr/>
          </p:nvSpPr>
          <p:spPr>
            <a:xfrm>
              <a:off x="6940348" y="764538"/>
              <a:ext cx="153700" cy="125374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44"/>
            <p:cNvSpPr/>
            <p:nvPr/>
          </p:nvSpPr>
          <p:spPr>
            <a:xfrm>
              <a:off x="7061631" y="927364"/>
              <a:ext cx="147712" cy="139347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44"/>
            <p:cNvSpPr/>
            <p:nvPr/>
          </p:nvSpPr>
          <p:spPr>
            <a:xfrm>
              <a:off x="7086249" y="956735"/>
              <a:ext cx="56081" cy="60548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44"/>
            <p:cNvSpPr/>
            <p:nvPr/>
          </p:nvSpPr>
          <p:spPr>
            <a:xfrm>
              <a:off x="6974281" y="783549"/>
              <a:ext cx="67107" cy="60263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44"/>
            <p:cNvSpPr/>
            <p:nvPr/>
          </p:nvSpPr>
          <p:spPr>
            <a:xfrm>
              <a:off x="7233006" y="1029736"/>
              <a:ext cx="59503" cy="69769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44"/>
            <p:cNvSpPr/>
            <p:nvPr/>
          </p:nvSpPr>
          <p:spPr>
            <a:xfrm>
              <a:off x="7465498" y="1044279"/>
              <a:ext cx="56081" cy="63210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44"/>
            <p:cNvSpPr/>
            <p:nvPr/>
          </p:nvSpPr>
          <p:spPr>
            <a:xfrm>
              <a:off x="7408658" y="1009014"/>
              <a:ext cx="134975" cy="14533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44"/>
            <p:cNvSpPr/>
            <p:nvPr/>
          </p:nvSpPr>
          <p:spPr>
            <a:xfrm>
              <a:off x="7206772" y="1000840"/>
              <a:ext cx="134119" cy="147046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44"/>
            <p:cNvSpPr/>
            <p:nvPr/>
          </p:nvSpPr>
          <p:spPr>
            <a:xfrm>
              <a:off x="6940348" y="761877"/>
              <a:ext cx="153700" cy="128131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44"/>
            <p:cNvSpPr/>
            <p:nvPr/>
          </p:nvSpPr>
          <p:spPr>
            <a:xfrm>
              <a:off x="7065909" y="925653"/>
              <a:ext cx="136685" cy="142294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44"/>
            <p:cNvSpPr/>
            <p:nvPr/>
          </p:nvSpPr>
          <p:spPr>
            <a:xfrm>
              <a:off x="7491732" y="1129446"/>
              <a:ext cx="29846" cy="33363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44"/>
            <p:cNvSpPr/>
            <p:nvPr/>
          </p:nvSpPr>
          <p:spPr>
            <a:xfrm>
              <a:off x="7226258" y="1119466"/>
              <a:ext cx="32318" cy="34884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44"/>
            <p:cNvSpPr/>
            <p:nvPr/>
          </p:nvSpPr>
          <p:spPr>
            <a:xfrm>
              <a:off x="6925140" y="824232"/>
              <a:ext cx="44199" cy="26139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44"/>
            <p:cNvSpPr/>
            <p:nvPr/>
          </p:nvSpPr>
          <p:spPr>
            <a:xfrm>
              <a:off x="7071041" y="1027645"/>
              <a:ext cx="45910" cy="46956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0" name="Google Shape;4340;p4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1" name="Google Shape;4341;p4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3" name="Google Shape;4343;p4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5" name="Google Shape;4345;p4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4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9" name="Google Shape;4349;p4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1" name="Google Shape;4351;p4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0" grpId="0" animBg="1"/>
      <p:bldP spid="4211" grpId="0" animBg="1"/>
      <p:bldP spid="4212" grpId="0" animBg="1"/>
      <p:bldP spid="4213" grpId="0"/>
      <p:bldP spid="42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3" name="Google Shape;5033;p55"/>
          <p:cNvPicPr preferRelativeResize="0"/>
          <p:nvPr/>
        </p:nvPicPr>
        <p:blipFill rotWithShape="1">
          <a:blip r:embed="rId3">
            <a:alphaModFix/>
          </a:blip>
          <a:srcRect l="13419" t="5116" r="9503" b="4172"/>
          <a:stretch/>
        </p:blipFill>
        <p:spPr>
          <a:xfrm>
            <a:off x="1286537" y="1886913"/>
            <a:ext cx="2182796" cy="2620032"/>
          </a:xfrm>
          <a:prstGeom prst="rect">
            <a:avLst/>
          </a:prstGeom>
          <a:noFill/>
          <a:ln>
            <a:noFill/>
          </a:ln>
        </p:spPr>
      </p:pic>
      <p:sp>
        <p:nvSpPr>
          <p:cNvPr id="5034" name="Google Shape;5034;p55"/>
          <p:cNvSpPr/>
          <p:nvPr/>
        </p:nvSpPr>
        <p:spPr>
          <a:xfrm>
            <a:off x="4210999" y="1536807"/>
            <a:ext cx="1094029" cy="768769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3200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7" name="Google Shape;5037;p55"/>
          <p:cNvSpPr/>
          <p:nvPr/>
        </p:nvSpPr>
        <p:spPr>
          <a:xfrm>
            <a:off x="5504125" y="1515592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1000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8" name="Google Shape;5038;p55"/>
          <p:cNvSpPr/>
          <p:nvPr/>
        </p:nvSpPr>
        <p:spPr>
          <a:xfrm>
            <a:off x="4216487" y="2472012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9" name="Google Shape;5039;p55"/>
          <p:cNvSpPr/>
          <p:nvPr/>
        </p:nvSpPr>
        <p:spPr>
          <a:xfrm>
            <a:off x="4212780" y="3406584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1" name="Google Shape;5041;p55"/>
          <p:cNvSpPr/>
          <p:nvPr/>
        </p:nvSpPr>
        <p:spPr>
          <a:xfrm>
            <a:off x="6776915" y="1513754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320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4" name="Google Shape;5044;p55"/>
          <p:cNvSpPr/>
          <p:nvPr/>
        </p:nvSpPr>
        <p:spPr>
          <a:xfrm>
            <a:off x="5514264" y="3399983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3002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5" name="Google Shape;5045;p55"/>
          <p:cNvSpPr/>
          <p:nvPr/>
        </p:nvSpPr>
        <p:spPr>
          <a:xfrm>
            <a:off x="5510976" y="2450042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6" name="Google Shape;5046;p55"/>
          <p:cNvSpPr/>
          <p:nvPr/>
        </p:nvSpPr>
        <p:spPr>
          <a:xfrm>
            <a:off x="6806388" y="3384610"/>
            <a:ext cx="1069745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100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7" name="Google Shape;5047;p55"/>
          <p:cNvSpPr/>
          <p:nvPr/>
        </p:nvSpPr>
        <p:spPr>
          <a:xfrm>
            <a:off x="6812056" y="2420316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32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8" name="Google Shape;5048;p5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9" name="Google Shape;5049;p5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1" name="Google Shape;5051;p5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3" name="Google Shape;5053;p5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5" name="Google Shape;5055;p5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7" name="Google Shape;5057;p5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9" name="Google Shape;5059;p5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5" name="Google Shape;5065;p55"/>
          <p:cNvSpPr txBox="1">
            <a:spLocks noGrp="1"/>
          </p:cNvSpPr>
          <p:nvPr>
            <p:ph type="subTitle" idx="4294967295"/>
          </p:nvPr>
        </p:nvSpPr>
        <p:spPr>
          <a:xfrm>
            <a:off x="1698171" y="512219"/>
            <a:ext cx="4963885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/>
              <a:t>Nối thành phép tính đúng </a:t>
            </a:r>
            <a:endParaRPr sz="28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3C98AC4-4E95-45A7-9B7F-38265B77D3F1}"/>
              </a:ext>
            </a:extLst>
          </p:cNvPr>
          <p:cNvCxnSpPr>
            <a:cxnSpLocks/>
            <a:stCxn id="5034" idx="5"/>
          </p:cNvCxnSpPr>
          <p:nvPr/>
        </p:nvCxnSpPr>
        <p:spPr>
          <a:xfrm rot="16200000" flipH="1">
            <a:off x="5336334" y="2001469"/>
            <a:ext cx="296638" cy="679684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4C924A1-D76B-4EFA-BFB2-05A54B6A0306}"/>
              </a:ext>
            </a:extLst>
          </p:cNvPr>
          <p:cNvCxnSpPr>
            <a:cxnSpLocks/>
            <a:stCxn id="5046" idx="6"/>
            <a:endCxn id="5047" idx="6"/>
          </p:cNvCxnSpPr>
          <p:nvPr/>
        </p:nvCxnSpPr>
        <p:spPr>
          <a:xfrm flipV="1">
            <a:off x="7876133" y="2796881"/>
            <a:ext cx="30737" cy="964294"/>
          </a:xfrm>
          <a:prstGeom prst="curvedConnector3">
            <a:avLst>
              <a:gd name="adj1" fmla="val 843729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A8A634F1-A5ED-4939-BC63-8790508D5698}"/>
              </a:ext>
            </a:extLst>
          </p:cNvPr>
          <p:cNvCxnSpPr>
            <a:stCxn id="5045" idx="5"/>
            <a:endCxn id="5046" idx="1"/>
          </p:cNvCxnSpPr>
          <p:nvPr/>
        </p:nvCxnSpPr>
        <p:spPr>
          <a:xfrm rot="16200000" flipH="1">
            <a:off x="6503241" y="3035095"/>
            <a:ext cx="402024" cy="517591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2" name="Google Shape;5032;p55"/>
          <p:cNvSpPr txBox="1">
            <a:spLocks noGrp="1"/>
          </p:cNvSpPr>
          <p:nvPr>
            <p:ph type="title"/>
          </p:nvPr>
        </p:nvSpPr>
        <p:spPr>
          <a:xfrm>
            <a:off x="1403702" y="3595817"/>
            <a:ext cx="1132029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Câu 2</a:t>
            </a:r>
            <a:endParaRPr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B56FE4-AD85-400F-9667-1BF999475A57}"/>
              </a:ext>
            </a:extLst>
          </p:cNvPr>
          <p:cNvSpPr txBox="1"/>
          <p:nvPr/>
        </p:nvSpPr>
        <p:spPr>
          <a:xfrm>
            <a:off x="1237130" y="1098817"/>
            <a:ext cx="3112033" cy="584775"/>
          </a:xfrm>
          <a:custGeom>
            <a:avLst/>
            <a:gdLst>
              <a:gd name="connsiteX0" fmla="*/ 0 w 3112033"/>
              <a:gd name="connsiteY0" fmla="*/ 0 h 584775"/>
              <a:gd name="connsiteX1" fmla="*/ 3112033 w 3112033"/>
              <a:gd name="connsiteY1" fmla="*/ 0 h 584775"/>
              <a:gd name="connsiteX2" fmla="*/ 3112033 w 3112033"/>
              <a:gd name="connsiteY2" fmla="*/ 584775 h 584775"/>
              <a:gd name="connsiteX3" fmla="*/ 0 w 3112033"/>
              <a:gd name="connsiteY3" fmla="*/ 584775 h 584775"/>
              <a:gd name="connsiteX4" fmla="*/ 0 w 311203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033" h="584775" fill="none" extrusionOk="0">
                <a:moveTo>
                  <a:pt x="0" y="0"/>
                </a:moveTo>
                <a:cubicBezTo>
                  <a:pt x="831924" y="-14931"/>
                  <a:pt x="1766764" y="31643"/>
                  <a:pt x="3112033" y="0"/>
                </a:cubicBezTo>
                <a:cubicBezTo>
                  <a:pt x="3120348" y="270998"/>
                  <a:pt x="3068750" y="429811"/>
                  <a:pt x="3112033" y="584775"/>
                </a:cubicBezTo>
                <a:cubicBezTo>
                  <a:pt x="2133529" y="522721"/>
                  <a:pt x="1309055" y="531072"/>
                  <a:pt x="0" y="584775"/>
                </a:cubicBezTo>
                <a:cubicBezTo>
                  <a:pt x="-28544" y="374727"/>
                  <a:pt x="-8350" y="256440"/>
                  <a:pt x="0" y="0"/>
                </a:cubicBezTo>
                <a:close/>
              </a:path>
              <a:path w="3112033" h="584775" stroke="0" extrusionOk="0">
                <a:moveTo>
                  <a:pt x="0" y="0"/>
                </a:moveTo>
                <a:cubicBezTo>
                  <a:pt x="767544" y="-5264"/>
                  <a:pt x="2577908" y="84467"/>
                  <a:pt x="3112033" y="0"/>
                </a:cubicBezTo>
                <a:cubicBezTo>
                  <a:pt x="3156353" y="68835"/>
                  <a:pt x="3088138" y="349098"/>
                  <a:pt x="3112033" y="584775"/>
                </a:cubicBezTo>
                <a:cubicBezTo>
                  <a:pt x="2062418" y="691095"/>
                  <a:pt x="1150798" y="577126"/>
                  <a:pt x="0" y="584775"/>
                </a:cubicBezTo>
                <a:cubicBezTo>
                  <a:pt x="22516" y="423628"/>
                  <a:pt x="-33760" y="28999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3200 : ….. = 32</a:t>
            </a:r>
          </a:p>
        </p:txBody>
      </p:sp>
    </p:spTree>
    <p:extLst>
      <p:ext uri="{BB962C8B-B14F-4D97-AF65-F5344CB8AC3E}">
        <p14:creationId xmlns:p14="http://schemas.microsoft.com/office/powerpoint/2010/main" val="279861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4" grpId="0" animBg="1"/>
      <p:bldP spid="5037" grpId="0" animBg="1"/>
      <p:bldP spid="5038" grpId="0" animBg="1"/>
      <p:bldP spid="5039" grpId="0" animBg="1"/>
      <p:bldP spid="5041" grpId="0" animBg="1"/>
      <p:bldP spid="5044" grpId="0" animBg="1"/>
      <p:bldP spid="5065" grpId="0" build="p"/>
      <p:bldP spid="5032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3" name="Google Shape;5033;p55"/>
          <p:cNvPicPr preferRelativeResize="0"/>
          <p:nvPr/>
        </p:nvPicPr>
        <p:blipFill rotWithShape="1">
          <a:blip r:embed="rId3">
            <a:alphaModFix/>
          </a:blip>
          <a:srcRect l="13419" t="5116" r="9503" b="4172"/>
          <a:stretch/>
        </p:blipFill>
        <p:spPr>
          <a:xfrm>
            <a:off x="1271168" y="1810072"/>
            <a:ext cx="2182796" cy="2620032"/>
          </a:xfrm>
          <a:prstGeom prst="rect">
            <a:avLst/>
          </a:prstGeom>
          <a:noFill/>
          <a:ln>
            <a:noFill/>
          </a:ln>
        </p:spPr>
      </p:pic>
      <p:sp>
        <p:nvSpPr>
          <p:cNvPr id="5034" name="Google Shape;5034;p55"/>
          <p:cNvSpPr/>
          <p:nvPr/>
        </p:nvSpPr>
        <p:spPr>
          <a:xfrm>
            <a:off x="4210999" y="1536807"/>
            <a:ext cx="1094029" cy="768769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47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7" name="Google Shape;5037;p55"/>
          <p:cNvSpPr/>
          <p:nvPr/>
        </p:nvSpPr>
        <p:spPr>
          <a:xfrm>
            <a:off x="5504125" y="1515592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1000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8" name="Google Shape;5038;p55"/>
          <p:cNvSpPr/>
          <p:nvPr/>
        </p:nvSpPr>
        <p:spPr>
          <a:xfrm>
            <a:off x="4216487" y="2472012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147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9" name="Google Shape;5039;p55"/>
          <p:cNvSpPr/>
          <p:nvPr/>
        </p:nvSpPr>
        <p:spPr>
          <a:xfrm>
            <a:off x="4212780" y="3406584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1" name="Google Shape;5041;p55"/>
          <p:cNvSpPr/>
          <p:nvPr/>
        </p:nvSpPr>
        <p:spPr>
          <a:xfrm>
            <a:off x="6776915" y="1513754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</p:txBody>
      </p:sp>
      <p:sp>
        <p:nvSpPr>
          <p:cNvPr id="5044" name="Google Shape;5044;p55"/>
          <p:cNvSpPr/>
          <p:nvPr/>
        </p:nvSpPr>
        <p:spPr>
          <a:xfrm>
            <a:off x="5514264" y="3399983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407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5" name="Google Shape;5045;p55"/>
          <p:cNvSpPr/>
          <p:nvPr/>
        </p:nvSpPr>
        <p:spPr>
          <a:xfrm>
            <a:off x="5510976" y="2450042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6" name="Google Shape;5046;p55"/>
          <p:cNvSpPr/>
          <p:nvPr/>
        </p:nvSpPr>
        <p:spPr>
          <a:xfrm>
            <a:off x="6806388" y="3384610"/>
            <a:ext cx="1069745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470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7" name="Google Shape;5047;p55"/>
          <p:cNvSpPr/>
          <p:nvPr/>
        </p:nvSpPr>
        <p:spPr>
          <a:xfrm>
            <a:off x="6812056" y="2420316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100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8" name="Google Shape;5048;p5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9" name="Google Shape;5049;p5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1" name="Google Shape;5051;p5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3" name="Google Shape;5053;p5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5" name="Google Shape;5055;p5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7" name="Google Shape;5057;p5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9" name="Google Shape;5059;p5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5" name="Google Shape;5065;p55"/>
          <p:cNvSpPr txBox="1">
            <a:spLocks noGrp="1"/>
          </p:cNvSpPr>
          <p:nvPr>
            <p:ph type="subTitle" idx="4294967295"/>
          </p:nvPr>
        </p:nvSpPr>
        <p:spPr>
          <a:xfrm>
            <a:off x="906715" y="466115"/>
            <a:ext cx="4963885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/>
              <a:t>Nối thành phép tính đúng </a:t>
            </a:r>
            <a:endParaRPr sz="24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3C98AC4-4E95-45A7-9B7F-38265B77D3F1}"/>
              </a:ext>
            </a:extLst>
          </p:cNvPr>
          <p:cNvCxnSpPr>
            <a:cxnSpLocks/>
            <a:stCxn id="5034" idx="3"/>
            <a:endCxn id="5039" idx="2"/>
          </p:cNvCxnSpPr>
          <p:nvPr/>
        </p:nvCxnSpPr>
        <p:spPr>
          <a:xfrm rot="5400000">
            <a:off x="3496920" y="2908852"/>
            <a:ext cx="1590157" cy="158436"/>
          </a:xfrm>
          <a:prstGeom prst="curvedConnector4">
            <a:avLst>
              <a:gd name="adj1" fmla="val 25438"/>
              <a:gd name="adj2" fmla="val 244285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4C924A1-D76B-4EFA-BFB2-05A54B6A0306}"/>
              </a:ext>
            </a:extLst>
          </p:cNvPr>
          <p:cNvCxnSpPr>
            <a:stCxn id="5039" idx="7"/>
            <a:endCxn id="5045" idx="3"/>
          </p:cNvCxnSpPr>
          <p:nvPr/>
        </p:nvCxnSpPr>
        <p:spPr>
          <a:xfrm rot="5400000" flipH="1" flipV="1">
            <a:off x="5197286" y="3042855"/>
            <a:ext cx="423998" cy="524046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A8A634F1-A5ED-4939-BC63-8790508D5698}"/>
              </a:ext>
            </a:extLst>
          </p:cNvPr>
          <p:cNvCxnSpPr>
            <a:cxnSpLocks/>
            <a:stCxn id="5045" idx="5"/>
            <a:endCxn id="5046" idx="1"/>
          </p:cNvCxnSpPr>
          <p:nvPr/>
        </p:nvCxnSpPr>
        <p:spPr>
          <a:xfrm rot="16200000" flipH="1">
            <a:off x="6503241" y="3035095"/>
            <a:ext cx="402024" cy="517591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2" name="Google Shape;5032;p55"/>
          <p:cNvSpPr txBox="1">
            <a:spLocks noGrp="1"/>
          </p:cNvSpPr>
          <p:nvPr>
            <p:ph type="title"/>
          </p:nvPr>
        </p:nvSpPr>
        <p:spPr>
          <a:xfrm>
            <a:off x="1388333" y="3518976"/>
            <a:ext cx="1132029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Câu 1</a:t>
            </a:r>
            <a:endParaRPr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817D6-1284-42D4-86EE-FC54A3AB8B24}"/>
              </a:ext>
            </a:extLst>
          </p:cNvPr>
          <p:cNvSpPr txBox="1"/>
          <p:nvPr/>
        </p:nvSpPr>
        <p:spPr>
          <a:xfrm>
            <a:off x="1244814" y="1014293"/>
            <a:ext cx="3065929" cy="584775"/>
          </a:xfrm>
          <a:custGeom>
            <a:avLst/>
            <a:gdLst>
              <a:gd name="connsiteX0" fmla="*/ 0 w 3065929"/>
              <a:gd name="connsiteY0" fmla="*/ 0 h 584775"/>
              <a:gd name="connsiteX1" fmla="*/ 3065929 w 3065929"/>
              <a:gd name="connsiteY1" fmla="*/ 0 h 584775"/>
              <a:gd name="connsiteX2" fmla="*/ 3065929 w 3065929"/>
              <a:gd name="connsiteY2" fmla="*/ 584775 h 584775"/>
              <a:gd name="connsiteX3" fmla="*/ 0 w 3065929"/>
              <a:gd name="connsiteY3" fmla="*/ 584775 h 584775"/>
              <a:gd name="connsiteX4" fmla="*/ 0 w 3065929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929" h="584775" fill="none" extrusionOk="0">
                <a:moveTo>
                  <a:pt x="0" y="0"/>
                </a:moveTo>
                <a:cubicBezTo>
                  <a:pt x="1481674" y="-14931"/>
                  <a:pt x="2601091" y="31643"/>
                  <a:pt x="3065929" y="0"/>
                </a:cubicBezTo>
                <a:cubicBezTo>
                  <a:pt x="3074244" y="270998"/>
                  <a:pt x="3022646" y="429811"/>
                  <a:pt x="3065929" y="584775"/>
                </a:cubicBezTo>
                <a:cubicBezTo>
                  <a:pt x="1990638" y="522721"/>
                  <a:pt x="1083307" y="531072"/>
                  <a:pt x="0" y="584775"/>
                </a:cubicBezTo>
                <a:cubicBezTo>
                  <a:pt x="-28544" y="374727"/>
                  <a:pt x="-8350" y="256440"/>
                  <a:pt x="0" y="0"/>
                </a:cubicBezTo>
                <a:close/>
              </a:path>
              <a:path w="3065929" h="584775" stroke="0" extrusionOk="0">
                <a:moveTo>
                  <a:pt x="0" y="0"/>
                </a:moveTo>
                <a:cubicBezTo>
                  <a:pt x="1122502" y="-5264"/>
                  <a:pt x="1946134" y="84467"/>
                  <a:pt x="3065929" y="0"/>
                </a:cubicBezTo>
                <a:cubicBezTo>
                  <a:pt x="3110249" y="68835"/>
                  <a:pt x="3042034" y="349098"/>
                  <a:pt x="3065929" y="584775"/>
                </a:cubicBezTo>
                <a:cubicBezTo>
                  <a:pt x="1854951" y="691095"/>
                  <a:pt x="519272" y="577126"/>
                  <a:pt x="0" y="584775"/>
                </a:cubicBezTo>
                <a:cubicBezTo>
                  <a:pt x="22516" y="423628"/>
                  <a:pt x="-33760" y="28999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….. x ….. = 470</a:t>
            </a:r>
          </a:p>
        </p:txBody>
      </p:sp>
    </p:spTree>
    <p:extLst>
      <p:ext uri="{BB962C8B-B14F-4D97-AF65-F5344CB8AC3E}">
        <p14:creationId xmlns:p14="http://schemas.microsoft.com/office/powerpoint/2010/main" val="226329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4" grpId="0" animBg="1"/>
      <p:bldP spid="5037" grpId="0" animBg="1"/>
      <p:bldP spid="5038" grpId="0" animBg="1"/>
      <p:bldP spid="5039" grpId="0" animBg="1"/>
      <p:bldP spid="5041" grpId="0" animBg="1"/>
      <p:bldP spid="5044" grpId="0" animBg="1"/>
      <p:bldP spid="5045" grpId="0" animBg="1"/>
      <p:bldP spid="5046" grpId="0" animBg="1"/>
      <p:bldP spid="5047" grpId="0" animBg="1"/>
      <p:bldP spid="5065" grpId="0" build="p"/>
      <p:bldP spid="503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3A7283-84EE-4082-9DA8-ED01AB15A13A}"/>
              </a:ext>
            </a:extLst>
          </p:cNvPr>
          <p:cNvSpPr/>
          <p:nvPr/>
        </p:nvSpPr>
        <p:spPr>
          <a:xfrm>
            <a:off x="4295375" y="922084"/>
            <a:ext cx="3795912" cy="3427079"/>
          </a:xfrm>
          <a:prstGeom prst="roundRect">
            <a:avLst/>
          </a:prstGeom>
          <a:solidFill>
            <a:srgbClr val="F9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1" name="Google Shape;5501;p64"/>
          <p:cNvSpPr txBox="1">
            <a:spLocks noGrp="1"/>
          </p:cNvSpPr>
          <p:nvPr>
            <p:ph type="ctrTitle"/>
          </p:nvPr>
        </p:nvSpPr>
        <p:spPr>
          <a:xfrm>
            <a:off x="5075720" y="1974143"/>
            <a:ext cx="2711400" cy="10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pic>
        <p:nvPicPr>
          <p:cNvPr id="5504" name="Google Shape;550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53495" y="537587"/>
            <a:ext cx="3825727" cy="3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5536" name="Google Shape;5536;p6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7" name="Google Shape;5537;p6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9" name="Google Shape;5539;p6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1" name="Google Shape;5541;p6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3" name="Google Shape;5543;p6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5" name="Google Shape;5545;p6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7" name="Google Shape;5547;p6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7" name="Google Shape;3377;p36"/>
          <p:cNvSpPr txBox="1">
            <a:spLocks noGrp="1"/>
          </p:cNvSpPr>
          <p:nvPr>
            <p:ph type="title" idx="2"/>
          </p:nvPr>
        </p:nvSpPr>
        <p:spPr>
          <a:xfrm>
            <a:off x="681600" y="2174475"/>
            <a:ext cx="4526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KHỞI ĐỘNG</a:t>
            </a:r>
            <a:endParaRPr dirty="0"/>
          </a:p>
        </p:txBody>
      </p:sp>
      <p:pic>
        <p:nvPicPr>
          <p:cNvPr id="3379" name="Google Shape;33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1100" y="933262"/>
            <a:ext cx="3321875" cy="3388052"/>
          </a:xfrm>
          <a:prstGeom prst="rect">
            <a:avLst/>
          </a:prstGeom>
          <a:noFill/>
          <a:ln>
            <a:noFill/>
          </a:ln>
        </p:spPr>
      </p:pic>
      <p:sp>
        <p:nvSpPr>
          <p:cNvPr id="3380" name="Google Shape;3380;p36"/>
          <p:cNvSpPr/>
          <p:nvPr/>
        </p:nvSpPr>
        <p:spPr>
          <a:xfrm rot="5400000">
            <a:off x="2313601" y="815325"/>
            <a:ext cx="1308600" cy="1486500"/>
          </a:xfrm>
          <a:prstGeom prst="snip1Rect">
            <a:avLst>
              <a:gd name="adj" fmla="val 32727"/>
            </a:avLst>
          </a:prstGeom>
          <a:solidFill>
            <a:schemeClr val="accent4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36"/>
          <p:cNvSpPr/>
          <p:nvPr/>
        </p:nvSpPr>
        <p:spPr>
          <a:xfrm rot="4573665">
            <a:off x="3279346" y="1681436"/>
            <a:ext cx="407725" cy="521449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36"/>
          <p:cNvSpPr txBox="1">
            <a:spLocks noGrp="1"/>
          </p:cNvSpPr>
          <p:nvPr>
            <p:ph type="title"/>
          </p:nvPr>
        </p:nvSpPr>
        <p:spPr>
          <a:xfrm flipH="1">
            <a:off x="1929000" y="8604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383" name="Google Shape;3383;p36"/>
          <p:cNvSpPr/>
          <p:nvPr/>
        </p:nvSpPr>
        <p:spPr>
          <a:xfrm rot="517218">
            <a:off x="2067729" y="682350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4" name="Google Shape;3384;p36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3385" name="Google Shape;3385;p36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6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6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6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6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6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6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6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6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6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6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6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6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6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6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6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6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6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6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6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6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6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6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6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6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6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6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6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6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6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6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6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6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6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6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6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6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6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6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6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6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6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6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6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6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6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6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6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6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6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6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6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6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6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6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6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6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6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6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4" name="Google Shape;3444;p36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3445" name="Google Shape;3445;p36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6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6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6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6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6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6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6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6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6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6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6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6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6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6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6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6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6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6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6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6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6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6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6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6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6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6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6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6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6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6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6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6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6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6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6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6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6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6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4" name="Google Shape;3484;p36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3485" name="Google Shape;3485;p36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6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6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6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9" name="Google Shape;3489;p36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6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6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6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6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6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6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6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6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6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6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6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6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6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6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6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6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6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6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6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6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6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1" name="Google Shape;3511;p36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36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4" name="Google Shape;3514;p36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6" name="Google Shape;3516;p36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8" name="Google Shape;3518;p36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36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2" name="Google Shape;3522;p36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7" grpId="0"/>
      <p:bldP spid="3380" grpId="0" animBg="1"/>
      <p:bldP spid="3381" grpId="0" animBg="1"/>
      <p:bldP spid="3382" grpId="0"/>
      <p:bldP spid="33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" name="Google Shape;5365;p60"/>
          <p:cNvSpPr txBox="1">
            <a:spLocks noGrp="1"/>
          </p:cNvSpPr>
          <p:nvPr>
            <p:ph type="title"/>
          </p:nvPr>
        </p:nvSpPr>
        <p:spPr>
          <a:xfrm>
            <a:off x="804347" y="422311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Câu 1</a:t>
            </a:r>
            <a:endParaRPr sz="5400" b="1" dirty="0"/>
          </a:p>
        </p:txBody>
      </p:sp>
      <p:sp>
        <p:nvSpPr>
          <p:cNvPr id="5366" name="Google Shape;5366;p60"/>
          <p:cNvSpPr/>
          <p:nvPr/>
        </p:nvSpPr>
        <p:spPr>
          <a:xfrm>
            <a:off x="4407775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7" name="Google Shape;5367;p60"/>
          <p:cNvSpPr/>
          <p:nvPr/>
        </p:nvSpPr>
        <p:spPr>
          <a:xfrm>
            <a:off x="5189626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8" name="Google Shape;5368;p60"/>
          <p:cNvSpPr/>
          <p:nvPr/>
        </p:nvSpPr>
        <p:spPr>
          <a:xfrm>
            <a:off x="5971477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9" name="Google Shape;5369;p60"/>
          <p:cNvSpPr/>
          <p:nvPr/>
        </p:nvSpPr>
        <p:spPr>
          <a:xfrm>
            <a:off x="6753328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0" name="Google Shape;5370;p60"/>
          <p:cNvSpPr/>
          <p:nvPr/>
        </p:nvSpPr>
        <p:spPr>
          <a:xfrm>
            <a:off x="7535179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1" name="Google Shape;5371;p60"/>
          <p:cNvSpPr/>
          <p:nvPr/>
        </p:nvSpPr>
        <p:spPr>
          <a:xfrm>
            <a:off x="4407775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2" name="Google Shape;5372;p60"/>
          <p:cNvSpPr/>
          <p:nvPr/>
        </p:nvSpPr>
        <p:spPr>
          <a:xfrm>
            <a:off x="5191612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3" name="Google Shape;5373;p60"/>
          <p:cNvSpPr/>
          <p:nvPr/>
        </p:nvSpPr>
        <p:spPr>
          <a:xfrm>
            <a:off x="5975450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4" name="Google Shape;5374;p60"/>
          <p:cNvSpPr/>
          <p:nvPr/>
        </p:nvSpPr>
        <p:spPr>
          <a:xfrm>
            <a:off x="7543125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2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5" name="Google Shape;5375;p60"/>
          <p:cNvSpPr/>
          <p:nvPr/>
        </p:nvSpPr>
        <p:spPr>
          <a:xfrm>
            <a:off x="6759287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76" name="Google Shape;5376;p60"/>
          <p:cNvPicPr preferRelativeResize="0"/>
          <p:nvPr/>
        </p:nvPicPr>
        <p:blipFill rotWithShape="1">
          <a:blip r:embed="rId3">
            <a:alphaModFix/>
          </a:blip>
          <a:srcRect l="-1560" r="1559"/>
          <a:stretch/>
        </p:blipFill>
        <p:spPr>
          <a:xfrm>
            <a:off x="355387" y="922084"/>
            <a:ext cx="2710542" cy="2976030"/>
          </a:xfrm>
          <a:prstGeom prst="rect">
            <a:avLst/>
          </a:prstGeom>
          <a:noFill/>
          <a:ln>
            <a:noFill/>
          </a:ln>
        </p:spPr>
      </p:pic>
      <p:sp>
        <p:nvSpPr>
          <p:cNvPr id="5377" name="Google Shape;5377;p60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8" name="Google Shape;5378;p60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60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2" name="Google Shape;5382;p60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4" name="Google Shape;5384;p60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6" name="Google Shape;5386;p60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8" name="Google Shape;5388;p60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4" name="Google Shape;5394;p60"/>
          <p:cNvSpPr txBox="1">
            <a:spLocks noGrp="1"/>
          </p:cNvSpPr>
          <p:nvPr>
            <p:ph type="subTitle" idx="4294967295"/>
          </p:nvPr>
        </p:nvSpPr>
        <p:spPr>
          <a:xfrm>
            <a:off x="2912249" y="1542020"/>
            <a:ext cx="512906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/>
              <a:t>Điền số thích hợp vào chỗ trống</a:t>
            </a:r>
            <a:endParaRPr sz="2400" dirty="0"/>
          </a:p>
        </p:txBody>
      </p:sp>
      <p:sp>
        <p:nvSpPr>
          <p:cNvPr id="5395" name="Google Shape;5395;p60">
            <a:hlinkClick r:id="rId4" action="ppaction://hlinksldjump"/>
          </p:cNvPr>
          <p:cNvSpPr txBox="1"/>
          <p:nvPr/>
        </p:nvSpPr>
        <p:spPr>
          <a:xfrm>
            <a:off x="3370350" y="4145338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the answers</a:t>
            </a:r>
            <a:endParaRPr sz="2400" dirty="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" name="Google Shape;5366;p60">
            <a:extLst>
              <a:ext uri="{FF2B5EF4-FFF2-40B4-BE49-F238E27FC236}">
                <a16:creationId xmlns:a16="http://schemas.microsoft.com/office/drawing/2014/main" id="{8FF243D3-A12C-4AA1-893E-9D00C961FA66}"/>
              </a:ext>
            </a:extLst>
          </p:cNvPr>
          <p:cNvSpPr/>
          <p:nvPr/>
        </p:nvSpPr>
        <p:spPr>
          <a:xfrm>
            <a:off x="2885055" y="3203743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5367;p60">
            <a:extLst>
              <a:ext uri="{FF2B5EF4-FFF2-40B4-BE49-F238E27FC236}">
                <a16:creationId xmlns:a16="http://schemas.microsoft.com/office/drawing/2014/main" id="{A86AEB3C-ED65-4CAE-B757-D6BA8C827005}"/>
              </a:ext>
            </a:extLst>
          </p:cNvPr>
          <p:cNvSpPr/>
          <p:nvPr/>
        </p:nvSpPr>
        <p:spPr>
          <a:xfrm>
            <a:off x="3666906" y="3203743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371;p60">
            <a:extLst>
              <a:ext uri="{FF2B5EF4-FFF2-40B4-BE49-F238E27FC236}">
                <a16:creationId xmlns:a16="http://schemas.microsoft.com/office/drawing/2014/main" id="{477CE7B9-783D-45F5-90F2-8E5C9A752E94}"/>
              </a:ext>
            </a:extLst>
          </p:cNvPr>
          <p:cNvSpPr/>
          <p:nvPr/>
        </p:nvSpPr>
        <p:spPr>
          <a:xfrm>
            <a:off x="2885055" y="2474170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2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Google Shape;5372;p60">
            <a:extLst>
              <a:ext uri="{FF2B5EF4-FFF2-40B4-BE49-F238E27FC236}">
                <a16:creationId xmlns:a16="http://schemas.microsoft.com/office/drawing/2014/main" id="{FDDD0539-A5A4-4046-A534-5131108AAED4}"/>
              </a:ext>
            </a:extLst>
          </p:cNvPr>
          <p:cNvSpPr/>
          <p:nvPr/>
        </p:nvSpPr>
        <p:spPr>
          <a:xfrm>
            <a:off x="3668892" y="2474170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607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8" dur="500"/>
                                        <p:tgtEl>
                                          <p:spTgt spid="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" grpId="0"/>
      <p:bldP spid="5366" grpId="0" animBg="1"/>
      <p:bldP spid="5367" grpId="0" animBg="1"/>
      <p:bldP spid="5368" grpId="0" animBg="1"/>
      <p:bldP spid="5369" grpId="0" animBg="1"/>
      <p:bldP spid="5370" grpId="0" animBg="1"/>
      <p:bldP spid="5371" grpId="0" animBg="1"/>
      <p:bldP spid="5372" grpId="0" animBg="1"/>
      <p:bldP spid="5373" grpId="0" animBg="1"/>
      <p:bldP spid="5374" grpId="0" animBg="1"/>
      <p:bldP spid="5375" grpId="0" animBg="1"/>
      <p:bldP spid="5394" grpId="0" build="p"/>
      <p:bldP spid="5395" grpId="0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1" name="Google Shape;5401;p61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2" name="Google Shape;5402;p61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4" name="Google Shape;5404;p61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6" name="Google Shape;5406;p61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8" name="Google Shape;5408;p61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0" name="Google Shape;5410;p61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2" name="Google Shape;5412;p61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8" name="Google Shape;5418;p61"/>
          <p:cNvSpPr txBox="1"/>
          <p:nvPr/>
        </p:nvSpPr>
        <p:spPr>
          <a:xfrm>
            <a:off x="5076575" y="3461675"/>
            <a:ext cx="24033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You are right!</a:t>
            </a:r>
            <a:endParaRPr sz="3000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19" name="Google Shape;5419;p61"/>
          <p:cNvSpPr/>
          <p:nvPr/>
        </p:nvSpPr>
        <p:spPr>
          <a:xfrm>
            <a:off x="2855600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0" name="Google Shape;5420;p61"/>
          <p:cNvSpPr/>
          <p:nvPr/>
        </p:nvSpPr>
        <p:spPr>
          <a:xfrm>
            <a:off x="3637451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1" name="Google Shape;5421;p61"/>
          <p:cNvSpPr/>
          <p:nvPr/>
        </p:nvSpPr>
        <p:spPr>
          <a:xfrm>
            <a:off x="4419302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2" name="Google Shape;5422;p61"/>
          <p:cNvSpPr/>
          <p:nvPr/>
        </p:nvSpPr>
        <p:spPr>
          <a:xfrm>
            <a:off x="5201153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3" name="Google Shape;5423;p61"/>
          <p:cNvSpPr/>
          <p:nvPr/>
        </p:nvSpPr>
        <p:spPr>
          <a:xfrm>
            <a:off x="5983004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4" name="Google Shape;5424;p61"/>
          <p:cNvSpPr/>
          <p:nvPr/>
        </p:nvSpPr>
        <p:spPr>
          <a:xfrm>
            <a:off x="2863284" y="2467767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2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5" name="Google Shape;5425;p61"/>
          <p:cNvSpPr/>
          <p:nvPr/>
        </p:nvSpPr>
        <p:spPr>
          <a:xfrm>
            <a:off x="3647121" y="2467767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6" name="Google Shape;5426;p61"/>
          <p:cNvSpPr/>
          <p:nvPr/>
        </p:nvSpPr>
        <p:spPr>
          <a:xfrm>
            <a:off x="4430959" y="2467767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7" name="Google Shape;5427;p61"/>
          <p:cNvSpPr/>
          <p:nvPr/>
        </p:nvSpPr>
        <p:spPr>
          <a:xfrm>
            <a:off x="6014002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0066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3000" b="1" dirty="0">
              <a:solidFill>
                <a:srgbClr val="FF00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8" name="Google Shape;5428;p61"/>
          <p:cNvSpPr/>
          <p:nvPr/>
        </p:nvSpPr>
        <p:spPr>
          <a:xfrm>
            <a:off x="5214796" y="2467767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429" name="Google Shape;5429;p61"/>
          <p:cNvPicPr preferRelativeResize="0"/>
          <p:nvPr/>
        </p:nvPicPr>
        <p:blipFill rotWithShape="1">
          <a:blip r:embed="rId3">
            <a:alphaModFix/>
          </a:blip>
          <a:srcRect l="-1560" r="1559"/>
          <a:stretch/>
        </p:blipFill>
        <p:spPr>
          <a:xfrm>
            <a:off x="293915" y="791456"/>
            <a:ext cx="2641386" cy="287613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5419;p61">
            <a:extLst>
              <a:ext uri="{FF2B5EF4-FFF2-40B4-BE49-F238E27FC236}">
                <a16:creationId xmlns:a16="http://schemas.microsoft.com/office/drawing/2014/main" id="{F8F0DD10-ED3B-40F9-A99F-16D79735823C}"/>
              </a:ext>
            </a:extLst>
          </p:cNvPr>
          <p:cNvSpPr/>
          <p:nvPr/>
        </p:nvSpPr>
        <p:spPr>
          <a:xfrm>
            <a:off x="6788544" y="3203743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5420;p61">
            <a:extLst>
              <a:ext uri="{FF2B5EF4-FFF2-40B4-BE49-F238E27FC236}">
                <a16:creationId xmlns:a16="http://schemas.microsoft.com/office/drawing/2014/main" id="{EED3E004-90FD-4263-B8FB-2256785BF44D}"/>
              </a:ext>
            </a:extLst>
          </p:cNvPr>
          <p:cNvSpPr/>
          <p:nvPr/>
        </p:nvSpPr>
        <p:spPr>
          <a:xfrm>
            <a:off x="7570395" y="3203743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424;p61">
            <a:extLst>
              <a:ext uri="{FF2B5EF4-FFF2-40B4-BE49-F238E27FC236}">
                <a16:creationId xmlns:a16="http://schemas.microsoft.com/office/drawing/2014/main" id="{1B9D836C-7F44-4738-8102-0E82BE7DC534}"/>
              </a:ext>
            </a:extLst>
          </p:cNvPr>
          <p:cNvSpPr/>
          <p:nvPr/>
        </p:nvSpPr>
        <p:spPr>
          <a:xfrm>
            <a:off x="6788544" y="2474170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Google Shape;5425;p61">
            <a:extLst>
              <a:ext uri="{FF2B5EF4-FFF2-40B4-BE49-F238E27FC236}">
                <a16:creationId xmlns:a16="http://schemas.microsoft.com/office/drawing/2014/main" id="{4F5527AF-F4B7-47AC-8ECA-E07709DCE126}"/>
              </a:ext>
            </a:extLst>
          </p:cNvPr>
          <p:cNvSpPr/>
          <p:nvPr/>
        </p:nvSpPr>
        <p:spPr>
          <a:xfrm>
            <a:off x="7572381" y="2474170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2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5365;p60">
            <a:extLst>
              <a:ext uri="{FF2B5EF4-FFF2-40B4-BE49-F238E27FC236}">
                <a16:creationId xmlns:a16="http://schemas.microsoft.com/office/drawing/2014/main" id="{67498116-E1CD-4454-9F9D-F079951D47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4347" y="422311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Câu 1</a:t>
            </a:r>
            <a:endParaRPr sz="5400" b="1" dirty="0"/>
          </a:p>
        </p:txBody>
      </p:sp>
      <p:sp>
        <p:nvSpPr>
          <p:cNvPr id="40" name="Google Shape;5394;p60">
            <a:extLst>
              <a:ext uri="{FF2B5EF4-FFF2-40B4-BE49-F238E27FC236}">
                <a16:creationId xmlns:a16="http://schemas.microsoft.com/office/drawing/2014/main" id="{49A78F75-1ECA-4E38-B7D9-C1F5C9550086}"/>
              </a:ext>
            </a:extLst>
          </p:cNvPr>
          <p:cNvSpPr txBox="1">
            <a:spLocks/>
          </p:cNvSpPr>
          <p:nvPr/>
        </p:nvSpPr>
        <p:spPr>
          <a:xfrm>
            <a:off x="2912249" y="1542020"/>
            <a:ext cx="512906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spcAft>
                <a:spcPts val="1200"/>
              </a:spcAft>
              <a:buFont typeface="Open Sans"/>
              <a:buNone/>
            </a:pPr>
            <a:r>
              <a:rPr lang="en-US" sz="2400"/>
              <a:t>Điền số thích hợp vào chỗ trống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" name="Google Shape;5365;p60"/>
          <p:cNvSpPr txBox="1">
            <a:spLocks noGrp="1"/>
          </p:cNvSpPr>
          <p:nvPr>
            <p:ph type="title"/>
          </p:nvPr>
        </p:nvSpPr>
        <p:spPr>
          <a:xfrm>
            <a:off x="804347" y="422311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Câu 2</a:t>
            </a:r>
            <a:endParaRPr sz="5400" b="1" dirty="0"/>
          </a:p>
        </p:txBody>
      </p:sp>
      <p:sp>
        <p:nvSpPr>
          <p:cNvPr id="5366" name="Google Shape;5366;p60"/>
          <p:cNvSpPr/>
          <p:nvPr/>
        </p:nvSpPr>
        <p:spPr>
          <a:xfrm>
            <a:off x="4407775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7" name="Google Shape;5367;p60"/>
          <p:cNvSpPr/>
          <p:nvPr/>
        </p:nvSpPr>
        <p:spPr>
          <a:xfrm>
            <a:off x="5189626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8" name="Google Shape;5368;p60"/>
          <p:cNvSpPr/>
          <p:nvPr/>
        </p:nvSpPr>
        <p:spPr>
          <a:xfrm>
            <a:off x="5971477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9" name="Google Shape;5369;p60"/>
          <p:cNvSpPr/>
          <p:nvPr/>
        </p:nvSpPr>
        <p:spPr>
          <a:xfrm>
            <a:off x="6753328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0" name="Google Shape;5370;p60"/>
          <p:cNvSpPr/>
          <p:nvPr/>
        </p:nvSpPr>
        <p:spPr>
          <a:xfrm>
            <a:off x="7535178" y="3204242"/>
            <a:ext cx="686737" cy="15258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1" name="Google Shape;5371;p60"/>
          <p:cNvSpPr/>
          <p:nvPr/>
        </p:nvSpPr>
        <p:spPr>
          <a:xfrm>
            <a:off x="4407775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2" name="Google Shape;5372;p60"/>
          <p:cNvSpPr/>
          <p:nvPr/>
        </p:nvSpPr>
        <p:spPr>
          <a:xfrm>
            <a:off x="5191612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3" name="Google Shape;5373;p60"/>
          <p:cNvSpPr/>
          <p:nvPr/>
        </p:nvSpPr>
        <p:spPr>
          <a:xfrm>
            <a:off x="5975450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4" name="Google Shape;5374;p60"/>
          <p:cNvSpPr/>
          <p:nvPr/>
        </p:nvSpPr>
        <p:spPr>
          <a:xfrm>
            <a:off x="7543124" y="2475451"/>
            <a:ext cx="678791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…..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5" name="Google Shape;5375;p60"/>
          <p:cNvSpPr/>
          <p:nvPr/>
        </p:nvSpPr>
        <p:spPr>
          <a:xfrm>
            <a:off x="6759287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76" name="Google Shape;5376;p60"/>
          <p:cNvPicPr preferRelativeResize="0"/>
          <p:nvPr/>
        </p:nvPicPr>
        <p:blipFill rotWithShape="1">
          <a:blip r:embed="rId3">
            <a:alphaModFix/>
          </a:blip>
          <a:srcRect l="-1560" r="1559"/>
          <a:stretch/>
        </p:blipFill>
        <p:spPr>
          <a:xfrm>
            <a:off x="355387" y="922084"/>
            <a:ext cx="2710542" cy="2976030"/>
          </a:xfrm>
          <a:prstGeom prst="rect">
            <a:avLst/>
          </a:prstGeom>
          <a:noFill/>
          <a:ln>
            <a:noFill/>
          </a:ln>
        </p:spPr>
      </p:pic>
      <p:sp>
        <p:nvSpPr>
          <p:cNvPr id="5377" name="Google Shape;5377;p60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8" name="Google Shape;5378;p60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60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2" name="Google Shape;5382;p60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4" name="Google Shape;5384;p60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6" name="Google Shape;5386;p60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8" name="Google Shape;5388;p60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4" name="Google Shape;5394;p60"/>
          <p:cNvSpPr txBox="1">
            <a:spLocks noGrp="1"/>
          </p:cNvSpPr>
          <p:nvPr>
            <p:ph type="subTitle" idx="4294967295"/>
          </p:nvPr>
        </p:nvSpPr>
        <p:spPr>
          <a:xfrm>
            <a:off x="2912249" y="1542020"/>
            <a:ext cx="512906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/>
              <a:t>Điền số thích hợp vào chỗ trống</a:t>
            </a:r>
            <a:endParaRPr sz="2400" dirty="0"/>
          </a:p>
        </p:txBody>
      </p:sp>
      <p:sp>
        <p:nvSpPr>
          <p:cNvPr id="33" name="Google Shape;5366;p60">
            <a:extLst>
              <a:ext uri="{FF2B5EF4-FFF2-40B4-BE49-F238E27FC236}">
                <a16:creationId xmlns:a16="http://schemas.microsoft.com/office/drawing/2014/main" id="{8FF243D3-A12C-4AA1-893E-9D00C961FA66}"/>
              </a:ext>
            </a:extLst>
          </p:cNvPr>
          <p:cNvSpPr/>
          <p:nvPr/>
        </p:nvSpPr>
        <p:spPr>
          <a:xfrm>
            <a:off x="2885054" y="3202961"/>
            <a:ext cx="686737" cy="15258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5367;p60">
            <a:extLst>
              <a:ext uri="{FF2B5EF4-FFF2-40B4-BE49-F238E27FC236}">
                <a16:creationId xmlns:a16="http://schemas.microsoft.com/office/drawing/2014/main" id="{A86AEB3C-ED65-4CAE-B757-D6BA8C827005}"/>
              </a:ext>
            </a:extLst>
          </p:cNvPr>
          <p:cNvSpPr/>
          <p:nvPr/>
        </p:nvSpPr>
        <p:spPr>
          <a:xfrm>
            <a:off x="3666906" y="3203743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371;p60">
            <a:extLst>
              <a:ext uri="{FF2B5EF4-FFF2-40B4-BE49-F238E27FC236}">
                <a16:creationId xmlns:a16="http://schemas.microsoft.com/office/drawing/2014/main" id="{477CE7B9-783D-45F5-90F2-8E5C9A752E94}"/>
              </a:ext>
            </a:extLst>
          </p:cNvPr>
          <p:cNvSpPr/>
          <p:nvPr/>
        </p:nvSpPr>
        <p:spPr>
          <a:xfrm>
            <a:off x="2885054" y="2474170"/>
            <a:ext cx="678791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125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Google Shape;5372;p60">
            <a:extLst>
              <a:ext uri="{FF2B5EF4-FFF2-40B4-BE49-F238E27FC236}">
                <a16:creationId xmlns:a16="http://schemas.microsoft.com/office/drawing/2014/main" id="{FDDD0539-A5A4-4046-A534-5131108AAED4}"/>
              </a:ext>
            </a:extLst>
          </p:cNvPr>
          <p:cNvSpPr/>
          <p:nvPr/>
        </p:nvSpPr>
        <p:spPr>
          <a:xfrm>
            <a:off x="3668892" y="2474170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5418;p61">
            <a:hlinkClick r:id="rId4" action="ppaction://hlinksldjump"/>
            <a:extLst>
              <a:ext uri="{FF2B5EF4-FFF2-40B4-BE49-F238E27FC236}">
                <a16:creationId xmlns:a16="http://schemas.microsoft.com/office/drawing/2014/main" id="{0C1EE1CB-3C67-4435-A6CD-880CDBDDCBA0}"/>
              </a:ext>
            </a:extLst>
          </p:cNvPr>
          <p:cNvSpPr txBox="1"/>
          <p:nvPr/>
        </p:nvSpPr>
        <p:spPr>
          <a:xfrm>
            <a:off x="3286195" y="3976506"/>
            <a:ext cx="24033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E5771C"/>
                </a:solidFill>
                <a:latin typeface="Grand Hotel"/>
                <a:ea typeface="Grand Hotel"/>
                <a:cs typeface="Grand Hotel"/>
                <a:sym typeface="Grand Hotel"/>
              </a:rPr>
              <a:t>Check the answers </a:t>
            </a:r>
            <a:endParaRPr sz="2400" dirty="0">
              <a:solidFill>
                <a:srgbClr val="E5771C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  <p:extLst>
      <p:ext uri="{BB962C8B-B14F-4D97-AF65-F5344CB8AC3E}">
        <p14:creationId xmlns:p14="http://schemas.microsoft.com/office/powerpoint/2010/main" val="293159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" grpId="0"/>
      <p:bldP spid="5366" grpId="0" animBg="1"/>
      <p:bldP spid="5367" grpId="0" animBg="1"/>
      <p:bldP spid="5368" grpId="0" animBg="1"/>
      <p:bldP spid="5369" grpId="0" animBg="1"/>
      <p:bldP spid="5370" grpId="0" animBg="1"/>
      <p:bldP spid="5371" grpId="0" animBg="1"/>
      <p:bldP spid="5372" grpId="0" animBg="1"/>
      <p:bldP spid="5373" grpId="0" animBg="1"/>
      <p:bldP spid="5374" grpId="0" animBg="1"/>
      <p:bldP spid="5375" grpId="0" animBg="1"/>
      <p:bldP spid="5394" grpId="0" build="p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1" name="Google Shape;5401;p61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2" name="Google Shape;5402;p61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4" name="Google Shape;5404;p61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6" name="Google Shape;5406;p61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8" name="Google Shape;5408;p61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0" name="Google Shape;5410;p61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2" name="Google Shape;5412;p61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8" name="Google Shape;5418;p61"/>
          <p:cNvSpPr txBox="1"/>
          <p:nvPr/>
        </p:nvSpPr>
        <p:spPr>
          <a:xfrm>
            <a:off x="5076575" y="3461675"/>
            <a:ext cx="24033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You are right!</a:t>
            </a:r>
            <a:endParaRPr sz="3000" dirty="0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19" name="Google Shape;5419;p61"/>
          <p:cNvSpPr/>
          <p:nvPr/>
        </p:nvSpPr>
        <p:spPr>
          <a:xfrm>
            <a:off x="3109173" y="3205024"/>
            <a:ext cx="6496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20" name="Google Shape;5420;p61"/>
          <p:cNvSpPr/>
          <p:nvPr/>
        </p:nvSpPr>
        <p:spPr>
          <a:xfrm>
            <a:off x="3891024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21" name="Google Shape;5421;p61"/>
          <p:cNvSpPr/>
          <p:nvPr/>
        </p:nvSpPr>
        <p:spPr>
          <a:xfrm>
            <a:off x="4672875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22" name="Google Shape;5422;p61"/>
          <p:cNvSpPr/>
          <p:nvPr/>
        </p:nvSpPr>
        <p:spPr>
          <a:xfrm>
            <a:off x="5454726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23" name="Google Shape;5423;p61"/>
          <p:cNvSpPr/>
          <p:nvPr/>
        </p:nvSpPr>
        <p:spPr>
          <a:xfrm>
            <a:off x="6236577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24" name="Google Shape;5424;p61"/>
          <p:cNvSpPr/>
          <p:nvPr/>
        </p:nvSpPr>
        <p:spPr>
          <a:xfrm>
            <a:off x="3109173" y="2475451"/>
            <a:ext cx="6496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125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5" name="Google Shape;5425;p61"/>
          <p:cNvSpPr/>
          <p:nvPr/>
        </p:nvSpPr>
        <p:spPr>
          <a:xfrm>
            <a:off x="3893010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6" name="Google Shape;5426;p61"/>
          <p:cNvSpPr/>
          <p:nvPr/>
        </p:nvSpPr>
        <p:spPr>
          <a:xfrm>
            <a:off x="4676848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7" name="Google Shape;5427;p61"/>
          <p:cNvSpPr/>
          <p:nvPr/>
        </p:nvSpPr>
        <p:spPr>
          <a:xfrm>
            <a:off x="6244523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86201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2000" b="1" dirty="0">
              <a:solidFill>
                <a:srgbClr val="8620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8" name="Google Shape;5428;p61"/>
          <p:cNvSpPr/>
          <p:nvPr/>
        </p:nvSpPr>
        <p:spPr>
          <a:xfrm>
            <a:off x="5460685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429" name="Google Shape;5429;p61"/>
          <p:cNvPicPr preferRelativeResize="0"/>
          <p:nvPr/>
        </p:nvPicPr>
        <p:blipFill rotWithShape="1">
          <a:blip r:embed="rId3">
            <a:alphaModFix/>
          </a:blip>
          <a:srcRect l="-1560" r="1559"/>
          <a:stretch/>
        </p:blipFill>
        <p:spPr>
          <a:xfrm>
            <a:off x="355388" y="768403"/>
            <a:ext cx="2887275" cy="320655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5419;p61">
            <a:extLst>
              <a:ext uri="{FF2B5EF4-FFF2-40B4-BE49-F238E27FC236}">
                <a16:creationId xmlns:a16="http://schemas.microsoft.com/office/drawing/2014/main" id="{F7263E28-D667-4BA4-81A6-5C9C3886949D}"/>
              </a:ext>
            </a:extLst>
          </p:cNvPr>
          <p:cNvSpPr/>
          <p:nvPr/>
        </p:nvSpPr>
        <p:spPr>
          <a:xfrm>
            <a:off x="7818205" y="3211428"/>
            <a:ext cx="6496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4" name="Google Shape;5420;p61">
            <a:extLst>
              <a:ext uri="{FF2B5EF4-FFF2-40B4-BE49-F238E27FC236}">
                <a16:creationId xmlns:a16="http://schemas.microsoft.com/office/drawing/2014/main" id="{08FE9932-0ADC-44AD-BA61-9BDAEE2886D2}"/>
              </a:ext>
            </a:extLst>
          </p:cNvPr>
          <p:cNvSpPr/>
          <p:nvPr/>
        </p:nvSpPr>
        <p:spPr>
          <a:xfrm>
            <a:off x="7032512" y="3211428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35" name="Google Shape;5424;p61">
            <a:extLst>
              <a:ext uri="{FF2B5EF4-FFF2-40B4-BE49-F238E27FC236}">
                <a16:creationId xmlns:a16="http://schemas.microsoft.com/office/drawing/2014/main" id="{3CD1B279-10DE-4503-BC84-00C83E1FAF3C}"/>
              </a:ext>
            </a:extLst>
          </p:cNvPr>
          <p:cNvSpPr/>
          <p:nvPr/>
        </p:nvSpPr>
        <p:spPr>
          <a:xfrm>
            <a:off x="7818205" y="2481855"/>
            <a:ext cx="6496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66"/>
                </a:solidFill>
                <a:latin typeface="Open Sans"/>
                <a:ea typeface="Open Sans"/>
                <a:cs typeface="Open Sans"/>
                <a:sym typeface="Open Sans"/>
              </a:rPr>
              <a:t>125</a:t>
            </a:r>
            <a:endParaRPr sz="2000" b="1" dirty="0">
              <a:solidFill>
                <a:srgbClr val="FF00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Google Shape;5425;p61">
            <a:extLst>
              <a:ext uri="{FF2B5EF4-FFF2-40B4-BE49-F238E27FC236}">
                <a16:creationId xmlns:a16="http://schemas.microsoft.com/office/drawing/2014/main" id="{4A3AF66B-7634-448A-9CC7-6E1481BA13F2}"/>
              </a:ext>
            </a:extLst>
          </p:cNvPr>
          <p:cNvSpPr/>
          <p:nvPr/>
        </p:nvSpPr>
        <p:spPr>
          <a:xfrm>
            <a:off x="7034498" y="2481855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5365;p60">
            <a:extLst>
              <a:ext uri="{FF2B5EF4-FFF2-40B4-BE49-F238E27FC236}">
                <a16:creationId xmlns:a16="http://schemas.microsoft.com/office/drawing/2014/main" id="{73C40683-E65C-4206-9F78-B1048D18FC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4347" y="422311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Câu 2</a:t>
            </a:r>
            <a:endParaRPr sz="5400" b="1" dirty="0"/>
          </a:p>
        </p:txBody>
      </p:sp>
      <p:sp>
        <p:nvSpPr>
          <p:cNvPr id="40" name="Google Shape;5394;p60">
            <a:extLst>
              <a:ext uri="{FF2B5EF4-FFF2-40B4-BE49-F238E27FC236}">
                <a16:creationId xmlns:a16="http://schemas.microsoft.com/office/drawing/2014/main" id="{E6A8A00B-05BE-46DF-90E3-A2BCE2792F40}"/>
              </a:ext>
            </a:extLst>
          </p:cNvPr>
          <p:cNvSpPr txBox="1">
            <a:spLocks/>
          </p:cNvSpPr>
          <p:nvPr/>
        </p:nvSpPr>
        <p:spPr>
          <a:xfrm>
            <a:off x="2912249" y="1542020"/>
            <a:ext cx="512906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spcAft>
                <a:spcPts val="1200"/>
              </a:spcAft>
              <a:buFont typeface="Open Sans"/>
              <a:buNone/>
            </a:pPr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chỗ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189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3" name="Google Shape;305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5765" y="2211585"/>
            <a:ext cx="2402426" cy="2450299"/>
          </a:xfrm>
          <a:prstGeom prst="rect">
            <a:avLst/>
          </a:prstGeom>
          <a:noFill/>
          <a:ln>
            <a:noFill/>
          </a:ln>
        </p:spPr>
      </p:pic>
      <p:sp>
        <p:nvSpPr>
          <p:cNvPr id="3049" name="Google Shape;3049;p29"/>
          <p:cNvSpPr txBox="1">
            <a:spLocks noGrp="1"/>
          </p:cNvSpPr>
          <p:nvPr>
            <p:ph type="subTitle" idx="1"/>
          </p:nvPr>
        </p:nvSpPr>
        <p:spPr>
          <a:xfrm rot="331">
            <a:off x="3199717" y="877215"/>
            <a:ext cx="31134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AAA61E"/>
                </a:solidFill>
              </a:rPr>
              <a:t>TOÁN</a:t>
            </a:r>
            <a:endParaRPr sz="3200" b="1" dirty="0">
              <a:solidFill>
                <a:srgbClr val="AAA61E"/>
              </a:solidFill>
            </a:endParaRPr>
          </a:p>
        </p:txBody>
      </p:sp>
      <p:sp>
        <p:nvSpPr>
          <p:cNvPr id="3050" name="Google Shape;3050;p29"/>
          <p:cNvSpPr txBox="1">
            <a:spLocks noGrp="1"/>
          </p:cNvSpPr>
          <p:nvPr>
            <p:ph type="ctrTitle"/>
          </p:nvPr>
        </p:nvSpPr>
        <p:spPr>
          <a:xfrm rot="-250">
            <a:off x="2034710" y="1693566"/>
            <a:ext cx="5826030" cy="1449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Nhân với 10, 100, 1000, ….</a:t>
            </a:r>
            <a:br>
              <a:rPr lang="en" sz="4400" dirty="0"/>
            </a:br>
            <a:r>
              <a:rPr lang="en" sz="4400" dirty="0"/>
              <a:t>Chia với 10, 100, 1000, …</a:t>
            </a:r>
            <a:endParaRPr sz="4400" dirty="0"/>
          </a:p>
        </p:txBody>
      </p:sp>
      <p:sp>
        <p:nvSpPr>
          <p:cNvPr id="3051" name="Google Shape;3051;p29"/>
          <p:cNvSpPr/>
          <p:nvPr/>
        </p:nvSpPr>
        <p:spPr>
          <a:xfrm rot="517218">
            <a:off x="3142821" y="471057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2" name="Google Shape;305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26037" y="612231"/>
            <a:ext cx="2641303" cy="2693898"/>
          </a:xfrm>
          <a:prstGeom prst="rect">
            <a:avLst/>
          </a:prstGeom>
          <a:noFill/>
          <a:ln>
            <a:noFill/>
          </a:ln>
        </p:spPr>
      </p:pic>
      <p:sp>
        <p:nvSpPr>
          <p:cNvPr id="3054" name="Google Shape;3054;p29"/>
          <p:cNvSpPr/>
          <p:nvPr/>
        </p:nvSpPr>
        <p:spPr>
          <a:xfrm rot="2822828">
            <a:off x="3220514" y="545861"/>
            <a:ext cx="794725" cy="6867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86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9" grpId="0" build="p"/>
      <p:bldP spid="3050" grpId="0"/>
      <p:bldP spid="30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>
            <a:extLst>
              <a:ext uri="{FF2B5EF4-FFF2-40B4-BE49-F238E27FC236}">
                <a16:creationId xmlns:a16="http://schemas.microsoft.com/office/drawing/2014/main" id="{D2F107BC-DDD1-45AA-BE10-8E589AED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871" y="573742"/>
            <a:ext cx="411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a) 35 x 10 = ?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F099FD7-6D2A-492B-9F81-E9FFBB97F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430" y="1089212"/>
            <a:ext cx="1752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 x 10 =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1F151C7-2DF1-4556-A2DC-2AADF6510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090" y="1096896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C1D7C7E0-E1FD-4ABA-9385-F525F1EC1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919" y="1092200"/>
            <a:ext cx="1086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   35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00E6CAA3-64B8-40DE-82F1-B9923722C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655" y="1591236"/>
            <a:ext cx="1449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US" altLang="en-US" sz="2400" b="1" dirty="0">
                <a:solidFill>
                  <a:srgbClr val="E577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en-US" altLang="en-US" sz="2400" b="1" dirty="0" err="1">
                <a:solidFill>
                  <a:srgbClr val="E577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chục</a:t>
            </a:r>
            <a:endParaRPr lang="en-US" altLang="en-US" sz="2400" b="1" dirty="0">
              <a:solidFill>
                <a:srgbClr val="E577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8DC50272-D3C4-437B-8252-1852B80E0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918" y="1591236"/>
            <a:ext cx="317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957C8275-ABB7-455E-8FEF-5E596AA59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583" y="1598920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5CAC32D-4095-42A4-A452-54740F768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655" y="2107987"/>
            <a:ext cx="16110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US" altLang="en-US" sz="2400" b="1" dirty="0">
                <a:solidFill>
                  <a:srgbClr val="76B5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 </a:t>
            </a:r>
            <a:r>
              <a:rPr lang="en-US" altLang="en-US" sz="2400" b="1" dirty="0" err="1">
                <a:solidFill>
                  <a:srgbClr val="76B5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chục</a:t>
            </a:r>
            <a:endParaRPr lang="en-US" altLang="en-US" sz="2400" b="1" dirty="0">
              <a:solidFill>
                <a:srgbClr val="76B5A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AF0A4C55-CBE0-4AB3-BBCB-5F5B32358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409" y="2145767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350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EBF0DD07-B9ED-4136-9A9B-23DFECA83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561" y="2691800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Vậy</a:t>
            </a:r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FEB6D100-DBEF-48C8-BEAE-E9D9CCD28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993" y="2690906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 x 10 = 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BEE4D16A-9404-49B7-BF5C-5534E3A19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1658" y="2688558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350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74D18754-466E-4D7A-9EE7-1A117668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011" y="3387244"/>
            <a:ext cx="6039651" cy="954107"/>
          </a:xfrm>
          <a:custGeom>
            <a:avLst/>
            <a:gdLst>
              <a:gd name="connsiteX0" fmla="*/ 0 w 6039651"/>
              <a:gd name="connsiteY0" fmla="*/ 0 h 954107"/>
              <a:gd name="connsiteX1" fmla="*/ 609456 w 6039651"/>
              <a:gd name="connsiteY1" fmla="*/ 0 h 954107"/>
              <a:gd name="connsiteX2" fmla="*/ 977325 w 6039651"/>
              <a:gd name="connsiteY2" fmla="*/ 0 h 954107"/>
              <a:gd name="connsiteX3" fmla="*/ 1465988 w 6039651"/>
              <a:gd name="connsiteY3" fmla="*/ 0 h 954107"/>
              <a:gd name="connsiteX4" fmla="*/ 2135840 w 6039651"/>
              <a:gd name="connsiteY4" fmla="*/ 0 h 954107"/>
              <a:gd name="connsiteX5" fmla="*/ 2684899 w 6039651"/>
              <a:gd name="connsiteY5" fmla="*/ 0 h 954107"/>
              <a:gd name="connsiteX6" fmla="*/ 3294355 w 6039651"/>
              <a:gd name="connsiteY6" fmla="*/ 0 h 954107"/>
              <a:gd name="connsiteX7" fmla="*/ 3783018 w 6039651"/>
              <a:gd name="connsiteY7" fmla="*/ 0 h 954107"/>
              <a:gd name="connsiteX8" fmla="*/ 4332077 w 6039651"/>
              <a:gd name="connsiteY8" fmla="*/ 0 h 954107"/>
              <a:gd name="connsiteX9" fmla="*/ 5001929 w 6039651"/>
              <a:gd name="connsiteY9" fmla="*/ 0 h 954107"/>
              <a:gd name="connsiteX10" fmla="*/ 5430195 w 6039651"/>
              <a:gd name="connsiteY10" fmla="*/ 0 h 954107"/>
              <a:gd name="connsiteX11" fmla="*/ 6039651 w 6039651"/>
              <a:gd name="connsiteY11" fmla="*/ 0 h 954107"/>
              <a:gd name="connsiteX12" fmla="*/ 6039651 w 6039651"/>
              <a:gd name="connsiteY12" fmla="*/ 457971 h 954107"/>
              <a:gd name="connsiteX13" fmla="*/ 6039651 w 6039651"/>
              <a:gd name="connsiteY13" fmla="*/ 954107 h 954107"/>
              <a:gd name="connsiteX14" fmla="*/ 5490592 w 6039651"/>
              <a:gd name="connsiteY14" fmla="*/ 954107 h 954107"/>
              <a:gd name="connsiteX15" fmla="*/ 4941533 w 6039651"/>
              <a:gd name="connsiteY15" fmla="*/ 954107 h 954107"/>
              <a:gd name="connsiteX16" fmla="*/ 4513266 w 6039651"/>
              <a:gd name="connsiteY16" fmla="*/ 954107 h 954107"/>
              <a:gd name="connsiteX17" fmla="*/ 3964207 w 6039651"/>
              <a:gd name="connsiteY17" fmla="*/ 954107 h 954107"/>
              <a:gd name="connsiteX18" fmla="*/ 3415148 w 6039651"/>
              <a:gd name="connsiteY18" fmla="*/ 954107 h 954107"/>
              <a:gd name="connsiteX19" fmla="*/ 2866089 w 6039651"/>
              <a:gd name="connsiteY19" fmla="*/ 954107 h 954107"/>
              <a:gd name="connsiteX20" fmla="*/ 2317030 w 6039651"/>
              <a:gd name="connsiteY20" fmla="*/ 954107 h 954107"/>
              <a:gd name="connsiteX21" fmla="*/ 1828367 w 6039651"/>
              <a:gd name="connsiteY21" fmla="*/ 954107 h 954107"/>
              <a:gd name="connsiteX22" fmla="*/ 1218911 w 6039651"/>
              <a:gd name="connsiteY22" fmla="*/ 954107 h 954107"/>
              <a:gd name="connsiteX23" fmla="*/ 669852 w 6039651"/>
              <a:gd name="connsiteY23" fmla="*/ 954107 h 954107"/>
              <a:gd name="connsiteX24" fmla="*/ 0 w 6039651"/>
              <a:gd name="connsiteY24" fmla="*/ 954107 h 954107"/>
              <a:gd name="connsiteX25" fmla="*/ 0 w 6039651"/>
              <a:gd name="connsiteY25" fmla="*/ 457971 h 954107"/>
              <a:gd name="connsiteX26" fmla="*/ 0 w 6039651"/>
              <a:gd name="connsiteY26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39651" h="954107" fill="none" extrusionOk="0">
                <a:moveTo>
                  <a:pt x="0" y="0"/>
                </a:moveTo>
                <a:cubicBezTo>
                  <a:pt x="281667" y="-56007"/>
                  <a:pt x="448006" y="38870"/>
                  <a:pt x="609456" y="0"/>
                </a:cubicBezTo>
                <a:cubicBezTo>
                  <a:pt x="770906" y="-38870"/>
                  <a:pt x="882059" y="40861"/>
                  <a:pt x="977325" y="0"/>
                </a:cubicBezTo>
                <a:cubicBezTo>
                  <a:pt x="1072591" y="-40861"/>
                  <a:pt x="1243562" y="17956"/>
                  <a:pt x="1465988" y="0"/>
                </a:cubicBezTo>
                <a:cubicBezTo>
                  <a:pt x="1688414" y="-17956"/>
                  <a:pt x="1931354" y="15416"/>
                  <a:pt x="2135840" y="0"/>
                </a:cubicBezTo>
                <a:cubicBezTo>
                  <a:pt x="2340326" y="-15416"/>
                  <a:pt x="2481015" y="64160"/>
                  <a:pt x="2684899" y="0"/>
                </a:cubicBezTo>
                <a:cubicBezTo>
                  <a:pt x="2888783" y="-64160"/>
                  <a:pt x="3106144" y="38174"/>
                  <a:pt x="3294355" y="0"/>
                </a:cubicBezTo>
                <a:cubicBezTo>
                  <a:pt x="3482566" y="-38174"/>
                  <a:pt x="3623030" y="19455"/>
                  <a:pt x="3783018" y="0"/>
                </a:cubicBezTo>
                <a:cubicBezTo>
                  <a:pt x="3943006" y="-19455"/>
                  <a:pt x="4194195" y="17257"/>
                  <a:pt x="4332077" y="0"/>
                </a:cubicBezTo>
                <a:cubicBezTo>
                  <a:pt x="4469959" y="-17257"/>
                  <a:pt x="4843615" y="72971"/>
                  <a:pt x="5001929" y="0"/>
                </a:cubicBezTo>
                <a:cubicBezTo>
                  <a:pt x="5160243" y="-72971"/>
                  <a:pt x="5338477" y="43864"/>
                  <a:pt x="5430195" y="0"/>
                </a:cubicBezTo>
                <a:cubicBezTo>
                  <a:pt x="5521913" y="-43864"/>
                  <a:pt x="5917684" y="37297"/>
                  <a:pt x="6039651" y="0"/>
                </a:cubicBezTo>
                <a:cubicBezTo>
                  <a:pt x="6055405" y="197859"/>
                  <a:pt x="6026147" y="304617"/>
                  <a:pt x="6039651" y="457971"/>
                </a:cubicBezTo>
                <a:cubicBezTo>
                  <a:pt x="6053155" y="611325"/>
                  <a:pt x="6015867" y="740825"/>
                  <a:pt x="6039651" y="954107"/>
                </a:cubicBezTo>
                <a:cubicBezTo>
                  <a:pt x="5927144" y="1019114"/>
                  <a:pt x="5713408" y="906870"/>
                  <a:pt x="5490592" y="954107"/>
                </a:cubicBezTo>
                <a:cubicBezTo>
                  <a:pt x="5267776" y="1001344"/>
                  <a:pt x="5209068" y="892667"/>
                  <a:pt x="4941533" y="954107"/>
                </a:cubicBezTo>
                <a:cubicBezTo>
                  <a:pt x="4673998" y="1015547"/>
                  <a:pt x="4600550" y="922735"/>
                  <a:pt x="4513266" y="954107"/>
                </a:cubicBezTo>
                <a:cubicBezTo>
                  <a:pt x="4425982" y="985479"/>
                  <a:pt x="4216003" y="942761"/>
                  <a:pt x="3964207" y="954107"/>
                </a:cubicBezTo>
                <a:cubicBezTo>
                  <a:pt x="3712411" y="965453"/>
                  <a:pt x="3645406" y="941331"/>
                  <a:pt x="3415148" y="954107"/>
                </a:cubicBezTo>
                <a:cubicBezTo>
                  <a:pt x="3184890" y="966883"/>
                  <a:pt x="3075509" y="945192"/>
                  <a:pt x="2866089" y="954107"/>
                </a:cubicBezTo>
                <a:cubicBezTo>
                  <a:pt x="2656669" y="963022"/>
                  <a:pt x="2485420" y="929537"/>
                  <a:pt x="2317030" y="954107"/>
                </a:cubicBezTo>
                <a:cubicBezTo>
                  <a:pt x="2148640" y="978677"/>
                  <a:pt x="1942859" y="910311"/>
                  <a:pt x="1828367" y="954107"/>
                </a:cubicBezTo>
                <a:cubicBezTo>
                  <a:pt x="1713875" y="997903"/>
                  <a:pt x="1522015" y="905555"/>
                  <a:pt x="1218911" y="954107"/>
                </a:cubicBezTo>
                <a:cubicBezTo>
                  <a:pt x="915807" y="1002659"/>
                  <a:pt x="934921" y="935746"/>
                  <a:pt x="669852" y="954107"/>
                </a:cubicBezTo>
                <a:cubicBezTo>
                  <a:pt x="404783" y="972468"/>
                  <a:pt x="213846" y="879019"/>
                  <a:pt x="0" y="954107"/>
                </a:cubicBezTo>
                <a:cubicBezTo>
                  <a:pt x="-22431" y="791460"/>
                  <a:pt x="7444" y="579142"/>
                  <a:pt x="0" y="457971"/>
                </a:cubicBezTo>
                <a:cubicBezTo>
                  <a:pt x="-7444" y="336800"/>
                  <a:pt x="53791" y="191619"/>
                  <a:pt x="0" y="0"/>
                </a:cubicBezTo>
                <a:close/>
              </a:path>
              <a:path w="6039651" h="954107" stroke="0" extrusionOk="0">
                <a:moveTo>
                  <a:pt x="0" y="0"/>
                </a:moveTo>
                <a:cubicBezTo>
                  <a:pt x="134629" y="-20516"/>
                  <a:pt x="274047" y="4958"/>
                  <a:pt x="488663" y="0"/>
                </a:cubicBezTo>
                <a:cubicBezTo>
                  <a:pt x="703279" y="-4958"/>
                  <a:pt x="715755" y="2952"/>
                  <a:pt x="856532" y="0"/>
                </a:cubicBezTo>
                <a:cubicBezTo>
                  <a:pt x="997309" y="-2952"/>
                  <a:pt x="1218151" y="11446"/>
                  <a:pt x="1526385" y="0"/>
                </a:cubicBezTo>
                <a:cubicBezTo>
                  <a:pt x="1834619" y="-11446"/>
                  <a:pt x="1803834" y="17435"/>
                  <a:pt x="2015047" y="0"/>
                </a:cubicBezTo>
                <a:cubicBezTo>
                  <a:pt x="2226260" y="-17435"/>
                  <a:pt x="2275395" y="2079"/>
                  <a:pt x="2503710" y="0"/>
                </a:cubicBezTo>
                <a:cubicBezTo>
                  <a:pt x="2732025" y="-2079"/>
                  <a:pt x="2918739" y="34010"/>
                  <a:pt x="3173562" y="0"/>
                </a:cubicBezTo>
                <a:cubicBezTo>
                  <a:pt x="3428385" y="-34010"/>
                  <a:pt x="3451041" y="5447"/>
                  <a:pt x="3601828" y="0"/>
                </a:cubicBezTo>
                <a:cubicBezTo>
                  <a:pt x="3752615" y="-5447"/>
                  <a:pt x="4020437" y="61254"/>
                  <a:pt x="4271680" y="0"/>
                </a:cubicBezTo>
                <a:cubicBezTo>
                  <a:pt x="4522923" y="-61254"/>
                  <a:pt x="4688284" y="42082"/>
                  <a:pt x="4941533" y="0"/>
                </a:cubicBezTo>
                <a:cubicBezTo>
                  <a:pt x="5194782" y="-42082"/>
                  <a:pt x="5359905" y="59125"/>
                  <a:pt x="5490592" y="0"/>
                </a:cubicBezTo>
                <a:cubicBezTo>
                  <a:pt x="5621279" y="-59125"/>
                  <a:pt x="5838954" y="49001"/>
                  <a:pt x="6039651" y="0"/>
                </a:cubicBezTo>
                <a:cubicBezTo>
                  <a:pt x="6065966" y="114345"/>
                  <a:pt x="6022488" y="317343"/>
                  <a:pt x="6039651" y="467512"/>
                </a:cubicBezTo>
                <a:cubicBezTo>
                  <a:pt x="6056814" y="617681"/>
                  <a:pt x="5997984" y="750809"/>
                  <a:pt x="6039651" y="954107"/>
                </a:cubicBezTo>
                <a:cubicBezTo>
                  <a:pt x="5906299" y="984729"/>
                  <a:pt x="5749461" y="910403"/>
                  <a:pt x="5490592" y="954107"/>
                </a:cubicBezTo>
                <a:cubicBezTo>
                  <a:pt x="5231723" y="997811"/>
                  <a:pt x="5243767" y="908282"/>
                  <a:pt x="5062326" y="954107"/>
                </a:cubicBezTo>
                <a:cubicBezTo>
                  <a:pt x="4880885" y="999932"/>
                  <a:pt x="4647384" y="952906"/>
                  <a:pt x="4513266" y="954107"/>
                </a:cubicBezTo>
                <a:cubicBezTo>
                  <a:pt x="4379148" y="955308"/>
                  <a:pt x="4017036" y="911653"/>
                  <a:pt x="3843414" y="954107"/>
                </a:cubicBezTo>
                <a:cubicBezTo>
                  <a:pt x="3669792" y="996561"/>
                  <a:pt x="3524916" y="921566"/>
                  <a:pt x="3294355" y="954107"/>
                </a:cubicBezTo>
                <a:cubicBezTo>
                  <a:pt x="3063794" y="986648"/>
                  <a:pt x="3044636" y="920276"/>
                  <a:pt x="2926485" y="954107"/>
                </a:cubicBezTo>
                <a:cubicBezTo>
                  <a:pt x="2808334" y="987938"/>
                  <a:pt x="2584733" y="911321"/>
                  <a:pt x="2498219" y="954107"/>
                </a:cubicBezTo>
                <a:cubicBezTo>
                  <a:pt x="2411705" y="996893"/>
                  <a:pt x="2008663" y="948295"/>
                  <a:pt x="1828367" y="954107"/>
                </a:cubicBezTo>
                <a:cubicBezTo>
                  <a:pt x="1648071" y="959919"/>
                  <a:pt x="1522707" y="937347"/>
                  <a:pt x="1279308" y="954107"/>
                </a:cubicBezTo>
                <a:cubicBezTo>
                  <a:pt x="1035909" y="970867"/>
                  <a:pt x="1039301" y="943797"/>
                  <a:pt x="851042" y="954107"/>
                </a:cubicBezTo>
                <a:cubicBezTo>
                  <a:pt x="662783" y="964417"/>
                  <a:pt x="411507" y="877886"/>
                  <a:pt x="0" y="954107"/>
                </a:cubicBezTo>
                <a:cubicBezTo>
                  <a:pt x="-27246" y="783894"/>
                  <a:pt x="16547" y="657448"/>
                  <a:pt x="0" y="505677"/>
                </a:cubicBezTo>
                <a:cubicBezTo>
                  <a:pt x="-16547" y="353906"/>
                  <a:pt x="34466" y="149832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C00000"/>
                </a:solidFill>
              </a:rPr>
              <a:t>* </a:t>
            </a:r>
            <a:r>
              <a:rPr lang="en-US" altLang="en-US" sz="2800" b="1" dirty="0">
                <a:solidFill>
                  <a:srgbClr val="002060"/>
                </a:solidFill>
              </a:rPr>
              <a:t>Khi </a:t>
            </a:r>
            <a:r>
              <a:rPr lang="en-US" altLang="en-US" sz="2800" b="1" dirty="0" err="1">
                <a:solidFill>
                  <a:srgbClr val="002060"/>
                </a:solidFill>
              </a:rPr>
              <a:t>nhân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tự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nhiên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C00000"/>
                </a:solidFill>
              </a:rPr>
              <a:t> 10 </a:t>
            </a:r>
            <a:r>
              <a:rPr lang="en-US" altLang="en-US" sz="2800" b="1" dirty="0">
                <a:solidFill>
                  <a:srgbClr val="002060"/>
                </a:solidFill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</a:rPr>
              <a:t>chỉ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việc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viết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thêm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một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chữ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</a:rPr>
              <a:t> 0</a:t>
            </a:r>
            <a:r>
              <a:rPr lang="en-US" altLang="en-US" sz="10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4" name="Google Shape;4675;p49">
            <a:extLst>
              <a:ext uri="{FF2B5EF4-FFF2-40B4-BE49-F238E27FC236}">
                <a16:creationId xmlns:a16="http://schemas.microsoft.com/office/drawing/2014/main" id="{FA9FED92-0359-42A5-89FD-C43CB622AB6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562" y="3373291"/>
            <a:ext cx="1400816" cy="13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5822;p65">
            <a:extLst>
              <a:ext uri="{FF2B5EF4-FFF2-40B4-BE49-F238E27FC236}">
                <a16:creationId xmlns:a16="http://schemas.microsoft.com/office/drawing/2014/main" id="{03195A42-D319-47CA-852C-3D76EB254DB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4248" y="3350239"/>
            <a:ext cx="1446033" cy="14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2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1" grpId="1"/>
      <p:bldP spid="11" grpId="2"/>
      <p:bldP spid="11" grpId="3"/>
      <p:bldP spid="12" grpId="0"/>
      <p:bldP spid="13" grpId="0"/>
      <p:bldP spid="13" grpId="1"/>
      <p:bldP spid="13" grpId="2"/>
      <p:bldP spid="13" grpId="3"/>
      <p:bldP spid="14" grpId="0"/>
      <p:bldP spid="14" grpId="1"/>
      <p:bldP spid="14" grpId="2"/>
      <p:bldP spid="15" grpId="0"/>
      <p:bldP spid="16" grpId="0"/>
      <p:bldP spid="17" grpId="0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3">
            <a:extLst>
              <a:ext uri="{FF2B5EF4-FFF2-40B4-BE49-F238E27FC236}">
                <a16:creationId xmlns:a16="http://schemas.microsoft.com/office/drawing/2014/main" id="{2660785E-16B4-4435-8979-78A919D05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365" y="3798862"/>
            <a:ext cx="85344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012945A0-9B1F-492E-9420-37BA3F3E1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076" y="897112"/>
            <a:ext cx="30973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</a:rPr>
              <a:t>b) </a:t>
            </a:r>
            <a:r>
              <a:rPr lang="en-US" altLang="en-US" sz="2800" b="1" dirty="0" err="1">
                <a:solidFill>
                  <a:srgbClr val="002060"/>
                </a:solidFill>
              </a:rPr>
              <a:t>Ngược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3AC0233D-05B6-40E6-AEBC-D5CD68AD0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726" y="904796"/>
            <a:ext cx="2503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35 x 10 = 350</a:t>
            </a:r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7ACD507F-C329-4B1E-98EE-B003ABFFA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445" y="1393413"/>
            <a:ext cx="11530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8A97ED1B-B968-434C-A762-897A0B23B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758" y="1400777"/>
            <a:ext cx="812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350</a:t>
            </a: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245C65C9-9955-4B64-B9B6-A3E273A9F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886" y="1388650"/>
            <a:ext cx="30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27D10E63-45DB-4BC6-B57B-FCF0E41B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363" y="1408781"/>
            <a:ext cx="6110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F0A269CA-E3C8-49E9-A7BF-3966AC853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696" y="1439517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8B80E63D-B040-45F2-9B29-A28DFA976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583" y="1413863"/>
            <a:ext cx="1311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9" name="Text Box 33">
            <a:extLst>
              <a:ext uri="{FF2B5EF4-FFF2-40B4-BE49-F238E27FC236}">
                <a16:creationId xmlns:a16="http://schemas.microsoft.com/office/drawing/2014/main" id="{EE05342C-2781-4349-AAE0-E57771746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507" y="1997849"/>
            <a:ext cx="78300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/>
              <a:t>* Khi </a:t>
            </a:r>
            <a:r>
              <a:rPr lang="en-US" altLang="en-US" sz="2800" b="1" dirty="0">
                <a:solidFill>
                  <a:srgbClr val="FF0000"/>
                </a:solidFill>
              </a:rPr>
              <a:t>chia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tròn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chục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</a:rPr>
              <a:t> 10 </a:t>
            </a:r>
            <a:r>
              <a:rPr lang="en-US" altLang="en-US" sz="2800" b="1" dirty="0"/>
              <a:t>ta </a:t>
            </a:r>
            <a:r>
              <a:rPr lang="en-US" altLang="en-US" sz="2800" b="1" dirty="0" err="1"/>
              <a:t>chỉ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việc</a:t>
            </a:r>
            <a:r>
              <a:rPr lang="en-US" altLang="en-US" sz="2800" b="1" dirty="0"/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bỏ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bớt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0</a:t>
            </a:r>
            <a:r>
              <a:rPr lang="en-US" altLang="en-US" sz="2800" b="1" dirty="0"/>
              <a:t> ở </a:t>
            </a:r>
            <a:r>
              <a:rPr lang="en-US" altLang="en-US" sz="2800" b="1" dirty="0" err="1"/>
              <a:t>bên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phải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đó</a:t>
            </a:r>
            <a:r>
              <a:rPr lang="en-US" altLang="en-US" sz="2800" b="1" dirty="0"/>
              <a:t>.</a:t>
            </a:r>
          </a:p>
        </p:txBody>
      </p:sp>
      <p:sp>
        <p:nvSpPr>
          <p:cNvPr id="31" name="Text Box 35">
            <a:extLst>
              <a:ext uri="{FF2B5EF4-FFF2-40B4-BE49-F238E27FC236}">
                <a16:creationId xmlns:a16="http://schemas.microsoft.com/office/drawing/2014/main" id="{EE7766AB-FCE6-4057-8DDB-31FE7750E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29" y="3108832"/>
            <a:ext cx="297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120 : 10 =</a:t>
            </a:r>
          </a:p>
        </p:txBody>
      </p:sp>
      <p:sp>
        <p:nvSpPr>
          <p:cNvPr id="32" name="Text Box 37">
            <a:extLst>
              <a:ext uri="{FF2B5EF4-FFF2-40B4-BE49-F238E27FC236}">
                <a16:creationId xmlns:a16="http://schemas.microsoft.com/office/drawing/2014/main" id="{D98D5B26-2289-4CC7-AE32-3E6C8EC1F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778" y="3080257"/>
            <a:ext cx="4347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44DC212F-B8EB-4F3B-AA1F-91EF078FD05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187799" y="3135086"/>
            <a:ext cx="18672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780 : 10 =</a:t>
            </a:r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id="{C52E7E41-50D6-4172-9E66-31835927D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010" y="3095385"/>
            <a:ext cx="4347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id="{E6C1B5D9-6C0A-49E4-B3C7-B3E62E210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084" y="3126361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8CC5DAB0-01CA-43F9-A98D-24E64C6BB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965" y="6092799"/>
            <a:ext cx="609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id="{22773C98-3A19-418D-AEB6-AF2160897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388" y="3133805"/>
            <a:ext cx="6292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78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4346D2-AEEA-409A-A495-64F36C50DE6F}"/>
              </a:ext>
            </a:extLst>
          </p:cNvPr>
          <p:cNvCxnSpPr/>
          <p:nvPr/>
        </p:nvCxnSpPr>
        <p:spPr>
          <a:xfrm flipH="1">
            <a:off x="1559859" y="3150454"/>
            <a:ext cx="145997" cy="476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653CA22-08FF-469E-941A-68BACCB90452}"/>
              </a:ext>
            </a:extLst>
          </p:cNvPr>
          <p:cNvCxnSpPr/>
          <p:nvPr/>
        </p:nvCxnSpPr>
        <p:spPr>
          <a:xfrm flipH="1">
            <a:off x="2257826" y="3172225"/>
            <a:ext cx="145997" cy="476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6C72C4-EFA1-40F3-80D1-B8B07B45F3DA}"/>
              </a:ext>
            </a:extLst>
          </p:cNvPr>
          <p:cNvCxnSpPr/>
          <p:nvPr/>
        </p:nvCxnSpPr>
        <p:spPr>
          <a:xfrm flipH="1">
            <a:off x="4701350" y="3179910"/>
            <a:ext cx="145997" cy="476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D4434F9-B633-4B33-8D7B-F763AC9B68C6}"/>
              </a:ext>
            </a:extLst>
          </p:cNvPr>
          <p:cNvCxnSpPr/>
          <p:nvPr/>
        </p:nvCxnSpPr>
        <p:spPr>
          <a:xfrm flipH="1">
            <a:off x="5391633" y="3186313"/>
            <a:ext cx="145997" cy="476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0BEBCDB-37AD-405E-833C-883436A609BF}"/>
              </a:ext>
            </a:extLst>
          </p:cNvPr>
          <p:cNvCxnSpPr/>
          <p:nvPr/>
        </p:nvCxnSpPr>
        <p:spPr>
          <a:xfrm flipH="1">
            <a:off x="4401671" y="1404897"/>
            <a:ext cx="145997" cy="476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AF7CA1-8EB0-46BB-8B54-527B710C4FCF}"/>
              </a:ext>
            </a:extLst>
          </p:cNvPr>
          <p:cNvCxnSpPr/>
          <p:nvPr/>
        </p:nvCxnSpPr>
        <p:spPr>
          <a:xfrm flipH="1">
            <a:off x="5030482" y="1426668"/>
            <a:ext cx="145997" cy="476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1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2" grpId="1"/>
      <p:bldP spid="33" grpId="0"/>
      <p:bldP spid="34" grpId="0"/>
      <p:bldP spid="34" grpId="1"/>
      <p:bldP spid="35" grpId="0"/>
      <p:bldP spid="37" grpId="0"/>
    </p:bldLst>
  </p:timing>
</p:sld>
</file>

<file path=ppt/theme/theme1.xml><?xml version="1.0" encoding="utf-8"?>
<a:theme xmlns:a="http://schemas.openxmlformats.org/drawingml/2006/main" name="Fall Activities Binder by Slidesgo">
  <a:themeElements>
    <a:clrScheme name="Simple Light">
      <a:dk1>
        <a:srgbClr val="622300"/>
      </a:dk1>
      <a:lt1>
        <a:srgbClr val="AF4F4F"/>
      </a:lt1>
      <a:dk2>
        <a:srgbClr val="E5771C"/>
      </a:dk2>
      <a:lt2>
        <a:srgbClr val="EB9B00"/>
      </a:lt2>
      <a:accent1>
        <a:srgbClr val="EC4940"/>
      </a:accent1>
      <a:accent2>
        <a:srgbClr val="9F200A"/>
      </a:accent2>
      <a:accent3>
        <a:srgbClr val="7F7C18"/>
      </a:accent3>
      <a:accent4>
        <a:srgbClr val="AAA61E"/>
      </a:accent4>
      <a:accent5>
        <a:srgbClr val="76B5AF"/>
      </a:accent5>
      <a:accent6>
        <a:srgbClr val="FFC83A"/>
      </a:accent6>
      <a:hlink>
        <a:srgbClr val="622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555</Words>
  <Application>Microsoft Office PowerPoint</Application>
  <PresentationFormat>On-screen Show (16:9)</PresentationFormat>
  <Paragraphs>163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Grand Hotel</vt:lpstr>
      <vt:lpstr>Arial</vt:lpstr>
      <vt:lpstr>Montserrat</vt:lpstr>
      <vt:lpstr>Times New Roman</vt:lpstr>
      <vt:lpstr>Open Sans</vt:lpstr>
      <vt:lpstr>Fall Activities Binder by Slidesgo</vt:lpstr>
      <vt:lpstr>TOÁN</vt:lpstr>
      <vt:lpstr>KHỞI ĐỘNG</vt:lpstr>
      <vt:lpstr>Câu 1</vt:lpstr>
      <vt:lpstr>Câu 1</vt:lpstr>
      <vt:lpstr>Câu 2</vt:lpstr>
      <vt:lpstr>Câu 2</vt:lpstr>
      <vt:lpstr>Nhân với 10, 100, 1000, …. Chia với 10, 100, 1000, …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Củng cố</vt:lpstr>
      <vt:lpstr>Câu 2</vt:lpstr>
      <vt:lpstr>Câu 1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Gau Tin</dc:creator>
  <cp:lastModifiedBy>Thuy Duong Vu</cp:lastModifiedBy>
  <cp:revision>2</cp:revision>
  <dcterms:modified xsi:type="dcterms:W3CDTF">2021-11-11T16:04:55Z</dcterms:modified>
</cp:coreProperties>
</file>