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8" r:id="rId2"/>
    <p:sldId id="318" r:id="rId3"/>
    <p:sldId id="307" r:id="rId4"/>
    <p:sldId id="279" r:id="rId5"/>
    <p:sldId id="304" r:id="rId6"/>
    <p:sldId id="296" r:id="rId7"/>
    <p:sldId id="302" r:id="rId8"/>
    <p:sldId id="289" r:id="rId9"/>
    <p:sldId id="290" r:id="rId10"/>
    <p:sldId id="316" r:id="rId11"/>
    <p:sldId id="313" r:id="rId12"/>
    <p:sldId id="291" r:id="rId13"/>
    <p:sldId id="317" r:id="rId14"/>
    <p:sldId id="314" r:id="rId1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Malgun Gothic" panose="020B0503020000020004" pitchFamily="34" charset="-127"/>
      <p:regular r:id="rId19"/>
      <p:bold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UTM Azuki" panose="02040603050506020204" pitchFamily="18" charset="0"/>
      <p:regular r:id="rId25"/>
    </p:embeddedFont>
    <p:embeddedFont>
      <p:font typeface="宋体" panose="02010600030101010101" pitchFamily="2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等线" panose="020B0604020202020204" charset="-122"/>
      <p:regular r:id="rId33"/>
      <p:bold r:id="rId34"/>
    </p:embeddedFont>
    <p:embeddedFont>
      <p:font typeface="微软雅黑" panose="020B0503020204020204" pitchFamily="34" charset="-122"/>
      <p:regular r:id="rId35"/>
      <p:bold r:id="rId36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244"/>
    <a:srgbClr val="F5BBCA"/>
    <a:srgbClr val="944F71"/>
    <a:srgbClr val="FCEDF4"/>
    <a:srgbClr val="9ECC69"/>
    <a:srgbClr val="FF0066"/>
    <a:srgbClr val="F9D2D6"/>
    <a:srgbClr val="D6F1E8"/>
    <a:srgbClr val="E7B750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64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7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98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23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8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CB94FE-DBCF-48DF-B4F8-8FA40865993C}"/>
              </a:ext>
            </a:extLst>
          </p:cNvPr>
          <p:cNvSpPr txBox="1"/>
          <p:nvPr userDrawn="1"/>
        </p:nvSpPr>
        <p:spPr>
          <a:xfrm>
            <a:off x="0" y="0"/>
            <a:ext cx="7000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C6244"/>
                </a:solidFill>
              </a:rPr>
              <a:t>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18EE35-BE18-4FB3-BDB6-F63AF1EC96AE}"/>
              </a:ext>
            </a:extLst>
          </p:cNvPr>
          <p:cNvSpPr txBox="1"/>
          <p:nvPr userDrawn="1"/>
        </p:nvSpPr>
        <p:spPr>
          <a:xfrm>
            <a:off x="8793956" y="4843418"/>
            <a:ext cx="7000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C6244"/>
                </a:solidFill>
              </a:rPr>
              <a:t>SA</a:t>
            </a:r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72998" y="1687896"/>
            <a:ext cx="5568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00000"/>
                </a:solidFill>
                <a:ea typeface="微软雅黑" panose="020B0503020204020204" pitchFamily="34" charset="-122"/>
              </a:rPr>
              <a:t>BÀN CHÂN KÌ DIỆU</a:t>
            </a:r>
            <a:endParaRPr lang="zh-CN" altLang="en-US" sz="5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9916" y="774417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ea typeface="微软雅黑" panose="020B0503020204020204" pitchFamily="34" charset="-122"/>
              </a:rPr>
              <a:t>KỂ CHUYỆN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92106" y="4340762"/>
            <a:ext cx="1397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50"/>
                </a:solidFill>
                <a:ea typeface="微软雅黑" panose="020B0503020204020204" pitchFamily="34" charset="-122"/>
              </a:rPr>
              <a:t>LỚP 4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  <p:pic>
        <p:nvPicPr>
          <p:cNvPr id="10" name="图片 2" descr="be63a2bb084e4dcc6af2fd21eb4c43b0">
            <a:extLst>
              <a:ext uri="{FF2B5EF4-FFF2-40B4-BE49-F238E27FC236}">
                <a16:creationId xmlns="" xmlns:a16="http://schemas.microsoft.com/office/drawing/2014/main" id="{1CE54E8B-1BAB-463C-AD7E-CFB3C3613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">
            <a:off x="7477419" y="-189334"/>
            <a:ext cx="1763241" cy="16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4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7C90A827-740A-4DB3-BF25-75EEAE8FD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1472"/>
            <a:ext cx="9144000" cy="375684"/>
          </a:xfrm>
          <a:prstGeom prst="rect">
            <a:avLst/>
          </a:prstGeom>
        </p:spPr>
      </p:pic>
      <p:pic>
        <p:nvPicPr>
          <p:cNvPr id="3" name="图片 2" descr="127e29b28b6108d66ab4d34f9ea18c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947" y="2226656"/>
            <a:ext cx="2029614" cy="2459644"/>
          </a:xfrm>
          <a:prstGeom prst="rect">
            <a:avLst/>
          </a:prstGeom>
        </p:spPr>
      </p:pic>
      <p:pic>
        <p:nvPicPr>
          <p:cNvPr id="4" name="图片 3" descr="248288a694d7a183367fb0367a596b10"/>
          <p:cNvPicPr>
            <a:picLocks noChangeAspect="1"/>
          </p:cNvPicPr>
          <p:nvPr/>
        </p:nvPicPr>
        <p:blipFill rotWithShape="1">
          <a:blip r:embed="rId6"/>
          <a:srcRect t="2930" r="47641"/>
          <a:stretch/>
        </p:blipFill>
        <p:spPr>
          <a:xfrm>
            <a:off x="-20955" y="3972910"/>
            <a:ext cx="9164956" cy="1184401"/>
          </a:xfrm>
          <a:prstGeom prst="rect">
            <a:avLst/>
          </a:prstGeom>
        </p:spPr>
      </p:pic>
      <p:pic>
        <p:nvPicPr>
          <p:cNvPr id="5" name="图片 4" descr="1a960b73464c3b6a9b2d71b3a40e48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3063" y="2187416"/>
            <a:ext cx="1974056" cy="2956084"/>
          </a:xfrm>
          <a:prstGeom prst="rect">
            <a:avLst/>
          </a:prstGeom>
        </p:spPr>
      </p:pic>
      <p:pic>
        <p:nvPicPr>
          <p:cNvPr id="6" name="图片 5" descr="1a960b73464c3b6a9b2d71b3a40e48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107" y="471012"/>
            <a:ext cx="3257074" cy="4876324"/>
          </a:xfrm>
          <a:prstGeom prst="rect">
            <a:avLst/>
          </a:prstGeom>
        </p:spPr>
      </p:pic>
      <p:pic>
        <p:nvPicPr>
          <p:cNvPr id="7" name="图片 6" descr="6f86b8e1ad79e21eb6177f02b86279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20000" flipH="1">
            <a:off x="1962575" y="464607"/>
            <a:ext cx="943474" cy="943474"/>
          </a:xfrm>
          <a:prstGeom prst="rect">
            <a:avLst/>
          </a:prstGeom>
          <a:noFill/>
        </p:spPr>
      </p:pic>
      <p:sp>
        <p:nvSpPr>
          <p:cNvPr id="8" name="品 10"/>
          <p:cNvSpPr txBox="1"/>
          <p:nvPr/>
        </p:nvSpPr>
        <p:spPr>
          <a:xfrm>
            <a:off x="3166618" y="786169"/>
            <a:ext cx="3469219" cy="923330"/>
          </a:xfrm>
          <a:custGeom>
            <a:avLst/>
            <a:gdLst>
              <a:gd name="connsiteX0" fmla="*/ 0 w 3469219"/>
              <a:gd name="connsiteY0" fmla="*/ 0 h 923330"/>
              <a:gd name="connsiteX1" fmla="*/ 474127 w 3469219"/>
              <a:gd name="connsiteY1" fmla="*/ 0 h 923330"/>
              <a:gd name="connsiteX2" fmla="*/ 1052330 w 3469219"/>
              <a:gd name="connsiteY2" fmla="*/ 0 h 923330"/>
              <a:gd name="connsiteX3" fmla="*/ 1630533 w 3469219"/>
              <a:gd name="connsiteY3" fmla="*/ 0 h 923330"/>
              <a:gd name="connsiteX4" fmla="*/ 2139352 w 3469219"/>
              <a:gd name="connsiteY4" fmla="*/ 0 h 923330"/>
              <a:gd name="connsiteX5" fmla="*/ 2752247 w 3469219"/>
              <a:gd name="connsiteY5" fmla="*/ 0 h 923330"/>
              <a:gd name="connsiteX6" fmla="*/ 3469219 w 3469219"/>
              <a:gd name="connsiteY6" fmla="*/ 0 h 923330"/>
              <a:gd name="connsiteX7" fmla="*/ 3469219 w 3469219"/>
              <a:gd name="connsiteY7" fmla="*/ 470898 h 923330"/>
              <a:gd name="connsiteX8" fmla="*/ 3469219 w 3469219"/>
              <a:gd name="connsiteY8" fmla="*/ 923330 h 923330"/>
              <a:gd name="connsiteX9" fmla="*/ 2856324 w 3469219"/>
              <a:gd name="connsiteY9" fmla="*/ 923330 h 923330"/>
              <a:gd name="connsiteX10" fmla="*/ 2347505 w 3469219"/>
              <a:gd name="connsiteY10" fmla="*/ 923330 h 923330"/>
              <a:gd name="connsiteX11" fmla="*/ 1699917 w 3469219"/>
              <a:gd name="connsiteY11" fmla="*/ 923330 h 923330"/>
              <a:gd name="connsiteX12" fmla="*/ 1121714 w 3469219"/>
              <a:gd name="connsiteY12" fmla="*/ 923330 h 923330"/>
              <a:gd name="connsiteX13" fmla="*/ 647588 w 3469219"/>
              <a:gd name="connsiteY13" fmla="*/ 923330 h 923330"/>
              <a:gd name="connsiteX14" fmla="*/ 0 w 3469219"/>
              <a:gd name="connsiteY14" fmla="*/ 923330 h 923330"/>
              <a:gd name="connsiteX15" fmla="*/ 0 w 3469219"/>
              <a:gd name="connsiteY15" fmla="*/ 480132 h 923330"/>
              <a:gd name="connsiteX16" fmla="*/ 0 w 3469219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9219" h="923330" extrusionOk="0">
                <a:moveTo>
                  <a:pt x="0" y="0"/>
                </a:moveTo>
                <a:cubicBezTo>
                  <a:pt x="224036" y="-11947"/>
                  <a:pt x="326545" y="14108"/>
                  <a:pt x="474127" y="0"/>
                </a:cubicBezTo>
                <a:cubicBezTo>
                  <a:pt x="621709" y="-14108"/>
                  <a:pt x="769367" y="47486"/>
                  <a:pt x="1052330" y="0"/>
                </a:cubicBezTo>
                <a:cubicBezTo>
                  <a:pt x="1335293" y="-47486"/>
                  <a:pt x="1412109" y="51307"/>
                  <a:pt x="1630533" y="0"/>
                </a:cubicBezTo>
                <a:cubicBezTo>
                  <a:pt x="1848957" y="-51307"/>
                  <a:pt x="2017060" y="49990"/>
                  <a:pt x="2139352" y="0"/>
                </a:cubicBezTo>
                <a:cubicBezTo>
                  <a:pt x="2261644" y="-49990"/>
                  <a:pt x="2468742" y="32566"/>
                  <a:pt x="2752247" y="0"/>
                </a:cubicBezTo>
                <a:cubicBezTo>
                  <a:pt x="3035752" y="-32566"/>
                  <a:pt x="3222996" y="14615"/>
                  <a:pt x="3469219" y="0"/>
                </a:cubicBezTo>
                <a:cubicBezTo>
                  <a:pt x="3515859" y="216094"/>
                  <a:pt x="3416952" y="329270"/>
                  <a:pt x="3469219" y="470898"/>
                </a:cubicBezTo>
                <a:cubicBezTo>
                  <a:pt x="3521486" y="612526"/>
                  <a:pt x="3448555" y="780497"/>
                  <a:pt x="3469219" y="923330"/>
                </a:cubicBezTo>
                <a:cubicBezTo>
                  <a:pt x="3221603" y="926927"/>
                  <a:pt x="3074203" y="872960"/>
                  <a:pt x="2856324" y="923330"/>
                </a:cubicBezTo>
                <a:cubicBezTo>
                  <a:pt x="2638445" y="973700"/>
                  <a:pt x="2540234" y="866073"/>
                  <a:pt x="2347505" y="923330"/>
                </a:cubicBezTo>
                <a:cubicBezTo>
                  <a:pt x="2154776" y="980587"/>
                  <a:pt x="1887786" y="922857"/>
                  <a:pt x="1699917" y="923330"/>
                </a:cubicBezTo>
                <a:cubicBezTo>
                  <a:pt x="1512048" y="923803"/>
                  <a:pt x="1321917" y="865759"/>
                  <a:pt x="1121714" y="923330"/>
                </a:cubicBezTo>
                <a:cubicBezTo>
                  <a:pt x="921511" y="980901"/>
                  <a:pt x="838496" y="894516"/>
                  <a:pt x="647588" y="923330"/>
                </a:cubicBezTo>
                <a:cubicBezTo>
                  <a:pt x="456680" y="952144"/>
                  <a:pt x="200950" y="921398"/>
                  <a:pt x="0" y="923330"/>
                </a:cubicBezTo>
                <a:cubicBezTo>
                  <a:pt x="-4940" y="830942"/>
                  <a:pt x="40250" y="667266"/>
                  <a:pt x="0" y="480132"/>
                </a:cubicBezTo>
                <a:cubicBezTo>
                  <a:pt x="-40250" y="292998"/>
                  <a:pt x="12549" y="17331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41950966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00000"/>
                </a:solidFill>
                <a:latin typeface="UTM Azuki" panose="020406030505060202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27273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00772 L 0.17031 -0.0892 L 0.48055 -0.0892 L 0.69895 -0.00772 L 0.69895 0.10895 L 0.48055 0.19105 L 0.17031 0.19105 L -0.04705 0.10895 L -0.04705 -0.00772 Z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58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9"/>
          <p:cNvGrpSpPr>
            <a:grpSpLocks/>
          </p:cNvGrpSpPr>
          <p:nvPr userDrawn="1"/>
        </p:nvGrpSpPr>
        <p:grpSpPr bwMode="auto">
          <a:xfrm>
            <a:off x="4665845" y="2058841"/>
            <a:ext cx="1949054" cy="676275"/>
            <a:chOff x="2437" y="1458"/>
            <a:chExt cx="1637" cy="568"/>
          </a:xfrm>
        </p:grpSpPr>
        <p:sp>
          <p:nvSpPr>
            <p:cNvPr id="58" name="Freeform 60"/>
            <p:cNvSpPr>
              <a:spLocks/>
            </p:cNvSpPr>
            <p:nvPr userDrawn="1"/>
          </p:nvSpPr>
          <p:spPr bwMode="gray">
            <a:xfrm>
              <a:off x="2482" y="1458"/>
              <a:ext cx="1592" cy="568"/>
            </a:xfrm>
            <a:custGeom>
              <a:avLst/>
              <a:gdLst/>
              <a:ahLst/>
              <a:cxnLst>
                <a:cxn ang="0">
                  <a:pos x="1" y="189"/>
                </a:cxn>
                <a:cxn ang="0">
                  <a:pos x="0" y="568"/>
                </a:cxn>
                <a:cxn ang="0">
                  <a:pos x="1489" y="329"/>
                </a:cxn>
                <a:cxn ang="0">
                  <a:pos x="1592" y="152"/>
                </a:cxn>
                <a:cxn ang="0">
                  <a:pos x="1477" y="0"/>
                </a:cxn>
                <a:cxn ang="0">
                  <a:pos x="1" y="189"/>
                </a:cxn>
              </a:cxnLst>
              <a:rect l="0" t="0" r="r" b="b"/>
              <a:pathLst>
                <a:path w="1592" h="568">
                  <a:moveTo>
                    <a:pt x="1" y="189"/>
                  </a:moveTo>
                  <a:lnTo>
                    <a:pt x="0" y="568"/>
                  </a:lnTo>
                  <a:lnTo>
                    <a:pt x="1489" y="329"/>
                  </a:lnTo>
                  <a:lnTo>
                    <a:pt x="1592" y="152"/>
                  </a:lnTo>
                  <a:lnTo>
                    <a:pt x="1477" y="0"/>
                  </a:lnTo>
                  <a:lnTo>
                    <a:pt x="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92157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61"/>
            <p:cNvSpPr>
              <a:spLocks/>
            </p:cNvSpPr>
            <p:nvPr userDrawn="1"/>
          </p:nvSpPr>
          <p:spPr bwMode="gray">
            <a:xfrm>
              <a:off x="2515" y="1500"/>
              <a:ext cx="1517" cy="476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" y="476"/>
                </a:cxn>
                <a:cxn ang="0">
                  <a:pos x="1420" y="254"/>
                </a:cxn>
                <a:cxn ang="0">
                  <a:pos x="1509" y="117"/>
                </a:cxn>
                <a:cxn ang="0">
                  <a:pos x="1413" y="0"/>
                </a:cxn>
                <a:cxn ang="0">
                  <a:pos x="0" y="184"/>
                </a:cxn>
              </a:cxnLst>
              <a:rect l="0" t="0" r="r" b="b"/>
              <a:pathLst>
                <a:path w="1509" h="476">
                  <a:moveTo>
                    <a:pt x="0" y="184"/>
                  </a:moveTo>
                  <a:lnTo>
                    <a:pt x="1" y="476"/>
                  </a:lnTo>
                  <a:lnTo>
                    <a:pt x="1420" y="254"/>
                  </a:lnTo>
                  <a:lnTo>
                    <a:pt x="1509" y="117"/>
                  </a:lnTo>
                  <a:lnTo>
                    <a:pt x="1413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AutoShape 62"/>
            <p:cNvSpPr>
              <a:spLocks noChangeArrowheads="1"/>
            </p:cNvSpPr>
            <p:nvPr userDrawn="1"/>
          </p:nvSpPr>
          <p:spPr bwMode="gray">
            <a:xfrm rot="16200000" flipH="1">
              <a:off x="2317" y="1822"/>
              <a:ext cx="288" cy="47"/>
            </a:xfrm>
            <a:prstGeom prst="parallelogram">
              <a:avLst>
                <a:gd name="adj" fmla="val 23376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Group 65"/>
          <p:cNvGrpSpPr>
            <a:grpSpLocks/>
          </p:cNvGrpSpPr>
          <p:nvPr userDrawn="1"/>
        </p:nvGrpSpPr>
        <p:grpSpPr bwMode="auto">
          <a:xfrm>
            <a:off x="2579870" y="2468416"/>
            <a:ext cx="1947863" cy="676275"/>
            <a:chOff x="697" y="1704"/>
            <a:chExt cx="1636" cy="568"/>
          </a:xfrm>
        </p:grpSpPr>
        <p:sp>
          <p:nvSpPr>
            <p:cNvPr id="51" name="Freeform 66"/>
            <p:cNvSpPr>
              <a:spLocks/>
            </p:cNvSpPr>
            <p:nvPr userDrawn="1"/>
          </p:nvSpPr>
          <p:spPr bwMode="gray">
            <a:xfrm>
              <a:off x="697" y="1704"/>
              <a:ext cx="1591" cy="568"/>
            </a:xfrm>
            <a:custGeom>
              <a:avLst/>
              <a:gdLst/>
              <a:ahLst/>
              <a:cxnLst>
                <a:cxn ang="0">
                  <a:pos x="1591" y="189"/>
                </a:cxn>
                <a:cxn ang="0">
                  <a:pos x="1591" y="568"/>
                </a:cxn>
                <a:cxn ang="0">
                  <a:pos x="103" y="329"/>
                </a:cxn>
                <a:cxn ang="0">
                  <a:pos x="0" y="152"/>
                </a:cxn>
                <a:cxn ang="0">
                  <a:pos x="115" y="0"/>
                </a:cxn>
                <a:cxn ang="0">
                  <a:pos x="1591" y="189"/>
                </a:cxn>
              </a:cxnLst>
              <a:rect l="0" t="0" r="r" b="b"/>
              <a:pathLst>
                <a:path w="1591" h="568">
                  <a:moveTo>
                    <a:pt x="1591" y="189"/>
                  </a:moveTo>
                  <a:lnTo>
                    <a:pt x="1591" y="568"/>
                  </a:lnTo>
                  <a:lnTo>
                    <a:pt x="103" y="329"/>
                  </a:lnTo>
                  <a:lnTo>
                    <a:pt x="0" y="152"/>
                  </a:lnTo>
                  <a:lnTo>
                    <a:pt x="115" y="0"/>
                  </a:lnTo>
                  <a:lnTo>
                    <a:pt x="159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8902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737" y="1746"/>
              <a:ext cx="1517" cy="476"/>
            </a:xfrm>
            <a:custGeom>
              <a:avLst/>
              <a:gdLst/>
              <a:ahLst/>
              <a:cxnLst>
                <a:cxn ang="0">
                  <a:pos x="1298" y="158"/>
                </a:cxn>
                <a:cxn ang="0">
                  <a:pos x="1297" y="409"/>
                </a:cxn>
                <a:cxn ang="0">
                  <a:pos x="70" y="218"/>
                </a:cxn>
                <a:cxn ang="0">
                  <a:pos x="0" y="96"/>
                </a:cxn>
                <a:cxn ang="0">
                  <a:pos x="76" y="0"/>
                </a:cxn>
                <a:cxn ang="0">
                  <a:pos x="1298" y="158"/>
                </a:cxn>
              </a:cxnLst>
              <a:rect l="0" t="0" r="r" b="b"/>
              <a:pathLst>
                <a:path w="1298" h="409">
                  <a:moveTo>
                    <a:pt x="1298" y="158"/>
                  </a:moveTo>
                  <a:lnTo>
                    <a:pt x="1297" y="409"/>
                  </a:lnTo>
                  <a:lnTo>
                    <a:pt x="70" y="218"/>
                  </a:lnTo>
                  <a:lnTo>
                    <a:pt x="0" y="96"/>
                  </a:lnTo>
                  <a:lnTo>
                    <a:pt x="76" y="0"/>
                  </a:lnTo>
                  <a:lnTo>
                    <a:pt x="1298" y="15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AutoShape 68"/>
            <p:cNvSpPr>
              <a:spLocks noChangeArrowheads="1"/>
            </p:cNvSpPr>
            <p:nvPr userDrawn="1"/>
          </p:nvSpPr>
          <p:spPr bwMode="gray">
            <a:xfrm rot="5400000">
              <a:off x="2166" y="2067"/>
              <a:ext cx="288" cy="47"/>
            </a:xfrm>
            <a:prstGeom prst="parallelogram">
              <a:avLst>
                <a:gd name="adj" fmla="val 19149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4512255" y="1049191"/>
            <a:ext cx="171450" cy="3584972"/>
            <a:chOff x="3391" y="1309"/>
            <a:chExt cx="144" cy="3011"/>
          </a:xfrm>
        </p:grpSpPr>
        <p:sp>
          <p:nvSpPr>
            <p:cNvPr id="49" name="AutoShape 79"/>
            <p:cNvSpPr>
              <a:spLocks noChangeArrowheads="1"/>
            </p:cNvSpPr>
            <p:nvPr userDrawn="1"/>
          </p:nvSpPr>
          <p:spPr bwMode="gray">
            <a:xfrm>
              <a:off x="3393" y="1309"/>
              <a:ext cx="142" cy="3011"/>
            </a:xfrm>
            <a:prstGeom prst="can">
              <a:avLst>
                <a:gd name="adj" fmla="val 55367"/>
              </a:avLst>
            </a:prstGeom>
            <a:gradFill rotWithShape="1">
              <a:gsLst>
                <a:gs pos="0">
                  <a:srgbClr val="B8B8B8"/>
                </a:gs>
                <a:gs pos="50000">
                  <a:srgbClr val="FFFFFF"/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val 80"/>
            <p:cNvSpPr>
              <a:spLocks noChangeArrowheads="1"/>
            </p:cNvSpPr>
            <p:nvPr userDrawn="1"/>
          </p:nvSpPr>
          <p:spPr bwMode="gray">
            <a:xfrm>
              <a:off x="3391" y="1309"/>
              <a:ext cx="144" cy="7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92157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81"/>
          <p:cNvGrpSpPr>
            <a:grpSpLocks/>
          </p:cNvGrpSpPr>
          <p:nvPr/>
        </p:nvGrpSpPr>
        <p:grpSpPr bwMode="auto">
          <a:xfrm>
            <a:off x="3313295" y="1833813"/>
            <a:ext cx="1243013" cy="660797"/>
            <a:chOff x="2384" y="1968"/>
            <a:chExt cx="1044" cy="555"/>
          </a:xfrm>
        </p:grpSpPr>
        <p:sp>
          <p:nvSpPr>
            <p:cNvPr id="46" name="AutoShape 82"/>
            <p:cNvSpPr>
              <a:spLocks noChangeArrowheads="1"/>
            </p:cNvSpPr>
            <p:nvPr userDrawn="1"/>
          </p:nvSpPr>
          <p:spPr bwMode="gray">
            <a:xfrm rot="5400000" flipH="1">
              <a:off x="3236" y="2086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417">
                  <a:srgbClr val="999999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83"/>
            <p:cNvSpPr>
              <a:spLocks/>
            </p:cNvSpPr>
            <p:nvPr userDrawn="1"/>
          </p:nvSpPr>
          <p:spPr bwMode="gray">
            <a:xfrm>
              <a:off x="2384" y="1968"/>
              <a:ext cx="975" cy="555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37" y="317"/>
                </a:cxn>
                <a:cxn ang="0">
                  <a:pos x="116" y="476"/>
                </a:cxn>
                <a:cxn ang="0">
                  <a:pos x="0" y="304"/>
                </a:cxn>
                <a:cxn ang="0">
                  <a:pos x="110" y="100"/>
                </a:cxn>
                <a:cxn ang="0">
                  <a:pos x="837" y="0"/>
                </a:cxn>
              </a:cxnLst>
              <a:rect l="0" t="0" r="r" b="b"/>
              <a:pathLst>
                <a:path w="837" h="476">
                  <a:moveTo>
                    <a:pt x="837" y="0"/>
                  </a:moveTo>
                  <a:lnTo>
                    <a:pt x="837" y="317"/>
                  </a:lnTo>
                  <a:lnTo>
                    <a:pt x="116" y="476"/>
                  </a:lnTo>
                  <a:lnTo>
                    <a:pt x="0" y="304"/>
                  </a:lnTo>
                  <a:lnTo>
                    <a:pt x="110" y="100"/>
                  </a:lnTo>
                  <a:lnTo>
                    <a:pt x="83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b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gray">
            <a:xfrm>
              <a:off x="2421" y="2007"/>
              <a:ext cx="905" cy="461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786" y="252"/>
                </a:cxn>
                <a:cxn ang="0">
                  <a:pos x="92" y="396"/>
                </a:cxn>
                <a:cxn ang="0">
                  <a:pos x="0" y="266"/>
                </a:cxn>
                <a:cxn ang="0">
                  <a:pos x="88" y="112"/>
                </a:cxn>
                <a:cxn ang="0">
                  <a:pos x="786" y="0"/>
                </a:cxn>
              </a:cxnLst>
              <a:rect l="0" t="0" r="r" b="b"/>
              <a:pathLst>
                <a:path w="786" h="396">
                  <a:moveTo>
                    <a:pt x="786" y="0"/>
                  </a:moveTo>
                  <a:lnTo>
                    <a:pt x="786" y="252"/>
                  </a:lnTo>
                  <a:lnTo>
                    <a:pt x="92" y="396"/>
                  </a:lnTo>
                  <a:lnTo>
                    <a:pt x="0" y="266"/>
                  </a:lnTo>
                  <a:lnTo>
                    <a:pt x="88" y="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roup 86"/>
          <p:cNvGrpSpPr>
            <a:grpSpLocks/>
          </p:cNvGrpSpPr>
          <p:nvPr/>
        </p:nvGrpSpPr>
        <p:grpSpPr bwMode="auto">
          <a:xfrm>
            <a:off x="2239351" y="3480448"/>
            <a:ext cx="2300288" cy="604838"/>
            <a:chOff x="1482" y="3351"/>
            <a:chExt cx="1932" cy="508"/>
          </a:xfrm>
        </p:grpSpPr>
        <p:sp>
          <p:nvSpPr>
            <p:cNvPr id="43" name="AutoShape 87"/>
            <p:cNvSpPr>
              <a:spLocks noChangeArrowheads="1"/>
            </p:cNvSpPr>
            <p:nvPr userDrawn="1"/>
          </p:nvSpPr>
          <p:spPr bwMode="gray">
            <a:xfrm rot="5400000" flipH="1">
              <a:off x="3237" y="3499"/>
              <a:ext cx="288" cy="66"/>
            </a:xfrm>
            <a:prstGeom prst="parallelogram">
              <a:avLst>
                <a:gd name="adj" fmla="val 4525"/>
              </a:avLst>
            </a:prstGeom>
            <a:gradFill rotWithShape="1">
              <a:gsLst>
                <a:gs pos="1250">
                  <a:srgbClr val="949494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88"/>
            <p:cNvSpPr>
              <a:spLocks/>
            </p:cNvSpPr>
            <p:nvPr userDrawn="1"/>
          </p:nvSpPr>
          <p:spPr bwMode="gray">
            <a:xfrm>
              <a:off x="1482" y="3351"/>
              <a:ext cx="1883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89"/>
            <p:cNvSpPr>
              <a:spLocks/>
            </p:cNvSpPr>
            <p:nvPr userDrawn="1"/>
          </p:nvSpPr>
          <p:spPr bwMode="gray">
            <a:xfrm>
              <a:off x="1528" y="3394"/>
              <a:ext cx="1812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roup 92"/>
          <p:cNvGrpSpPr>
            <a:grpSpLocks/>
          </p:cNvGrpSpPr>
          <p:nvPr userDrawn="1"/>
        </p:nvGrpSpPr>
        <p:grpSpPr bwMode="auto">
          <a:xfrm>
            <a:off x="4650366" y="3091113"/>
            <a:ext cx="2461023" cy="604838"/>
            <a:chOff x="3496" y="3024"/>
            <a:chExt cx="2183" cy="508"/>
          </a:xfrm>
        </p:grpSpPr>
        <p:sp>
          <p:nvSpPr>
            <p:cNvPr id="40" name="AutoShape 93"/>
            <p:cNvSpPr>
              <a:spLocks noChangeArrowheads="1"/>
            </p:cNvSpPr>
            <p:nvPr userDrawn="1"/>
          </p:nvSpPr>
          <p:spPr bwMode="gray">
            <a:xfrm rot="-5400000">
              <a:off x="3389" y="3170"/>
              <a:ext cx="288" cy="75"/>
            </a:xfrm>
            <a:prstGeom prst="parallelogram">
              <a:avLst>
                <a:gd name="adj" fmla="val 3982"/>
              </a:avLst>
            </a:prstGeom>
            <a:gradFill rotWithShape="1">
              <a:gsLst>
                <a:gs pos="417">
                  <a:srgbClr val="9F9F9F"/>
                </a:gs>
                <a:gs pos="7000">
                  <a:srgbClr val="B8B8B8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94"/>
            <p:cNvSpPr>
              <a:spLocks/>
            </p:cNvSpPr>
            <p:nvPr userDrawn="1"/>
          </p:nvSpPr>
          <p:spPr bwMode="gray">
            <a:xfrm flipH="1">
              <a:off x="3553" y="3024"/>
              <a:ext cx="2126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95"/>
            <p:cNvSpPr>
              <a:spLocks/>
            </p:cNvSpPr>
            <p:nvPr userDrawn="1"/>
          </p:nvSpPr>
          <p:spPr bwMode="gray">
            <a:xfrm flipH="1">
              <a:off x="3580" y="3067"/>
              <a:ext cx="2047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98"/>
          <p:cNvGrpSpPr>
            <a:grpSpLocks/>
          </p:cNvGrpSpPr>
          <p:nvPr userDrawn="1"/>
        </p:nvGrpSpPr>
        <p:grpSpPr bwMode="auto">
          <a:xfrm>
            <a:off x="4650367" y="1411141"/>
            <a:ext cx="1328738" cy="660797"/>
            <a:chOff x="2345" y="1092"/>
            <a:chExt cx="1116" cy="555"/>
          </a:xfrm>
        </p:grpSpPr>
        <p:sp>
          <p:nvSpPr>
            <p:cNvPr id="36" name="AutoShape 99"/>
            <p:cNvSpPr>
              <a:spLocks noChangeArrowheads="1"/>
            </p:cNvSpPr>
            <p:nvPr/>
          </p:nvSpPr>
          <p:spPr bwMode="gray">
            <a:xfrm rot="-5400000">
              <a:off x="2249" y="1222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7" name="Group 100"/>
            <p:cNvGrpSpPr>
              <a:grpSpLocks/>
            </p:cNvGrpSpPr>
            <p:nvPr/>
          </p:nvGrpSpPr>
          <p:grpSpPr bwMode="auto">
            <a:xfrm>
              <a:off x="2414" y="1092"/>
              <a:ext cx="1047" cy="555"/>
              <a:chOff x="2414" y="1104"/>
              <a:chExt cx="975" cy="555"/>
            </a:xfrm>
          </p:grpSpPr>
          <p:sp>
            <p:nvSpPr>
              <p:cNvPr id="38" name="Freeform 101"/>
              <p:cNvSpPr>
                <a:spLocks/>
              </p:cNvSpPr>
              <p:nvPr/>
            </p:nvSpPr>
            <p:spPr bwMode="gray">
              <a:xfrm flipH="1">
                <a:off x="2414" y="1104"/>
                <a:ext cx="975" cy="555"/>
              </a:xfrm>
              <a:custGeom>
                <a:avLst/>
                <a:gdLst/>
                <a:ahLst/>
                <a:cxnLst>
                  <a:cxn ang="0">
                    <a:pos x="837" y="0"/>
                  </a:cxn>
                  <a:cxn ang="0">
                    <a:pos x="837" y="317"/>
                  </a:cxn>
                  <a:cxn ang="0">
                    <a:pos x="116" y="476"/>
                  </a:cxn>
                  <a:cxn ang="0">
                    <a:pos x="0" y="304"/>
                  </a:cxn>
                  <a:cxn ang="0">
                    <a:pos x="110" y="100"/>
                  </a:cxn>
                  <a:cxn ang="0">
                    <a:pos x="837" y="0"/>
                  </a:cxn>
                </a:cxnLst>
                <a:rect l="0" t="0" r="r" b="b"/>
                <a:pathLst>
                  <a:path w="837" h="476">
                    <a:moveTo>
                      <a:pt x="837" y="0"/>
                    </a:moveTo>
                    <a:lnTo>
                      <a:pt x="837" y="317"/>
                    </a:lnTo>
                    <a:lnTo>
                      <a:pt x="116" y="476"/>
                    </a:lnTo>
                    <a:lnTo>
                      <a:pt x="0" y="304"/>
                    </a:lnTo>
                    <a:lnTo>
                      <a:pt x="110" y="100"/>
                    </a:lnTo>
                    <a:lnTo>
                      <a:pt x="8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102"/>
              <p:cNvSpPr>
                <a:spLocks/>
              </p:cNvSpPr>
              <p:nvPr/>
            </p:nvSpPr>
            <p:spPr bwMode="gray">
              <a:xfrm flipH="1">
                <a:off x="2447" y="1143"/>
                <a:ext cx="905" cy="461"/>
              </a:xfrm>
              <a:custGeom>
                <a:avLst/>
                <a:gdLst/>
                <a:ahLst/>
                <a:cxnLst>
                  <a:cxn ang="0">
                    <a:pos x="786" y="0"/>
                  </a:cxn>
                  <a:cxn ang="0">
                    <a:pos x="786" y="252"/>
                  </a:cxn>
                  <a:cxn ang="0">
                    <a:pos x="92" y="396"/>
                  </a:cxn>
                  <a:cxn ang="0">
                    <a:pos x="0" y="266"/>
                  </a:cxn>
                  <a:cxn ang="0">
                    <a:pos x="88" y="112"/>
                  </a:cxn>
                  <a:cxn ang="0">
                    <a:pos x="786" y="0"/>
                  </a:cxn>
                </a:cxnLst>
                <a:rect l="0" t="0" r="r" b="b"/>
                <a:pathLst>
                  <a:path w="786" h="396">
                    <a:moveTo>
                      <a:pt x="786" y="0"/>
                    </a:moveTo>
                    <a:lnTo>
                      <a:pt x="786" y="252"/>
                    </a:lnTo>
                    <a:lnTo>
                      <a:pt x="92" y="396"/>
                    </a:lnTo>
                    <a:lnTo>
                      <a:pt x="0" y="266"/>
                    </a:lnTo>
                    <a:lnTo>
                      <a:pt x="88" y="11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 rot="508654">
            <a:off x="4706709" y="1509086"/>
            <a:ext cx="96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 rot="20923364">
            <a:off x="3619504" y="1918531"/>
            <a:ext cx="84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 rot="21168563">
            <a:off x="4958051" y="2191968"/>
            <a:ext cx="113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 rot="354631">
            <a:off x="2963283" y="2586482"/>
            <a:ext cx="135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 rot="21362588">
            <a:off x="2746334" y="3575420"/>
            <a:ext cx="134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 rot="229781">
            <a:off x="5256681" y="3172503"/>
            <a:ext cx="122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Rectangle 69"/>
          <p:cNvSpPr/>
          <p:nvPr/>
        </p:nvSpPr>
        <p:spPr>
          <a:xfrm>
            <a:off x="445675" y="3601898"/>
            <a:ext cx="197479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toàn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chuyện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70"/>
          <p:cNvSpPr/>
          <p:nvPr/>
        </p:nvSpPr>
        <p:spPr>
          <a:xfrm>
            <a:off x="0" y="2448510"/>
            <a:ext cx="257415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nhân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71"/>
          <p:cNvSpPr/>
          <p:nvPr/>
        </p:nvSpPr>
        <p:spPr>
          <a:xfrm>
            <a:off x="6663715" y="1969888"/>
            <a:ext cx="233986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Kết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điệu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cử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 72"/>
          <p:cNvSpPr/>
          <p:nvPr/>
        </p:nvSpPr>
        <p:spPr>
          <a:xfrm>
            <a:off x="5911125" y="3720438"/>
            <a:ext cx="3232875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Đối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thoại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thêm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chi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truyện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Rút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học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bản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than.</a:t>
            </a:r>
          </a:p>
        </p:txBody>
      </p:sp>
      <p:sp>
        <p:nvSpPr>
          <p:cNvPr id="52" name="Rectangle 70"/>
          <p:cNvSpPr/>
          <p:nvPr/>
        </p:nvSpPr>
        <p:spPr>
          <a:xfrm>
            <a:off x="399570" y="1444290"/>
            <a:ext cx="321060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chuyện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phải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mở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đầu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diễn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biến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kết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thúc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71"/>
          <p:cNvSpPr/>
          <p:nvPr/>
        </p:nvSpPr>
        <p:spPr>
          <a:xfrm>
            <a:off x="5886897" y="1347318"/>
            <a:ext cx="296511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Giọng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EB935FAF-4A69-4FB7-96EF-986C39F35287}"/>
              </a:ext>
            </a:extLst>
          </p:cNvPr>
          <p:cNvSpPr/>
          <p:nvPr/>
        </p:nvSpPr>
        <p:spPr>
          <a:xfrm>
            <a:off x="361150" y="353465"/>
            <a:ext cx="2666360" cy="230521"/>
          </a:xfrm>
          <a:prstGeom prst="roundRect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GỢI Ý</a:t>
            </a:r>
          </a:p>
        </p:txBody>
      </p:sp>
      <p:sp>
        <p:nvSpPr>
          <p:cNvPr id="55" name="Rectangle 70">
            <a:extLst>
              <a:ext uri="{FF2B5EF4-FFF2-40B4-BE49-F238E27FC236}">
                <a16:creationId xmlns="" xmlns:a16="http://schemas.microsoft.com/office/drawing/2014/main" id="{BDA069F5-1E63-4F55-B548-5756EB5BF395}"/>
              </a:ext>
            </a:extLst>
          </p:cNvPr>
          <p:cNvSpPr/>
          <p:nvPr/>
        </p:nvSpPr>
        <p:spPr>
          <a:xfrm>
            <a:off x="-101175" y="2841503"/>
            <a:ext cx="354362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cặp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đôi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cặp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8531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52" grpId="0"/>
      <p:bldP spid="53" grpId="0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2438376" y="765425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>
            <a:off x="1185733" y="1449743"/>
            <a:ext cx="4492769" cy="2507534"/>
          </a:xfrm>
          <a:custGeom>
            <a:avLst/>
            <a:gdLst>
              <a:gd name="connsiteX0" fmla="*/ 0 w 4492769"/>
              <a:gd name="connsiteY0" fmla="*/ 283176 h 2507534"/>
              <a:gd name="connsiteX1" fmla="*/ 283176 w 4492769"/>
              <a:gd name="connsiteY1" fmla="*/ 0 h 2507534"/>
              <a:gd name="connsiteX2" fmla="*/ 4209593 w 4492769"/>
              <a:gd name="connsiteY2" fmla="*/ 0 h 2507534"/>
              <a:gd name="connsiteX3" fmla="*/ 4492769 w 4492769"/>
              <a:gd name="connsiteY3" fmla="*/ 283176 h 2507534"/>
              <a:gd name="connsiteX4" fmla="*/ 4492769 w 4492769"/>
              <a:gd name="connsiteY4" fmla="*/ 2224358 h 2507534"/>
              <a:gd name="connsiteX5" fmla="*/ 4209593 w 4492769"/>
              <a:gd name="connsiteY5" fmla="*/ 2507534 h 2507534"/>
              <a:gd name="connsiteX6" fmla="*/ 283176 w 4492769"/>
              <a:gd name="connsiteY6" fmla="*/ 2507534 h 2507534"/>
              <a:gd name="connsiteX7" fmla="*/ 0 w 4492769"/>
              <a:gd name="connsiteY7" fmla="*/ 2224358 h 2507534"/>
              <a:gd name="connsiteX8" fmla="*/ 0 w 4492769"/>
              <a:gd name="connsiteY8" fmla="*/ 283176 h 25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2769" h="2507534" fill="none" extrusionOk="0">
                <a:moveTo>
                  <a:pt x="0" y="283176"/>
                </a:moveTo>
                <a:cubicBezTo>
                  <a:pt x="-20979" y="112010"/>
                  <a:pt x="135116" y="-26982"/>
                  <a:pt x="283176" y="0"/>
                </a:cubicBezTo>
                <a:cubicBezTo>
                  <a:pt x="1623606" y="-107285"/>
                  <a:pt x="3002264" y="166308"/>
                  <a:pt x="4209593" y="0"/>
                </a:cubicBezTo>
                <a:cubicBezTo>
                  <a:pt x="4368146" y="24755"/>
                  <a:pt x="4488397" y="129383"/>
                  <a:pt x="4492769" y="283176"/>
                </a:cubicBezTo>
                <a:cubicBezTo>
                  <a:pt x="4637122" y="1217499"/>
                  <a:pt x="4617305" y="1966871"/>
                  <a:pt x="4492769" y="2224358"/>
                </a:cubicBezTo>
                <a:cubicBezTo>
                  <a:pt x="4494386" y="2377036"/>
                  <a:pt x="4345691" y="2490414"/>
                  <a:pt x="4209593" y="2507534"/>
                </a:cubicBezTo>
                <a:cubicBezTo>
                  <a:pt x="3234492" y="2382318"/>
                  <a:pt x="883534" y="2479026"/>
                  <a:pt x="283176" y="2507534"/>
                </a:cubicBezTo>
                <a:cubicBezTo>
                  <a:pt x="136283" y="2531196"/>
                  <a:pt x="2512" y="2380312"/>
                  <a:pt x="0" y="2224358"/>
                </a:cubicBezTo>
                <a:cubicBezTo>
                  <a:pt x="-67709" y="1501704"/>
                  <a:pt x="110955" y="1200515"/>
                  <a:pt x="0" y="283176"/>
                </a:cubicBezTo>
                <a:close/>
              </a:path>
              <a:path w="4492769" h="2507534" stroke="0" extrusionOk="0">
                <a:moveTo>
                  <a:pt x="0" y="283176"/>
                </a:moveTo>
                <a:cubicBezTo>
                  <a:pt x="16218" y="116812"/>
                  <a:pt x="106925" y="19154"/>
                  <a:pt x="283176" y="0"/>
                </a:cubicBezTo>
                <a:cubicBezTo>
                  <a:pt x="926004" y="133070"/>
                  <a:pt x="3097987" y="-76896"/>
                  <a:pt x="4209593" y="0"/>
                </a:cubicBezTo>
                <a:cubicBezTo>
                  <a:pt x="4368419" y="-20024"/>
                  <a:pt x="4496912" y="114274"/>
                  <a:pt x="4492769" y="283176"/>
                </a:cubicBezTo>
                <a:cubicBezTo>
                  <a:pt x="4510625" y="487276"/>
                  <a:pt x="4515572" y="1733559"/>
                  <a:pt x="4492769" y="2224358"/>
                </a:cubicBezTo>
                <a:cubicBezTo>
                  <a:pt x="4505274" y="2382158"/>
                  <a:pt x="4385709" y="2508760"/>
                  <a:pt x="4209593" y="2507534"/>
                </a:cubicBezTo>
                <a:cubicBezTo>
                  <a:pt x="3111961" y="2512098"/>
                  <a:pt x="1727463" y="2516507"/>
                  <a:pt x="283176" y="2507534"/>
                </a:cubicBezTo>
                <a:cubicBezTo>
                  <a:pt x="128342" y="2520141"/>
                  <a:pt x="25826" y="2382700"/>
                  <a:pt x="0" y="2224358"/>
                </a:cubicBezTo>
                <a:cubicBezTo>
                  <a:pt x="-42341" y="1833972"/>
                  <a:pt x="19164" y="890178"/>
                  <a:pt x="0" y="283176"/>
                </a:cubicBezTo>
                <a:close/>
              </a:path>
            </a:pathLst>
          </a:custGeom>
          <a:solidFill>
            <a:srgbClr val="7CCDA9"/>
          </a:solidFill>
          <a:ln w="3175">
            <a:solidFill>
              <a:srgbClr val="FFFFFF"/>
            </a:solidFill>
            <a:extLst>
              <a:ext uri="{C807C97D-BFC1-408E-A445-0C87EB9F89A2}">
                <ask:lineSketchStyleProps xmlns="" xmlns:ask="http://schemas.microsoft.com/office/drawing/2018/sketchyshapes" sd="4122586894">
                  <a:prstGeom prst="roundRect">
                    <a:avLst>
                      <a:gd name="adj" fmla="val 112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2877912" y="472724"/>
            <a:ext cx="668767" cy="66876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3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FAB169CD-51B1-4DA3-BCF5-91CF07C59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389" y="1551535"/>
            <a:ext cx="436453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Tiêu chí đánh giá:</a:t>
            </a:r>
          </a:p>
          <a:p>
            <a:pPr eaLnBrk="1" hangingPunct="1"/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- Kể phải đúng nội dung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ện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vi-VN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/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-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ời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ể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ự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nhi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n, 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hấp dẫn, có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ết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ợp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điệu bộ, cử chỉ.</a:t>
            </a:r>
          </a:p>
          <a:p>
            <a:pPr eaLnBrk="1" hangingPunct="1"/>
            <a:r>
              <a:rPr lang="vi-VN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</a:p>
        </p:txBody>
      </p:sp>
      <p:pic>
        <p:nvPicPr>
          <p:cNvPr id="10" name="图片 6" descr="6f86b8e1ad79e21eb6177f02b8627981">
            <a:extLst>
              <a:ext uri="{FF2B5EF4-FFF2-40B4-BE49-F238E27FC236}">
                <a16:creationId xmlns="" xmlns:a16="http://schemas.microsoft.com/office/drawing/2014/main" id="{9690EF07-1824-4F4A-BD16-DE985CAA7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0000" flipH="1">
            <a:off x="2206327" y="397187"/>
            <a:ext cx="943474" cy="943474"/>
          </a:xfrm>
          <a:prstGeom prst="rect">
            <a:avLst/>
          </a:prstGeom>
          <a:noFill/>
        </p:spPr>
      </p:pic>
      <p:pic>
        <p:nvPicPr>
          <p:cNvPr id="11" name="图片 6" descr="6f86b8e1ad79e21eb6177f02b8627981">
            <a:extLst>
              <a:ext uri="{FF2B5EF4-FFF2-40B4-BE49-F238E27FC236}">
                <a16:creationId xmlns="" xmlns:a16="http://schemas.microsoft.com/office/drawing/2014/main" id="{4E0F941D-8E60-4A29-BE43-D23AFC847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2382" y="406370"/>
            <a:ext cx="1005087" cy="943474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8" y="498141"/>
            <a:ext cx="1231290" cy="170673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69613A2C-8FA2-4249-918C-7DA9A4FC3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15" y="0"/>
            <a:ext cx="1231290" cy="1706739"/>
          </a:xfrm>
          <a:prstGeom prst="rect">
            <a:avLst/>
          </a:prstGeom>
        </p:spPr>
      </p:pic>
      <p:sp>
        <p:nvSpPr>
          <p:cNvPr id="13" name="云形 3">
            <a:extLst>
              <a:ext uri="{FF2B5EF4-FFF2-40B4-BE49-F238E27FC236}">
                <a16:creationId xmlns="" xmlns:a16="http://schemas.microsoft.com/office/drawing/2014/main" id="{4EA7300B-A874-4DA4-96C8-6C731536A609}"/>
              </a:ext>
            </a:extLst>
          </p:cNvPr>
          <p:cNvSpPr/>
          <p:nvPr/>
        </p:nvSpPr>
        <p:spPr>
          <a:xfrm rot="180000">
            <a:off x="5439042" y="-122747"/>
            <a:ext cx="3845303" cy="1329513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sp>
        <p:nvSpPr>
          <p:cNvPr id="14" name="品 10">
            <a:extLst>
              <a:ext uri="{FF2B5EF4-FFF2-40B4-BE49-F238E27FC236}">
                <a16:creationId xmlns="" xmlns:a16="http://schemas.microsoft.com/office/drawing/2014/main" id="{0AD563A1-FCE5-43C3-91B7-77DFF7ECC25E}"/>
              </a:ext>
            </a:extLst>
          </p:cNvPr>
          <p:cNvSpPr txBox="1"/>
          <p:nvPr/>
        </p:nvSpPr>
        <p:spPr>
          <a:xfrm>
            <a:off x="5694488" y="195163"/>
            <a:ext cx="354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C576E"/>
                </a:solidFill>
                <a:latin typeface="UTM Azuki" panose="020406030505060202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NHẬN XÉT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0335305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9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897911" y="1105759"/>
            <a:ext cx="2166590" cy="2677747"/>
            <a:chOff x="5897911" y="1105759"/>
            <a:chExt cx="2166590" cy="2677747"/>
          </a:xfrm>
        </p:grpSpPr>
        <p:sp>
          <p:nvSpPr>
            <p:cNvPr id="18" name="자유형 88"/>
            <p:cNvSpPr/>
            <p:nvPr/>
          </p:nvSpPr>
          <p:spPr bwMode="auto">
            <a:xfrm>
              <a:off x="5897911" y="1512891"/>
              <a:ext cx="2166590" cy="2270615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FCCB00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자유형 87"/>
            <p:cNvSpPr/>
            <p:nvPr/>
          </p:nvSpPr>
          <p:spPr bwMode="auto">
            <a:xfrm>
              <a:off x="6999142" y="3143214"/>
              <a:ext cx="916497" cy="572139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FCCB00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자유형 200"/>
            <p:cNvSpPr/>
            <p:nvPr/>
          </p:nvSpPr>
          <p:spPr bwMode="auto">
            <a:xfrm>
              <a:off x="6084439" y="1577459"/>
              <a:ext cx="1949573" cy="389196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자유형 124"/>
            <p:cNvSpPr/>
            <p:nvPr/>
          </p:nvSpPr>
          <p:spPr bwMode="auto">
            <a:xfrm>
              <a:off x="7013490" y="1385549"/>
              <a:ext cx="132721" cy="281586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타원 113"/>
            <p:cNvSpPr/>
            <p:nvPr/>
          </p:nvSpPr>
          <p:spPr bwMode="auto">
            <a:xfrm>
              <a:off x="6990174" y="1105759"/>
              <a:ext cx="301314" cy="303108"/>
            </a:xfrm>
            <a:prstGeom prst="ellipse">
              <a:avLst/>
            </a:pr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6379810" y="2209047"/>
              <a:ext cx="1334960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684460">
                <a:spcBef>
                  <a:spcPct val="20000"/>
                </a:spcBef>
                <a:defRPr/>
              </a:pP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Chuẩn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bị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bài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mới</a:t>
              </a:r>
              <a:endParaRPr 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60483" y="1123166"/>
            <a:ext cx="2168384" cy="2679542"/>
            <a:chOff x="1037431" y="1077062"/>
            <a:chExt cx="2168384" cy="2679542"/>
          </a:xfrm>
        </p:grpSpPr>
        <p:sp>
          <p:nvSpPr>
            <p:cNvPr id="8" name="자유형 88"/>
            <p:cNvSpPr/>
            <p:nvPr/>
          </p:nvSpPr>
          <p:spPr bwMode="auto">
            <a:xfrm>
              <a:off x="1037431" y="1484195"/>
              <a:ext cx="2168384" cy="2272409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6BD2D5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자유형 87"/>
            <p:cNvSpPr/>
            <p:nvPr/>
          </p:nvSpPr>
          <p:spPr bwMode="auto">
            <a:xfrm>
              <a:off x="2226546" y="3166531"/>
              <a:ext cx="713827" cy="489634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6BD2D5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자유형 200"/>
            <p:cNvSpPr/>
            <p:nvPr/>
          </p:nvSpPr>
          <p:spPr bwMode="auto">
            <a:xfrm>
              <a:off x="1225754" y="1548763"/>
              <a:ext cx="1947779" cy="390990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자유형 124"/>
            <p:cNvSpPr/>
            <p:nvPr/>
          </p:nvSpPr>
          <p:spPr bwMode="auto">
            <a:xfrm>
              <a:off x="2154806" y="1358647"/>
              <a:ext cx="132721" cy="281585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타원 113"/>
            <p:cNvSpPr/>
            <p:nvPr/>
          </p:nvSpPr>
          <p:spPr bwMode="auto">
            <a:xfrm>
              <a:off x="2129696" y="1077062"/>
              <a:ext cx="303106" cy="303108"/>
            </a:xfrm>
            <a:prstGeom prst="ellipse">
              <a:avLst/>
            </a:pr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349525" y="2159109"/>
              <a:ext cx="1562724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684460">
                <a:spcBef>
                  <a:spcPct val="20000"/>
                </a:spcBef>
                <a:defRPr/>
              </a:pP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Luyện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tập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kể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lại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chuyện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đã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học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</a:t>
              </a:r>
              <a:endParaRPr 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6638" y="1141629"/>
            <a:ext cx="2166590" cy="2679541"/>
            <a:chOff x="3476638" y="1141629"/>
            <a:chExt cx="2166590" cy="2679541"/>
          </a:xfrm>
        </p:grpSpPr>
        <p:sp>
          <p:nvSpPr>
            <p:cNvPr id="13" name="자유형 88"/>
            <p:cNvSpPr/>
            <p:nvPr/>
          </p:nvSpPr>
          <p:spPr bwMode="auto">
            <a:xfrm>
              <a:off x="3476638" y="1548761"/>
              <a:ext cx="2166590" cy="2272409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EC6063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자유형 87"/>
            <p:cNvSpPr/>
            <p:nvPr/>
          </p:nvSpPr>
          <p:spPr bwMode="auto">
            <a:xfrm>
              <a:off x="4577869" y="3179084"/>
              <a:ext cx="916497" cy="572139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EC6063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자유형 200"/>
            <p:cNvSpPr/>
            <p:nvPr/>
          </p:nvSpPr>
          <p:spPr bwMode="auto">
            <a:xfrm>
              <a:off x="3663168" y="1613329"/>
              <a:ext cx="1949573" cy="390990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자유형 124"/>
            <p:cNvSpPr/>
            <p:nvPr/>
          </p:nvSpPr>
          <p:spPr bwMode="auto">
            <a:xfrm>
              <a:off x="4592219" y="1423215"/>
              <a:ext cx="132721" cy="281585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400" b="1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타원 113"/>
            <p:cNvSpPr/>
            <p:nvPr/>
          </p:nvSpPr>
          <p:spPr bwMode="auto">
            <a:xfrm>
              <a:off x="4568902" y="1141629"/>
              <a:ext cx="301314" cy="303108"/>
            </a:xfrm>
            <a:prstGeom prst="ellipse">
              <a:avLst/>
            </a:pr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3653252" y="2147329"/>
              <a:ext cx="1856200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684460">
                <a:spcBef>
                  <a:spcPct val="20000"/>
                </a:spcBef>
                <a:defRPr/>
              </a:pP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Tìm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thêm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truyện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khác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về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giàu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nghị</a:t>
              </a:r>
              <a:r>
                <a:rPr lang="en-US" altLang="zh-CN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lực</a:t>
              </a:r>
              <a:endParaRPr 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BA8547E-2525-4293-938F-B30B0ABF6460}"/>
              </a:ext>
            </a:extLst>
          </p:cNvPr>
          <p:cNvSpPr/>
          <p:nvPr/>
        </p:nvSpPr>
        <p:spPr>
          <a:xfrm>
            <a:off x="361150" y="353465"/>
            <a:ext cx="2666360" cy="230521"/>
          </a:xfrm>
          <a:prstGeom prst="roundRect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056375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8894" y="1512082"/>
            <a:ext cx="3393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267574"/>
            <a:ext cx="5319592" cy="17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36513" y="-165498"/>
            <a:ext cx="12663488" cy="5474495"/>
            <a:chOff x="-10069277" y="-698359"/>
            <a:chExt cx="12663641" cy="5475193"/>
          </a:xfrm>
        </p:grpSpPr>
        <p:grpSp>
          <p:nvGrpSpPr>
            <p:cNvPr id="7175" name="Group 21"/>
            <p:cNvGrpSpPr>
              <a:grpSpLocks/>
            </p:cNvGrpSpPr>
            <p:nvPr/>
          </p:nvGrpSpPr>
          <p:grpSpPr bwMode="auto">
            <a:xfrm>
              <a:off x="-10069277" y="1977727"/>
              <a:ext cx="9163681" cy="2799107"/>
              <a:chOff x="228089" y="1325177"/>
              <a:chExt cx="11794714" cy="3732143"/>
            </a:xfrm>
          </p:grpSpPr>
          <p:pic>
            <p:nvPicPr>
              <p:cNvPr id="7179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0" t="8757" b="65466"/>
              <a:stretch>
                <a:fillRect/>
              </a:stretch>
            </p:blipFill>
            <p:spPr bwMode="auto">
              <a:xfrm>
                <a:off x="2954625" y="1325177"/>
                <a:ext cx="9068178" cy="3732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0" t="8759" b="65730"/>
              <a:stretch>
                <a:fillRect/>
              </a:stretch>
            </p:blipFill>
            <p:spPr bwMode="auto">
              <a:xfrm>
                <a:off x="228089" y="1325177"/>
                <a:ext cx="9068179" cy="369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6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1" t="8759" b="65730"/>
            <a:stretch>
              <a:fillRect/>
            </a:stretch>
          </p:blipFill>
          <p:spPr bwMode="auto">
            <a:xfrm>
              <a:off x="-3708032" y="1986519"/>
              <a:ext cx="6302396" cy="27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1" t="8759" b="65730"/>
            <a:stretch>
              <a:fillRect/>
            </a:stretch>
          </p:blipFill>
          <p:spPr bwMode="auto">
            <a:xfrm>
              <a:off x="-3708032" y="-698359"/>
              <a:ext cx="6302396" cy="27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0" t="8759" b="65730"/>
            <a:stretch>
              <a:fillRect/>
            </a:stretch>
          </p:blipFill>
          <p:spPr bwMode="auto">
            <a:xfrm>
              <a:off x="-10069277" y="-698359"/>
              <a:ext cx="7045351" cy="277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684213" y="224690"/>
            <a:ext cx="8199437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400" b="1">
                <a:solidFill>
                  <a:srgbClr val="000000"/>
                </a:solidFill>
                <a:latin typeface="HP001 4 hàng" pitchFamily="34" charset="0"/>
              </a:rPr>
              <a:t>Thứ năm ngày 18 tháng 11 năm 2021</a:t>
            </a:r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2492375" y="1548664"/>
            <a:ext cx="3657600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400" b="1" dirty="0" err="1" smtClean="0">
                <a:solidFill>
                  <a:srgbClr val="000000"/>
                </a:solidFill>
                <a:latin typeface="HP001 4 hàng" pitchFamily="34" charset="0"/>
              </a:rPr>
              <a:t>Bàn</a:t>
            </a:r>
            <a:r>
              <a:rPr lang="en-US" altLang="en-US" sz="3400" b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altLang="en-US" sz="3400" b="1" dirty="0" err="1" smtClean="0">
                <a:solidFill>
                  <a:srgbClr val="000000"/>
                </a:solidFill>
                <a:latin typeface="HP001 4 hàng" pitchFamily="34" charset="0"/>
              </a:rPr>
              <a:t>chân</a:t>
            </a:r>
            <a:r>
              <a:rPr lang="en-US" altLang="en-US" sz="3400" b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altLang="en-US" sz="3400" b="1" dirty="0" err="1" smtClean="0">
                <a:solidFill>
                  <a:srgbClr val="000000"/>
                </a:solidFill>
                <a:latin typeface="HP001 4 hàng" pitchFamily="34" charset="0"/>
              </a:rPr>
              <a:t>kì</a:t>
            </a:r>
            <a:r>
              <a:rPr lang="en-US" altLang="en-US" sz="3400" b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altLang="en-US" sz="3400" b="1" dirty="0" err="1" smtClean="0">
                <a:solidFill>
                  <a:srgbClr val="000000"/>
                </a:solidFill>
                <a:latin typeface="HP001 4 hàng" pitchFamily="34" charset="0"/>
              </a:rPr>
              <a:t>diệu</a:t>
            </a:r>
            <a:endParaRPr lang="en-US" altLang="en-US" sz="3400" b="1" dirty="0">
              <a:solidFill>
                <a:srgbClr val="000000"/>
              </a:solidFill>
              <a:latin typeface="HP001 4 hàng" pitchFamily="34" charset="0"/>
            </a:endParaRP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3352800" y="904536"/>
            <a:ext cx="2897188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400" b="1" dirty="0" err="1" smtClean="0">
                <a:solidFill>
                  <a:srgbClr val="000000"/>
                </a:solidFill>
                <a:latin typeface="HP001 4 hàng" pitchFamily="34" charset="0"/>
              </a:rPr>
              <a:t>Kể</a:t>
            </a:r>
            <a:r>
              <a:rPr lang="en-US" altLang="en-US" sz="3400" b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altLang="en-US" sz="3400" b="1" dirty="0" err="1" smtClean="0">
                <a:solidFill>
                  <a:srgbClr val="000000"/>
                </a:solidFill>
                <a:latin typeface="HP001 4 hàng" pitchFamily="34" charset="0"/>
              </a:rPr>
              <a:t>chuyện</a:t>
            </a:r>
            <a:endParaRPr lang="en-US" altLang="en-US" sz="3400" b="1" dirty="0">
              <a:solidFill>
                <a:srgbClr val="000000"/>
              </a:solidFill>
              <a:latin typeface="HP001 4 hàng" pitchFamily="34" charset="0"/>
            </a:endParaRPr>
          </a:p>
        </p:txBody>
      </p:sp>
      <p:sp>
        <p:nvSpPr>
          <p:cNvPr id="7174" name="Rectangle 30"/>
          <p:cNvSpPr>
            <a:spLocks noChangeArrowheads="1"/>
          </p:cNvSpPr>
          <p:nvPr/>
        </p:nvSpPr>
        <p:spPr bwMode="auto">
          <a:xfrm>
            <a:off x="687389" y="2153842"/>
            <a:ext cx="1620837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 altLang="en-US" sz="3400" b="1">
              <a:solidFill>
                <a:srgbClr val="00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61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E4329930-738C-4E8A-8F01-BD8C4B0E95C4}"/>
              </a:ext>
            </a:extLst>
          </p:cNvPr>
          <p:cNvSpPr/>
          <p:nvPr/>
        </p:nvSpPr>
        <p:spPr>
          <a:xfrm>
            <a:off x="268941" y="361150"/>
            <a:ext cx="2666360" cy="230521"/>
          </a:xfrm>
          <a:prstGeom prst="roundRect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ang chủ - Làng Việt">
            <a:extLst>
              <a:ext uri="{FF2B5EF4-FFF2-40B4-BE49-F238E27FC236}">
                <a16:creationId xmlns="" xmlns:a16="http://schemas.microsoft.com/office/drawing/2014/main" id="{16155953-10EC-4D24-A8CF-B1DB2581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98"/>
            <a:ext cx="3472567" cy="4134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1FA4A644-E189-40C1-9C27-23801B68A0B7}"/>
              </a:ext>
            </a:extLst>
          </p:cNvPr>
          <p:cNvSpPr txBox="1"/>
          <p:nvPr/>
        </p:nvSpPr>
        <p:spPr>
          <a:xfrm>
            <a:off x="3542339" y="613821"/>
            <a:ext cx="5455664" cy="1200329"/>
          </a:xfrm>
          <a:custGeom>
            <a:avLst/>
            <a:gdLst>
              <a:gd name="connsiteX0" fmla="*/ 0 w 5455664"/>
              <a:gd name="connsiteY0" fmla="*/ 0 h 1200329"/>
              <a:gd name="connsiteX1" fmla="*/ 5455664 w 5455664"/>
              <a:gd name="connsiteY1" fmla="*/ 0 h 1200329"/>
              <a:gd name="connsiteX2" fmla="*/ 5455664 w 5455664"/>
              <a:gd name="connsiteY2" fmla="*/ 1200329 h 1200329"/>
              <a:gd name="connsiteX3" fmla="*/ 0 w 5455664"/>
              <a:gd name="connsiteY3" fmla="*/ 1200329 h 1200329"/>
              <a:gd name="connsiteX4" fmla="*/ 0 w 545566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5664" h="1200329" fill="none" extrusionOk="0">
                <a:moveTo>
                  <a:pt x="0" y="0"/>
                </a:moveTo>
                <a:cubicBezTo>
                  <a:pt x="1152772" y="25454"/>
                  <a:pt x="3880509" y="14065"/>
                  <a:pt x="5455664" y="0"/>
                </a:cubicBezTo>
                <a:cubicBezTo>
                  <a:pt x="5524132" y="484347"/>
                  <a:pt x="5396994" y="931312"/>
                  <a:pt x="5455664" y="1200329"/>
                </a:cubicBezTo>
                <a:cubicBezTo>
                  <a:pt x="3090922" y="1327569"/>
                  <a:pt x="2322388" y="1249204"/>
                  <a:pt x="0" y="1200329"/>
                </a:cubicBezTo>
                <a:cubicBezTo>
                  <a:pt x="64390" y="724135"/>
                  <a:pt x="46566" y="251148"/>
                  <a:pt x="0" y="0"/>
                </a:cubicBezTo>
                <a:close/>
              </a:path>
              <a:path w="5455664" h="1200329" stroke="0" extrusionOk="0">
                <a:moveTo>
                  <a:pt x="0" y="0"/>
                </a:moveTo>
                <a:cubicBezTo>
                  <a:pt x="1212706" y="-23854"/>
                  <a:pt x="4059488" y="-3942"/>
                  <a:pt x="5455664" y="0"/>
                </a:cubicBezTo>
                <a:cubicBezTo>
                  <a:pt x="5430794" y="529351"/>
                  <a:pt x="5436613" y="632705"/>
                  <a:pt x="5455664" y="1200329"/>
                </a:cubicBezTo>
                <a:cubicBezTo>
                  <a:pt x="3729599" y="1350341"/>
                  <a:pt x="1385585" y="1149996"/>
                  <a:pt x="0" y="1200329"/>
                </a:cubicBezTo>
                <a:cubicBezTo>
                  <a:pt x="35877" y="964124"/>
                  <a:pt x="-75142" y="437989"/>
                  <a:pt x="0" y="0"/>
                </a:cubicBezTo>
                <a:close/>
              </a:path>
            </a:pathLst>
          </a:custGeom>
          <a:solidFill>
            <a:srgbClr val="EFF3BE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b="1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vi-VN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inh ngày 28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vi-VN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vi-VN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1947</a:t>
            </a:r>
            <a:r>
              <a:rPr lang="en-US" sz="1800" b="1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202124"/>
                </a:solidFill>
                <a:latin typeface="arial" panose="020B0604020202020204" pitchFamily="34" charset="0"/>
              </a:rPr>
              <a:t>tỉnh</a:t>
            </a:r>
            <a:r>
              <a:rPr lang="en-US" sz="1800" b="1" dirty="0">
                <a:solidFill>
                  <a:srgbClr val="202124"/>
                </a:solidFill>
                <a:latin typeface="arial" panose="020B0604020202020204" pitchFamily="34" charset="0"/>
              </a:rPr>
              <a:t> Nam </a:t>
            </a:r>
            <a:r>
              <a:rPr lang="en-US" sz="1800" b="1" dirty="0" err="1">
                <a:solidFill>
                  <a:srgbClr val="202124"/>
                </a:solidFill>
                <a:latin typeface="arial" panose="020B0604020202020204" pitchFamily="34" charset="0"/>
              </a:rPr>
              <a:t>Định</a:t>
            </a:r>
            <a:r>
              <a:rPr lang="en-US" sz="1800" b="1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Từ năm lên 4 tuổi, ông bị bệnh và bại liệt cả hai tay, nhưng ông </a:t>
            </a:r>
            <a:r>
              <a:rPr lang="en-US" sz="1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luôn</a:t>
            </a:r>
            <a:r>
              <a:rPr lang="vi-VN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cố gắng vượt qua số phận của mình</a:t>
            </a:r>
            <a:r>
              <a:rPr lang="en-US" sz="1800" b="1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3B372D2C-47EA-486D-8CE8-D277B76C900E}"/>
              </a:ext>
            </a:extLst>
          </p:cNvPr>
          <p:cNvSpPr txBox="1"/>
          <p:nvPr/>
        </p:nvSpPr>
        <p:spPr>
          <a:xfrm>
            <a:off x="480252" y="4049284"/>
            <a:ext cx="2731674" cy="461665"/>
          </a:xfrm>
          <a:custGeom>
            <a:avLst/>
            <a:gdLst>
              <a:gd name="connsiteX0" fmla="*/ 0 w 2731674"/>
              <a:gd name="connsiteY0" fmla="*/ 0 h 461665"/>
              <a:gd name="connsiteX1" fmla="*/ 2731674 w 2731674"/>
              <a:gd name="connsiteY1" fmla="*/ 0 h 461665"/>
              <a:gd name="connsiteX2" fmla="*/ 2731674 w 2731674"/>
              <a:gd name="connsiteY2" fmla="*/ 461665 h 461665"/>
              <a:gd name="connsiteX3" fmla="*/ 0 w 2731674"/>
              <a:gd name="connsiteY3" fmla="*/ 461665 h 461665"/>
              <a:gd name="connsiteX4" fmla="*/ 0 w 273167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674" h="461665" fill="none" extrusionOk="0">
                <a:moveTo>
                  <a:pt x="0" y="0"/>
                </a:moveTo>
                <a:cubicBezTo>
                  <a:pt x="986129" y="-14931"/>
                  <a:pt x="1534394" y="31643"/>
                  <a:pt x="2731674" y="0"/>
                </a:cubicBezTo>
                <a:cubicBezTo>
                  <a:pt x="2749587" y="213952"/>
                  <a:pt x="2733788" y="264048"/>
                  <a:pt x="2731674" y="461665"/>
                </a:cubicBezTo>
                <a:cubicBezTo>
                  <a:pt x="1722188" y="399611"/>
                  <a:pt x="815297" y="407962"/>
                  <a:pt x="0" y="461665"/>
                </a:cubicBezTo>
                <a:cubicBezTo>
                  <a:pt x="-13228" y="392754"/>
                  <a:pt x="-1205" y="91040"/>
                  <a:pt x="0" y="0"/>
                </a:cubicBezTo>
                <a:close/>
              </a:path>
              <a:path w="2731674" h="461665" stroke="0" extrusionOk="0">
                <a:moveTo>
                  <a:pt x="0" y="0"/>
                </a:moveTo>
                <a:cubicBezTo>
                  <a:pt x="1310224" y="-5264"/>
                  <a:pt x="1985984" y="84467"/>
                  <a:pt x="2731674" y="0"/>
                </a:cubicBezTo>
                <a:cubicBezTo>
                  <a:pt x="2727986" y="47644"/>
                  <a:pt x="2749491" y="347216"/>
                  <a:pt x="2731674" y="461665"/>
                </a:cubicBezTo>
                <a:cubicBezTo>
                  <a:pt x="1443474" y="567985"/>
                  <a:pt x="1237691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solidFill>
            <a:srgbClr val="E1E884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Nguyễn Ngọc Ký</a:t>
            </a:r>
            <a:r>
              <a:rPr lang="vi-VN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A7E1FCB-77F9-4E72-8780-5B4EE6322F8F}"/>
              </a:ext>
            </a:extLst>
          </p:cNvPr>
          <p:cNvSpPr txBox="1"/>
          <p:nvPr/>
        </p:nvSpPr>
        <p:spPr>
          <a:xfrm>
            <a:off x="3525351" y="3291426"/>
            <a:ext cx="5493317" cy="1200329"/>
          </a:xfrm>
          <a:custGeom>
            <a:avLst/>
            <a:gdLst>
              <a:gd name="connsiteX0" fmla="*/ 0 w 5493317"/>
              <a:gd name="connsiteY0" fmla="*/ 0 h 1200329"/>
              <a:gd name="connsiteX1" fmla="*/ 5493317 w 5493317"/>
              <a:gd name="connsiteY1" fmla="*/ 0 h 1200329"/>
              <a:gd name="connsiteX2" fmla="*/ 5493317 w 5493317"/>
              <a:gd name="connsiteY2" fmla="*/ 1200329 h 1200329"/>
              <a:gd name="connsiteX3" fmla="*/ 0 w 5493317"/>
              <a:gd name="connsiteY3" fmla="*/ 1200329 h 1200329"/>
              <a:gd name="connsiteX4" fmla="*/ 0 w 5493317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317" h="1200329" fill="none" extrusionOk="0">
                <a:moveTo>
                  <a:pt x="0" y="0"/>
                </a:moveTo>
                <a:cubicBezTo>
                  <a:pt x="923658" y="-151663"/>
                  <a:pt x="3642759" y="117066"/>
                  <a:pt x="5493317" y="0"/>
                </a:cubicBezTo>
                <a:cubicBezTo>
                  <a:pt x="5417123" y="215493"/>
                  <a:pt x="5459525" y="954020"/>
                  <a:pt x="5493317" y="1200329"/>
                </a:cubicBezTo>
                <a:cubicBezTo>
                  <a:pt x="2868324" y="1235726"/>
                  <a:pt x="1748306" y="1040575"/>
                  <a:pt x="0" y="1200329"/>
                </a:cubicBezTo>
                <a:cubicBezTo>
                  <a:pt x="-37933" y="919033"/>
                  <a:pt x="-83915" y="516986"/>
                  <a:pt x="0" y="0"/>
                </a:cubicBezTo>
                <a:close/>
              </a:path>
              <a:path w="5493317" h="1200329" stroke="0" extrusionOk="0">
                <a:moveTo>
                  <a:pt x="0" y="0"/>
                </a:moveTo>
                <a:cubicBezTo>
                  <a:pt x="1907364" y="-32760"/>
                  <a:pt x="3649894" y="163280"/>
                  <a:pt x="5493317" y="0"/>
                </a:cubicBezTo>
                <a:cubicBezTo>
                  <a:pt x="5482318" y="501677"/>
                  <a:pt x="5398447" y="635246"/>
                  <a:pt x="5493317" y="1200329"/>
                </a:cubicBezTo>
                <a:cubicBezTo>
                  <a:pt x="3375770" y="1275302"/>
                  <a:pt x="1491343" y="1044182"/>
                  <a:pt x="0" y="1200329"/>
                </a:cubicBezTo>
                <a:cubicBezTo>
                  <a:pt x="102265" y="1012667"/>
                  <a:pt x="62700" y="433364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11089786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b="1" i="0" dirty="0" err="1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8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 một tấm gương sáng ngời về nghị lực vượt lên số phận. </a:t>
            </a:r>
            <a:endParaRPr lang="en-US" sz="1800" b="1" i="0" dirty="0">
              <a:solidFill>
                <a:srgbClr val="4040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18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 mọi người biết đến với lòng trân trọng, ngưỡng mộ, cảm phục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B52D4A6-E5DA-4F82-8202-B2F0E0D030D6}"/>
              </a:ext>
            </a:extLst>
          </p:cNvPr>
          <p:cNvSpPr txBox="1"/>
          <p:nvPr/>
        </p:nvSpPr>
        <p:spPr>
          <a:xfrm>
            <a:off x="3579479" y="2110925"/>
            <a:ext cx="5455664" cy="923330"/>
          </a:xfrm>
          <a:custGeom>
            <a:avLst/>
            <a:gdLst>
              <a:gd name="connsiteX0" fmla="*/ 0 w 5455664"/>
              <a:gd name="connsiteY0" fmla="*/ 0 h 923330"/>
              <a:gd name="connsiteX1" fmla="*/ 5455664 w 5455664"/>
              <a:gd name="connsiteY1" fmla="*/ 0 h 923330"/>
              <a:gd name="connsiteX2" fmla="*/ 5455664 w 5455664"/>
              <a:gd name="connsiteY2" fmla="*/ 923330 h 923330"/>
              <a:gd name="connsiteX3" fmla="*/ 0 w 5455664"/>
              <a:gd name="connsiteY3" fmla="*/ 923330 h 923330"/>
              <a:gd name="connsiteX4" fmla="*/ 0 w 545566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5664" h="923330" fill="none" extrusionOk="0">
                <a:moveTo>
                  <a:pt x="0" y="0"/>
                </a:moveTo>
                <a:cubicBezTo>
                  <a:pt x="1152772" y="25454"/>
                  <a:pt x="3880509" y="14065"/>
                  <a:pt x="5455664" y="0"/>
                </a:cubicBezTo>
                <a:cubicBezTo>
                  <a:pt x="5532442" y="344164"/>
                  <a:pt x="5455164" y="496358"/>
                  <a:pt x="5455664" y="923330"/>
                </a:cubicBezTo>
                <a:cubicBezTo>
                  <a:pt x="3090922" y="1050570"/>
                  <a:pt x="2322388" y="972205"/>
                  <a:pt x="0" y="923330"/>
                </a:cubicBezTo>
                <a:cubicBezTo>
                  <a:pt x="-27020" y="587208"/>
                  <a:pt x="-11604" y="410498"/>
                  <a:pt x="0" y="0"/>
                </a:cubicBezTo>
                <a:close/>
              </a:path>
              <a:path w="5455664" h="923330" stroke="0" extrusionOk="0">
                <a:moveTo>
                  <a:pt x="0" y="0"/>
                </a:moveTo>
                <a:cubicBezTo>
                  <a:pt x="1212706" y="-23854"/>
                  <a:pt x="4059488" y="-3942"/>
                  <a:pt x="5455664" y="0"/>
                </a:cubicBezTo>
                <a:cubicBezTo>
                  <a:pt x="5372624" y="353293"/>
                  <a:pt x="5511403" y="491565"/>
                  <a:pt x="5455664" y="923330"/>
                </a:cubicBezTo>
                <a:cubicBezTo>
                  <a:pt x="3729599" y="1073342"/>
                  <a:pt x="1385585" y="872997"/>
                  <a:pt x="0" y="923330"/>
                </a:cubicBezTo>
                <a:cubicBezTo>
                  <a:pt x="44187" y="494624"/>
                  <a:pt x="-16973" y="115134"/>
                  <a:pt x="0" y="0"/>
                </a:cubicBezTo>
                <a:close/>
              </a:path>
            </a:pathLst>
          </a:custGeom>
          <a:solidFill>
            <a:srgbClr val="EFF3BE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rgbClr val="FF0066"/>
                </a:solidFill>
                <a:latin typeface="arial" panose="020B0604020202020204" pitchFamily="34" charset="0"/>
              </a:rPr>
              <a:t>Ông</a:t>
            </a:r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vi-VN" sz="1800" b="1" i="0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trở thành nhà giáo ưu tú, lập kỷ lục Việt Nam "Nhà văn Việt Nam đầu tiên viết bằng chân".</a:t>
            </a:r>
            <a:endParaRPr lang="en-US" sz="1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749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7C90A827-740A-4DB3-BF25-75EEAE8FD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1472"/>
            <a:ext cx="9144000" cy="375684"/>
          </a:xfrm>
          <a:prstGeom prst="rect">
            <a:avLst/>
          </a:prstGeom>
        </p:spPr>
      </p:pic>
      <p:pic>
        <p:nvPicPr>
          <p:cNvPr id="3" name="图片 2" descr="127e29b28b6108d66ab4d34f9ea18c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946" y="1877854"/>
            <a:ext cx="2317433" cy="2808446"/>
          </a:xfrm>
          <a:prstGeom prst="rect">
            <a:avLst/>
          </a:prstGeom>
        </p:spPr>
      </p:pic>
      <p:pic>
        <p:nvPicPr>
          <p:cNvPr id="4" name="图片 3" descr="248288a694d7a183367fb0367a596b10"/>
          <p:cNvPicPr>
            <a:picLocks noChangeAspect="1"/>
          </p:cNvPicPr>
          <p:nvPr/>
        </p:nvPicPr>
        <p:blipFill rotWithShape="1">
          <a:blip r:embed="rId6"/>
          <a:srcRect t="2930" r="47641"/>
          <a:stretch/>
        </p:blipFill>
        <p:spPr>
          <a:xfrm>
            <a:off x="-20955" y="3972910"/>
            <a:ext cx="9164956" cy="1184401"/>
          </a:xfrm>
          <a:prstGeom prst="rect">
            <a:avLst/>
          </a:prstGeom>
        </p:spPr>
      </p:pic>
      <p:pic>
        <p:nvPicPr>
          <p:cNvPr id="5" name="图片 4" descr="1a960b73464c3b6a9b2d71b3a40e48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3063" y="2187416"/>
            <a:ext cx="1974056" cy="2956084"/>
          </a:xfrm>
          <a:prstGeom prst="rect">
            <a:avLst/>
          </a:prstGeom>
        </p:spPr>
      </p:pic>
      <p:pic>
        <p:nvPicPr>
          <p:cNvPr id="6" name="图片 5" descr="1a960b73464c3b6a9b2d71b3a40e48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107" y="471012"/>
            <a:ext cx="3257074" cy="4876324"/>
          </a:xfrm>
          <a:prstGeom prst="rect">
            <a:avLst/>
          </a:prstGeom>
        </p:spPr>
      </p:pic>
      <p:pic>
        <p:nvPicPr>
          <p:cNvPr id="7" name="图片 6" descr="6f86b8e1ad79e21eb6177f02b86279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20000" flipH="1">
            <a:off x="1962575" y="464607"/>
            <a:ext cx="943474" cy="943474"/>
          </a:xfrm>
          <a:prstGeom prst="rect">
            <a:avLst/>
          </a:prstGeom>
          <a:noFill/>
        </p:spPr>
      </p:pic>
      <p:sp>
        <p:nvSpPr>
          <p:cNvPr id="8" name="品 10"/>
          <p:cNvSpPr txBox="1"/>
          <p:nvPr/>
        </p:nvSpPr>
        <p:spPr>
          <a:xfrm>
            <a:off x="3166618" y="786169"/>
            <a:ext cx="3469219" cy="923330"/>
          </a:xfrm>
          <a:custGeom>
            <a:avLst/>
            <a:gdLst>
              <a:gd name="connsiteX0" fmla="*/ 0 w 3469219"/>
              <a:gd name="connsiteY0" fmla="*/ 0 h 923330"/>
              <a:gd name="connsiteX1" fmla="*/ 647588 w 3469219"/>
              <a:gd name="connsiteY1" fmla="*/ 0 h 923330"/>
              <a:gd name="connsiteX2" fmla="*/ 1225791 w 3469219"/>
              <a:gd name="connsiteY2" fmla="*/ 0 h 923330"/>
              <a:gd name="connsiteX3" fmla="*/ 1803994 w 3469219"/>
              <a:gd name="connsiteY3" fmla="*/ 0 h 923330"/>
              <a:gd name="connsiteX4" fmla="*/ 2382197 w 3469219"/>
              <a:gd name="connsiteY4" fmla="*/ 0 h 923330"/>
              <a:gd name="connsiteX5" fmla="*/ 2960400 w 3469219"/>
              <a:gd name="connsiteY5" fmla="*/ 0 h 923330"/>
              <a:gd name="connsiteX6" fmla="*/ 3469219 w 3469219"/>
              <a:gd name="connsiteY6" fmla="*/ 0 h 923330"/>
              <a:gd name="connsiteX7" fmla="*/ 3469219 w 3469219"/>
              <a:gd name="connsiteY7" fmla="*/ 452432 h 923330"/>
              <a:gd name="connsiteX8" fmla="*/ 3469219 w 3469219"/>
              <a:gd name="connsiteY8" fmla="*/ 923330 h 923330"/>
              <a:gd name="connsiteX9" fmla="*/ 2856324 w 3469219"/>
              <a:gd name="connsiteY9" fmla="*/ 923330 h 923330"/>
              <a:gd name="connsiteX10" fmla="*/ 2208736 w 3469219"/>
              <a:gd name="connsiteY10" fmla="*/ 923330 h 923330"/>
              <a:gd name="connsiteX11" fmla="*/ 1595841 w 3469219"/>
              <a:gd name="connsiteY11" fmla="*/ 923330 h 923330"/>
              <a:gd name="connsiteX12" fmla="*/ 1087022 w 3469219"/>
              <a:gd name="connsiteY12" fmla="*/ 923330 h 923330"/>
              <a:gd name="connsiteX13" fmla="*/ 612895 w 3469219"/>
              <a:gd name="connsiteY13" fmla="*/ 923330 h 923330"/>
              <a:gd name="connsiteX14" fmla="*/ 0 w 3469219"/>
              <a:gd name="connsiteY14" fmla="*/ 923330 h 923330"/>
              <a:gd name="connsiteX15" fmla="*/ 0 w 3469219"/>
              <a:gd name="connsiteY15" fmla="*/ 461665 h 923330"/>
              <a:gd name="connsiteX16" fmla="*/ 0 w 3469219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9219" h="923330" fill="none" extrusionOk="0">
                <a:moveTo>
                  <a:pt x="0" y="0"/>
                </a:moveTo>
                <a:cubicBezTo>
                  <a:pt x="285932" y="-38157"/>
                  <a:pt x="392265" y="481"/>
                  <a:pt x="647588" y="0"/>
                </a:cubicBezTo>
                <a:cubicBezTo>
                  <a:pt x="902911" y="-481"/>
                  <a:pt x="1020492" y="52048"/>
                  <a:pt x="1225791" y="0"/>
                </a:cubicBezTo>
                <a:cubicBezTo>
                  <a:pt x="1431090" y="-52048"/>
                  <a:pt x="1545761" y="52211"/>
                  <a:pt x="1803994" y="0"/>
                </a:cubicBezTo>
                <a:cubicBezTo>
                  <a:pt x="2062227" y="-52211"/>
                  <a:pt x="2144211" y="64623"/>
                  <a:pt x="2382197" y="0"/>
                </a:cubicBezTo>
                <a:cubicBezTo>
                  <a:pt x="2620183" y="-64623"/>
                  <a:pt x="2791634" y="10335"/>
                  <a:pt x="2960400" y="0"/>
                </a:cubicBezTo>
                <a:cubicBezTo>
                  <a:pt x="3129166" y="-10335"/>
                  <a:pt x="3214958" y="6628"/>
                  <a:pt x="3469219" y="0"/>
                </a:cubicBezTo>
                <a:cubicBezTo>
                  <a:pt x="3491700" y="207835"/>
                  <a:pt x="3460325" y="344409"/>
                  <a:pt x="3469219" y="452432"/>
                </a:cubicBezTo>
                <a:cubicBezTo>
                  <a:pt x="3478113" y="560455"/>
                  <a:pt x="3417879" y="703564"/>
                  <a:pt x="3469219" y="923330"/>
                </a:cubicBezTo>
                <a:cubicBezTo>
                  <a:pt x="3186031" y="926728"/>
                  <a:pt x="3080033" y="920365"/>
                  <a:pt x="2856324" y="923330"/>
                </a:cubicBezTo>
                <a:cubicBezTo>
                  <a:pt x="2632616" y="926295"/>
                  <a:pt x="2475712" y="848896"/>
                  <a:pt x="2208736" y="923330"/>
                </a:cubicBezTo>
                <a:cubicBezTo>
                  <a:pt x="1941760" y="997764"/>
                  <a:pt x="1783903" y="913236"/>
                  <a:pt x="1595841" y="923330"/>
                </a:cubicBezTo>
                <a:cubicBezTo>
                  <a:pt x="1407780" y="933424"/>
                  <a:pt x="1214178" y="881851"/>
                  <a:pt x="1087022" y="923330"/>
                </a:cubicBezTo>
                <a:cubicBezTo>
                  <a:pt x="959866" y="964809"/>
                  <a:pt x="723715" y="880173"/>
                  <a:pt x="612895" y="923330"/>
                </a:cubicBezTo>
                <a:cubicBezTo>
                  <a:pt x="502075" y="966487"/>
                  <a:pt x="215350" y="863332"/>
                  <a:pt x="0" y="923330"/>
                </a:cubicBezTo>
                <a:cubicBezTo>
                  <a:pt x="-45782" y="711731"/>
                  <a:pt x="10876" y="617322"/>
                  <a:pt x="0" y="461665"/>
                </a:cubicBezTo>
                <a:cubicBezTo>
                  <a:pt x="-10876" y="306009"/>
                  <a:pt x="41385" y="182781"/>
                  <a:pt x="0" y="0"/>
                </a:cubicBezTo>
                <a:close/>
              </a:path>
              <a:path w="3469219" h="923330" stroke="0" extrusionOk="0">
                <a:moveTo>
                  <a:pt x="0" y="0"/>
                </a:moveTo>
                <a:cubicBezTo>
                  <a:pt x="224036" y="-11947"/>
                  <a:pt x="326545" y="14108"/>
                  <a:pt x="474127" y="0"/>
                </a:cubicBezTo>
                <a:cubicBezTo>
                  <a:pt x="621709" y="-14108"/>
                  <a:pt x="769367" y="47486"/>
                  <a:pt x="1052330" y="0"/>
                </a:cubicBezTo>
                <a:cubicBezTo>
                  <a:pt x="1335293" y="-47486"/>
                  <a:pt x="1412109" y="51307"/>
                  <a:pt x="1630533" y="0"/>
                </a:cubicBezTo>
                <a:cubicBezTo>
                  <a:pt x="1848957" y="-51307"/>
                  <a:pt x="2017060" y="49990"/>
                  <a:pt x="2139352" y="0"/>
                </a:cubicBezTo>
                <a:cubicBezTo>
                  <a:pt x="2261644" y="-49990"/>
                  <a:pt x="2468742" y="32566"/>
                  <a:pt x="2752247" y="0"/>
                </a:cubicBezTo>
                <a:cubicBezTo>
                  <a:pt x="3035752" y="-32566"/>
                  <a:pt x="3222996" y="14615"/>
                  <a:pt x="3469219" y="0"/>
                </a:cubicBezTo>
                <a:cubicBezTo>
                  <a:pt x="3515859" y="216094"/>
                  <a:pt x="3416952" y="329270"/>
                  <a:pt x="3469219" y="470898"/>
                </a:cubicBezTo>
                <a:cubicBezTo>
                  <a:pt x="3521486" y="612526"/>
                  <a:pt x="3448555" y="780497"/>
                  <a:pt x="3469219" y="923330"/>
                </a:cubicBezTo>
                <a:cubicBezTo>
                  <a:pt x="3221603" y="926927"/>
                  <a:pt x="3074203" y="872960"/>
                  <a:pt x="2856324" y="923330"/>
                </a:cubicBezTo>
                <a:cubicBezTo>
                  <a:pt x="2638445" y="973700"/>
                  <a:pt x="2540234" y="866073"/>
                  <a:pt x="2347505" y="923330"/>
                </a:cubicBezTo>
                <a:cubicBezTo>
                  <a:pt x="2154776" y="980587"/>
                  <a:pt x="1887786" y="922857"/>
                  <a:pt x="1699917" y="923330"/>
                </a:cubicBezTo>
                <a:cubicBezTo>
                  <a:pt x="1512048" y="923803"/>
                  <a:pt x="1321917" y="865759"/>
                  <a:pt x="1121714" y="923330"/>
                </a:cubicBezTo>
                <a:cubicBezTo>
                  <a:pt x="921511" y="980901"/>
                  <a:pt x="838496" y="894516"/>
                  <a:pt x="647588" y="923330"/>
                </a:cubicBezTo>
                <a:cubicBezTo>
                  <a:pt x="456680" y="952144"/>
                  <a:pt x="200950" y="921398"/>
                  <a:pt x="0" y="923330"/>
                </a:cubicBezTo>
                <a:cubicBezTo>
                  <a:pt x="-4940" y="830942"/>
                  <a:pt x="40250" y="667266"/>
                  <a:pt x="0" y="480132"/>
                </a:cubicBezTo>
                <a:cubicBezTo>
                  <a:pt x="-40250" y="292998"/>
                  <a:pt x="12549" y="173318"/>
                  <a:pt x="0" y="0"/>
                </a:cubicBezTo>
                <a:close/>
              </a:path>
            </a:pathLst>
          </a:custGeom>
          <a:solidFill>
            <a:srgbClr val="D6F1E8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41950966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C00000"/>
                </a:solidFill>
                <a:latin typeface="UTM Azuki" panose="020406030505060202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A403C1-E498-463F-9D32-4317E5D31957}"/>
              </a:ext>
            </a:extLst>
          </p:cNvPr>
          <p:cNvSpPr txBox="1"/>
          <p:nvPr/>
        </p:nvSpPr>
        <p:spPr>
          <a:xfrm>
            <a:off x="63608" y="1781093"/>
            <a:ext cx="3824577" cy="830997"/>
          </a:xfrm>
          <a:custGeom>
            <a:avLst/>
            <a:gdLst>
              <a:gd name="connsiteX0" fmla="*/ 0 w 3824577"/>
              <a:gd name="connsiteY0" fmla="*/ 0 h 830997"/>
              <a:gd name="connsiteX1" fmla="*/ 431631 w 3824577"/>
              <a:gd name="connsiteY1" fmla="*/ 0 h 830997"/>
              <a:gd name="connsiteX2" fmla="*/ 1016245 w 3824577"/>
              <a:gd name="connsiteY2" fmla="*/ 0 h 830997"/>
              <a:gd name="connsiteX3" fmla="*/ 1562613 w 3824577"/>
              <a:gd name="connsiteY3" fmla="*/ 0 h 830997"/>
              <a:gd name="connsiteX4" fmla="*/ 2032489 w 3824577"/>
              <a:gd name="connsiteY4" fmla="*/ 0 h 830997"/>
              <a:gd name="connsiteX5" fmla="*/ 2617103 w 3824577"/>
              <a:gd name="connsiteY5" fmla="*/ 0 h 830997"/>
              <a:gd name="connsiteX6" fmla="*/ 3239963 w 3824577"/>
              <a:gd name="connsiteY6" fmla="*/ 0 h 830997"/>
              <a:gd name="connsiteX7" fmla="*/ 3824577 w 3824577"/>
              <a:gd name="connsiteY7" fmla="*/ 0 h 830997"/>
              <a:gd name="connsiteX8" fmla="*/ 3824577 w 3824577"/>
              <a:gd name="connsiteY8" fmla="*/ 390569 h 830997"/>
              <a:gd name="connsiteX9" fmla="*/ 3824577 w 3824577"/>
              <a:gd name="connsiteY9" fmla="*/ 830997 h 830997"/>
              <a:gd name="connsiteX10" fmla="*/ 3316455 w 3824577"/>
              <a:gd name="connsiteY10" fmla="*/ 830997 h 830997"/>
              <a:gd name="connsiteX11" fmla="*/ 2731841 w 3824577"/>
              <a:gd name="connsiteY11" fmla="*/ 830997 h 830997"/>
              <a:gd name="connsiteX12" fmla="*/ 2300210 w 3824577"/>
              <a:gd name="connsiteY12" fmla="*/ 830997 h 830997"/>
              <a:gd name="connsiteX13" fmla="*/ 1792088 w 3824577"/>
              <a:gd name="connsiteY13" fmla="*/ 830997 h 830997"/>
              <a:gd name="connsiteX14" fmla="*/ 1169228 w 3824577"/>
              <a:gd name="connsiteY14" fmla="*/ 830997 h 830997"/>
              <a:gd name="connsiteX15" fmla="*/ 699351 w 3824577"/>
              <a:gd name="connsiteY15" fmla="*/ 830997 h 830997"/>
              <a:gd name="connsiteX16" fmla="*/ 0 w 3824577"/>
              <a:gd name="connsiteY16" fmla="*/ 830997 h 830997"/>
              <a:gd name="connsiteX17" fmla="*/ 0 w 3824577"/>
              <a:gd name="connsiteY17" fmla="*/ 440428 h 830997"/>
              <a:gd name="connsiteX18" fmla="*/ 0 w 3824577"/>
              <a:gd name="connsiteY1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24577" h="830997" extrusionOk="0">
                <a:moveTo>
                  <a:pt x="0" y="0"/>
                </a:moveTo>
                <a:cubicBezTo>
                  <a:pt x="209443" y="-17290"/>
                  <a:pt x="316488" y="24984"/>
                  <a:pt x="431631" y="0"/>
                </a:cubicBezTo>
                <a:cubicBezTo>
                  <a:pt x="546774" y="-24984"/>
                  <a:pt x="872664" y="31616"/>
                  <a:pt x="1016245" y="0"/>
                </a:cubicBezTo>
                <a:cubicBezTo>
                  <a:pt x="1159826" y="-31616"/>
                  <a:pt x="1451049" y="48286"/>
                  <a:pt x="1562613" y="0"/>
                </a:cubicBezTo>
                <a:cubicBezTo>
                  <a:pt x="1674177" y="-48286"/>
                  <a:pt x="1838625" y="2608"/>
                  <a:pt x="2032489" y="0"/>
                </a:cubicBezTo>
                <a:cubicBezTo>
                  <a:pt x="2226353" y="-2608"/>
                  <a:pt x="2476238" y="42590"/>
                  <a:pt x="2617103" y="0"/>
                </a:cubicBezTo>
                <a:cubicBezTo>
                  <a:pt x="2757968" y="-42590"/>
                  <a:pt x="3037701" y="38560"/>
                  <a:pt x="3239963" y="0"/>
                </a:cubicBezTo>
                <a:cubicBezTo>
                  <a:pt x="3442225" y="-38560"/>
                  <a:pt x="3619312" y="55034"/>
                  <a:pt x="3824577" y="0"/>
                </a:cubicBezTo>
                <a:cubicBezTo>
                  <a:pt x="3847762" y="159129"/>
                  <a:pt x="3782613" y="233287"/>
                  <a:pt x="3824577" y="390569"/>
                </a:cubicBezTo>
                <a:cubicBezTo>
                  <a:pt x="3866541" y="547851"/>
                  <a:pt x="3807815" y="661589"/>
                  <a:pt x="3824577" y="830997"/>
                </a:cubicBezTo>
                <a:cubicBezTo>
                  <a:pt x="3702278" y="859006"/>
                  <a:pt x="3445387" y="821022"/>
                  <a:pt x="3316455" y="830997"/>
                </a:cubicBezTo>
                <a:cubicBezTo>
                  <a:pt x="3187523" y="840972"/>
                  <a:pt x="2864732" y="795683"/>
                  <a:pt x="2731841" y="830997"/>
                </a:cubicBezTo>
                <a:cubicBezTo>
                  <a:pt x="2598950" y="866311"/>
                  <a:pt x="2387012" y="801318"/>
                  <a:pt x="2300210" y="830997"/>
                </a:cubicBezTo>
                <a:cubicBezTo>
                  <a:pt x="2213408" y="860676"/>
                  <a:pt x="1906418" y="792558"/>
                  <a:pt x="1792088" y="830997"/>
                </a:cubicBezTo>
                <a:cubicBezTo>
                  <a:pt x="1677758" y="869436"/>
                  <a:pt x="1340320" y="783975"/>
                  <a:pt x="1169228" y="830997"/>
                </a:cubicBezTo>
                <a:cubicBezTo>
                  <a:pt x="998136" y="878019"/>
                  <a:pt x="933107" y="790549"/>
                  <a:pt x="699351" y="830997"/>
                </a:cubicBezTo>
                <a:cubicBezTo>
                  <a:pt x="465595" y="871445"/>
                  <a:pt x="227610" y="756638"/>
                  <a:pt x="0" y="830997"/>
                </a:cubicBezTo>
                <a:cubicBezTo>
                  <a:pt x="-43277" y="741240"/>
                  <a:pt x="19378" y="574191"/>
                  <a:pt x="0" y="440428"/>
                </a:cubicBezTo>
                <a:cubicBezTo>
                  <a:pt x="-19378" y="306665"/>
                  <a:pt x="27429" y="11180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30242754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gợi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ý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dưới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103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-0.01235 L 0.17291 -0.09383 L 0.48316 -0.09383 L 0.70156 -0.01235 L 0.70156 0.10432 L 0.48316 0.18642 L 0.17291 0.18642 L -0.04445 0.10432 L -0.04445 -0.01235 Z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58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e chuyen Ban chan ki dieu1">
            <a:extLst>
              <a:ext uri="{FF2B5EF4-FFF2-40B4-BE49-F238E27FC236}">
                <a16:creationId xmlns="" xmlns:a16="http://schemas.microsoft.com/office/drawing/2014/main" id="{A7665A5B-C400-4259-8855-3231EE47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67054" cy="20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Rectangle 10">
            <a:extLst>
              <a:ext uri="{FF2B5EF4-FFF2-40B4-BE49-F238E27FC236}">
                <a16:creationId xmlns="" xmlns:a16="http://schemas.microsoft.com/office/drawing/2014/main" id="{88B74377-BD2D-4CEB-8F46-6A7849C3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" y="2093845"/>
            <a:ext cx="2743200" cy="292388"/>
          </a:xfrm>
          <a:custGeom>
            <a:avLst/>
            <a:gdLst>
              <a:gd name="connsiteX0" fmla="*/ 0 w 2743200"/>
              <a:gd name="connsiteY0" fmla="*/ 0 h 292388"/>
              <a:gd name="connsiteX1" fmla="*/ 603504 w 2743200"/>
              <a:gd name="connsiteY1" fmla="*/ 0 h 292388"/>
              <a:gd name="connsiteX2" fmla="*/ 1124712 w 2743200"/>
              <a:gd name="connsiteY2" fmla="*/ 0 h 292388"/>
              <a:gd name="connsiteX3" fmla="*/ 1728216 w 2743200"/>
              <a:gd name="connsiteY3" fmla="*/ 0 h 292388"/>
              <a:gd name="connsiteX4" fmla="*/ 2743200 w 2743200"/>
              <a:gd name="connsiteY4" fmla="*/ 0 h 292388"/>
              <a:gd name="connsiteX5" fmla="*/ 2743200 w 2743200"/>
              <a:gd name="connsiteY5" fmla="*/ 292388 h 292388"/>
              <a:gd name="connsiteX6" fmla="*/ 2167128 w 2743200"/>
              <a:gd name="connsiteY6" fmla="*/ 292388 h 292388"/>
              <a:gd name="connsiteX7" fmla="*/ 1700784 w 2743200"/>
              <a:gd name="connsiteY7" fmla="*/ 292388 h 292388"/>
              <a:gd name="connsiteX8" fmla="*/ 1234440 w 2743200"/>
              <a:gd name="connsiteY8" fmla="*/ 292388 h 292388"/>
              <a:gd name="connsiteX9" fmla="*/ 740664 w 2743200"/>
              <a:gd name="connsiteY9" fmla="*/ 292388 h 292388"/>
              <a:gd name="connsiteX10" fmla="*/ 0 w 2743200"/>
              <a:gd name="connsiteY10" fmla="*/ 292388 h 292388"/>
              <a:gd name="connsiteX11" fmla="*/ 0 w 2743200"/>
              <a:gd name="connsiteY11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3200" h="292388" fill="none" extrusionOk="0">
                <a:moveTo>
                  <a:pt x="0" y="0"/>
                </a:moveTo>
                <a:cubicBezTo>
                  <a:pt x="194923" y="-52658"/>
                  <a:pt x="449128" y="65871"/>
                  <a:pt x="603504" y="0"/>
                </a:cubicBezTo>
                <a:cubicBezTo>
                  <a:pt x="757880" y="-65871"/>
                  <a:pt x="1004950" y="51872"/>
                  <a:pt x="1124712" y="0"/>
                </a:cubicBezTo>
                <a:cubicBezTo>
                  <a:pt x="1244474" y="-51872"/>
                  <a:pt x="1469194" y="34819"/>
                  <a:pt x="1728216" y="0"/>
                </a:cubicBezTo>
                <a:cubicBezTo>
                  <a:pt x="1987238" y="-34819"/>
                  <a:pt x="2325358" y="81481"/>
                  <a:pt x="2743200" y="0"/>
                </a:cubicBezTo>
                <a:cubicBezTo>
                  <a:pt x="2752181" y="129729"/>
                  <a:pt x="2722560" y="162312"/>
                  <a:pt x="2743200" y="292388"/>
                </a:cubicBezTo>
                <a:cubicBezTo>
                  <a:pt x="2612074" y="296490"/>
                  <a:pt x="2292895" y="248212"/>
                  <a:pt x="2167128" y="292388"/>
                </a:cubicBezTo>
                <a:cubicBezTo>
                  <a:pt x="2041361" y="336564"/>
                  <a:pt x="1921327" y="257215"/>
                  <a:pt x="1700784" y="292388"/>
                </a:cubicBezTo>
                <a:cubicBezTo>
                  <a:pt x="1480241" y="327561"/>
                  <a:pt x="1329241" y="284243"/>
                  <a:pt x="1234440" y="292388"/>
                </a:cubicBezTo>
                <a:cubicBezTo>
                  <a:pt x="1139639" y="300533"/>
                  <a:pt x="914162" y="276590"/>
                  <a:pt x="740664" y="292388"/>
                </a:cubicBezTo>
                <a:cubicBezTo>
                  <a:pt x="567166" y="308186"/>
                  <a:pt x="202160" y="208910"/>
                  <a:pt x="0" y="292388"/>
                </a:cubicBezTo>
                <a:cubicBezTo>
                  <a:pt x="-15677" y="177143"/>
                  <a:pt x="34960" y="88780"/>
                  <a:pt x="0" y="0"/>
                </a:cubicBezTo>
                <a:close/>
              </a:path>
              <a:path w="2743200" h="292388" stroke="0" extrusionOk="0">
                <a:moveTo>
                  <a:pt x="0" y="0"/>
                </a:moveTo>
                <a:cubicBezTo>
                  <a:pt x="227504" y="-60454"/>
                  <a:pt x="405759" y="50882"/>
                  <a:pt x="576072" y="0"/>
                </a:cubicBezTo>
                <a:cubicBezTo>
                  <a:pt x="746385" y="-50882"/>
                  <a:pt x="962129" y="4464"/>
                  <a:pt x="1069848" y="0"/>
                </a:cubicBezTo>
                <a:cubicBezTo>
                  <a:pt x="1177567" y="-4464"/>
                  <a:pt x="1360371" y="22050"/>
                  <a:pt x="1645920" y="0"/>
                </a:cubicBezTo>
                <a:cubicBezTo>
                  <a:pt x="1931469" y="-22050"/>
                  <a:pt x="2007589" y="62569"/>
                  <a:pt x="2249424" y="0"/>
                </a:cubicBezTo>
                <a:cubicBezTo>
                  <a:pt x="2491259" y="-62569"/>
                  <a:pt x="2508748" y="25873"/>
                  <a:pt x="2743200" y="0"/>
                </a:cubicBezTo>
                <a:cubicBezTo>
                  <a:pt x="2756229" y="71159"/>
                  <a:pt x="2718729" y="204692"/>
                  <a:pt x="2743200" y="292388"/>
                </a:cubicBezTo>
                <a:cubicBezTo>
                  <a:pt x="2610414" y="321012"/>
                  <a:pt x="2363747" y="259571"/>
                  <a:pt x="2139696" y="292388"/>
                </a:cubicBezTo>
                <a:cubicBezTo>
                  <a:pt x="1915645" y="325205"/>
                  <a:pt x="1814662" y="229134"/>
                  <a:pt x="1563624" y="292388"/>
                </a:cubicBezTo>
                <a:cubicBezTo>
                  <a:pt x="1312586" y="355642"/>
                  <a:pt x="1123666" y="275444"/>
                  <a:pt x="960120" y="292388"/>
                </a:cubicBezTo>
                <a:cubicBezTo>
                  <a:pt x="796574" y="309332"/>
                  <a:pt x="641068" y="275333"/>
                  <a:pt x="493776" y="292388"/>
                </a:cubicBezTo>
                <a:cubicBezTo>
                  <a:pt x="346484" y="309443"/>
                  <a:pt x="114577" y="259006"/>
                  <a:pt x="0" y="292388"/>
                </a:cubicBezTo>
                <a:cubicBezTo>
                  <a:pt x="-14753" y="222300"/>
                  <a:pt x="27671" y="99418"/>
                  <a:pt x="0" y="0"/>
                </a:cubicBezTo>
                <a:close/>
              </a:path>
            </a:pathLst>
          </a:custGeom>
          <a:solidFill>
            <a:srgbClr val="FCEDF4"/>
          </a:solidFill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6539948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00" b="1" dirty="0" err="1">
                <a:latin typeface="Arial" charset="0"/>
                <a:cs typeface="Arial" charset="0"/>
              </a:rPr>
              <a:t>Ký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đến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lớp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xin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cô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giáo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cho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học</a:t>
            </a:r>
            <a:r>
              <a:rPr lang="en-US" sz="1300" b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59" name="Picture 11" descr="Ke chuyen Ban chan ki dieu 2">
            <a:extLst>
              <a:ext uri="{FF2B5EF4-FFF2-40B4-BE49-F238E27FC236}">
                <a16:creationId xmlns="" xmlns:a16="http://schemas.microsoft.com/office/drawing/2014/main" id="{7AE20338-F1D9-44A2-B4FC-642205AC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53" y="0"/>
            <a:ext cx="3178962" cy="206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" name="Rectangle 12">
            <a:extLst>
              <a:ext uri="{FF2B5EF4-FFF2-40B4-BE49-F238E27FC236}">
                <a16:creationId xmlns="" xmlns:a16="http://schemas.microsoft.com/office/drawing/2014/main" id="{1B76E84D-413E-4080-BE17-86AE7FA4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177" y="2125649"/>
            <a:ext cx="3212328" cy="292388"/>
          </a:xfrm>
          <a:custGeom>
            <a:avLst/>
            <a:gdLst>
              <a:gd name="connsiteX0" fmla="*/ 0 w 3212328"/>
              <a:gd name="connsiteY0" fmla="*/ 0 h 292388"/>
              <a:gd name="connsiteX1" fmla="*/ 439018 w 3212328"/>
              <a:gd name="connsiteY1" fmla="*/ 0 h 292388"/>
              <a:gd name="connsiteX2" fmla="*/ 942283 w 3212328"/>
              <a:gd name="connsiteY2" fmla="*/ 0 h 292388"/>
              <a:gd name="connsiteX3" fmla="*/ 1445548 w 3212328"/>
              <a:gd name="connsiteY3" fmla="*/ 0 h 292388"/>
              <a:gd name="connsiteX4" fmla="*/ 1980936 w 3212328"/>
              <a:gd name="connsiteY4" fmla="*/ 0 h 292388"/>
              <a:gd name="connsiteX5" fmla="*/ 2484200 w 3212328"/>
              <a:gd name="connsiteY5" fmla="*/ 0 h 292388"/>
              <a:gd name="connsiteX6" fmla="*/ 3212328 w 3212328"/>
              <a:gd name="connsiteY6" fmla="*/ 0 h 292388"/>
              <a:gd name="connsiteX7" fmla="*/ 3212328 w 3212328"/>
              <a:gd name="connsiteY7" fmla="*/ 292388 h 292388"/>
              <a:gd name="connsiteX8" fmla="*/ 2644817 w 3212328"/>
              <a:gd name="connsiteY8" fmla="*/ 292388 h 292388"/>
              <a:gd name="connsiteX9" fmla="*/ 2205799 w 3212328"/>
              <a:gd name="connsiteY9" fmla="*/ 292388 h 292388"/>
              <a:gd name="connsiteX10" fmla="*/ 1606164 w 3212328"/>
              <a:gd name="connsiteY10" fmla="*/ 292388 h 292388"/>
              <a:gd name="connsiteX11" fmla="*/ 1135023 w 3212328"/>
              <a:gd name="connsiteY11" fmla="*/ 292388 h 292388"/>
              <a:gd name="connsiteX12" fmla="*/ 535388 w 3212328"/>
              <a:gd name="connsiteY12" fmla="*/ 292388 h 292388"/>
              <a:gd name="connsiteX13" fmla="*/ 0 w 3212328"/>
              <a:gd name="connsiteY13" fmla="*/ 292388 h 292388"/>
              <a:gd name="connsiteX14" fmla="*/ 0 w 3212328"/>
              <a:gd name="connsiteY1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2328" h="292388" fill="none" extrusionOk="0">
                <a:moveTo>
                  <a:pt x="0" y="0"/>
                </a:moveTo>
                <a:cubicBezTo>
                  <a:pt x="202226" y="-30103"/>
                  <a:pt x="257823" y="39444"/>
                  <a:pt x="439018" y="0"/>
                </a:cubicBezTo>
                <a:cubicBezTo>
                  <a:pt x="620213" y="-39444"/>
                  <a:pt x="773665" y="8367"/>
                  <a:pt x="942283" y="0"/>
                </a:cubicBezTo>
                <a:cubicBezTo>
                  <a:pt x="1110902" y="-8367"/>
                  <a:pt x="1252681" y="5265"/>
                  <a:pt x="1445548" y="0"/>
                </a:cubicBezTo>
                <a:cubicBezTo>
                  <a:pt x="1638416" y="-5265"/>
                  <a:pt x="1747122" y="60404"/>
                  <a:pt x="1980936" y="0"/>
                </a:cubicBezTo>
                <a:cubicBezTo>
                  <a:pt x="2214750" y="-60404"/>
                  <a:pt x="2357380" y="26794"/>
                  <a:pt x="2484200" y="0"/>
                </a:cubicBezTo>
                <a:cubicBezTo>
                  <a:pt x="2611020" y="-26794"/>
                  <a:pt x="2924452" y="70956"/>
                  <a:pt x="3212328" y="0"/>
                </a:cubicBezTo>
                <a:cubicBezTo>
                  <a:pt x="3242058" y="80144"/>
                  <a:pt x="3210448" y="188395"/>
                  <a:pt x="3212328" y="292388"/>
                </a:cubicBezTo>
                <a:cubicBezTo>
                  <a:pt x="2962903" y="314548"/>
                  <a:pt x="2820251" y="264217"/>
                  <a:pt x="2644817" y="292388"/>
                </a:cubicBezTo>
                <a:cubicBezTo>
                  <a:pt x="2469383" y="320559"/>
                  <a:pt x="2421411" y="266023"/>
                  <a:pt x="2205799" y="292388"/>
                </a:cubicBezTo>
                <a:cubicBezTo>
                  <a:pt x="1990187" y="318753"/>
                  <a:pt x="1839525" y="228231"/>
                  <a:pt x="1606164" y="292388"/>
                </a:cubicBezTo>
                <a:cubicBezTo>
                  <a:pt x="1372803" y="356545"/>
                  <a:pt x="1358813" y="286994"/>
                  <a:pt x="1135023" y="292388"/>
                </a:cubicBezTo>
                <a:cubicBezTo>
                  <a:pt x="911233" y="297782"/>
                  <a:pt x="782991" y="286844"/>
                  <a:pt x="535388" y="292388"/>
                </a:cubicBezTo>
                <a:cubicBezTo>
                  <a:pt x="287786" y="297932"/>
                  <a:pt x="133826" y="241307"/>
                  <a:pt x="0" y="292388"/>
                </a:cubicBezTo>
                <a:cubicBezTo>
                  <a:pt x="-19840" y="226259"/>
                  <a:pt x="19985" y="118179"/>
                  <a:pt x="0" y="0"/>
                </a:cubicBezTo>
                <a:close/>
              </a:path>
              <a:path w="3212328" h="292388" stroke="0" extrusionOk="0">
                <a:moveTo>
                  <a:pt x="0" y="0"/>
                </a:moveTo>
                <a:cubicBezTo>
                  <a:pt x="205511" y="-18859"/>
                  <a:pt x="327828" y="21147"/>
                  <a:pt x="567511" y="0"/>
                </a:cubicBezTo>
                <a:cubicBezTo>
                  <a:pt x="807194" y="-21147"/>
                  <a:pt x="937401" y="7085"/>
                  <a:pt x="1167146" y="0"/>
                </a:cubicBezTo>
                <a:cubicBezTo>
                  <a:pt x="1396892" y="-7085"/>
                  <a:pt x="1453678" y="22916"/>
                  <a:pt x="1606164" y="0"/>
                </a:cubicBezTo>
                <a:cubicBezTo>
                  <a:pt x="1758650" y="-22916"/>
                  <a:pt x="1858700" y="16049"/>
                  <a:pt x="2077305" y="0"/>
                </a:cubicBezTo>
                <a:cubicBezTo>
                  <a:pt x="2295910" y="-16049"/>
                  <a:pt x="2490216" y="29895"/>
                  <a:pt x="2612693" y="0"/>
                </a:cubicBezTo>
                <a:cubicBezTo>
                  <a:pt x="2735170" y="-29895"/>
                  <a:pt x="3078741" y="34086"/>
                  <a:pt x="3212328" y="0"/>
                </a:cubicBezTo>
                <a:cubicBezTo>
                  <a:pt x="3239991" y="61427"/>
                  <a:pt x="3200638" y="159834"/>
                  <a:pt x="3212328" y="292388"/>
                </a:cubicBezTo>
                <a:cubicBezTo>
                  <a:pt x="3005193" y="333576"/>
                  <a:pt x="2858523" y="269081"/>
                  <a:pt x="2741187" y="292388"/>
                </a:cubicBezTo>
                <a:cubicBezTo>
                  <a:pt x="2623851" y="315695"/>
                  <a:pt x="2374153" y="262481"/>
                  <a:pt x="2237922" y="292388"/>
                </a:cubicBezTo>
                <a:cubicBezTo>
                  <a:pt x="2101691" y="322295"/>
                  <a:pt x="1988547" y="271749"/>
                  <a:pt x="1766780" y="292388"/>
                </a:cubicBezTo>
                <a:cubicBezTo>
                  <a:pt x="1545013" y="313027"/>
                  <a:pt x="1474030" y="262378"/>
                  <a:pt x="1231392" y="292388"/>
                </a:cubicBezTo>
                <a:cubicBezTo>
                  <a:pt x="988754" y="322398"/>
                  <a:pt x="939978" y="281454"/>
                  <a:pt x="728128" y="292388"/>
                </a:cubicBezTo>
                <a:cubicBezTo>
                  <a:pt x="516278" y="303322"/>
                  <a:pt x="313091" y="278585"/>
                  <a:pt x="0" y="292388"/>
                </a:cubicBezTo>
                <a:cubicBezTo>
                  <a:pt x="-23289" y="175032"/>
                  <a:pt x="19536" y="66789"/>
                  <a:pt x="0" y="0"/>
                </a:cubicBezTo>
                <a:close/>
              </a:path>
            </a:pathLst>
          </a:custGeom>
          <a:solidFill>
            <a:srgbClr val="F9D2D6"/>
          </a:solidFill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3449416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00" b="1" dirty="0" err="1">
                <a:latin typeface="Arial" charset="0"/>
                <a:cs typeface="Arial" charset="0"/>
              </a:rPr>
              <a:t>Cô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giáo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không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dám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nhận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em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vào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học</a:t>
            </a:r>
            <a:r>
              <a:rPr lang="en-US" sz="1300" b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1" name="Picture 13" descr="Ke chuyen Ban chan ki dieu3">
            <a:extLst>
              <a:ext uri="{FF2B5EF4-FFF2-40B4-BE49-F238E27FC236}">
                <a16:creationId xmlns="" xmlns:a16="http://schemas.microsoft.com/office/drawing/2014/main" id="{337CDFFF-0BC6-4406-8207-2E9BBD29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6115" y="0"/>
            <a:ext cx="2957885" cy="2075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CB267B66-EAE8-4F04-B3C7-62E34907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871" y="2069989"/>
            <a:ext cx="2918129" cy="492443"/>
          </a:xfrm>
          <a:custGeom>
            <a:avLst/>
            <a:gdLst>
              <a:gd name="connsiteX0" fmla="*/ 0 w 2918129"/>
              <a:gd name="connsiteY0" fmla="*/ 0 h 492443"/>
              <a:gd name="connsiteX1" fmla="*/ 641988 w 2918129"/>
              <a:gd name="connsiteY1" fmla="*/ 0 h 492443"/>
              <a:gd name="connsiteX2" fmla="*/ 1138070 w 2918129"/>
              <a:gd name="connsiteY2" fmla="*/ 0 h 492443"/>
              <a:gd name="connsiteX3" fmla="*/ 1634152 w 2918129"/>
              <a:gd name="connsiteY3" fmla="*/ 0 h 492443"/>
              <a:gd name="connsiteX4" fmla="*/ 2188597 w 2918129"/>
              <a:gd name="connsiteY4" fmla="*/ 0 h 492443"/>
              <a:gd name="connsiteX5" fmla="*/ 2918129 w 2918129"/>
              <a:gd name="connsiteY5" fmla="*/ 0 h 492443"/>
              <a:gd name="connsiteX6" fmla="*/ 2918129 w 2918129"/>
              <a:gd name="connsiteY6" fmla="*/ 492443 h 492443"/>
              <a:gd name="connsiteX7" fmla="*/ 2276141 w 2918129"/>
              <a:gd name="connsiteY7" fmla="*/ 492443 h 492443"/>
              <a:gd name="connsiteX8" fmla="*/ 1634152 w 2918129"/>
              <a:gd name="connsiteY8" fmla="*/ 492443 h 492443"/>
              <a:gd name="connsiteX9" fmla="*/ 1050526 w 2918129"/>
              <a:gd name="connsiteY9" fmla="*/ 492443 h 492443"/>
              <a:gd name="connsiteX10" fmla="*/ 525263 w 2918129"/>
              <a:gd name="connsiteY10" fmla="*/ 492443 h 492443"/>
              <a:gd name="connsiteX11" fmla="*/ 0 w 2918129"/>
              <a:gd name="connsiteY11" fmla="*/ 492443 h 492443"/>
              <a:gd name="connsiteX12" fmla="*/ 0 w 2918129"/>
              <a:gd name="connsiteY12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8129" h="492443" fill="none" extrusionOk="0">
                <a:moveTo>
                  <a:pt x="0" y="0"/>
                </a:moveTo>
                <a:cubicBezTo>
                  <a:pt x="267164" y="-28249"/>
                  <a:pt x="462955" y="41094"/>
                  <a:pt x="641988" y="0"/>
                </a:cubicBezTo>
                <a:cubicBezTo>
                  <a:pt x="821021" y="-41094"/>
                  <a:pt x="992915" y="43346"/>
                  <a:pt x="1138070" y="0"/>
                </a:cubicBezTo>
                <a:cubicBezTo>
                  <a:pt x="1283225" y="-43346"/>
                  <a:pt x="1410960" y="6578"/>
                  <a:pt x="1634152" y="0"/>
                </a:cubicBezTo>
                <a:cubicBezTo>
                  <a:pt x="1857344" y="-6578"/>
                  <a:pt x="2001927" y="10506"/>
                  <a:pt x="2188597" y="0"/>
                </a:cubicBezTo>
                <a:cubicBezTo>
                  <a:pt x="2375267" y="-10506"/>
                  <a:pt x="2624410" y="83270"/>
                  <a:pt x="2918129" y="0"/>
                </a:cubicBezTo>
                <a:cubicBezTo>
                  <a:pt x="2948358" y="203658"/>
                  <a:pt x="2911956" y="356836"/>
                  <a:pt x="2918129" y="492443"/>
                </a:cubicBezTo>
                <a:cubicBezTo>
                  <a:pt x="2696265" y="504389"/>
                  <a:pt x="2407491" y="459510"/>
                  <a:pt x="2276141" y="492443"/>
                </a:cubicBezTo>
                <a:cubicBezTo>
                  <a:pt x="2144791" y="525376"/>
                  <a:pt x="1906225" y="415766"/>
                  <a:pt x="1634152" y="492443"/>
                </a:cubicBezTo>
                <a:cubicBezTo>
                  <a:pt x="1362079" y="569120"/>
                  <a:pt x="1276569" y="489937"/>
                  <a:pt x="1050526" y="492443"/>
                </a:cubicBezTo>
                <a:cubicBezTo>
                  <a:pt x="824483" y="494949"/>
                  <a:pt x="753342" y="468877"/>
                  <a:pt x="525263" y="492443"/>
                </a:cubicBezTo>
                <a:cubicBezTo>
                  <a:pt x="297184" y="516009"/>
                  <a:pt x="111838" y="468584"/>
                  <a:pt x="0" y="492443"/>
                </a:cubicBezTo>
                <a:cubicBezTo>
                  <a:pt x="-10840" y="297524"/>
                  <a:pt x="52356" y="134133"/>
                  <a:pt x="0" y="0"/>
                </a:cubicBezTo>
                <a:close/>
              </a:path>
              <a:path w="2918129" h="492443" stroke="0" extrusionOk="0">
                <a:moveTo>
                  <a:pt x="0" y="0"/>
                </a:moveTo>
                <a:cubicBezTo>
                  <a:pt x="231221" y="-27986"/>
                  <a:pt x="352313" y="7314"/>
                  <a:pt x="554445" y="0"/>
                </a:cubicBezTo>
                <a:cubicBezTo>
                  <a:pt x="756577" y="-7314"/>
                  <a:pt x="927019" y="34401"/>
                  <a:pt x="1196433" y="0"/>
                </a:cubicBezTo>
                <a:cubicBezTo>
                  <a:pt x="1465847" y="-34401"/>
                  <a:pt x="1586262" y="56599"/>
                  <a:pt x="1838421" y="0"/>
                </a:cubicBezTo>
                <a:cubicBezTo>
                  <a:pt x="2090580" y="-56599"/>
                  <a:pt x="2210763" y="17315"/>
                  <a:pt x="2392866" y="0"/>
                </a:cubicBezTo>
                <a:cubicBezTo>
                  <a:pt x="2574969" y="-17315"/>
                  <a:pt x="2738121" y="46590"/>
                  <a:pt x="2918129" y="0"/>
                </a:cubicBezTo>
                <a:cubicBezTo>
                  <a:pt x="2924656" y="221365"/>
                  <a:pt x="2910782" y="269249"/>
                  <a:pt x="2918129" y="492443"/>
                </a:cubicBezTo>
                <a:cubicBezTo>
                  <a:pt x="2815443" y="541397"/>
                  <a:pt x="2622758" y="462113"/>
                  <a:pt x="2422047" y="492443"/>
                </a:cubicBezTo>
                <a:cubicBezTo>
                  <a:pt x="2221336" y="522773"/>
                  <a:pt x="2038801" y="430763"/>
                  <a:pt x="1780059" y="492443"/>
                </a:cubicBezTo>
                <a:cubicBezTo>
                  <a:pt x="1521317" y="554123"/>
                  <a:pt x="1420762" y="434072"/>
                  <a:pt x="1225614" y="492443"/>
                </a:cubicBezTo>
                <a:cubicBezTo>
                  <a:pt x="1030466" y="550814"/>
                  <a:pt x="922140" y="451251"/>
                  <a:pt x="671170" y="492443"/>
                </a:cubicBezTo>
                <a:cubicBezTo>
                  <a:pt x="420200" y="533635"/>
                  <a:pt x="143094" y="435657"/>
                  <a:pt x="0" y="492443"/>
                </a:cubicBezTo>
                <a:cubicBezTo>
                  <a:pt x="-5146" y="339087"/>
                  <a:pt x="47798" y="220288"/>
                  <a:pt x="0" y="0"/>
                </a:cubicBezTo>
                <a:close/>
              </a:path>
            </a:pathLst>
          </a:custGeom>
          <a:solidFill>
            <a:srgbClr val="F5BBCA"/>
          </a:solidFill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154154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300" b="1" dirty="0" err="1">
                <a:latin typeface="Arial" charset="0"/>
                <a:cs typeface="Arial" charset="0"/>
              </a:rPr>
              <a:t>Cô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giáo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ngạc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nhiên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và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cảm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động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khi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thấy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Ký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tập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viết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bằng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chân</a:t>
            </a:r>
            <a:r>
              <a:rPr lang="en-US" sz="1300" b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3" name="Picture 15" descr="Ke chuyen Ban chan ki dieu 4">
            <a:extLst>
              <a:ext uri="{FF2B5EF4-FFF2-40B4-BE49-F238E27FC236}">
                <a16:creationId xmlns="" xmlns:a16="http://schemas.microsoft.com/office/drawing/2014/main" id="{1655A9DB-53AF-471A-B7A5-CDF04999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58332"/>
            <a:ext cx="2781592" cy="1980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Rectangle 16">
            <a:extLst>
              <a:ext uri="{FF2B5EF4-FFF2-40B4-BE49-F238E27FC236}">
                <a16:creationId xmlns="" xmlns:a16="http://schemas.microsoft.com/office/drawing/2014/main" id="{9D99D9AA-02BD-4CE0-9B10-1A1291043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72663"/>
            <a:ext cx="2767054" cy="292388"/>
          </a:xfrm>
          <a:custGeom>
            <a:avLst/>
            <a:gdLst>
              <a:gd name="connsiteX0" fmla="*/ 0 w 2767054"/>
              <a:gd name="connsiteY0" fmla="*/ 0 h 292388"/>
              <a:gd name="connsiteX1" fmla="*/ 525740 w 2767054"/>
              <a:gd name="connsiteY1" fmla="*/ 0 h 292388"/>
              <a:gd name="connsiteX2" fmla="*/ 996139 w 2767054"/>
              <a:gd name="connsiteY2" fmla="*/ 0 h 292388"/>
              <a:gd name="connsiteX3" fmla="*/ 1549550 w 2767054"/>
              <a:gd name="connsiteY3" fmla="*/ 0 h 292388"/>
              <a:gd name="connsiteX4" fmla="*/ 2130632 w 2767054"/>
              <a:gd name="connsiteY4" fmla="*/ 0 h 292388"/>
              <a:gd name="connsiteX5" fmla="*/ 2767054 w 2767054"/>
              <a:gd name="connsiteY5" fmla="*/ 0 h 292388"/>
              <a:gd name="connsiteX6" fmla="*/ 2767054 w 2767054"/>
              <a:gd name="connsiteY6" fmla="*/ 292388 h 292388"/>
              <a:gd name="connsiteX7" fmla="*/ 2268984 w 2767054"/>
              <a:gd name="connsiteY7" fmla="*/ 292388 h 292388"/>
              <a:gd name="connsiteX8" fmla="*/ 1743244 w 2767054"/>
              <a:gd name="connsiteY8" fmla="*/ 292388 h 292388"/>
              <a:gd name="connsiteX9" fmla="*/ 1162163 w 2767054"/>
              <a:gd name="connsiteY9" fmla="*/ 292388 h 292388"/>
              <a:gd name="connsiteX10" fmla="*/ 691763 w 2767054"/>
              <a:gd name="connsiteY10" fmla="*/ 292388 h 292388"/>
              <a:gd name="connsiteX11" fmla="*/ 0 w 2767054"/>
              <a:gd name="connsiteY11" fmla="*/ 292388 h 292388"/>
              <a:gd name="connsiteX12" fmla="*/ 0 w 2767054"/>
              <a:gd name="connsiteY12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7054" h="292388" fill="none" extrusionOk="0">
                <a:moveTo>
                  <a:pt x="0" y="0"/>
                </a:moveTo>
                <a:cubicBezTo>
                  <a:pt x="226886" y="-31717"/>
                  <a:pt x="385524" y="53085"/>
                  <a:pt x="525740" y="0"/>
                </a:cubicBezTo>
                <a:cubicBezTo>
                  <a:pt x="665956" y="-53085"/>
                  <a:pt x="880206" y="14257"/>
                  <a:pt x="996139" y="0"/>
                </a:cubicBezTo>
                <a:cubicBezTo>
                  <a:pt x="1112072" y="-14257"/>
                  <a:pt x="1407306" y="23091"/>
                  <a:pt x="1549550" y="0"/>
                </a:cubicBezTo>
                <a:cubicBezTo>
                  <a:pt x="1691794" y="-23091"/>
                  <a:pt x="1946657" y="40955"/>
                  <a:pt x="2130632" y="0"/>
                </a:cubicBezTo>
                <a:cubicBezTo>
                  <a:pt x="2314607" y="-40955"/>
                  <a:pt x="2541895" y="57297"/>
                  <a:pt x="2767054" y="0"/>
                </a:cubicBezTo>
                <a:cubicBezTo>
                  <a:pt x="2783755" y="99795"/>
                  <a:pt x="2738544" y="155307"/>
                  <a:pt x="2767054" y="292388"/>
                </a:cubicBezTo>
                <a:cubicBezTo>
                  <a:pt x="2625142" y="339393"/>
                  <a:pt x="2472212" y="264823"/>
                  <a:pt x="2268984" y="292388"/>
                </a:cubicBezTo>
                <a:cubicBezTo>
                  <a:pt x="2065756" y="319953"/>
                  <a:pt x="2004648" y="250334"/>
                  <a:pt x="1743244" y="292388"/>
                </a:cubicBezTo>
                <a:cubicBezTo>
                  <a:pt x="1481840" y="334442"/>
                  <a:pt x="1343590" y="261355"/>
                  <a:pt x="1162163" y="292388"/>
                </a:cubicBezTo>
                <a:cubicBezTo>
                  <a:pt x="980736" y="323421"/>
                  <a:pt x="815107" y="265103"/>
                  <a:pt x="691763" y="292388"/>
                </a:cubicBezTo>
                <a:cubicBezTo>
                  <a:pt x="568419" y="319673"/>
                  <a:pt x="151159" y="274278"/>
                  <a:pt x="0" y="292388"/>
                </a:cubicBezTo>
                <a:cubicBezTo>
                  <a:pt x="-34583" y="182787"/>
                  <a:pt x="14321" y="71675"/>
                  <a:pt x="0" y="0"/>
                </a:cubicBezTo>
                <a:close/>
              </a:path>
              <a:path w="2767054" h="292388" stroke="0" extrusionOk="0">
                <a:moveTo>
                  <a:pt x="0" y="0"/>
                </a:moveTo>
                <a:cubicBezTo>
                  <a:pt x="165447" y="-10728"/>
                  <a:pt x="395076" y="56614"/>
                  <a:pt x="581081" y="0"/>
                </a:cubicBezTo>
                <a:cubicBezTo>
                  <a:pt x="767086" y="-56614"/>
                  <a:pt x="872449" y="55294"/>
                  <a:pt x="1162163" y="0"/>
                </a:cubicBezTo>
                <a:cubicBezTo>
                  <a:pt x="1451877" y="-55294"/>
                  <a:pt x="1559420" y="2048"/>
                  <a:pt x="1660232" y="0"/>
                </a:cubicBezTo>
                <a:cubicBezTo>
                  <a:pt x="1761044" y="-2048"/>
                  <a:pt x="1981480" y="7270"/>
                  <a:pt x="2130632" y="0"/>
                </a:cubicBezTo>
                <a:cubicBezTo>
                  <a:pt x="2279784" y="-7270"/>
                  <a:pt x="2597882" y="25073"/>
                  <a:pt x="2767054" y="0"/>
                </a:cubicBezTo>
                <a:cubicBezTo>
                  <a:pt x="2769428" y="110255"/>
                  <a:pt x="2760175" y="213699"/>
                  <a:pt x="2767054" y="292388"/>
                </a:cubicBezTo>
                <a:cubicBezTo>
                  <a:pt x="2613602" y="297169"/>
                  <a:pt x="2421180" y="241491"/>
                  <a:pt x="2296655" y="292388"/>
                </a:cubicBezTo>
                <a:cubicBezTo>
                  <a:pt x="2172130" y="343285"/>
                  <a:pt x="1944872" y="289435"/>
                  <a:pt x="1687903" y="292388"/>
                </a:cubicBezTo>
                <a:cubicBezTo>
                  <a:pt x="1430934" y="295341"/>
                  <a:pt x="1359539" y="241693"/>
                  <a:pt x="1106822" y="292388"/>
                </a:cubicBezTo>
                <a:cubicBezTo>
                  <a:pt x="854105" y="343083"/>
                  <a:pt x="692368" y="248037"/>
                  <a:pt x="553411" y="292388"/>
                </a:cubicBezTo>
                <a:cubicBezTo>
                  <a:pt x="414454" y="336739"/>
                  <a:pt x="244659" y="262889"/>
                  <a:pt x="0" y="292388"/>
                </a:cubicBezTo>
                <a:cubicBezTo>
                  <a:pt x="-26928" y="231934"/>
                  <a:pt x="10100" y="139600"/>
                  <a:pt x="0" y="0"/>
                </a:cubicBezTo>
                <a:close/>
              </a:path>
            </a:pathLst>
          </a:custGeom>
          <a:solidFill>
            <a:srgbClr val="F5BBCA"/>
          </a:solidFill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5136021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Ký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được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nhận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vào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học</a:t>
            </a:r>
            <a:r>
              <a:rPr lang="en-US" sz="1300" b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5" name="Picture 17" descr="Ke chuyen Ban chan ki dieu5">
            <a:extLst>
              <a:ext uri="{FF2B5EF4-FFF2-40B4-BE49-F238E27FC236}">
                <a16:creationId xmlns="" xmlns:a16="http://schemas.microsoft.com/office/drawing/2014/main" id="{BDDC526D-38ED-4409-BC6E-EC52AF11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142" y="2598089"/>
            <a:ext cx="3178962" cy="198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6" name="Rectangle 18">
            <a:extLst>
              <a:ext uri="{FF2B5EF4-FFF2-40B4-BE49-F238E27FC236}">
                <a16:creationId xmlns="" xmlns:a16="http://schemas.microsoft.com/office/drawing/2014/main" id="{2225A6A4-3044-4BCE-81D9-9A88B528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903" y="4593605"/>
            <a:ext cx="3302698" cy="492443"/>
          </a:xfrm>
          <a:custGeom>
            <a:avLst/>
            <a:gdLst>
              <a:gd name="connsiteX0" fmla="*/ 0 w 3302698"/>
              <a:gd name="connsiteY0" fmla="*/ 0 h 492443"/>
              <a:gd name="connsiteX1" fmla="*/ 550450 w 3302698"/>
              <a:gd name="connsiteY1" fmla="*/ 0 h 492443"/>
              <a:gd name="connsiteX2" fmla="*/ 1067872 w 3302698"/>
              <a:gd name="connsiteY2" fmla="*/ 0 h 492443"/>
              <a:gd name="connsiteX3" fmla="*/ 1519241 w 3302698"/>
              <a:gd name="connsiteY3" fmla="*/ 0 h 492443"/>
              <a:gd name="connsiteX4" fmla="*/ 2036664 w 3302698"/>
              <a:gd name="connsiteY4" fmla="*/ 0 h 492443"/>
              <a:gd name="connsiteX5" fmla="*/ 2620140 w 3302698"/>
              <a:gd name="connsiteY5" fmla="*/ 0 h 492443"/>
              <a:gd name="connsiteX6" fmla="*/ 3302698 w 3302698"/>
              <a:gd name="connsiteY6" fmla="*/ 0 h 492443"/>
              <a:gd name="connsiteX7" fmla="*/ 3302698 w 3302698"/>
              <a:gd name="connsiteY7" fmla="*/ 492443 h 492443"/>
              <a:gd name="connsiteX8" fmla="*/ 2686194 w 3302698"/>
              <a:gd name="connsiteY8" fmla="*/ 492443 h 492443"/>
              <a:gd name="connsiteX9" fmla="*/ 2201799 w 3302698"/>
              <a:gd name="connsiteY9" fmla="*/ 492443 h 492443"/>
              <a:gd name="connsiteX10" fmla="*/ 1618322 w 3302698"/>
              <a:gd name="connsiteY10" fmla="*/ 492443 h 492443"/>
              <a:gd name="connsiteX11" fmla="*/ 1067872 w 3302698"/>
              <a:gd name="connsiteY11" fmla="*/ 492443 h 492443"/>
              <a:gd name="connsiteX12" fmla="*/ 583477 w 3302698"/>
              <a:gd name="connsiteY12" fmla="*/ 492443 h 492443"/>
              <a:gd name="connsiteX13" fmla="*/ 0 w 3302698"/>
              <a:gd name="connsiteY13" fmla="*/ 492443 h 492443"/>
              <a:gd name="connsiteX14" fmla="*/ 0 w 3302698"/>
              <a:gd name="connsiteY14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698" h="492443" fill="none" extrusionOk="0">
                <a:moveTo>
                  <a:pt x="0" y="0"/>
                </a:moveTo>
                <a:cubicBezTo>
                  <a:pt x="247175" y="-34999"/>
                  <a:pt x="299723" y="47541"/>
                  <a:pt x="550450" y="0"/>
                </a:cubicBezTo>
                <a:cubicBezTo>
                  <a:pt x="801177" y="-47541"/>
                  <a:pt x="868243" y="20478"/>
                  <a:pt x="1067872" y="0"/>
                </a:cubicBezTo>
                <a:cubicBezTo>
                  <a:pt x="1267501" y="-20478"/>
                  <a:pt x="1346190" y="15442"/>
                  <a:pt x="1519241" y="0"/>
                </a:cubicBezTo>
                <a:cubicBezTo>
                  <a:pt x="1692292" y="-15442"/>
                  <a:pt x="1843004" y="7310"/>
                  <a:pt x="2036664" y="0"/>
                </a:cubicBezTo>
                <a:cubicBezTo>
                  <a:pt x="2230324" y="-7310"/>
                  <a:pt x="2407930" y="5074"/>
                  <a:pt x="2620140" y="0"/>
                </a:cubicBezTo>
                <a:cubicBezTo>
                  <a:pt x="2832350" y="-5074"/>
                  <a:pt x="3065147" y="1151"/>
                  <a:pt x="3302698" y="0"/>
                </a:cubicBezTo>
                <a:cubicBezTo>
                  <a:pt x="3312605" y="143974"/>
                  <a:pt x="3297213" y="356031"/>
                  <a:pt x="3302698" y="492443"/>
                </a:cubicBezTo>
                <a:cubicBezTo>
                  <a:pt x="3110735" y="547337"/>
                  <a:pt x="2841565" y="477645"/>
                  <a:pt x="2686194" y="492443"/>
                </a:cubicBezTo>
                <a:cubicBezTo>
                  <a:pt x="2530823" y="507241"/>
                  <a:pt x="2363098" y="462701"/>
                  <a:pt x="2201799" y="492443"/>
                </a:cubicBezTo>
                <a:cubicBezTo>
                  <a:pt x="2040501" y="522185"/>
                  <a:pt x="1741126" y="456503"/>
                  <a:pt x="1618322" y="492443"/>
                </a:cubicBezTo>
                <a:cubicBezTo>
                  <a:pt x="1495518" y="528383"/>
                  <a:pt x="1210134" y="464887"/>
                  <a:pt x="1067872" y="492443"/>
                </a:cubicBezTo>
                <a:cubicBezTo>
                  <a:pt x="925610" y="519999"/>
                  <a:pt x="817326" y="483708"/>
                  <a:pt x="583477" y="492443"/>
                </a:cubicBezTo>
                <a:cubicBezTo>
                  <a:pt x="349628" y="501178"/>
                  <a:pt x="128267" y="431630"/>
                  <a:pt x="0" y="492443"/>
                </a:cubicBezTo>
                <a:cubicBezTo>
                  <a:pt x="-54652" y="386236"/>
                  <a:pt x="57036" y="135167"/>
                  <a:pt x="0" y="0"/>
                </a:cubicBezTo>
                <a:close/>
              </a:path>
              <a:path w="3302698" h="492443" stroke="0" extrusionOk="0">
                <a:moveTo>
                  <a:pt x="0" y="0"/>
                </a:moveTo>
                <a:cubicBezTo>
                  <a:pt x="197866" y="-43064"/>
                  <a:pt x="317871" y="2507"/>
                  <a:pt x="616504" y="0"/>
                </a:cubicBezTo>
                <a:cubicBezTo>
                  <a:pt x="915137" y="-2507"/>
                  <a:pt x="972701" y="40124"/>
                  <a:pt x="1133926" y="0"/>
                </a:cubicBezTo>
                <a:cubicBezTo>
                  <a:pt x="1295151" y="-40124"/>
                  <a:pt x="1423605" y="50328"/>
                  <a:pt x="1585295" y="0"/>
                </a:cubicBezTo>
                <a:cubicBezTo>
                  <a:pt x="1746985" y="-50328"/>
                  <a:pt x="1976186" y="12001"/>
                  <a:pt x="2201799" y="0"/>
                </a:cubicBezTo>
                <a:cubicBezTo>
                  <a:pt x="2427412" y="-12001"/>
                  <a:pt x="2488272" y="46826"/>
                  <a:pt x="2719221" y="0"/>
                </a:cubicBezTo>
                <a:cubicBezTo>
                  <a:pt x="2950170" y="-46826"/>
                  <a:pt x="3166546" y="19836"/>
                  <a:pt x="3302698" y="0"/>
                </a:cubicBezTo>
                <a:cubicBezTo>
                  <a:pt x="3355085" y="130635"/>
                  <a:pt x="3279844" y="313540"/>
                  <a:pt x="3302698" y="492443"/>
                </a:cubicBezTo>
                <a:cubicBezTo>
                  <a:pt x="3053529" y="496762"/>
                  <a:pt x="2985570" y="488273"/>
                  <a:pt x="2686194" y="492443"/>
                </a:cubicBezTo>
                <a:cubicBezTo>
                  <a:pt x="2386818" y="496613"/>
                  <a:pt x="2276479" y="479179"/>
                  <a:pt x="2168772" y="492443"/>
                </a:cubicBezTo>
                <a:cubicBezTo>
                  <a:pt x="2061065" y="505707"/>
                  <a:pt x="1853470" y="473844"/>
                  <a:pt x="1684376" y="492443"/>
                </a:cubicBezTo>
                <a:cubicBezTo>
                  <a:pt x="1515282" y="511042"/>
                  <a:pt x="1344973" y="442416"/>
                  <a:pt x="1199980" y="492443"/>
                </a:cubicBezTo>
                <a:cubicBezTo>
                  <a:pt x="1054987" y="542470"/>
                  <a:pt x="850541" y="474981"/>
                  <a:pt x="748612" y="492443"/>
                </a:cubicBezTo>
                <a:cubicBezTo>
                  <a:pt x="646683" y="509905"/>
                  <a:pt x="178678" y="470296"/>
                  <a:pt x="0" y="492443"/>
                </a:cubicBezTo>
                <a:cubicBezTo>
                  <a:pt x="-12857" y="321070"/>
                  <a:pt x="24303" y="114159"/>
                  <a:pt x="0" y="0"/>
                </a:cubicBezTo>
                <a:close/>
              </a:path>
            </a:pathLst>
          </a:custGeom>
          <a:solidFill>
            <a:srgbClr val="F9D2D6"/>
          </a:solidFill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30857205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00" b="1" dirty="0" err="1">
                <a:latin typeface="Arial" charset="0"/>
                <a:cs typeface="Arial" charset="0"/>
              </a:rPr>
              <a:t>Cô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giáo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và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các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bạn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lúc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nào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cũng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tận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tình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chăm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sóc</a:t>
            </a:r>
            <a:r>
              <a:rPr lang="en-US" sz="1300" b="1" dirty="0">
                <a:latin typeface="Arial" charset="0"/>
                <a:cs typeface="Arial" charset="0"/>
              </a:rPr>
              <a:t>, </a:t>
            </a:r>
            <a:r>
              <a:rPr lang="en-US" sz="1300" b="1" dirty="0" err="1">
                <a:latin typeface="Arial" charset="0"/>
                <a:cs typeface="Arial" charset="0"/>
              </a:rPr>
              <a:t>giúp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đỡ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Ký</a:t>
            </a:r>
            <a:r>
              <a:rPr lang="en-US" sz="1300" b="1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67" name="Picture 19" descr="Ke chuyen Ban chan ki dieu 6">
            <a:extLst>
              <a:ext uri="{FF2B5EF4-FFF2-40B4-BE49-F238E27FC236}">
                <a16:creationId xmlns="" xmlns:a16="http://schemas.microsoft.com/office/drawing/2014/main" id="{EA19AE46-ED40-4DBC-A684-156B3838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380" y="2626581"/>
            <a:ext cx="2946620" cy="1937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8" name="Rectangle 20">
            <a:extLst>
              <a:ext uri="{FF2B5EF4-FFF2-40B4-BE49-F238E27FC236}">
                <a16:creationId xmlns="" xmlns:a16="http://schemas.microsoft.com/office/drawing/2014/main" id="{EDB7EFFE-02F6-44F9-9130-A9941DF14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100" y="4569750"/>
            <a:ext cx="2886900" cy="492443"/>
          </a:xfrm>
          <a:custGeom>
            <a:avLst/>
            <a:gdLst>
              <a:gd name="connsiteX0" fmla="*/ 0 w 2886900"/>
              <a:gd name="connsiteY0" fmla="*/ 0 h 492443"/>
              <a:gd name="connsiteX1" fmla="*/ 577380 w 2886900"/>
              <a:gd name="connsiteY1" fmla="*/ 0 h 492443"/>
              <a:gd name="connsiteX2" fmla="*/ 1183629 w 2886900"/>
              <a:gd name="connsiteY2" fmla="*/ 0 h 492443"/>
              <a:gd name="connsiteX3" fmla="*/ 1761009 w 2886900"/>
              <a:gd name="connsiteY3" fmla="*/ 0 h 492443"/>
              <a:gd name="connsiteX4" fmla="*/ 2886900 w 2886900"/>
              <a:gd name="connsiteY4" fmla="*/ 0 h 492443"/>
              <a:gd name="connsiteX5" fmla="*/ 2886900 w 2886900"/>
              <a:gd name="connsiteY5" fmla="*/ 492443 h 492443"/>
              <a:gd name="connsiteX6" fmla="*/ 2396127 w 2886900"/>
              <a:gd name="connsiteY6" fmla="*/ 492443 h 492443"/>
              <a:gd name="connsiteX7" fmla="*/ 1847616 w 2886900"/>
              <a:gd name="connsiteY7" fmla="*/ 492443 h 492443"/>
              <a:gd name="connsiteX8" fmla="*/ 1327974 w 2886900"/>
              <a:gd name="connsiteY8" fmla="*/ 492443 h 492443"/>
              <a:gd name="connsiteX9" fmla="*/ 692856 w 2886900"/>
              <a:gd name="connsiteY9" fmla="*/ 492443 h 492443"/>
              <a:gd name="connsiteX10" fmla="*/ 0 w 2886900"/>
              <a:gd name="connsiteY10" fmla="*/ 492443 h 492443"/>
              <a:gd name="connsiteX11" fmla="*/ 0 w 2886900"/>
              <a:gd name="connsiteY11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6900" h="492443" fill="none" extrusionOk="0">
                <a:moveTo>
                  <a:pt x="0" y="0"/>
                </a:moveTo>
                <a:cubicBezTo>
                  <a:pt x="191370" y="-62616"/>
                  <a:pt x="318919" y="69062"/>
                  <a:pt x="577380" y="0"/>
                </a:cubicBezTo>
                <a:cubicBezTo>
                  <a:pt x="835841" y="-69062"/>
                  <a:pt x="889266" y="26842"/>
                  <a:pt x="1183629" y="0"/>
                </a:cubicBezTo>
                <a:cubicBezTo>
                  <a:pt x="1477992" y="-26842"/>
                  <a:pt x="1533836" y="60956"/>
                  <a:pt x="1761009" y="0"/>
                </a:cubicBezTo>
                <a:cubicBezTo>
                  <a:pt x="1988182" y="-60956"/>
                  <a:pt x="2642208" y="44668"/>
                  <a:pt x="2886900" y="0"/>
                </a:cubicBezTo>
                <a:cubicBezTo>
                  <a:pt x="2935769" y="192689"/>
                  <a:pt x="2828723" y="366469"/>
                  <a:pt x="2886900" y="492443"/>
                </a:cubicBezTo>
                <a:cubicBezTo>
                  <a:pt x="2649859" y="540806"/>
                  <a:pt x="2543680" y="453080"/>
                  <a:pt x="2396127" y="492443"/>
                </a:cubicBezTo>
                <a:cubicBezTo>
                  <a:pt x="2248574" y="531806"/>
                  <a:pt x="2090504" y="464715"/>
                  <a:pt x="1847616" y="492443"/>
                </a:cubicBezTo>
                <a:cubicBezTo>
                  <a:pt x="1604728" y="520171"/>
                  <a:pt x="1531635" y="461545"/>
                  <a:pt x="1327974" y="492443"/>
                </a:cubicBezTo>
                <a:cubicBezTo>
                  <a:pt x="1124313" y="523341"/>
                  <a:pt x="851636" y="470583"/>
                  <a:pt x="692856" y="492443"/>
                </a:cubicBezTo>
                <a:cubicBezTo>
                  <a:pt x="534076" y="514303"/>
                  <a:pt x="160165" y="466961"/>
                  <a:pt x="0" y="492443"/>
                </a:cubicBezTo>
                <a:cubicBezTo>
                  <a:pt x="-53079" y="352637"/>
                  <a:pt x="16560" y="200415"/>
                  <a:pt x="0" y="0"/>
                </a:cubicBezTo>
                <a:close/>
              </a:path>
              <a:path w="2886900" h="492443" stroke="0" extrusionOk="0">
                <a:moveTo>
                  <a:pt x="0" y="0"/>
                </a:moveTo>
                <a:cubicBezTo>
                  <a:pt x="250367" y="-32447"/>
                  <a:pt x="382089" y="15201"/>
                  <a:pt x="519642" y="0"/>
                </a:cubicBezTo>
                <a:cubicBezTo>
                  <a:pt x="657195" y="-15201"/>
                  <a:pt x="902856" y="57019"/>
                  <a:pt x="1010415" y="0"/>
                </a:cubicBezTo>
                <a:cubicBezTo>
                  <a:pt x="1117974" y="-57019"/>
                  <a:pt x="1399742" y="13843"/>
                  <a:pt x="1501188" y="0"/>
                </a:cubicBezTo>
                <a:cubicBezTo>
                  <a:pt x="1602634" y="-13843"/>
                  <a:pt x="1877297" y="18695"/>
                  <a:pt x="2020830" y="0"/>
                </a:cubicBezTo>
                <a:cubicBezTo>
                  <a:pt x="2164363" y="-18695"/>
                  <a:pt x="2456211" y="19701"/>
                  <a:pt x="2886900" y="0"/>
                </a:cubicBezTo>
                <a:cubicBezTo>
                  <a:pt x="2925313" y="171736"/>
                  <a:pt x="2841307" y="386137"/>
                  <a:pt x="2886900" y="492443"/>
                </a:cubicBezTo>
                <a:cubicBezTo>
                  <a:pt x="2660874" y="515702"/>
                  <a:pt x="2528853" y="456484"/>
                  <a:pt x="2251782" y="492443"/>
                </a:cubicBezTo>
                <a:cubicBezTo>
                  <a:pt x="1974711" y="528402"/>
                  <a:pt x="1744427" y="459076"/>
                  <a:pt x="1616664" y="492443"/>
                </a:cubicBezTo>
                <a:cubicBezTo>
                  <a:pt x="1488901" y="525810"/>
                  <a:pt x="1285293" y="490181"/>
                  <a:pt x="1125891" y="492443"/>
                </a:cubicBezTo>
                <a:cubicBezTo>
                  <a:pt x="966489" y="494705"/>
                  <a:pt x="879451" y="437601"/>
                  <a:pt x="635118" y="492443"/>
                </a:cubicBezTo>
                <a:cubicBezTo>
                  <a:pt x="390785" y="547285"/>
                  <a:pt x="164315" y="429730"/>
                  <a:pt x="0" y="492443"/>
                </a:cubicBezTo>
                <a:cubicBezTo>
                  <a:pt x="-56292" y="349235"/>
                  <a:pt x="29260" y="216603"/>
                  <a:pt x="0" y="0"/>
                </a:cubicBezTo>
                <a:close/>
              </a:path>
            </a:pathLst>
          </a:custGeom>
          <a:solidFill>
            <a:srgbClr val="FCEDF4"/>
          </a:solidFill>
          <a:ln w="9525">
            <a:solidFill>
              <a:schemeClr val="tx1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7535987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00" b="1" dirty="0" err="1">
                <a:latin typeface="Arial" charset="0"/>
                <a:cs typeface="Arial" charset="0"/>
              </a:rPr>
              <a:t>Ký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được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thưởng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hai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huy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hiệu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của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Bác</a:t>
            </a:r>
            <a:r>
              <a:rPr lang="en-US" sz="1300" b="1" dirty="0">
                <a:latin typeface="Arial" charset="0"/>
                <a:cs typeface="Arial" charset="0"/>
              </a:rPr>
              <a:t> </a:t>
            </a:r>
            <a:r>
              <a:rPr lang="en-US" sz="1300" b="1" dirty="0" err="1">
                <a:latin typeface="Arial" charset="0"/>
                <a:cs typeface="Arial" charset="0"/>
              </a:rPr>
              <a:t>Hồ</a:t>
            </a:r>
            <a:r>
              <a:rPr lang="en-US" sz="1300" b="1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0876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CC94C0D-4614-415E-9CBF-049EDCC2DD3C}"/>
              </a:ext>
            </a:extLst>
          </p:cNvPr>
          <p:cNvSpPr/>
          <p:nvPr/>
        </p:nvSpPr>
        <p:spPr>
          <a:xfrm>
            <a:off x="268941" y="361150"/>
            <a:ext cx="2666360" cy="230521"/>
          </a:xfrm>
          <a:prstGeom prst="roundRect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502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212CEADA-8F7A-43F6-882A-C5B0F549C469}"/>
              </a:ext>
            </a:extLst>
          </p:cNvPr>
          <p:cNvSpPr/>
          <p:nvPr/>
        </p:nvSpPr>
        <p:spPr>
          <a:xfrm>
            <a:off x="268941" y="361150"/>
            <a:ext cx="2666360" cy="230521"/>
          </a:xfrm>
          <a:prstGeom prst="roundRect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89" name="Elbow Connector 12"/>
          <p:cNvCxnSpPr>
            <a:cxnSpLocks noChangeShapeType="1"/>
          </p:cNvCxnSpPr>
          <p:nvPr/>
        </p:nvCxnSpPr>
        <p:spPr bwMode="auto">
          <a:xfrm>
            <a:off x="5713520" y="718527"/>
            <a:ext cx="1115616" cy="48577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prstDash val="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Elbow Connector 13"/>
          <p:cNvCxnSpPr>
            <a:cxnSpLocks noChangeShapeType="1"/>
          </p:cNvCxnSpPr>
          <p:nvPr/>
        </p:nvCxnSpPr>
        <p:spPr bwMode="auto">
          <a:xfrm flipV="1">
            <a:off x="5782676" y="2318988"/>
            <a:ext cx="1115616" cy="48577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prstDash val="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Connector 14"/>
          <p:cNvCxnSpPr>
            <a:cxnSpLocks noChangeShapeType="1"/>
          </p:cNvCxnSpPr>
          <p:nvPr/>
        </p:nvCxnSpPr>
        <p:spPr bwMode="auto">
          <a:xfrm>
            <a:off x="5759624" y="1824038"/>
            <a:ext cx="1117586" cy="0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Elbow Connector 15"/>
          <p:cNvCxnSpPr>
            <a:cxnSpLocks noChangeShapeType="1"/>
          </p:cNvCxnSpPr>
          <p:nvPr/>
        </p:nvCxnSpPr>
        <p:spPr bwMode="auto">
          <a:xfrm flipV="1">
            <a:off x="1551745" y="695476"/>
            <a:ext cx="785813" cy="60364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prstDash val="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Elbow Connector 16"/>
          <p:cNvCxnSpPr>
            <a:cxnSpLocks noChangeShapeType="1"/>
          </p:cNvCxnSpPr>
          <p:nvPr/>
        </p:nvCxnSpPr>
        <p:spPr bwMode="auto">
          <a:xfrm>
            <a:off x="1559429" y="2347112"/>
            <a:ext cx="785813" cy="60364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C000"/>
            </a:solidFill>
            <a:prstDash val="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Connector 17"/>
          <p:cNvCxnSpPr>
            <a:cxnSpLocks noChangeShapeType="1"/>
            <a:endCxn id="27" idx="1"/>
          </p:cNvCxnSpPr>
          <p:nvPr/>
        </p:nvCxnSpPr>
        <p:spPr bwMode="auto">
          <a:xfrm>
            <a:off x="1582911" y="1875571"/>
            <a:ext cx="831488" cy="0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2"/>
          <p:cNvGrpSpPr/>
          <p:nvPr/>
        </p:nvGrpSpPr>
        <p:grpSpPr>
          <a:xfrm>
            <a:off x="2360610" y="459066"/>
            <a:ext cx="3308623" cy="725407"/>
            <a:chOff x="3551635" y="1658541"/>
            <a:chExt cx="1472803" cy="609600"/>
          </a:xfrm>
        </p:grpSpPr>
        <p:sp>
          <p:nvSpPr>
            <p:cNvPr id="28" name="Rounded Rectangle 5"/>
            <p:cNvSpPr/>
            <p:nvPr/>
          </p:nvSpPr>
          <p:spPr>
            <a:xfrm>
              <a:off x="3551635" y="1658541"/>
              <a:ext cx="1472803" cy="609600"/>
            </a:xfrm>
            <a:custGeom>
              <a:avLst/>
              <a:gdLst>
                <a:gd name="connsiteX0" fmla="*/ 0 w 1472803"/>
                <a:gd name="connsiteY0" fmla="*/ 61765 h 609600"/>
                <a:gd name="connsiteX1" fmla="*/ 61765 w 1472803"/>
                <a:gd name="connsiteY1" fmla="*/ 0 h 609600"/>
                <a:gd name="connsiteX2" fmla="*/ 1411038 w 1472803"/>
                <a:gd name="connsiteY2" fmla="*/ 0 h 609600"/>
                <a:gd name="connsiteX3" fmla="*/ 1472803 w 1472803"/>
                <a:gd name="connsiteY3" fmla="*/ 61765 h 609600"/>
                <a:gd name="connsiteX4" fmla="*/ 1472803 w 1472803"/>
                <a:gd name="connsiteY4" fmla="*/ 547835 h 609600"/>
                <a:gd name="connsiteX5" fmla="*/ 1411038 w 1472803"/>
                <a:gd name="connsiteY5" fmla="*/ 609600 h 609600"/>
                <a:gd name="connsiteX6" fmla="*/ 61765 w 1472803"/>
                <a:gd name="connsiteY6" fmla="*/ 609600 h 609600"/>
                <a:gd name="connsiteX7" fmla="*/ 0 w 1472803"/>
                <a:gd name="connsiteY7" fmla="*/ 547835 h 609600"/>
                <a:gd name="connsiteX8" fmla="*/ 0 w 1472803"/>
                <a:gd name="connsiteY8" fmla="*/ 6176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803" h="609600" fill="none" extrusionOk="0">
                  <a:moveTo>
                    <a:pt x="0" y="61765"/>
                  </a:moveTo>
                  <a:cubicBezTo>
                    <a:pt x="511" y="28931"/>
                    <a:pt x="27481" y="4351"/>
                    <a:pt x="61765" y="0"/>
                  </a:cubicBezTo>
                  <a:cubicBezTo>
                    <a:pt x="711149" y="-41426"/>
                    <a:pt x="742807" y="-44962"/>
                    <a:pt x="1411038" y="0"/>
                  </a:cubicBezTo>
                  <a:cubicBezTo>
                    <a:pt x="1445873" y="272"/>
                    <a:pt x="1473201" y="27516"/>
                    <a:pt x="1472803" y="61765"/>
                  </a:cubicBezTo>
                  <a:cubicBezTo>
                    <a:pt x="1491462" y="254649"/>
                    <a:pt x="1502485" y="333403"/>
                    <a:pt x="1472803" y="547835"/>
                  </a:cubicBezTo>
                  <a:cubicBezTo>
                    <a:pt x="1472793" y="581272"/>
                    <a:pt x="1450094" y="611261"/>
                    <a:pt x="1411038" y="609600"/>
                  </a:cubicBezTo>
                  <a:cubicBezTo>
                    <a:pt x="904046" y="612078"/>
                    <a:pt x="500327" y="682846"/>
                    <a:pt x="61765" y="609600"/>
                  </a:cubicBezTo>
                  <a:cubicBezTo>
                    <a:pt x="23516" y="606097"/>
                    <a:pt x="-2597" y="582700"/>
                    <a:pt x="0" y="547835"/>
                  </a:cubicBezTo>
                  <a:cubicBezTo>
                    <a:pt x="-23467" y="453687"/>
                    <a:pt x="34122" y="123543"/>
                    <a:pt x="0" y="61765"/>
                  </a:cubicBezTo>
                  <a:close/>
                </a:path>
                <a:path w="1472803" h="609600" stroke="0" extrusionOk="0">
                  <a:moveTo>
                    <a:pt x="0" y="61765"/>
                  </a:moveTo>
                  <a:cubicBezTo>
                    <a:pt x="3584" y="27951"/>
                    <a:pt x="27359" y="427"/>
                    <a:pt x="61765" y="0"/>
                  </a:cubicBezTo>
                  <a:cubicBezTo>
                    <a:pt x="410926" y="-75918"/>
                    <a:pt x="790143" y="114839"/>
                    <a:pt x="1411038" y="0"/>
                  </a:cubicBezTo>
                  <a:cubicBezTo>
                    <a:pt x="1446726" y="-3062"/>
                    <a:pt x="1468867" y="29526"/>
                    <a:pt x="1472803" y="61765"/>
                  </a:cubicBezTo>
                  <a:cubicBezTo>
                    <a:pt x="1463740" y="263644"/>
                    <a:pt x="1436034" y="391291"/>
                    <a:pt x="1472803" y="547835"/>
                  </a:cubicBezTo>
                  <a:cubicBezTo>
                    <a:pt x="1473400" y="586589"/>
                    <a:pt x="1445652" y="612624"/>
                    <a:pt x="1411038" y="609600"/>
                  </a:cubicBezTo>
                  <a:cubicBezTo>
                    <a:pt x="1122276" y="706294"/>
                    <a:pt x="363345" y="586794"/>
                    <a:pt x="61765" y="609600"/>
                  </a:cubicBezTo>
                  <a:cubicBezTo>
                    <a:pt x="27904" y="614081"/>
                    <a:pt x="-4237" y="580587"/>
                    <a:pt x="0" y="547835"/>
                  </a:cubicBezTo>
                  <a:cubicBezTo>
                    <a:pt x="-30448" y="369770"/>
                    <a:pt x="14833" y="228740"/>
                    <a:pt x="0" y="61765"/>
                  </a:cubicBezTo>
                  <a:close/>
                </a:path>
              </a:pathLst>
            </a:custGeom>
            <a:solidFill>
              <a:srgbClr val="FCCB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562933248">
                    <a:prstGeom prst="roundRect">
                      <a:avLst>
                        <a:gd name="adj" fmla="val 1013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anchor="ctr"/>
            <a:lstStyle/>
            <a:p>
              <a:pPr algn="ctr" defTabSz="514337">
                <a:defRPr/>
              </a:pPr>
              <a:endParaRPr lang="en-US" sz="18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3630217" y="1724611"/>
              <a:ext cx="1315640" cy="465555"/>
            </a:xfrm>
            <a:custGeom>
              <a:avLst/>
              <a:gdLst>
                <a:gd name="connsiteX0" fmla="*/ 0 w 1315640"/>
                <a:gd name="connsiteY0" fmla="*/ 0 h 465555"/>
                <a:gd name="connsiteX1" fmla="*/ 1315640 w 1315640"/>
                <a:gd name="connsiteY1" fmla="*/ 0 h 465555"/>
                <a:gd name="connsiteX2" fmla="*/ 1315640 w 1315640"/>
                <a:gd name="connsiteY2" fmla="*/ 465555 h 465555"/>
                <a:gd name="connsiteX3" fmla="*/ 0 w 1315640"/>
                <a:gd name="connsiteY3" fmla="*/ 465555 h 465555"/>
                <a:gd name="connsiteX4" fmla="*/ 0 w 1315640"/>
                <a:gd name="connsiteY4" fmla="*/ 0 h 4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640" h="465555" extrusionOk="0">
                  <a:moveTo>
                    <a:pt x="0" y="0"/>
                  </a:moveTo>
                  <a:cubicBezTo>
                    <a:pt x="297881" y="86798"/>
                    <a:pt x="902409" y="32507"/>
                    <a:pt x="1315640" y="0"/>
                  </a:cubicBezTo>
                  <a:cubicBezTo>
                    <a:pt x="1354757" y="209988"/>
                    <a:pt x="1354039" y="296667"/>
                    <a:pt x="1315640" y="465555"/>
                  </a:cubicBezTo>
                  <a:cubicBezTo>
                    <a:pt x="906834" y="547980"/>
                    <a:pt x="365528" y="451289"/>
                    <a:pt x="0" y="465555"/>
                  </a:cubicBezTo>
                  <a:cubicBezTo>
                    <a:pt x="-17999" y="399091"/>
                    <a:pt x="15453" y="221803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 sd="368331249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nl-NL" sz="1800" b="1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Hai cánh tay của Kí có gì khác mọi người?</a:t>
              </a:r>
              <a:endPara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14399" y="1513575"/>
            <a:ext cx="3308623" cy="723991"/>
            <a:chOff x="3551635" y="2409825"/>
            <a:chExt cx="1472803" cy="608410"/>
          </a:xfrm>
        </p:grpSpPr>
        <p:sp>
          <p:nvSpPr>
            <p:cNvPr id="27" name="Rounded Rectangle 8"/>
            <p:cNvSpPr/>
            <p:nvPr/>
          </p:nvSpPr>
          <p:spPr>
            <a:xfrm>
              <a:off x="3551635" y="2409825"/>
              <a:ext cx="1472803" cy="608410"/>
            </a:xfrm>
            <a:custGeom>
              <a:avLst/>
              <a:gdLst>
                <a:gd name="connsiteX0" fmla="*/ 0 w 1472803"/>
                <a:gd name="connsiteY0" fmla="*/ 61644 h 608410"/>
                <a:gd name="connsiteX1" fmla="*/ 61644 w 1472803"/>
                <a:gd name="connsiteY1" fmla="*/ 0 h 608410"/>
                <a:gd name="connsiteX2" fmla="*/ 1411159 w 1472803"/>
                <a:gd name="connsiteY2" fmla="*/ 0 h 608410"/>
                <a:gd name="connsiteX3" fmla="*/ 1472803 w 1472803"/>
                <a:gd name="connsiteY3" fmla="*/ 61644 h 608410"/>
                <a:gd name="connsiteX4" fmla="*/ 1472803 w 1472803"/>
                <a:gd name="connsiteY4" fmla="*/ 546766 h 608410"/>
                <a:gd name="connsiteX5" fmla="*/ 1411159 w 1472803"/>
                <a:gd name="connsiteY5" fmla="*/ 608410 h 608410"/>
                <a:gd name="connsiteX6" fmla="*/ 61644 w 1472803"/>
                <a:gd name="connsiteY6" fmla="*/ 608410 h 608410"/>
                <a:gd name="connsiteX7" fmla="*/ 0 w 1472803"/>
                <a:gd name="connsiteY7" fmla="*/ 546766 h 608410"/>
                <a:gd name="connsiteX8" fmla="*/ 0 w 1472803"/>
                <a:gd name="connsiteY8" fmla="*/ 61644 h 6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803" h="608410" fill="none" extrusionOk="0">
                  <a:moveTo>
                    <a:pt x="0" y="61644"/>
                  </a:moveTo>
                  <a:cubicBezTo>
                    <a:pt x="-1186" y="27861"/>
                    <a:pt x="22467" y="900"/>
                    <a:pt x="61644" y="0"/>
                  </a:cubicBezTo>
                  <a:cubicBezTo>
                    <a:pt x="365709" y="-79635"/>
                    <a:pt x="969195" y="6451"/>
                    <a:pt x="1411159" y="0"/>
                  </a:cubicBezTo>
                  <a:cubicBezTo>
                    <a:pt x="1444579" y="2157"/>
                    <a:pt x="1474515" y="23854"/>
                    <a:pt x="1472803" y="61644"/>
                  </a:cubicBezTo>
                  <a:cubicBezTo>
                    <a:pt x="1448985" y="270387"/>
                    <a:pt x="1481031" y="482174"/>
                    <a:pt x="1472803" y="546766"/>
                  </a:cubicBezTo>
                  <a:cubicBezTo>
                    <a:pt x="1476273" y="580883"/>
                    <a:pt x="1445351" y="609201"/>
                    <a:pt x="1411159" y="608410"/>
                  </a:cubicBezTo>
                  <a:cubicBezTo>
                    <a:pt x="773981" y="705500"/>
                    <a:pt x="388593" y="498764"/>
                    <a:pt x="61644" y="608410"/>
                  </a:cubicBezTo>
                  <a:cubicBezTo>
                    <a:pt x="30141" y="611411"/>
                    <a:pt x="2495" y="586102"/>
                    <a:pt x="0" y="546766"/>
                  </a:cubicBezTo>
                  <a:cubicBezTo>
                    <a:pt x="-18552" y="403257"/>
                    <a:pt x="-30806" y="247015"/>
                    <a:pt x="0" y="61644"/>
                  </a:cubicBezTo>
                  <a:close/>
                </a:path>
                <a:path w="1472803" h="608410" stroke="0" extrusionOk="0">
                  <a:moveTo>
                    <a:pt x="0" y="61644"/>
                  </a:moveTo>
                  <a:cubicBezTo>
                    <a:pt x="62" y="29801"/>
                    <a:pt x="28375" y="1502"/>
                    <a:pt x="61644" y="0"/>
                  </a:cubicBezTo>
                  <a:cubicBezTo>
                    <a:pt x="480702" y="-52024"/>
                    <a:pt x="1051775" y="-108390"/>
                    <a:pt x="1411159" y="0"/>
                  </a:cubicBezTo>
                  <a:cubicBezTo>
                    <a:pt x="1443252" y="-1576"/>
                    <a:pt x="1477716" y="31176"/>
                    <a:pt x="1472803" y="61644"/>
                  </a:cubicBezTo>
                  <a:cubicBezTo>
                    <a:pt x="1436607" y="174981"/>
                    <a:pt x="1431800" y="484952"/>
                    <a:pt x="1472803" y="546766"/>
                  </a:cubicBezTo>
                  <a:cubicBezTo>
                    <a:pt x="1474861" y="587061"/>
                    <a:pt x="1444893" y="608006"/>
                    <a:pt x="1411159" y="608410"/>
                  </a:cubicBezTo>
                  <a:cubicBezTo>
                    <a:pt x="799248" y="574962"/>
                    <a:pt x="664964" y="702654"/>
                    <a:pt x="61644" y="608410"/>
                  </a:cubicBezTo>
                  <a:cubicBezTo>
                    <a:pt x="24214" y="611206"/>
                    <a:pt x="1642" y="575038"/>
                    <a:pt x="0" y="546766"/>
                  </a:cubicBezTo>
                  <a:cubicBezTo>
                    <a:pt x="-11900" y="414183"/>
                    <a:pt x="-4608" y="243589"/>
                    <a:pt x="0" y="61644"/>
                  </a:cubicBezTo>
                  <a:close/>
                </a:path>
              </a:pathLst>
            </a:custGeom>
            <a:solidFill>
              <a:srgbClr val="6BD2D5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176526563">
                    <a:prstGeom prst="roundRect">
                      <a:avLst>
                        <a:gd name="adj" fmla="val 1013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anchor="ctr"/>
            <a:lstStyle/>
            <a:p>
              <a:pPr algn="ctr" defTabSz="514337">
                <a:defRPr/>
              </a:pPr>
              <a:endParaRPr lang="en-US" sz="18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630217" y="2505732"/>
              <a:ext cx="1315640" cy="465555"/>
            </a:xfrm>
            <a:custGeom>
              <a:avLst/>
              <a:gdLst>
                <a:gd name="connsiteX0" fmla="*/ 0 w 1315640"/>
                <a:gd name="connsiteY0" fmla="*/ 0 h 465555"/>
                <a:gd name="connsiteX1" fmla="*/ 1315640 w 1315640"/>
                <a:gd name="connsiteY1" fmla="*/ 0 h 465555"/>
                <a:gd name="connsiteX2" fmla="*/ 1315640 w 1315640"/>
                <a:gd name="connsiteY2" fmla="*/ 465555 h 465555"/>
                <a:gd name="connsiteX3" fmla="*/ 0 w 1315640"/>
                <a:gd name="connsiteY3" fmla="*/ 465555 h 465555"/>
                <a:gd name="connsiteX4" fmla="*/ 0 w 1315640"/>
                <a:gd name="connsiteY4" fmla="*/ 0 h 46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640" h="465555" extrusionOk="0">
                  <a:moveTo>
                    <a:pt x="0" y="0"/>
                  </a:moveTo>
                  <a:cubicBezTo>
                    <a:pt x="288675" y="81479"/>
                    <a:pt x="857431" y="86215"/>
                    <a:pt x="1315640" y="0"/>
                  </a:cubicBezTo>
                  <a:cubicBezTo>
                    <a:pt x="1339730" y="130853"/>
                    <a:pt x="1340426" y="259575"/>
                    <a:pt x="1315640" y="465555"/>
                  </a:cubicBezTo>
                  <a:cubicBezTo>
                    <a:pt x="699803" y="436152"/>
                    <a:pt x="616074" y="357397"/>
                    <a:pt x="0" y="465555"/>
                  </a:cubicBezTo>
                  <a:cubicBezTo>
                    <a:pt x="-22347" y="410583"/>
                    <a:pt x="35781" y="223400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 sd="9522415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nl-NL" sz="1800" b="1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Khi cô giáo đến nhà, Kí đang làm gì?</a:t>
              </a:r>
              <a:endPara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14399" y="2594532"/>
            <a:ext cx="3308623" cy="1024644"/>
            <a:chOff x="3551635" y="3159919"/>
            <a:chExt cx="1472803" cy="861066"/>
          </a:xfrm>
        </p:grpSpPr>
        <p:sp>
          <p:nvSpPr>
            <p:cNvPr id="29" name="Rounded Rectangle 11"/>
            <p:cNvSpPr/>
            <p:nvPr/>
          </p:nvSpPr>
          <p:spPr>
            <a:xfrm>
              <a:off x="3551635" y="3159919"/>
              <a:ext cx="1472803" cy="861066"/>
            </a:xfrm>
            <a:custGeom>
              <a:avLst/>
              <a:gdLst>
                <a:gd name="connsiteX0" fmla="*/ 0 w 1472803"/>
                <a:gd name="connsiteY0" fmla="*/ 87243 h 861066"/>
                <a:gd name="connsiteX1" fmla="*/ 87243 w 1472803"/>
                <a:gd name="connsiteY1" fmla="*/ 0 h 861066"/>
                <a:gd name="connsiteX2" fmla="*/ 1385560 w 1472803"/>
                <a:gd name="connsiteY2" fmla="*/ 0 h 861066"/>
                <a:gd name="connsiteX3" fmla="*/ 1472803 w 1472803"/>
                <a:gd name="connsiteY3" fmla="*/ 87243 h 861066"/>
                <a:gd name="connsiteX4" fmla="*/ 1472803 w 1472803"/>
                <a:gd name="connsiteY4" fmla="*/ 773823 h 861066"/>
                <a:gd name="connsiteX5" fmla="*/ 1385560 w 1472803"/>
                <a:gd name="connsiteY5" fmla="*/ 861066 h 861066"/>
                <a:gd name="connsiteX6" fmla="*/ 87243 w 1472803"/>
                <a:gd name="connsiteY6" fmla="*/ 861066 h 861066"/>
                <a:gd name="connsiteX7" fmla="*/ 0 w 1472803"/>
                <a:gd name="connsiteY7" fmla="*/ 773823 h 861066"/>
                <a:gd name="connsiteX8" fmla="*/ 0 w 1472803"/>
                <a:gd name="connsiteY8" fmla="*/ 87243 h 86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803" h="861066" fill="none" extrusionOk="0">
                  <a:moveTo>
                    <a:pt x="0" y="87243"/>
                  </a:moveTo>
                  <a:cubicBezTo>
                    <a:pt x="4350" y="43611"/>
                    <a:pt x="37164" y="-4264"/>
                    <a:pt x="87243" y="0"/>
                  </a:cubicBezTo>
                  <a:cubicBezTo>
                    <a:pt x="296620" y="-53715"/>
                    <a:pt x="1052398" y="-39558"/>
                    <a:pt x="1385560" y="0"/>
                  </a:cubicBezTo>
                  <a:cubicBezTo>
                    <a:pt x="1433439" y="4676"/>
                    <a:pt x="1473962" y="37198"/>
                    <a:pt x="1472803" y="87243"/>
                  </a:cubicBezTo>
                  <a:cubicBezTo>
                    <a:pt x="1488208" y="248321"/>
                    <a:pt x="1449457" y="579095"/>
                    <a:pt x="1472803" y="773823"/>
                  </a:cubicBezTo>
                  <a:cubicBezTo>
                    <a:pt x="1473068" y="820236"/>
                    <a:pt x="1428603" y="864770"/>
                    <a:pt x="1385560" y="861066"/>
                  </a:cubicBezTo>
                  <a:cubicBezTo>
                    <a:pt x="1072301" y="841982"/>
                    <a:pt x="513312" y="871086"/>
                    <a:pt x="87243" y="861066"/>
                  </a:cubicBezTo>
                  <a:cubicBezTo>
                    <a:pt x="31995" y="860548"/>
                    <a:pt x="-3552" y="823298"/>
                    <a:pt x="0" y="773823"/>
                  </a:cubicBezTo>
                  <a:cubicBezTo>
                    <a:pt x="-45975" y="681973"/>
                    <a:pt x="-14903" y="415820"/>
                    <a:pt x="0" y="87243"/>
                  </a:cubicBezTo>
                  <a:close/>
                </a:path>
                <a:path w="1472803" h="861066" stroke="0" extrusionOk="0">
                  <a:moveTo>
                    <a:pt x="0" y="87243"/>
                  </a:moveTo>
                  <a:cubicBezTo>
                    <a:pt x="-7961" y="36314"/>
                    <a:pt x="38528" y="880"/>
                    <a:pt x="87243" y="0"/>
                  </a:cubicBezTo>
                  <a:cubicBezTo>
                    <a:pt x="390983" y="77454"/>
                    <a:pt x="1075350" y="69668"/>
                    <a:pt x="1385560" y="0"/>
                  </a:cubicBezTo>
                  <a:cubicBezTo>
                    <a:pt x="1436535" y="7452"/>
                    <a:pt x="1465145" y="40637"/>
                    <a:pt x="1472803" y="87243"/>
                  </a:cubicBezTo>
                  <a:cubicBezTo>
                    <a:pt x="1459992" y="254890"/>
                    <a:pt x="1452968" y="606079"/>
                    <a:pt x="1472803" y="773823"/>
                  </a:cubicBezTo>
                  <a:cubicBezTo>
                    <a:pt x="1481226" y="819531"/>
                    <a:pt x="1436742" y="853736"/>
                    <a:pt x="1385560" y="861066"/>
                  </a:cubicBezTo>
                  <a:cubicBezTo>
                    <a:pt x="1028903" y="778094"/>
                    <a:pt x="398109" y="748340"/>
                    <a:pt x="87243" y="861066"/>
                  </a:cubicBezTo>
                  <a:cubicBezTo>
                    <a:pt x="38482" y="863290"/>
                    <a:pt x="-2373" y="822186"/>
                    <a:pt x="0" y="773823"/>
                  </a:cubicBezTo>
                  <a:cubicBezTo>
                    <a:pt x="17503" y="611035"/>
                    <a:pt x="58123" y="246738"/>
                    <a:pt x="0" y="87243"/>
                  </a:cubicBezTo>
                  <a:close/>
                </a:path>
              </a:pathLst>
            </a:custGeom>
            <a:solidFill>
              <a:srgbClr val="EC6063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139624021">
                    <a:prstGeom prst="roundRect">
                      <a:avLst>
                        <a:gd name="adj" fmla="val 1013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anchor="ctr"/>
            <a:lstStyle/>
            <a:p>
              <a:pPr algn="ctr" defTabSz="514337">
                <a:defRPr/>
              </a:pPr>
              <a:endParaRPr lang="en-US" sz="18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3637058" y="3227840"/>
              <a:ext cx="1315640" cy="698333"/>
            </a:xfrm>
            <a:custGeom>
              <a:avLst/>
              <a:gdLst>
                <a:gd name="connsiteX0" fmla="*/ 0 w 1315640"/>
                <a:gd name="connsiteY0" fmla="*/ 0 h 698333"/>
                <a:gd name="connsiteX1" fmla="*/ 1315640 w 1315640"/>
                <a:gd name="connsiteY1" fmla="*/ 0 h 698333"/>
                <a:gd name="connsiteX2" fmla="*/ 1315640 w 1315640"/>
                <a:gd name="connsiteY2" fmla="*/ 698333 h 698333"/>
                <a:gd name="connsiteX3" fmla="*/ 0 w 1315640"/>
                <a:gd name="connsiteY3" fmla="*/ 698333 h 698333"/>
                <a:gd name="connsiteX4" fmla="*/ 0 w 1315640"/>
                <a:gd name="connsiteY4" fmla="*/ 0 h 69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640" h="698333" extrusionOk="0">
                  <a:moveTo>
                    <a:pt x="0" y="0"/>
                  </a:moveTo>
                  <a:cubicBezTo>
                    <a:pt x="630693" y="35663"/>
                    <a:pt x="850133" y="99773"/>
                    <a:pt x="1315640" y="0"/>
                  </a:cubicBezTo>
                  <a:cubicBezTo>
                    <a:pt x="1352803" y="228092"/>
                    <a:pt x="1330434" y="393176"/>
                    <a:pt x="1315640" y="698333"/>
                  </a:cubicBezTo>
                  <a:cubicBezTo>
                    <a:pt x="1113979" y="692027"/>
                    <a:pt x="554806" y="698800"/>
                    <a:pt x="0" y="698333"/>
                  </a:cubicBezTo>
                  <a:cubicBezTo>
                    <a:pt x="60586" y="428787"/>
                    <a:pt x="-16224" y="89050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 sd="3416024230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nl-NL" sz="1800" b="1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Kí đã cố gắng như thế nào và đạt được những thành công gì?</a:t>
              </a:r>
              <a:endParaRPr lang="en-US" sz="18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395" name="组合 1"/>
          <p:cNvGrpSpPr>
            <a:grpSpLocks/>
          </p:cNvGrpSpPr>
          <p:nvPr/>
        </p:nvGrpSpPr>
        <p:grpSpPr bwMode="auto">
          <a:xfrm>
            <a:off x="7150880" y="814507"/>
            <a:ext cx="1470606" cy="2073034"/>
            <a:chOff x="6999191" y="3075956"/>
            <a:chExt cx="1030435" cy="1064053"/>
          </a:xfrm>
          <a:solidFill>
            <a:srgbClr val="FFC000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380246" y="3839851"/>
              <a:ext cx="263563" cy="201693"/>
            </a:xfrm>
            <a:custGeom>
              <a:avLst/>
              <a:gdLst>
                <a:gd name="connsiteX0" fmla="*/ 130648 w 263563"/>
                <a:gd name="connsiteY0" fmla="*/ 6716 h 201693"/>
                <a:gd name="connsiteX1" fmla="*/ 96859 w 263563"/>
                <a:gd name="connsiteY1" fmla="*/ 0 h 201693"/>
                <a:gd name="connsiteX2" fmla="*/ 0 w 263563"/>
                <a:gd name="connsiteY2" fmla="*/ 201693 h 201693"/>
                <a:gd name="connsiteX3" fmla="*/ 130648 w 263563"/>
                <a:gd name="connsiteY3" fmla="*/ 201693 h 201693"/>
                <a:gd name="connsiteX4" fmla="*/ 263563 w 263563"/>
                <a:gd name="connsiteY4" fmla="*/ 201693 h 201693"/>
                <a:gd name="connsiteX5" fmla="*/ 166703 w 263563"/>
                <a:gd name="connsiteY5" fmla="*/ 0 h 201693"/>
                <a:gd name="connsiteX6" fmla="*/ 130648 w 263563"/>
                <a:gd name="connsiteY6" fmla="*/ 6716 h 20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563" h="201693" fill="none" extrusionOk="0">
                  <a:moveTo>
                    <a:pt x="130648" y="6716"/>
                  </a:moveTo>
                  <a:cubicBezTo>
                    <a:pt x="118841" y="5868"/>
                    <a:pt x="107524" y="6640"/>
                    <a:pt x="96859" y="0"/>
                  </a:cubicBezTo>
                  <a:cubicBezTo>
                    <a:pt x="75713" y="85226"/>
                    <a:pt x="12611" y="169408"/>
                    <a:pt x="0" y="201693"/>
                  </a:cubicBezTo>
                  <a:cubicBezTo>
                    <a:pt x="20681" y="191044"/>
                    <a:pt x="81523" y="202249"/>
                    <a:pt x="130648" y="201693"/>
                  </a:cubicBezTo>
                  <a:cubicBezTo>
                    <a:pt x="145853" y="207156"/>
                    <a:pt x="247550" y="192298"/>
                    <a:pt x="263563" y="201693"/>
                  </a:cubicBezTo>
                  <a:cubicBezTo>
                    <a:pt x="257008" y="181090"/>
                    <a:pt x="184934" y="69317"/>
                    <a:pt x="166703" y="0"/>
                  </a:cubicBezTo>
                  <a:cubicBezTo>
                    <a:pt x="155076" y="5430"/>
                    <a:pt x="142182" y="6001"/>
                    <a:pt x="130648" y="6716"/>
                  </a:cubicBezTo>
                  <a:close/>
                </a:path>
                <a:path w="263563" h="201693" stroke="0" extrusionOk="0">
                  <a:moveTo>
                    <a:pt x="130648" y="6716"/>
                  </a:moveTo>
                  <a:cubicBezTo>
                    <a:pt x="118745" y="8876"/>
                    <a:pt x="107844" y="4880"/>
                    <a:pt x="96859" y="0"/>
                  </a:cubicBezTo>
                  <a:cubicBezTo>
                    <a:pt x="78021" y="85178"/>
                    <a:pt x="22562" y="173819"/>
                    <a:pt x="0" y="201693"/>
                  </a:cubicBezTo>
                  <a:cubicBezTo>
                    <a:pt x="47917" y="198854"/>
                    <a:pt x="96429" y="212407"/>
                    <a:pt x="130648" y="201693"/>
                  </a:cubicBezTo>
                  <a:cubicBezTo>
                    <a:pt x="168261" y="209941"/>
                    <a:pt x="206182" y="197675"/>
                    <a:pt x="263563" y="201693"/>
                  </a:cubicBezTo>
                  <a:cubicBezTo>
                    <a:pt x="246937" y="178231"/>
                    <a:pt x="177776" y="82059"/>
                    <a:pt x="166703" y="0"/>
                  </a:cubicBezTo>
                  <a:cubicBezTo>
                    <a:pt x="154900" y="5260"/>
                    <a:pt x="144810" y="6726"/>
                    <a:pt x="130648" y="6716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724192046">
                    <a:custGeom>
                      <a:avLst/>
                      <a:gdLst>
                        <a:gd name="T0" fmla="*/ 58 w 117"/>
                        <a:gd name="T1" fmla="*/ 3 h 90"/>
                        <a:gd name="T2" fmla="*/ 43 w 117"/>
                        <a:gd name="T3" fmla="*/ 0 h 90"/>
                        <a:gd name="T4" fmla="*/ 0 w 117"/>
                        <a:gd name="T5" fmla="*/ 90 h 90"/>
                        <a:gd name="T6" fmla="*/ 58 w 117"/>
                        <a:gd name="T7" fmla="*/ 90 h 90"/>
                        <a:gd name="T8" fmla="*/ 117 w 117"/>
                        <a:gd name="T9" fmla="*/ 90 h 90"/>
                        <a:gd name="T10" fmla="*/ 74 w 117"/>
                        <a:gd name="T11" fmla="*/ 0 h 90"/>
                        <a:gd name="T12" fmla="*/ 58 w 117"/>
                        <a:gd name="T13" fmla="*/ 3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7" h="90">
                          <a:moveTo>
                            <a:pt x="58" y="3"/>
                          </a:moveTo>
                          <a:cubicBezTo>
                            <a:pt x="53" y="3"/>
                            <a:pt x="48" y="2"/>
                            <a:pt x="43" y="0"/>
                          </a:cubicBezTo>
                          <a:cubicBezTo>
                            <a:pt x="33" y="38"/>
                            <a:pt x="8" y="77"/>
                            <a:pt x="0" y="90"/>
                          </a:cubicBezTo>
                          <a:cubicBezTo>
                            <a:pt x="58" y="90"/>
                            <a:pt x="58" y="90"/>
                            <a:pt x="58" y="90"/>
                          </a:cubicBezTo>
                          <a:cubicBezTo>
                            <a:pt x="117" y="90"/>
                            <a:pt x="117" y="90"/>
                            <a:pt x="117" y="90"/>
                          </a:cubicBezTo>
                          <a:cubicBezTo>
                            <a:pt x="108" y="77"/>
                            <a:pt x="85" y="38"/>
                            <a:pt x="74" y="0"/>
                          </a:cubicBezTo>
                          <a:cubicBezTo>
                            <a:pt x="69" y="2"/>
                            <a:pt x="64" y="3"/>
                            <a:pt x="58" y="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7437404" y="3792207"/>
              <a:ext cx="149246" cy="53997"/>
            </a:xfrm>
            <a:custGeom>
              <a:avLst/>
              <a:gdLst>
                <a:gd name="connsiteX0" fmla="*/ 0 w 149246"/>
                <a:gd name="connsiteY0" fmla="*/ 0 h 53997"/>
                <a:gd name="connsiteX1" fmla="*/ 40102 w 149246"/>
                <a:gd name="connsiteY1" fmla="*/ 47247 h 53997"/>
                <a:gd name="connsiteX2" fmla="*/ 73503 w 149246"/>
                <a:gd name="connsiteY2" fmla="*/ 53997 h 53997"/>
                <a:gd name="connsiteX3" fmla="*/ 109143 w 149246"/>
                <a:gd name="connsiteY3" fmla="*/ 47247 h 53997"/>
                <a:gd name="connsiteX4" fmla="*/ 149246 w 149246"/>
                <a:gd name="connsiteY4" fmla="*/ 0 h 53997"/>
                <a:gd name="connsiteX5" fmla="*/ 100233 w 149246"/>
                <a:gd name="connsiteY5" fmla="*/ 0 h 53997"/>
                <a:gd name="connsiteX6" fmla="*/ 73503 w 149246"/>
                <a:gd name="connsiteY6" fmla="*/ 0 h 53997"/>
                <a:gd name="connsiteX7" fmla="*/ 49012 w 149246"/>
                <a:gd name="connsiteY7" fmla="*/ 0 h 53997"/>
                <a:gd name="connsiteX8" fmla="*/ 0 w 149246"/>
                <a:gd name="connsiteY8" fmla="*/ 0 h 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246" h="53997" fill="none" extrusionOk="0">
                  <a:moveTo>
                    <a:pt x="0" y="0"/>
                  </a:moveTo>
                  <a:cubicBezTo>
                    <a:pt x="2432" y="20141"/>
                    <a:pt x="12376" y="37106"/>
                    <a:pt x="40102" y="47247"/>
                  </a:cubicBezTo>
                  <a:cubicBezTo>
                    <a:pt x="49431" y="52704"/>
                    <a:pt x="63709" y="53637"/>
                    <a:pt x="73503" y="53997"/>
                  </a:cubicBezTo>
                  <a:cubicBezTo>
                    <a:pt x="88077" y="54816"/>
                    <a:pt x="98371" y="51676"/>
                    <a:pt x="109143" y="47247"/>
                  </a:cubicBezTo>
                  <a:cubicBezTo>
                    <a:pt x="133604" y="37473"/>
                    <a:pt x="149554" y="21449"/>
                    <a:pt x="149246" y="0"/>
                  </a:cubicBezTo>
                  <a:cubicBezTo>
                    <a:pt x="144257" y="3496"/>
                    <a:pt x="116232" y="-4349"/>
                    <a:pt x="100233" y="0"/>
                  </a:cubicBezTo>
                  <a:cubicBezTo>
                    <a:pt x="94498" y="1238"/>
                    <a:pt x="81851" y="1068"/>
                    <a:pt x="73503" y="0"/>
                  </a:cubicBezTo>
                  <a:cubicBezTo>
                    <a:pt x="66660" y="-166"/>
                    <a:pt x="55941" y="1468"/>
                    <a:pt x="49012" y="0"/>
                  </a:cubicBezTo>
                  <a:cubicBezTo>
                    <a:pt x="26873" y="1097"/>
                    <a:pt x="5193" y="187"/>
                    <a:pt x="0" y="0"/>
                  </a:cubicBezTo>
                  <a:close/>
                </a:path>
                <a:path w="149246" h="53997" stroke="0" extrusionOk="0">
                  <a:moveTo>
                    <a:pt x="0" y="0"/>
                  </a:moveTo>
                  <a:cubicBezTo>
                    <a:pt x="1534" y="23425"/>
                    <a:pt x="17274" y="37739"/>
                    <a:pt x="40102" y="47247"/>
                  </a:cubicBezTo>
                  <a:cubicBezTo>
                    <a:pt x="50267" y="50857"/>
                    <a:pt x="63982" y="52950"/>
                    <a:pt x="73503" y="53997"/>
                  </a:cubicBezTo>
                  <a:cubicBezTo>
                    <a:pt x="85740" y="53376"/>
                    <a:pt x="97374" y="51306"/>
                    <a:pt x="109143" y="47247"/>
                  </a:cubicBezTo>
                  <a:cubicBezTo>
                    <a:pt x="136050" y="37233"/>
                    <a:pt x="149445" y="20098"/>
                    <a:pt x="149246" y="0"/>
                  </a:cubicBezTo>
                  <a:cubicBezTo>
                    <a:pt x="131895" y="623"/>
                    <a:pt x="123810" y="456"/>
                    <a:pt x="100233" y="0"/>
                  </a:cubicBezTo>
                  <a:cubicBezTo>
                    <a:pt x="93135" y="-2265"/>
                    <a:pt x="84116" y="-666"/>
                    <a:pt x="73503" y="0"/>
                  </a:cubicBezTo>
                  <a:cubicBezTo>
                    <a:pt x="66965" y="-425"/>
                    <a:pt x="53027" y="599"/>
                    <a:pt x="49012" y="0"/>
                  </a:cubicBezTo>
                  <a:cubicBezTo>
                    <a:pt x="38341" y="1420"/>
                    <a:pt x="22182" y="3881"/>
                    <a:pt x="0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3295259018">
                    <a:custGeom>
                      <a:avLst/>
                      <a:gdLst>
                        <a:gd name="T0" fmla="*/ 0 w 67"/>
                        <a:gd name="T1" fmla="*/ 0 h 24"/>
                        <a:gd name="T2" fmla="*/ 18 w 67"/>
                        <a:gd name="T3" fmla="*/ 21 h 24"/>
                        <a:gd name="T4" fmla="*/ 33 w 67"/>
                        <a:gd name="T5" fmla="*/ 24 h 24"/>
                        <a:gd name="T6" fmla="*/ 49 w 67"/>
                        <a:gd name="T7" fmla="*/ 21 h 24"/>
                        <a:gd name="T8" fmla="*/ 67 w 67"/>
                        <a:gd name="T9" fmla="*/ 0 h 24"/>
                        <a:gd name="T10" fmla="*/ 45 w 67"/>
                        <a:gd name="T11" fmla="*/ 0 h 24"/>
                        <a:gd name="T12" fmla="*/ 33 w 67"/>
                        <a:gd name="T13" fmla="*/ 0 h 24"/>
                        <a:gd name="T14" fmla="*/ 22 w 67"/>
                        <a:gd name="T15" fmla="*/ 0 h 24"/>
                        <a:gd name="T16" fmla="*/ 0 w 67"/>
                        <a:gd name="T17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67" h="24">
                          <a:moveTo>
                            <a:pt x="0" y="0"/>
                          </a:moveTo>
                          <a:cubicBezTo>
                            <a:pt x="0" y="9"/>
                            <a:pt x="7" y="17"/>
                            <a:pt x="18" y="21"/>
                          </a:cubicBezTo>
                          <a:cubicBezTo>
                            <a:pt x="23" y="23"/>
                            <a:pt x="28" y="24"/>
                            <a:pt x="33" y="24"/>
                          </a:cubicBezTo>
                          <a:cubicBezTo>
                            <a:pt x="39" y="24"/>
                            <a:pt x="44" y="23"/>
                            <a:pt x="49" y="21"/>
                          </a:cubicBezTo>
                          <a:cubicBezTo>
                            <a:pt x="60" y="17"/>
                            <a:pt x="67" y="9"/>
                            <a:pt x="67" y="0"/>
                          </a:cubicBezTo>
                          <a:cubicBezTo>
                            <a:pt x="45" y="0"/>
                            <a:pt x="45" y="0"/>
                            <a:pt x="45" y="0"/>
                          </a:cubicBezTo>
                          <a:cubicBezTo>
                            <a:pt x="33" y="0"/>
                            <a:pt x="33" y="0"/>
                            <a:pt x="33" y="0"/>
                          </a:cubicBezTo>
                          <a:cubicBezTo>
                            <a:pt x="22" y="0"/>
                            <a:pt x="22" y="0"/>
                            <a:pt x="22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7199245" y="4041544"/>
              <a:ext cx="625565" cy="98465"/>
            </a:xfrm>
            <a:custGeom>
              <a:avLst/>
              <a:gdLst>
                <a:gd name="connsiteX0" fmla="*/ 150198 w 625565"/>
                <a:gd name="connsiteY0" fmla="*/ 0 h 98465"/>
                <a:gd name="connsiteX1" fmla="*/ 51546 w 625565"/>
                <a:gd name="connsiteY1" fmla="*/ 0 h 98465"/>
                <a:gd name="connsiteX2" fmla="*/ 0 w 625565"/>
                <a:gd name="connsiteY2" fmla="*/ 51467 h 98465"/>
                <a:gd name="connsiteX3" fmla="*/ 51546 w 625565"/>
                <a:gd name="connsiteY3" fmla="*/ 98465 h 98465"/>
                <a:gd name="connsiteX4" fmla="*/ 150198 w 625565"/>
                <a:gd name="connsiteY4" fmla="*/ 98465 h 98465"/>
                <a:gd name="connsiteX5" fmla="*/ 574018 w 625565"/>
                <a:gd name="connsiteY5" fmla="*/ 0 h 98465"/>
                <a:gd name="connsiteX6" fmla="*/ 443963 w 625565"/>
                <a:gd name="connsiteY6" fmla="*/ 0 h 98465"/>
                <a:gd name="connsiteX7" fmla="*/ 390164 w 625565"/>
                <a:gd name="connsiteY7" fmla="*/ 0 h 98465"/>
                <a:gd name="connsiteX8" fmla="*/ 387912 w 625565"/>
                <a:gd name="connsiteY8" fmla="*/ 0 h 98465"/>
                <a:gd name="connsiteX9" fmla="*/ 383408 w 625565"/>
                <a:gd name="connsiteY9" fmla="*/ 0 h 98465"/>
                <a:gd name="connsiteX10" fmla="*/ 378904 w 625565"/>
                <a:gd name="connsiteY10" fmla="*/ 0 h 98465"/>
                <a:gd name="connsiteX11" fmla="*/ 374463 w 625565"/>
                <a:gd name="connsiteY11" fmla="*/ 0 h 98465"/>
                <a:gd name="connsiteX12" fmla="*/ 372211 w 625565"/>
                <a:gd name="connsiteY12" fmla="*/ 0 h 98465"/>
                <a:gd name="connsiteX13" fmla="*/ 367707 w 625565"/>
                <a:gd name="connsiteY13" fmla="*/ 0 h 98465"/>
                <a:gd name="connsiteX14" fmla="*/ 365455 w 625565"/>
                <a:gd name="connsiteY14" fmla="*/ 0 h 98465"/>
                <a:gd name="connsiteX15" fmla="*/ 361013 w 625565"/>
                <a:gd name="connsiteY15" fmla="*/ 0 h 98465"/>
                <a:gd name="connsiteX16" fmla="*/ 358761 w 625565"/>
                <a:gd name="connsiteY16" fmla="*/ 0 h 98465"/>
                <a:gd name="connsiteX17" fmla="*/ 354257 w 625565"/>
                <a:gd name="connsiteY17" fmla="*/ 0 h 98465"/>
                <a:gd name="connsiteX18" fmla="*/ 352005 w 625565"/>
                <a:gd name="connsiteY18" fmla="*/ 0 h 98465"/>
                <a:gd name="connsiteX19" fmla="*/ 349753 w 625565"/>
                <a:gd name="connsiteY19" fmla="*/ 0 h 98465"/>
                <a:gd name="connsiteX20" fmla="*/ 347563 w 625565"/>
                <a:gd name="connsiteY20" fmla="*/ 0 h 98465"/>
                <a:gd name="connsiteX21" fmla="*/ 345311 w 625565"/>
                <a:gd name="connsiteY21" fmla="*/ 0 h 98465"/>
                <a:gd name="connsiteX22" fmla="*/ 343059 w 625565"/>
                <a:gd name="connsiteY22" fmla="*/ 0 h 98465"/>
                <a:gd name="connsiteX23" fmla="*/ 340807 w 625565"/>
                <a:gd name="connsiteY23" fmla="*/ 0 h 98465"/>
                <a:gd name="connsiteX24" fmla="*/ 338555 w 625565"/>
                <a:gd name="connsiteY24" fmla="*/ 0 h 98465"/>
                <a:gd name="connsiteX25" fmla="*/ 336303 w 625565"/>
                <a:gd name="connsiteY25" fmla="*/ 0 h 98465"/>
                <a:gd name="connsiteX26" fmla="*/ 334114 w 625565"/>
                <a:gd name="connsiteY26" fmla="*/ 0 h 98465"/>
                <a:gd name="connsiteX27" fmla="*/ 331862 w 625565"/>
                <a:gd name="connsiteY27" fmla="*/ 0 h 98465"/>
                <a:gd name="connsiteX28" fmla="*/ 329610 w 625565"/>
                <a:gd name="connsiteY28" fmla="*/ 0 h 98465"/>
                <a:gd name="connsiteX29" fmla="*/ 329610 w 625565"/>
                <a:gd name="connsiteY29" fmla="*/ 0 h 98465"/>
                <a:gd name="connsiteX30" fmla="*/ 327358 w 625565"/>
                <a:gd name="connsiteY30" fmla="*/ 0 h 98465"/>
                <a:gd name="connsiteX31" fmla="*/ 325106 w 625565"/>
                <a:gd name="connsiteY31" fmla="*/ 0 h 98465"/>
                <a:gd name="connsiteX32" fmla="*/ 325106 w 625565"/>
                <a:gd name="connsiteY32" fmla="*/ 0 h 98465"/>
                <a:gd name="connsiteX33" fmla="*/ 322854 w 625565"/>
                <a:gd name="connsiteY33" fmla="*/ 0 h 98465"/>
                <a:gd name="connsiteX34" fmla="*/ 322854 w 625565"/>
                <a:gd name="connsiteY34" fmla="*/ 0 h 98465"/>
                <a:gd name="connsiteX35" fmla="*/ 320602 w 625565"/>
                <a:gd name="connsiteY35" fmla="*/ 0 h 98465"/>
                <a:gd name="connsiteX36" fmla="*/ 320602 w 625565"/>
                <a:gd name="connsiteY36" fmla="*/ 0 h 98465"/>
                <a:gd name="connsiteX37" fmla="*/ 320602 w 625565"/>
                <a:gd name="connsiteY37" fmla="*/ 0 h 98465"/>
                <a:gd name="connsiteX38" fmla="*/ 318412 w 625565"/>
                <a:gd name="connsiteY38" fmla="*/ 0 h 98465"/>
                <a:gd name="connsiteX39" fmla="*/ 318412 w 625565"/>
                <a:gd name="connsiteY39" fmla="*/ 0 h 98465"/>
                <a:gd name="connsiteX40" fmla="*/ 318412 w 625565"/>
                <a:gd name="connsiteY40" fmla="*/ 0 h 98465"/>
                <a:gd name="connsiteX41" fmla="*/ 316160 w 625565"/>
                <a:gd name="connsiteY41" fmla="*/ 0 h 98465"/>
                <a:gd name="connsiteX42" fmla="*/ 316160 w 625565"/>
                <a:gd name="connsiteY42" fmla="*/ 0 h 98465"/>
                <a:gd name="connsiteX43" fmla="*/ 316160 w 625565"/>
                <a:gd name="connsiteY43" fmla="*/ 0 h 98465"/>
                <a:gd name="connsiteX44" fmla="*/ 313908 w 625565"/>
                <a:gd name="connsiteY44" fmla="*/ 0 h 98465"/>
                <a:gd name="connsiteX45" fmla="*/ 313908 w 625565"/>
                <a:gd name="connsiteY45" fmla="*/ 0 h 98465"/>
                <a:gd name="connsiteX46" fmla="*/ 313908 w 625565"/>
                <a:gd name="connsiteY46" fmla="*/ 0 h 98465"/>
                <a:gd name="connsiteX47" fmla="*/ 313908 w 625565"/>
                <a:gd name="connsiteY47" fmla="*/ 0 h 98465"/>
                <a:gd name="connsiteX48" fmla="*/ 313908 w 625565"/>
                <a:gd name="connsiteY48" fmla="*/ 0 h 98465"/>
                <a:gd name="connsiteX49" fmla="*/ 313908 w 625565"/>
                <a:gd name="connsiteY49" fmla="*/ 0 h 98465"/>
                <a:gd name="connsiteX50" fmla="*/ 313908 w 625565"/>
                <a:gd name="connsiteY50" fmla="*/ 0 h 98465"/>
                <a:gd name="connsiteX51" fmla="*/ 313908 w 625565"/>
                <a:gd name="connsiteY51" fmla="*/ 0 h 98465"/>
                <a:gd name="connsiteX52" fmla="*/ 313908 w 625565"/>
                <a:gd name="connsiteY52" fmla="*/ 0 h 98465"/>
                <a:gd name="connsiteX53" fmla="*/ 313908 w 625565"/>
                <a:gd name="connsiteY53" fmla="*/ 0 h 98465"/>
                <a:gd name="connsiteX54" fmla="*/ 311656 w 625565"/>
                <a:gd name="connsiteY54" fmla="*/ 0 h 98465"/>
                <a:gd name="connsiteX55" fmla="*/ 311656 w 625565"/>
                <a:gd name="connsiteY55" fmla="*/ 0 h 98465"/>
                <a:gd name="connsiteX56" fmla="*/ 311656 w 625565"/>
                <a:gd name="connsiteY56" fmla="*/ 0 h 98465"/>
                <a:gd name="connsiteX57" fmla="*/ 311656 w 625565"/>
                <a:gd name="connsiteY57" fmla="*/ 0 h 98465"/>
                <a:gd name="connsiteX58" fmla="*/ 311656 w 625565"/>
                <a:gd name="connsiteY58" fmla="*/ 0 h 98465"/>
                <a:gd name="connsiteX59" fmla="*/ 311656 w 625565"/>
                <a:gd name="connsiteY59" fmla="*/ 0 h 98465"/>
                <a:gd name="connsiteX60" fmla="*/ 311656 w 625565"/>
                <a:gd name="connsiteY60" fmla="*/ 0 h 98465"/>
                <a:gd name="connsiteX61" fmla="*/ 307152 w 625565"/>
                <a:gd name="connsiteY61" fmla="*/ 0 h 98465"/>
                <a:gd name="connsiteX62" fmla="*/ 300458 w 625565"/>
                <a:gd name="connsiteY62" fmla="*/ 0 h 98465"/>
                <a:gd name="connsiteX63" fmla="*/ 295954 w 625565"/>
                <a:gd name="connsiteY63" fmla="*/ 0 h 98465"/>
                <a:gd name="connsiteX64" fmla="*/ 289261 w 625565"/>
                <a:gd name="connsiteY64" fmla="*/ 0 h 98465"/>
                <a:gd name="connsiteX65" fmla="*/ 284757 w 625565"/>
                <a:gd name="connsiteY65" fmla="*/ 0 h 98465"/>
                <a:gd name="connsiteX66" fmla="*/ 278001 w 625565"/>
                <a:gd name="connsiteY66" fmla="*/ 0 h 98465"/>
                <a:gd name="connsiteX67" fmla="*/ 273559 w 625565"/>
                <a:gd name="connsiteY67" fmla="*/ 0 h 98465"/>
                <a:gd name="connsiteX68" fmla="*/ 269055 w 625565"/>
                <a:gd name="connsiteY68" fmla="*/ 0 h 98465"/>
                <a:gd name="connsiteX69" fmla="*/ 264551 w 625565"/>
                <a:gd name="connsiteY69" fmla="*/ 0 h 98465"/>
                <a:gd name="connsiteX70" fmla="*/ 260109 w 625565"/>
                <a:gd name="connsiteY70" fmla="*/ 0 h 98465"/>
                <a:gd name="connsiteX71" fmla="*/ 255605 w 625565"/>
                <a:gd name="connsiteY71" fmla="*/ 0 h 98465"/>
                <a:gd name="connsiteX72" fmla="*/ 251101 w 625565"/>
                <a:gd name="connsiteY72" fmla="*/ 0 h 98465"/>
                <a:gd name="connsiteX73" fmla="*/ 248849 w 625565"/>
                <a:gd name="connsiteY73" fmla="*/ 0 h 98465"/>
                <a:gd name="connsiteX74" fmla="*/ 244408 w 625565"/>
                <a:gd name="connsiteY74" fmla="*/ 0 h 98465"/>
                <a:gd name="connsiteX75" fmla="*/ 239904 w 625565"/>
                <a:gd name="connsiteY75" fmla="*/ 0 h 98465"/>
                <a:gd name="connsiteX76" fmla="*/ 237652 w 625565"/>
                <a:gd name="connsiteY76" fmla="*/ 0 h 98465"/>
                <a:gd name="connsiteX77" fmla="*/ 233210 w 625565"/>
                <a:gd name="connsiteY77" fmla="*/ 0 h 98465"/>
                <a:gd name="connsiteX78" fmla="*/ 230958 w 625565"/>
                <a:gd name="connsiteY78" fmla="*/ 0 h 98465"/>
                <a:gd name="connsiteX79" fmla="*/ 226454 w 625565"/>
                <a:gd name="connsiteY79" fmla="*/ 0 h 98465"/>
                <a:gd name="connsiteX80" fmla="*/ 224202 w 625565"/>
                <a:gd name="connsiteY80" fmla="*/ 0 h 98465"/>
                <a:gd name="connsiteX81" fmla="*/ 221950 w 625565"/>
                <a:gd name="connsiteY81" fmla="*/ 0 h 98465"/>
                <a:gd name="connsiteX82" fmla="*/ 219760 w 625565"/>
                <a:gd name="connsiteY82" fmla="*/ 0 h 98465"/>
                <a:gd name="connsiteX83" fmla="*/ 215256 w 625565"/>
                <a:gd name="connsiteY83" fmla="*/ 0 h 98465"/>
                <a:gd name="connsiteX84" fmla="*/ 213004 w 625565"/>
                <a:gd name="connsiteY84" fmla="*/ 0 h 98465"/>
                <a:gd name="connsiteX85" fmla="*/ 210752 w 625565"/>
                <a:gd name="connsiteY85" fmla="*/ 0 h 98465"/>
                <a:gd name="connsiteX86" fmla="*/ 208500 w 625565"/>
                <a:gd name="connsiteY86" fmla="*/ 0 h 98465"/>
                <a:gd name="connsiteX87" fmla="*/ 206248 w 625565"/>
                <a:gd name="connsiteY87" fmla="*/ 0 h 98465"/>
                <a:gd name="connsiteX88" fmla="*/ 204059 w 625565"/>
                <a:gd name="connsiteY88" fmla="*/ 0 h 98465"/>
                <a:gd name="connsiteX89" fmla="*/ 204059 w 625565"/>
                <a:gd name="connsiteY89" fmla="*/ 0 h 98465"/>
                <a:gd name="connsiteX90" fmla="*/ 201807 w 625565"/>
                <a:gd name="connsiteY90" fmla="*/ 0 h 98465"/>
                <a:gd name="connsiteX91" fmla="*/ 199555 w 625565"/>
                <a:gd name="connsiteY91" fmla="*/ 0 h 98465"/>
                <a:gd name="connsiteX92" fmla="*/ 197303 w 625565"/>
                <a:gd name="connsiteY92" fmla="*/ 0 h 98465"/>
                <a:gd name="connsiteX93" fmla="*/ 197303 w 625565"/>
                <a:gd name="connsiteY93" fmla="*/ 0 h 98465"/>
                <a:gd name="connsiteX94" fmla="*/ 195051 w 625565"/>
                <a:gd name="connsiteY94" fmla="*/ 0 h 98465"/>
                <a:gd name="connsiteX95" fmla="*/ 195051 w 625565"/>
                <a:gd name="connsiteY95" fmla="*/ 0 h 98465"/>
                <a:gd name="connsiteX96" fmla="*/ 192799 w 625565"/>
                <a:gd name="connsiteY96" fmla="*/ 0 h 98465"/>
                <a:gd name="connsiteX97" fmla="*/ 192799 w 625565"/>
                <a:gd name="connsiteY97" fmla="*/ 0 h 98465"/>
                <a:gd name="connsiteX98" fmla="*/ 190609 w 625565"/>
                <a:gd name="connsiteY98" fmla="*/ 0 h 98465"/>
                <a:gd name="connsiteX99" fmla="*/ 190609 w 625565"/>
                <a:gd name="connsiteY99" fmla="*/ 0 h 98465"/>
                <a:gd name="connsiteX100" fmla="*/ 188357 w 625565"/>
                <a:gd name="connsiteY100" fmla="*/ 0 h 98465"/>
                <a:gd name="connsiteX101" fmla="*/ 188357 w 625565"/>
                <a:gd name="connsiteY101" fmla="*/ 0 h 98465"/>
                <a:gd name="connsiteX102" fmla="*/ 186105 w 625565"/>
                <a:gd name="connsiteY102" fmla="*/ 0 h 98465"/>
                <a:gd name="connsiteX103" fmla="*/ 186105 w 625565"/>
                <a:gd name="connsiteY103" fmla="*/ 0 h 98465"/>
                <a:gd name="connsiteX104" fmla="*/ 186105 w 625565"/>
                <a:gd name="connsiteY104" fmla="*/ 0 h 98465"/>
                <a:gd name="connsiteX105" fmla="*/ 186105 w 625565"/>
                <a:gd name="connsiteY105" fmla="*/ 0 h 98465"/>
                <a:gd name="connsiteX106" fmla="*/ 183853 w 625565"/>
                <a:gd name="connsiteY106" fmla="*/ 0 h 98465"/>
                <a:gd name="connsiteX107" fmla="*/ 183853 w 625565"/>
                <a:gd name="connsiteY107" fmla="*/ 0 h 98465"/>
                <a:gd name="connsiteX108" fmla="*/ 183853 w 625565"/>
                <a:gd name="connsiteY108" fmla="*/ 0 h 98465"/>
                <a:gd name="connsiteX109" fmla="*/ 183853 w 625565"/>
                <a:gd name="connsiteY109" fmla="*/ 0 h 98465"/>
                <a:gd name="connsiteX110" fmla="*/ 183853 w 625565"/>
                <a:gd name="connsiteY110" fmla="*/ 0 h 98465"/>
                <a:gd name="connsiteX111" fmla="*/ 183853 w 625565"/>
                <a:gd name="connsiteY111" fmla="*/ 0 h 98465"/>
                <a:gd name="connsiteX112" fmla="*/ 183853 w 625565"/>
                <a:gd name="connsiteY112" fmla="*/ 0 h 98465"/>
                <a:gd name="connsiteX113" fmla="*/ 181601 w 625565"/>
                <a:gd name="connsiteY113" fmla="*/ 0 h 98465"/>
                <a:gd name="connsiteX114" fmla="*/ 181601 w 625565"/>
                <a:gd name="connsiteY114" fmla="*/ 0 h 98465"/>
                <a:gd name="connsiteX115" fmla="*/ 181601 w 625565"/>
                <a:gd name="connsiteY115" fmla="*/ 0 h 98465"/>
                <a:gd name="connsiteX116" fmla="*/ 181601 w 625565"/>
                <a:gd name="connsiteY116" fmla="*/ 0 h 98465"/>
                <a:gd name="connsiteX117" fmla="*/ 181601 w 625565"/>
                <a:gd name="connsiteY117" fmla="*/ 0 h 98465"/>
                <a:gd name="connsiteX118" fmla="*/ 181601 w 625565"/>
                <a:gd name="connsiteY118" fmla="*/ 0 h 98465"/>
                <a:gd name="connsiteX119" fmla="*/ 181601 w 625565"/>
                <a:gd name="connsiteY119" fmla="*/ 0 h 98465"/>
                <a:gd name="connsiteX120" fmla="*/ 181601 w 625565"/>
                <a:gd name="connsiteY120" fmla="*/ 0 h 98465"/>
                <a:gd name="connsiteX121" fmla="*/ 181601 w 625565"/>
                <a:gd name="connsiteY121" fmla="*/ 0 h 98465"/>
                <a:gd name="connsiteX122" fmla="*/ 181601 w 625565"/>
                <a:gd name="connsiteY122" fmla="*/ 0 h 98465"/>
                <a:gd name="connsiteX123" fmla="*/ 181601 w 625565"/>
                <a:gd name="connsiteY123" fmla="*/ 0 h 98465"/>
                <a:gd name="connsiteX124" fmla="*/ 181601 w 625565"/>
                <a:gd name="connsiteY124" fmla="*/ 0 h 98465"/>
                <a:gd name="connsiteX125" fmla="*/ 174907 w 625565"/>
                <a:gd name="connsiteY125" fmla="*/ 0 h 98465"/>
                <a:gd name="connsiteX126" fmla="*/ 170403 w 625565"/>
                <a:gd name="connsiteY126" fmla="*/ 0 h 98465"/>
                <a:gd name="connsiteX127" fmla="*/ 163647 w 625565"/>
                <a:gd name="connsiteY127" fmla="*/ 0 h 98465"/>
                <a:gd name="connsiteX128" fmla="*/ 159206 w 625565"/>
                <a:gd name="connsiteY128" fmla="*/ 0 h 98465"/>
                <a:gd name="connsiteX129" fmla="*/ 152450 w 625565"/>
                <a:gd name="connsiteY129" fmla="*/ 0 h 98465"/>
                <a:gd name="connsiteX130" fmla="*/ 150198 w 625565"/>
                <a:gd name="connsiteY130" fmla="*/ 0 h 98465"/>
                <a:gd name="connsiteX131" fmla="*/ 150198 w 625565"/>
                <a:gd name="connsiteY131" fmla="*/ 98465 h 98465"/>
                <a:gd name="connsiteX132" fmla="*/ 154702 w 625565"/>
                <a:gd name="connsiteY132" fmla="*/ 98465 h 98465"/>
                <a:gd name="connsiteX133" fmla="*/ 163647 w 625565"/>
                <a:gd name="connsiteY133" fmla="*/ 98465 h 98465"/>
                <a:gd name="connsiteX134" fmla="*/ 172655 w 625565"/>
                <a:gd name="connsiteY134" fmla="*/ 98465 h 98465"/>
                <a:gd name="connsiteX135" fmla="*/ 179349 w 625565"/>
                <a:gd name="connsiteY135" fmla="*/ 98465 h 98465"/>
                <a:gd name="connsiteX136" fmla="*/ 188357 w 625565"/>
                <a:gd name="connsiteY136" fmla="*/ 98465 h 98465"/>
                <a:gd name="connsiteX137" fmla="*/ 195051 w 625565"/>
                <a:gd name="connsiteY137" fmla="*/ 98465 h 98465"/>
                <a:gd name="connsiteX138" fmla="*/ 201807 w 625565"/>
                <a:gd name="connsiteY138" fmla="*/ 98465 h 98465"/>
                <a:gd name="connsiteX139" fmla="*/ 208500 w 625565"/>
                <a:gd name="connsiteY139" fmla="*/ 98465 h 98465"/>
                <a:gd name="connsiteX140" fmla="*/ 215256 w 625565"/>
                <a:gd name="connsiteY140" fmla="*/ 98465 h 98465"/>
                <a:gd name="connsiteX141" fmla="*/ 221950 w 625565"/>
                <a:gd name="connsiteY141" fmla="*/ 98465 h 98465"/>
                <a:gd name="connsiteX142" fmla="*/ 228706 w 625565"/>
                <a:gd name="connsiteY142" fmla="*/ 98465 h 98465"/>
                <a:gd name="connsiteX143" fmla="*/ 233210 w 625565"/>
                <a:gd name="connsiteY143" fmla="*/ 98465 h 98465"/>
                <a:gd name="connsiteX144" fmla="*/ 237652 w 625565"/>
                <a:gd name="connsiteY144" fmla="*/ 98465 h 98465"/>
                <a:gd name="connsiteX145" fmla="*/ 244408 w 625565"/>
                <a:gd name="connsiteY145" fmla="*/ 98465 h 98465"/>
                <a:gd name="connsiteX146" fmla="*/ 248849 w 625565"/>
                <a:gd name="connsiteY146" fmla="*/ 98465 h 98465"/>
                <a:gd name="connsiteX147" fmla="*/ 253353 w 625565"/>
                <a:gd name="connsiteY147" fmla="*/ 98465 h 98465"/>
                <a:gd name="connsiteX148" fmla="*/ 257857 w 625565"/>
                <a:gd name="connsiteY148" fmla="*/ 98465 h 98465"/>
                <a:gd name="connsiteX149" fmla="*/ 262361 w 625565"/>
                <a:gd name="connsiteY149" fmla="*/ 98465 h 98465"/>
                <a:gd name="connsiteX150" fmla="*/ 266803 w 625565"/>
                <a:gd name="connsiteY150" fmla="*/ 98465 h 98465"/>
                <a:gd name="connsiteX151" fmla="*/ 269055 w 625565"/>
                <a:gd name="connsiteY151" fmla="*/ 98465 h 98465"/>
                <a:gd name="connsiteX152" fmla="*/ 273559 w 625565"/>
                <a:gd name="connsiteY152" fmla="*/ 98465 h 98465"/>
                <a:gd name="connsiteX153" fmla="*/ 275811 w 625565"/>
                <a:gd name="connsiteY153" fmla="*/ 98465 h 98465"/>
                <a:gd name="connsiteX154" fmla="*/ 280253 w 625565"/>
                <a:gd name="connsiteY154" fmla="*/ 98465 h 98465"/>
                <a:gd name="connsiteX155" fmla="*/ 282505 w 625565"/>
                <a:gd name="connsiteY155" fmla="*/ 98465 h 98465"/>
                <a:gd name="connsiteX156" fmla="*/ 284757 w 625565"/>
                <a:gd name="connsiteY156" fmla="*/ 98465 h 98465"/>
                <a:gd name="connsiteX157" fmla="*/ 289261 w 625565"/>
                <a:gd name="connsiteY157" fmla="*/ 98465 h 98465"/>
                <a:gd name="connsiteX158" fmla="*/ 291450 w 625565"/>
                <a:gd name="connsiteY158" fmla="*/ 98465 h 98465"/>
                <a:gd name="connsiteX159" fmla="*/ 293702 w 625565"/>
                <a:gd name="connsiteY159" fmla="*/ 98465 h 98465"/>
                <a:gd name="connsiteX160" fmla="*/ 295954 w 625565"/>
                <a:gd name="connsiteY160" fmla="*/ 98465 h 98465"/>
                <a:gd name="connsiteX161" fmla="*/ 295954 w 625565"/>
                <a:gd name="connsiteY161" fmla="*/ 98465 h 98465"/>
                <a:gd name="connsiteX162" fmla="*/ 298206 w 625565"/>
                <a:gd name="connsiteY162" fmla="*/ 98465 h 98465"/>
                <a:gd name="connsiteX163" fmla="*/ 300458 w 625565"/>
                <a:gd name="connsiteY163" fmla="*/ 98465 h 98465"/>
                <a:gd name="connsiteX164" fmla="*/ 302710 w 625565"/>
                <a:gd name="connsiteY164" fmla="*/ 98465 h 98465"/>
                <a:gd name="connsiteX165" fmla="*/ 302710 w 625565"/>
                <a:gd name="connsiteY165" fmla="*/ 98465 h 98465"/>
                <a:gd name="connsiteX166" fmla="*/ 304962 w 625565"/>
                <a:gd name="connsiteY166" fmla="*/ 98465 h 98465"/>
                <a:gd name="connsiteX167" fmla="*/ 304962 w 625565"/>
                <a:gd name="connsiteY167" fmla="*/ 98465 h 98465"/>
                <a:gd name="connsiteX168" fmla="*/ 307152 w 625565"/>
                <a:gd name="connsiteY168" fmla="*/ 98465 h 98465"/>
                <a:gd name="connsiteX169" fmla="*/ 307152 w 625565"/>
                <a:gd name="connsiteY169" fmla="*/ 98465 h 98465"/>
                <a:gd name="connsiteX170" fmla="*/ 309404 w 625565"/>
                <a:gd name="connsiteY170" fmla="*/ 98465 h 98465"/>
                <a:gd name="connsiteX171" fmla="*/ 309404 w 625565"/>
                <a:gd name="connsiteY171" fmla="*/ 98465 h 98465"/>
                <a:gd name="connsiteX172" fmla="*/ 309404 w 625565"/>
                <a:gd name="connsiteY172" fmla="*/ 98465 h 98465"/>
                <a:gd name="connsiteX173" fmla="*/ 309404 w 625565"/>
                <a:gd name="connsiteY173" fmla="*/ 98465 h 98465"/>
                <a:gd name="connsiteX174" fmla="*/ 311656 w 625565"/>
                <a:gd name="connsiteY174" fmla="*/ 98465 h 98465"/>
                <a:gd name="connsiteX175" fmla="*/ 311656 w 625565"/>
                <a:gd name="connsiteY175" fmla="*/ 98465 h 98465"/>
                <a:gd name="connsiteX176" fmla="*/ 311656 w 625565"/>
                <a:gd name="connsiteY176" fmla="*/ 98465 h 98465"/>
                <a:gd name="connsiteX177" fmla="*/ 311656 w 625565"/>
                <a:gd name="connsiteY177" fmla="*/ 98465 h 98465"/>
                <a:gd name="connsiteX178" fmla="*/ 311656 w 625565"/>
                <a:gd name="connsiteY178" fmla="*/ 98465 h 98465"/>
                <a:gd name="connsiteX179" fmla="*/ 311656 w 625565"/>
                <a:gd name="connsiteY179" fmla="*/ 98465 h 98465"/>
                <a:gd name="connsiteX180" fmla="*/ 311656 w 625565"/>
                <a:gd name="connsiteY180" fmla="*/ 98465 h 98465"/>
                <a:gd name="connsiteX181" fmla="*/ 311656 w 625565"/>
                <a:gd name="connsiteY181" fmla="*/ 98465 h 98465"/>
                <a:gd name="connsiteX182" fmla="*/ 311656 w 625565"/>
                <a:gd name="connsiteY182" fmla="*/ 98465 h 98465"/>
                <a:gd name="connsiteX183" fmla="*/ 311656 w 625565"/>
                <a:gd name="connsiteY183" fmla="*/ 98465 h 98465"/>
                <a:gd name="connsiteX184" fmla="*/ 311656 w 625565"/>
                <a:gd name="connsiteY184" fmla="*/ 98465 h 98465"/>
                <a:gd name="connsiteX185" fmla="*/ 311656 w 625565"/>
                <a:gd name="connsiteY185" fmla="*/ 98465 h 98465"/>
                <a:gd name="connsiteX186" fmla="*/ 325106 w 625565"/>
                <a:gd name="connsiteY186" fmla="*/ 98465 h 98465"/>
                <a:gd name="connsiteX187" fmla="*/ 336303 w 625565"/>
                <a:gd name="connsiteY187" fmla="*/ 98465 h 98465"/>
                <a:gd name="connsiteX188" fmla="*/ 347563 w 625565"/>
                <a:gd name="connsiteY188" fmla="*/ 98465 h 98465"/>
                <a:gd name="connsiteX189" fmla="*/ 358761 w 625565"/>
                <a:gd name="connsiteY189" fmla="*/ 98465 h 98465"/>
                <a:gd name="connsiteX190" fmla="*/ 369959 w 625565"/>
                <a:gd name="connsiteY190" fmla="*/ 98465 h 98465"/>
                <a:gd name="connsiteX191" fmla="*/ 378904 w 625565"/>
                <a:gd name="connsiteY191" fmla="*/ 98465 h 98465"/>
                <a:gd name="connsiteX192" fmla="*/ 390164 w 625565"/>
                <a:gd name="connsiteY192" fmla="*/ 98465 h 98465"/>
                <a:gd name="connsiteX193" fmla="*/ 390164 w 625565"/>
                <a:gd name="connsiteY193" fmla="*/ 98465 h 98465"/>
                <a:gd name="connsiteX194" fmla="*/ 574018 w 625565"/>
                <a:gd name="connsiteY194" fmla="*/ 98465 h 98465"/>
                <a:gd name="connsiteX195" fmla="*/ 625565 w 625565"/>
                <a:gd name="connsiteY195" fmla="*/ 51467 h 98465"/>
                <a:gd name="connsiteX196" fmla="*/ 574018 w 625565"/>
                <a:gd name="connsiteY196" fmla="*/ 0 h 9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625565" h="98465" fill="none" extrusionOk="0">
                  <a:moveTo>
                    <a:pt x="150198" y="0"/>
                  </a:moveTo>
                  <a:cubicBezTo>
                    <a:pt x="135317" y="-2916"/>
                    <a:pt x="72218" y="6399"/>
                    <a:pt x="51546" y="0"/>
                  </a:cubicBezTo>
                  <a:cubicBezTo>
                    <a:pt x="24224" y="-2526"/>
                    <a:pt x="-1435" y="27617"/>
                    <a:pt x="0" y="51467"/>
                  </a:cubicBezTo>
                  <a:cubicBezTo>
                    <a:pt x="-377" y="79250"/>
                    <a:pt x="23833" y="101880"/>
                    <a:pt x="51546" y="98465"/>
                  </a:cubicBezTo>
                  <a:cubicBezTo>
                    <a:pt x="100810" y="102370"/>
                    <a:pt x="110855" y="98928"/>
                    <a:pt x="150198" y="98465"/>
                  </a:cubicBezTo>
                  <a:moveTo>
                    <a:pt x="574018" y="0"/>
                  </a:moveTo>
                  <a:cubicBezTo>
                    <a:pt x="532978" y="-4492"/>
                    <a:pt x="504742" y="-2644"/>
                    <a:pt x="443963" y="0"/>
                  </a:cubicBezTo>
                  <a:cubicBezTo>
                    <a:pt x="423948" y="-1951"/>
                    <a:pt x="416344" y="1397"/>
                    <a:pt x="390164" y="0"/>
                  </a:cubicBezTo>
                  <a:cubicBezTo>
                    <a:pt x="389153" y="-101"/>
                    <a:pt x="388767" y="55"/>
                    <a:pt x="387912" y="0"/>
                  </a:cubicBezTo>
                  <a:cubicBezTo>
                    <a:pt x="386270" y="352"/>
                    <a:pt x="385520" y="-340"/>
                    <a:pt x="383408" y="0"/>
                  </a:cubicBezTo>
                  <a:cubicBezTo>
                    <a:pt x="382790" y="365"/>
                    <a:pt x="380579" y="262"/>
                    <a:pt x="378904" y="0"/>
                  </a:cubicBezTo>
                  <a:cubicBezTo>
                    <a:pt x="377336" y="339"/>
                    <a:pt x="375719" y="-194"/>
                    <a:pt x="374463" y="0"/>
                  </a:cubicBezTo>
                  <a:cubicBezTo>
                    <a:pt x="374068" y="197"/>
                    <a:pt x="372868" y="-154"/>
                    <a:pt x="372211" y="0"/>
                  </a:cubicBezTo>
                  <a:cubicBezTo>
                    <a:pt x="371408" y="309"/>
                    <a:pt x="368419" y="-251"/>
                    <a:pt x="367707" y="0"/>
                  </a:cubicBezTo>
                  <a:cubicBezTo>
                    <a:pt x="366597" y="26"/>
                    <a:pt x="366032" y="-123"/>
                    <a:pt x="365455" y="0"/>
                  </a:cubicBezTo>
                  <a:cubicBezTo>
                    <a:pt x="364635" y="176"/>
                    <a:pt x="362684" y="-331"/>
                    <a:pt x="361013" y="0"/>
                  </a:cubicBezTo>
                  <a:cubicBezTo>
                    <a:pt x="360042" y="-100"/>
                    <a:pt x="359290" y="-196"/>
                    <a:pt x="358761" y="0"/>
                  </a:cubicBezTo>
                  <a:cubicBezTo>
                    <a:pt x="357927" y="-236"/>
                    <a:pt x="356178" y="108"/>
                    <a:pt x="354257" y="0"/>
                  </a:cubicBezTo>
                  <a:cubicBezTo>
                    <a:pt x="353563" y="-145"/>
                    <a:pt x="352368" y="72"/>
                    <a:pt x="352005" y="0"/>
                  </a:cubicBezTo>
                  <a:cubicBezTo>
                    <a:pt x="351748" y="-111"/>
                    <a:pt x="350834" y="-74"/>
                    <a:pt x="349753" y="0"/>
                  </a:cubicBezTo>
                  <a:cubicBezTo>
                    <a:pt x="349349" y="-66"/>
                    <a:pt x="347955" y="7"/>
                    <a:pt x="347563" y="0"/>
                  </a:cubicBezTo>
                  <a:cubicBezTo>
                    <a:pt x="346467" y="-87"/>
                    <a:pt x="346142" y="-20"/>
                    <a:pt x="345311" y="0"/>
                  </a:cubicBezTo>
                  <a:cubicBezTo>
                    <a:pt x="345029" y="111"/>
                    <a:pt x="343363" y="-129"/>
                    <a:pt x="343059" y="0"/>
                  </a:cubicBezTo>
                  <a:cubicBezTo>
                    <a:pt x="342042" y="-28"/>
                    <a:pt x="341674" y="-137"/>
                    <a:pt x="340807" y="0"/>
                  </a:cubicBezTo>
                  <a:cubicBezTo>
                    <a:pt x="340483" y="-53"/>
                    <a:pt x="339198" y="77"/>
                    <a:pt x="338555" y="0"/>
                  </a:cubicBezTo>
                  <a:cubicBezTo>
                    <a:pt x="337633" y="-111"/>
                    <a:pt x="337065" y="-3"/>
                    <a:pt x="336303" y="0"/>
                  </a:cubicBezTo>
                  <a:cubicBezTo>
                    <a:pt x="335941" y="56"/>
                    <a:pt x="334892" y="5"/>
                    <a:pt x="334114" y="0"/>
                  </a:cubicBezTo>
                  <a:cubicBezTo>
                    <a:pt x="333369" y="127"/>
                    <a:pt x="332894" y="61"/>
                    <a:pt x="331862" y="0"/>
                  </a:cubicBezTo>
                  <a:cubicBezTo>
                    <a:pt x="331484" y="21"/>
                    <a:pt x="330282" y="-69"/>
                    <a:pt x="329610" y="0"/>
                  </a:cubicBezTo>
                  <a:lnTo>
                    <a:pt x="329610" y="0"/>
                  </a:lnTo>
                  <a:cubicBezTo>
                    <a:pt x="328603" y="58"/>
                    <a:pt x="328246" y="-157"/>
                    <a:pt x="327358" y="0"/>
                  </a:cubicBezTo>
                  <a:cubicBezTo>
                    <a:pt x="326422" y="-130"/>
                    <a:pt x="325753" y="161"/>
                    <a:pt x="325106" y="0"/>
                  </a:cubicBezTo>
                  <a:lnTo>
                    <a:pt x="325106" y="0"/>
                  </a:lnTo>
                  <a:cubicBezTo>
                    <a:pt x="324158" y="-48"/>
                    <a:pt x="323205" y="-118"/>
                    <a:pt x="322854" y="0"/>
                  </a:cubicBezTo>
                  <a:lnTo>
                    <a:pt x="322854" y="0"/>
                  </a:lnTo>
                  <a:cubicBezTo>
                    <a:pt x="321886" y="-133"/>
                    <a:pt x="321205" y="8"/>
                    <a:pt x="320602" y="0"/>
                  </a:cubicBezTo>
                  <a:lnTo>
                    <a:pt x="320602" y="0"/>
                  </a:lnTo>
                  <a:lnTo>
                    <a:pt x="320602" y="0"/>
                  </a:lnTo>
                  <a:cubicBezTo>
                    <a:pt x="320209" y="-163"/>
                    <a:pt x="319106" y="141"/>
                    <a:pt x="318412" y="0"/>
                  </a:cubicBezTo>
                  <a:lnTo>
                    <a:pt x="318412" y="0"/>
                  </a:lnTo>
                  <a:lnTo>
                    <a:pt x="318412" y="0"/>
                  </a:lnTo>
                  <a:cubicBezTo>
                    <a:pt x="317601" y="-123"/>
                    <a:pt x="317179" y="190"/>
                    <a:pt x="316160" y="0"/>
                  </a:cubicBezTo>
                  <a:lnTo>
                    <a:pt x="316160" y="0"/>
                  </a:lnTo>
                  <a:lnTo>
                    <a:pt x="316160" y="0"/>
                  </a:lnTo>
                  <a:cubicBezTo>
                    <a:pt x="315265" y="-65"/>
                    <a:pt x="314941" y="53"/>
                    <a:pt x="313908" y="0"/>
                  </a:cubicBez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cubicBezTo>
                    <a:pt x="313352" y="149"/>
                    <a:pt x="312576" y="102"/>
                    <a:pt x="311656" y="0"/>
                  </a:cubicBez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cubicBezTo>
                    <a:pt x="310507" y="-357"/>
                    <a:pt x="308734" y="-194"/>
                    <a:pt x="307152" y="0"/>
                  </a:cubicBezTo>
                  <a:cubicBezTo>
                    <a:pt x="304022" y="586"/>
                    <a:pt x="301829" y="202"/>
                    <a:pt x="300458" y="0"/>
                  </a:cubicBezTo>
                  <a:cubicBezTo>
                    <a:pt x="298873" y="106"/>
                    <a:pt x="298151" y="139"/>
                    <a:pt x="295954" y="0"/>
                  </a:cubicBezTo>
                  <a:cubicBezTo>
                    <a:pt x="293297" y="-360"/>
                    <a:pt x="291592" y="-211"/>
                    <a:pt x="289261" y="0"/>
                  </a:cubicBezTo>
                  <a:cubicBezTo>
                    <a:pt x="287554" y="166"/>
                    <a:pt x="285259" y="282"/>
                    <a:pt x="284757" y="0"/>
                  </a:cubicBezTo>
                  <a:cubicBezTo>
                    <a:pt x="282851" y="349"/>
                    <a:pt x="279223" y="-329"/>
                    <a:pt x="278001" y="0"/>
                  </a:cubicBezTo>
                  <a:cubicBezTo>
                    <a:pt x="277032" y="-214"/>
                    <a:pt x="275165" y="-253"/>
                    <a:pt x="273559" y="0"/>
                  </a:cubicBezTo>
                  <a:cubicBezTo>
                    <a:pt x="272280" y="384"/>
                    <a:pt x="269706" y="-216"/>
                    <a:pt x="269055" y="0"/>
                  </a:cubicBezTo>
                  <a:cubicBezTo>
                    <a:pt x="268360" y="-390"/>
                    <a:pt x="265391" y="201"/>
                    <a:pt x="264551" y="0"/>
                  </a:cubicBezTo>
                  <a:cubicBezTo>
                    <a:pt x="262941" y="-307"/>
                    <a:pt x="261228" y="185"/>
                    <a:pt x="260109" y="0"/>
                  </a:cubicBezTo>
                  <a:cubicBezTo>
                    <a:pt x="258961" y="-221"/>
                    <a:pt x="257151" y="69"/>
                    <a:pt x="255605" y="0"/>
                  </a:cubicBezTo>
                  <a:cubicBezTo>
                    <a:pt x="255009" y="-337"/>
                    <a:pt x="251557" y="-38"/>
                    <a:pt x="251101" y="0"/>
                  </a:cubicBezTo>
                  <a:cubicBezTo>
                    <a:pt x="250640" y="-56"/>
                    <a:pt x="249235" y="2"/>
                    <a:pt x="248849" y="0"/>
                  </a:cubicBezTo>
                  <a:cubicBezTo>
                    <a:pt x="247152" y="-331"/>
                    <a:pt x="245344" y="-346"/>
                    <a:pt x="244408" y="0"/>
                  </a:cubicBezTo>
                  <a:cubicBezTo>
                    <a:pt x="243126" y="-211"/>
                    <a:pt x="240823" y="194"/>
                    <a:pt x="239904" y="0"/>
                  </a:cubicBezTo>
                  <a:cubicBezTo>
                    <a:pt x="239313" y="-116"/>
                    <a:pt x="238097" y="147"/>
                    <a:pt x="237652" y="0"/>
                  </a:cubicBezTo>
                  <a:cubicBezTo>
                    <a:pt x="236581" y="191"/>
                    <a:pt x="235084" y="-141"/>
                    <a:pt x="233210" y="0"/>
                  </a:cubicBezTo>
                  <a:cubicBezTo>
                    <a:pt x="232645" y="161"/>
                    <a:pt x="231998" y="-34"/>
                    <a:pt x="230958" y="0"/>
                  </a:cubicBezTo>
                  <a:cubicBezTo>
                    <a:pt x="230114" y="-46"/>
                    <a:pt x="227477" y="-370"/>
                    <a:pt x="226454" y="0"/>
                  </a:cubicBezTo>
                  <a:cubicBezTo>
                    <a:pt x="225457" y="-13"/>
                    <a:pt x="225151" y="7"/>
                    <a:pt x="224202" y="0"/>
                  </a:cubicBezTo>
                  <a:cubicBezTo>
                    <a:pt x="223501" y="-17"/>
                    <a:pt x="222943" y="-18"/>
                    <a:pt x="221950" y="0"/>
                  </a:cubicBezTo>
                  <a:cubicBezTo>
                    <a:pt x="221697" y="142"/>
                    <a:pt x="220040" y="141"/>
                    <a:pt x="219760" y="0"/>
                  </a:cubicBezTo>
                  <a:cubicBezTo>
                    <a:pt x="218900" y="-2"/>
                    <a:pt x="215708" y="175"/>
                    <a:pt x="215256" y="0"/>
                  </a:cubicBezTo>
                  <a:cubicBezTo>
                    <a:pt x="214686" y="70"/>
                    <a:pt x="213671" y="-199"/>
                    <a:pt x="213004" y="0"/>
                  </a:cubicBezTo>
                  <a:cubicBezTo>
                    <a:pt x="212385" y="-150"/>
                    <a:pt x="211835" y="32"/>
                    <a:pt x="210752" y="0"/>
                  </a:cubicBezTo>
                  <a:cubicBezTo>
                    <a:pt x="210259" y="192"/>
                    <a:pt x="209595" y="74"/>
                    <a:pt x="208500" y="0"/>
                  </a:cubicBezTo>
                  <a:cubicBezTo>
                    <a:pt x="208079" y="59"/>
                    <a:pt x="206779" y="165"/>
                    <a:pt x="206248" y="0"/>
                  </a:cubicBezTo>
                  <a:cubicBezTo>
                    <a:pt x="205607" y="118"/>
                    <a:pt x="204685" y="-8"/>
                    <a:pt x="204059" y="0"/>
                  </a:cubicBezTo>
                  <a:lnTo>
                    <a:pt x="204059" y="0"/>
                  </a:lnTo>
                  <a:cubicBezTo>
                    <a:pt x="203461" y="-168"/>
                    <a:pt x="202364" y="7"/>
                    <a:pt x="201807" y="0"/>
                  </a:cubicBezTo>
                  <a:cubicBezTo>
                    <a:pt x="200911" y="125"/>
                    <a:pt x="200240" y="8"/>
                    <a:pt x="199555" y="0"/>
                  </a:cubicBezTo>
                  <a:cubicBezTo>
                    <a:pt x="199329" y="-97"/>
                    <a:pt x="197820" y="50"/>
                    <a:pt x="197303" y="0"/>
                  </a:cubicBezTo>
                  <a:lnTo>
                    <a:pt x="197303" y="0"/>
                  </a:lnTo>
                  <a:cubicBezTo>
                    <a:pt x="196943" y="117"/>
                    <a:pt x="195842" y="7"/>
                    <a:pt x="195051" y="0"/>
                  </a:cubicBezTo>
                  <a:lnTo>
                    <a:pt x="195051" y="0"/>
                  </a:lnTo>
                  <a:cubicBezTo>
                    <a:pt x="194199" y="59"/>
                    <a:pt x="193782" y="173"/>
                    <a:pt x="192799" y="0"/>
                  </a:cubicBezTo>
                  <a:lnTo>
                    <a:pt x="192799" y="0"/>
                  </a:lnTo>
                  <a:cubicBezTo>
                    <a:pt x="192558" y="90"/>
                    <a:pt x="191395" y="120"/>
                    <a:pt x="190609" y="0"/>
                  </a:cubicBezTo>
                  <a:lnTo>
                    <a:pt x="190609" y="0"/>
                  </a:lnTo>
                  <a:cubicBezTo>
                    <a:pt x="190230" y="195"/>
                    <a:pt x="189169" y="-50"/>
                    <a:pt x="188357" y="0"/>
                  </a:cubicBezTo>
                  <a:lnTo>
                    <a:pt x="188357" y="0"/>
                  </a:lnTo>
                  <a:cubicBezTo>
                    <a:pt x="187566" y="-113"/>
                    <a:pt x="186784" y="-176"/>
                    <a:pt x="186105" y="0"/>
                  </a:cubicBezTo>
                  <a:lnTo>
                    <a:pt x="186105" y="0"/>
                  </a:lnTo>
                  <a:lnTo>
                    <a:pt x="186105" y="0"/>
                  </a:lnTo>
                  <a:lnTo>
                    <a:pt x="186105" y="0"/>
                  </a:lnTo>
                  <a:cubicBezTo>
                    <a:pt x="185791" y="80"/>
                    <a:pt x="184542" y="71"/>
                    <a:pt x="183853" y="0"/>
                  </a:cubicBez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cubicBezTo>
                    <a:pt x="183374" y="-110"/>
                    <a:pt x="182215" y="-138"/>
                    <a:pt x="181601" y="0"/>
                  </a:cubicBez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cubicBezTo>
                    <a:pt x="179695" y="-202"/>
                    <a:pt x="175745" y="-528"/>
                    <a:pt x="174907" y="0"/>
                  </a:cubicBezTo>
                  <a:cubicBezTo>
                    <a:pt x="173850" y="-118"/>
                    <a:pt x="171580" y="256"/>
                    <a:pt x="170403" y="0"/>
                  </a:cubicBezTo>
                  <a:cubicBezTo>
                    <a:pt x="168225" y="354"/>
                    <a:pt x="166555" y="108"/>
                    <a:pt x="163647" y="0"/>
                  </a:cubicBezTo>
                  <a:cubicBezTo>
                    <a:pt x="161723" y="-202"/>
                    <a:pt x="159808" y="121"/>
                    <a:pt x="159206" y="0"/>
                  </a:cubicBezTo>
                  <a:cubicBezTo>
                    <a:pt x="156022" y="-298"/>
                    <a:pt x="154923" y="264"/>
                    <a:pt x="152450" y="0"/>
                  </a:cubicBezTo>
                  <a:cubicBezTo>
                    <a:pt x="151871" y="-31"/>
                    <a:pt x="150556" y="117"/>
                    <a:pt x="150198" y="0"/>
                  </a:cubicBezTo>
                  <a:cubicBezTo>
                    <a:pt x="142246" y="14487"/>
                    <a:pt x="147094" y="77554"/>
                    <a:pt x="150198" y="98465"/>
                  </a:cubicBezTo>
                  <a:cubicBezTo>
                    <a:pt x="151665" y="98197"/>
                    <a:pt x="153196" y="98268"/>
                    <a:pt x="154702" y="98465"/>
                  </a:cubicBezTo>
                  <a:cubicBezTo>
                    <a:pt x="159122" y="97736"/>
                    <a:pt x="161806" y="98206"/>
                    <a:pt x="163647" y="98465"/>
                  </a:cubicBezTo>
                  <a:cubicBezTo>
                    <a:pt x="166158" y="97667"/>
                    <a:pt x="168974" y="98936"/>
                    <a:pt x="172655" y="98465"/>
                  </a:cubicBezTo>
                  <a:cubicBezTo>
                    <a:pt x="173792" y="98025"/>
                    <a:pt x="176727" y="98329"/>
                    <a:pt x="179349" y="98465"/>
                  </a:cubicBezTo>
                  <a:cubicBezTo>
                    <a:pt x="183168" y="98723"/>
                    <a:pt x="186660" y="97985"/>
                    <a:pt x="188357" y="98465"/>
                  </a:cubicBezTo>
                  <a:cubicBezTo>
                    <a:pt x="190290" y="99006"/>
                    <a:pt x="193858" y="98674"/>
                    <a:pt x="195051" y="98465"/>
                  </a:cubicBezTo>
                  <a:cubicBezTo>
                    <a:pt x="197935" y="98238"/>
                    <a:pt x="200875" y="98866"/>
                    <a:pt x="201807" y="98465"/>
                  </a:cubicBezTo>
                  <a:cubicBezTo>
                    <a:pt x="203341" y="99012"/>
                    <a:pt x="207681" y="98548"/>
                    <a:pt x="208500" y="98465"/>
                  </a:cubicBezTo>
                  <a:cubicBezTo>
                    <a:pt x="209245" y="98776"/>
                    <a:pt x="213349" y="98808"/>
                    <a:pt x="215256" y="98465"/>
                  </a:cubicBezTo>
                  <a:cubicBezTo>
                    <a:pt x="216403" y="98882"/>
                    <a:pt x="220692" y="97971"/>
                    <a:pt x="221950" y="98465"/>
                  </a:cubicBezTo>
                  <a:cubicBezTo>
                    <a:pt x="224096" y="97896"/>
                    <a:pt x="226208" y="98369"/>
                    <a:pt x="228706" y="98465"/>
                  </a:cubicBezTo>
                  <a:cubicBezTo>
                    <a:pt x="230611" y="98316"/>
                    <a:pt x="232697" y="98063"/>
                    <a:pt x="233210" y="98465"/>
                  </a:cubicBezTo>
                  <a:cubicBezTo>
                    <a:pt x="234850" y="98419"/>
                    <a:pt x="236052" y="98178"/>
                    <a:pt x="237652" y="98465"/>
                  </a:cubicBezTo>
                  <a:cubicBezTo>
                    <a:pt x="238962" y="98315"/>
                    <a:pt x="241432" y="99006"/>
                    <a:pt x="244408" y="98465"/>
                  </a:cubicBezTo>
                  <a:cubicBezTo>
                    <a:pt x="245126" y="98569"/>
                    <a:pt x="248293" y="98683"/>
                    <a:pt x="248849" y="98465"/>
                  </a:cubicBezTo>
                  <a:cubicBezTo>
                    <a:pt x="249615" y="98149"/>
                    <a:pt x="252220" y="98075"/>
                    <a:pt x="253353" y="98465"/>
                  </a:cubicBezTo>
                  <a:cubicBezTo>
                    <a:pt x="254673" y="98119"/>
                    <a:pt x="257031" y="98710"/>
                    <a:pt x="257857" y="98465"/>
                  </a:cubicBezTo>
                  <a:cubicBezTo>
                    <a:pt x="259307" y="98290"/>
                    <a:pt x="260172" y="98137"/>
                    <a:pt x="262361" y="98465"/>
                  </a:cubicBezTo>
                  <a:cubicBezTo>
                    <a:pt x="262986" y="98655"/>
                    <a:pt x="265459" y="98215"/>
                    <a:pt x="266803" y="98465"/>
                  </a:cubicBezTo>
                  <a:cubicBezTo>
                    <a:pt x="267823" y="98547"/>
                    <a:pt x="268224" y="98557"/>
                    <a:pt x="269055" y="98465"/>
                  </a:cubicBezTo>
                  <a:cubicBezTo>
                    <a:pt x="270831" y="98412"/>
                    <a:pt x="271404" y="98768"/>
                    <a:pt x="273559" y="98465"/>
                  </a:cubicBezTo>
                  <a:cubicBezTo>
                    <a:pt x="273960" y="98309"/>
                    <a:pt x="275506" y="98291"/>
                    <a:pt x="275811" y="98465"/>
                  </a:cubicBezTo>
                  <a:cubicBezTo>
                    <a:pt x="277463" y="98340"/>
                    <a:pt x="279679" y="98235"/>
                    <a:pt x="280253" y="98465"/>
                  </a:cubicBezTo>
                  <a:cubicBezTo>
                    <a:pt x="280891" y="98350"/>
                    <a:pt x="281442" y="98477"/>
                    <a:pt x="282505" y="98465"/>
                  </a:cubicBezTo>
                  <a:cubicBezTo>
                    <a:pt x="283203" y="98516"/>
                    <a:pt x="284292" y="98598"/>
                    <a:pt x="284757" y="98465"/>
                  </a:cubicBezTo>
                  <a:cubicBezTo>
                    <a:pt x="286366" y="98631"/>
                    <a:pt x="288015" y="98857"/>
                    <a:pt x="289261" y="98465"/>
                  </a:cubicBezTo>
                  <a:cubicBezTo>
                    <a:pt x="289714" y="98467"/>
                    <a:pt x="290771" y="98629"/>
                    <a:pt x="291450" y="98465"/>
                  </a:cubicBezTo>
                  <a:cubicBezTo>
                    <a:pt x="292443" y="98309"/>
                    <a:pt x="292948" y="98311"/>
                    <a:pt x="293702" y="98465"/>
                  </a:cubicBezTo>
                  <a:cubicBezTo>
                    <a:pt x="294567" y="98264"/>
                    <a:pt x="295626" y="98533"/>
                    <a:pt x="295954" y="98465"/>
                  </a:cubicBezTo>
                  <a:lnTo>
                    <a:pt x="295954" y="98465"/>
                  </a:lnTo>
                  <a:cubicBezTo>
                    <a:pt x="296380" y="98524"/>
                    <a:pt x="297096" y="98602"/>
                    <a:pt x="298206" y="98465"/>
                  </a:cubicBezTo>
                  <a:cubicBezTo>
                    <a:pt x="299293" y="98608"/>
                    <a:pt x="299957" y="98663"/>
                    <a:pt x="300458" y="98465"/>
                  </a:cubicBezTo>
                  <a:cubicBezTo>
                    <a:pt x="301239" y="98407"/>
                    <a:pt x="301978" y="98499"/>
                    <a:pt x="302710" y="98465"/>
                  </a:cubicBezTo>
                  <a:lnTo>
                    <a:pt x="302710" y="98465"/>
                  </a:lnTo>
                  <a:cubicBezTo>
                    <a:pt x="303642" y="98342"/>
                    <a:pt x="303958" y="98534"/>
                    <a:pt x="304962" y="98465"/>
                  </a:cubicBezTo>
                  <a:lnTo>
                    <a:pt x="304962" y="98465"/>
                  </a:lnTo>
                  <a:cubicBezTo>
                    <a:pt x="305252" y="98496"/>
                    <a:pt x="306082" y="98270"/>
                    <a:pt x="307152" y="98465"/>
                  </a:cubicBezTo>
                  <a:lnTo>
                    <a:pt x="307152" y="98465"/>
                  </a:lnTo>
                  <a:cubicBezTo>
                    <a:pt x="308038" y="98316"/>
                    <a:pt x="308737" y="98392"/>
                    <a:pt x="309404" y="98465"/>
                  </a:cubicBezTo>
                  <a:lnTo>
                    <a:pt x="309404" y="98465"/>
                  </a:lnTo>
                  <a:lnTo>
                    <a:pt x="309404" y="98465"/>
                  </a:lnTo>
                  <a:lnTo>
                    <a:pt x="309404" y="98465"/>
                  </a:lnTo>
                  <a:cubicBezTo>
                    <a:pt x="309751" y="98577"/>
                    <a:pt x="311340" y="98664"/>
                    <a:pt x="311656" y="98465"/>
                  </a:cubicBez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cubicBezTo>
                    <a:pt x="316813" y="98664"/>
                    <a:pt x="321037" y="99126"/>
                    <a:pt x="325106" y="98465"/>
                  </a:cubicBezTo>
                  <a:cubicBezTo>
                    <a:pt x="329184" y="97888"/>
                    <a:pt x="333063" y="99019"/>
                    <a:pt x="336303" y="98465"/>
                  </a:cubicBezTo>
                  <a:cubicBezTo>
                    <a:pt x="338760" y="98367"/>
                    <a:pt x="343787" y="98371"/>
                    <a:pt x="347563" y="98465"/>
                  </a:cubicBezTo>
                  <a:cubicBezTo>
                    <a:pt x="350144" y="98384"/>
                    <a:pt x="354583" y="98196"/>
                    <a:pt x="358761" y="98465"/>
                  </a:cubicBezTo>
                  <a:cubicBezTo>
                    <a:pt x="361655" y="99137"/>
                    <a:pt x="364811" y="98863"/>
                    <a:pt x="369959" y="98465"/>
                  </a:cubicBezTo>
                  <a:cubicBezTo>
                    <a:pt x="370932" y="98539"/>
                    <a:pt x="377923" y="99003"/>
                    <a:pt x="378904" y="98465"/>
                  </a:cubicBezTo>
                  <a:cubicBezTo>
                    <a:pt x="380138" y="97674"/>
                    <a:pt x="385802" y="98656"/>
                    <a:pt x="390164" y="98465"/>
                  </a:cubicBezTo>
                  <a:lnTo>
                    <a:pt x="390164" y="98465"/>
                  </a:lnTo>
                  <a:cubicBezTo>
                    <a:pt x="478107" y="84896"/>
                    <a:pt x="515659" y="109879"/>
                    <a:pt x="574018" y="98465"/>
                  </a:cubicBezTo>
                  <a:cubicBezTo>
                    <a:pt x="599590" y="100230"/>
                    <a:pt x="626310" y="77123"/>
                    <a:pt x="625565" y="51467"/>
                  </a:cubicBezTo>
                  <a:cubicBezTo>
                    <a:pt x="629631" y="26339"/>
                    <a:pt x="602397" y="-4878"/>
                    <a:pt x="574018" y="0"/>
                  </a:cubicBezTo>
                  <a:close/>
                </a:path>
                <a:path w="625565" h="98465" stroke="0" extrusionOk="0">
                  <a:moveTo>
                    <a:pt x="150198" y="0"/>
                  </a:moveTo>
                  <a:cubicBezTo>
                    <a:pt x="109949" y="-8306"/>
                    <a:pt x="78754" y="1462"/>
                    <a:pt x="51546" y="0"/>
                  </a:cubicBezTo>
                  <a:cubicBezTo>
                    <a:pt x="27601" y="-4057"/>
                    <a:pt x="1343" y="27391"/>
                    <a:pt x="0" y="51467"/>
                  </a:cubicBezTo>
                  <a:cubicBezTo>
                    <a:pt x="2522" y="79001"/>
                    <a:pt x="25429" y="99141"/>
                    <a:pt x="51546" y="98465"/>
                  </a:cubicBezTo>
                  <a:cubicBezTo>
                    <a:pt x="77323" y="100138"/>
                    <a:pt x="132112" y="107268"/>
                    <a:pt x="150198" y="98465"/>
                  </a:cubicBezTo>
                  <a:moveTo>
                    <a:pt x="574018" y="0"/>
                  </a:moveTo>
                  <a:cubicBezTo>
                    <a:pt x="543697" y="11638"/>
                    <a:pt x="472142" y="580"/>
                    <a:pt x="443963" y="0"/>
                  </a:cubicBezTo>
                  <a:cubicBezTo>
                    <a:pt x="433681" y="-1118"/>
                    <a:pt x="406504" y="3785"/>
                    <a:pt x="390164" y="0"/>
                  </a:cubicBezTo>
                  <a:cubicBezTo>
                    <a:pt x="389635" y="40"/>
                    <a:pt x="388983" y="-87"/>
                    <a:pt x="387912" y="0"/>
                  </a:cubicBezTo>
                  <a:cubicBezTo>
                    <a:pt x="385781" y="-169"/>
                    <a:pt x="384180" y="-4"/>
                    <a:pt x="383408" y="0"/>
                  </a:cubicBezTo>
                  <a:cubicBezTo>
                    <a:pt x="382826" y="98"/>
                    <a:pt x="380114" y="385"/>
                    <a:pt x="378904" y="0"/>
                  </a:cubicBezTo>
                  <a:cubicBezTo>
                    <a:pt x="376980" y="-344"/>
                    <a:pt x="375316" y="348"/>
                    <a:pt x="374463" y="0"/>
                  </a:cubicBezTo>
                  <a:cubicBezTo>
                    <a:pt x="373695" y="-81"/>
                    <a:pt x="372569" y="201"/>
                    <a:pt x="372211" y="0"/>
                  </a:cubicBezTo>
                  <a:cubicBezTo>
                    <a:pt x="370508" y="330"/>
                    <a:pt x="369734" y="215"/>
                    <a:pt x="367707" y="0"/>
                  </a:cubicBezTo>
                  <a:cubicBezTo>
                    <a:pt x="366595" y="80"/>
                    <a:pt x="365831" y="-90"/>
                    <a:pt x="365455" y="0"/>
                  </a:cubicBezTo>
                  <a:cubicBezTo>
                    <a:pt x="363408" y="67"/>
                    <a:pt x="361786" y="131"/>
                    <a:pt x="361013" y="0"/>
                  </a:cubicBezTo>
                  <a:cubicBezTo>
                    <a:pt x="360275" y="-27"/>
                    <a:pt x="359839" y="88"/>
                    <a:pt x="358761" y="0"/>
                  </a:cubicBezTo>
                  <a:cubicBezTo>
                    <a:pt x="358298" y="-401"/>
                    <a:pt x="354986" y="-154"/>
                    <a:pt x="354257" y="0"/>
                  </a:cubicBezTo>
                  <a:cubicBezTo>
                    <a:pt x="353374" y="-35"/>
                    <a:pt x="352973" y="28"/>
                    <a:pt x="352005" y="0"/>
                  </a:cubicBezTo>
                  <a:cubicBezTo>
                    <a:pt x="351664" y="20"/>
                    <a:pt x="350351" y="-137"/>
                    <a:pt x="349753" y="0"/>
                  </a:cubicBezTo>
                  <a:cubicBezTo>
                    <a:pt x="348810" y="59"/>
                    <a:pt x="348472" y="-192"/>
                    <a:pt x="347563" y="0"/>
                  </a:cubicBezTo>
                  <a:cubicBezTo>
                    <a:pt x="346887" y="139"/>
                    <a:pt x="346086" y="-143"/>
                    <a:pt x="345311" y="0"/>
                  </a:cubicBezTo>
                  <a:cubicBezTo>
                    <a:pt x="344944" y="-35"/>
                    <a:pt x="343291" y="-41"/>
                    <a:pt x="343059" y="0"/>
                  </a:cubicBezTo>
                  <a:cubicBezTo>
                    <a:pt x="342384" y="-73"/>
                    <a:pt x="341135" y="-160"/>
                    <a:pt x="340807" y="0"/>
                  </a:cubicBezTo>
                  <a:cubicBezTo>
                    <a:pt x="339867" y="73"/>
                    <a:pt x="339633" y="86"/>
                    <a:pt x="338555" y="0"/>
                  </a:cubicBezTo>
                  <a:cubicBezTo>
                    <a:pt x="338292" y="-104"/>
                    <a:pt x="336819" y="60"/>
                    <a:pt x="336303" y="0"/>
                  </a:cubicBezTo>
                  <a:cubicBezTo>
                    <a:pt x="335869" y="139"/>
                    <a:pt x="334881" y="60"/>
                    <a:pt x="334114" y="0"/>
                  </a:cubicBezTo>
                  <a:cubicBezTo>
                    <a:pt x="333757" y="69"/>
                    <a:pt x="332166" y="-165"/>
                    <a:pt x="331862" y="0"/>
                  </a:cubicBezTo>
                  <a:cubicBezTo>
                    <a:pt x="331496" y="189"/>
                    <a:pt x="330200" y="-54"/>
                    <a:pt x="329610" y="0"/>
                  </a:cubicBezTo>
                  <a:lnTo>
                    <a:pt x="329610" y="0"/>
                  </a:lnTo>
                  <a:cubicBezTo>
                    <a:pt x="329053" y="-146"/>
                    <a:pt x="328352" y="-192"/>
                    <a:pt x="327358" y="0"/>
                  </a:cubicBezTo>
                  <a:cubicBezTo>
                    <a:pt x="326890" y="154"/>
                    <a:pt x="325821" y="-43"/>
                    <a:pt x="325106" y="0"/>
                  </a:cubicBezTo>
                  <a:lnTo>
                    <a:pt x="325106" y="0"/>
                  </a:lnTo>
                  <a:cubicBezTo>
                    <a:pt x="324685" y="63"/>
                    <a:pt x="323296" y="-45"/>
                    <a:pt x="322854" y="0"/>
                  </a:cubicBezTo>
                  <a:lnTo>
                    <a:pt x="322854" y="0"/>
                  </a:lnTo>
                  <a:cubicBezTo>
                    <a:pt x="322264" y="35"/>
                    <a:pt x="321724" y="100"/>
                    <a:pt x="320602" y="0"/>
                  </a:cubicBezTo>
                  <a:lnTo>
                    <a:pt x="320602" y="0"/>
                  </a:lnTo>
                  <a:lnTo>
                    <a:pt x="320602" y="0"/>
                  </a:lnTo>
                  <a:cubicBezTo>
                    <a:pt x="319638" y="123"/>
                    <a:pt x="318643" y="-173"/>
                    <a:pt x="318412" y="0"/>
                  </a:cubicBezTo>
                  <a:lnTo>
                    <a:pt x="318412" y="0"/>
                  </a:lnTo>
                  <a:lnTo>
                    <a:pt x="318412" y="0"/>
                  </a:lnTo>
                  <a:cubicBezTo>
                    <a:pt x="317493" y="170"/>
                    <a:pt x="316749" y="121"/>
                    <a:pt x="316160" y="0"/>
                  </a:cubicBezTo>
                  <a:lnTo>
                    <a:pt x="316160" y="0"/>
                  </a:lnTo>
                  <a:lnTo>
                    <a:pt x="316160" y="0"/>
                  </a:lnTo>
                  <a:cubicBezTo>
                    <a:pt x="315257" y="-150"/>
                    <a:pt x="314265" y="-187"/>
                    <a:pt x="313908" y="0"/>
                  </a:cubicBez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lnTo>
                    <a:pt x="313908" y="0"/>
                  </a:lnTo>
                  <a:cubicBezTo>
                    <a:pt x="313093" y="169"/>
                    <a:pt x="311965" y="-21"/>
                    <a:pt x="311656" y="0"/>
                  </a:cubicBez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lnTo>
                    <a:pt x="311656" y="0"/>
                  </a:lnTo>
                  <a:cubicBezTo>
                    <a:pt x="310722" y="369"/>
                    <a:pt x="307917" y="302"/>
                    <a:pt x="307152" y="0"/>
                  </a:cubicBezTo>
                  <a:cubicBezTo>
                    <a:pt x="304301" y="-355"/>
                    <a:pt x="303690" y="-294"/>
                    <a:pt x="300458" y="0"/>
                  </a:cubicBezTo>
                  <a:cubicBezTo>
                    <a:pt x="298925" y="-108"/>
                    <a:pt x="297736" y="60"/>
                    <a:pt x="295954" y="0"/>
                  </a:cubicBezTo>
                  <a:cubicBezTo>
                    <a:pt x="294658" y="585"/>
                    <a:pt x="289980" y="-143"/>
                    <a:pt x="289261" y="0"/>
                  </a:cubicBezTo>
                  <a:cubicBezTo>
                    <a:pt x="288734" y="-273"/>
                    <a:pt x="286779" y="279"/>
                    <a:pt x="284757" y="0"/>
                  </a:cubicBezTo>
                  <a:cubicBezTo>
                    <a:pt x="282272" y="45"/>
                    <a:pt x="279540" y="274"/>
                    <a:pt x="278001" y="0"/>
                  </a:cubicBezTo>
                  <a:cubicBezTo>
                    <a:pt x="276505" y="398"/>
                    <a:pt x="274728" y="301"/>
                    <a:pt x="273559" y="0"/>
                  </a:cubicBezTo>
                  <a:cubicBezTo>
                    <a:pt x="272367" y="349"/>
                    <a:pt x="270965" y="274"/>
                    <a:pt x="269055" y="0"/>
                  </a:cubicBezTo>
                  <a:cubicBezTo>
                    <a:pt x="267350" y="110"/>
                    <a:pt x="266009" y="314"/>
                    <a:pt x="264551" y="0"/>
                  </a:cubicBezTo>
                  <a:cubicBezTo>
                    <a:pt x="262648" y="-60"/>
                    <a:pt x="260907" y="-189"/>
                    <a:pt x="260109" y="0"/>
                  </a:cubicBezTo>
                  <a:cubicBezTo>
                    <a:pt x="258219" y="-67"/>
                    <a:pt x="257490" y="53"/>
                    <a:pt x="255605" y="0"/>
                  </a:cubicBezTo>
                  <a:cubicBezTo>
                    <a:pt x="254625" y="-37"/>
                    <a:pt x="252774" y="96"/>
                    <a:pt x="251101" y="0"/>
                  </a:cubicBezTo>
                  <a:cubicBezTo>
                    <a:pt x="250129" y="-85"/>
                    <a:pt x="249784" y="47"/>
                    <a:pt x="248849" y="0"/>
                  </a:cubicBezTo>
                  <a:cubicBezTo>
                    <a:pt x="247585" y="15"/>
                    <a:pt x="245829" y="-239"/>
                    <a:pt x="244408" y="0"/>
                  </a:cubicBezTo>
                  <a:cubicBezTo>
                    <a:pt x="243902" y="310"/>
                    <a:pt x="241888" y="-245"/>
                    <a:pt x="239904" y="0"/>
                  </a:cubicBezTo>
                  <a:cubicBezTo>
                    <a:pt x="239080" y="158"/>
                    <a:pt x="238448" y="-195"/>
                    <a:pt x="237652" y="0"/>
                  </a:cubicBezTo>
                  <a:cubicBezTo>
                    <a:pt x="235994" y="246"/>
                    <a:pt x="234507" y="134"/>
                    <a:pt x="233210" y="0"/>
                  </a:cubicBezTo>
                  <a:cubicBezTo>
                    <a:pt x="232976" y="-117"/>
                    <a:pt x="231219" y="-176"/>
                    <a:pt x="230958" y="0"/>
                  </a:cubicBezTo>
                  <a:cubicBezTo>
                    <a:pt x="229207" y="-223"/>
                    <a:pt x="227314" y="39"/>
                    <a:pt x="226454" y="0"/>
                  </a:cubicBezTo>
                  <a:cubicBezTo>
                    <a:pt x="225996" y="-35"/>
                    <a:pt x="224823" y="-117"/>
                    <a:pt x="224202" y="0"/>
                  </a:cubicBezTo>
                  <a:cubicBezTo>
                    <a:pt x="223941" y="-189"/>
                    <a:pt x="222869" y="-182"/>
                    <a:pt x="221950" y="0"/>
                  </a:cubicBezTo>
                  <a:cubicBezTo>
                    <a:pt x="220862" y="93"/>
                    <a:pt x="220005" y="-97"/>
                    <a:pt x="219760" y="0"/>
                  </a:cubicBezTo>
                  <a:cubicBezTo>
                    <a:pt x="217518" y="-387"/>
                    <a:pt x="217108" y="-71"/>
                    <a:pt x="215256" y="0"/>
                  </a:cubicBezTo>
                  <a:cubicBezTo>
                    <a:pt x="214160" y="167"/>
                    <a:pt x="213375" y="-180"/>
                    <a:pt x="213004" y="0"/>
                  </a:cubicBezTo>
                  <a:cubicBezTo>
                    <a:pt x="211936" y="32"/>
                    <a:pt x="211145" y="79"/>
                    <a:pt x="210752" y="0"/>
                  </a:cubicBezTo>
                  <a:cubicBezTo>
                    <a:pt x="210016" y="99"/>
                    <a:pt x="208779" y="111"/>
                    <a:pt x="208500" y="0"/>
                  </a:cubicBezTo>
                  <a:cubicBezTo>
                    <a:pt x="208014" y="-184"/>
                    <a:pt x="207078" y="-126"/>
                    <a:pt x="206248" y="0"/>
                  </a:cubicBezTo>
                  <a:cubicBezTo>
                    <a:pt x="205659" y="18"/>
                    <a:pt x="204338" y="-28"/>
                    <a:pt x="204059" y="0"/>
                  </a:cubicBezTo>
                  <a:lnTo>
                    <a:pt x="204059" y="0"/>
                  </a:lnTo>
                  <a:cubicBezTo>
                    <a:pt x="203282" y="-140"/>
                    <a:pt x="202652" y="3"/>
                    <a:pt x="201807" y="0"/>
                  </a:cubicBezTo>
                  <a:cubicBezTo>
                    <a:pt x="201190" y="190"/>
                    <a:pt x="199994" y="9"/>
                    <a:pt x="199555" y="0"/>
                  </a:cubicBezTo>
                  <a:cubicBezTo>
                    <a:pt x="198761" y="144"/>
                    <a:pt x="198176" y="91"/>
                    <a:pt x="197303" y="0"/>
                  </a:cubicBezTo>
                  <a:lnTo>
                    <a:pt x="197303" y="0"/>
                  </a:lnTo>
                  <a:cubicBezTo>
                    <a:pt x="196229" y="-36"/>
                    <a:pt x="195649" y="61"/>
                    <a:pt x="195051" y="0"/>
                  </a:cubicBezTo>
                  <a:lnTo>
                    <a:pt x="195051" y="0"/>
                  </a:lnTo>
                  <a:cubicBezTo>
                    <a:pt x="193952" y="16"/>
                    <a:pt x="193057" y="73"/>
                    <a:pt x="192799" y="0"/>
                  </a:cubicBezTo>
                  <a:lnTo>
                    <a:pt x="192799" y="0"/>
                  </a:lnTo>
                  <a:cubicBezTo>
                    <a:pt x="191829" y="9"/>
                    <a:pt x="191536" y="84"/>
                    <a:pt x="190609" y="0"/>
                  </a:cubicBezTo>
                  <a:lnTo>
                    <a:pt x="190609" y="0"/>
                  </a:lnTo>
                  <a:cubicBezTo>
                    <a:pt x="189785" y="79"/>
                    <a:pt x="189125" y="-10"/>
                    <a:pt x="188357" y="0"/>
                  </a:cubicBezTo>
                  <a:lnTo>
                    <a:pt x="188357" y="0"/>
                  </a:lnTo>
                  <a:cubicBezTo>
                    <a:pt x="187863" y="-18"/>
                    <a:pt x="186345" y="107"/>
                    <a:pt x="186105" y="0"/>
                  </a:cubicBezTo>
                  <a:lnTo>
                    <a:pt x="186105" y="0"/>
                  </a:lnTo>
                  <a:lnTo>
                    <a:pt x="186105" y="0"/>
                  </a:lnTo>
                  <a:lnTo>
                    <a:pt x="186105" y="0"/>
                  </a:lnTo>
                  <a:cubicBezTo>
                    <a:pt x="185820" y="-86"/>
                    <a:pt x="184113" y="11"/>
                    <a:pt x="183853" y="0"/>
                  </a:cubicBez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lnTo>
                    <a:pt x="183853" y="0"/>
                  </a:lnTo>
                  <a:cubicBezTo>
                    <a:pt x="183601" y="-128"/>
                    <a:pt x="182031" y="117"/>
                    <a:pt x="181601" y="0"/>
                  </a:cubicBez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lnTo>
                    <a:pt x="181601" y="0"/>
                  </a:lnTo>
                  <a:cubicBezTo>
                    <a:pt x="179025" y="300"/>
                    <a:pt x="177883" y="560"/>
                    <a:pt x="174907" y="0"/>
                  </a:cubicBezTo>
                  <a:cubicBezTo>
                    <a:pt x="172946" y="242"/>
                    <a:pt x="172075" y="154"/>
                    <a:pt x="170403" y="0"/>
                  </a:cubicBezTo>
                  <a:cubicBezTo>
                    <a:pt x="168201" y="341"/>
                    <a:pt x="165438" y="-79"/>
                    <a:pt x="163647" y="0"/>
                  </a:cubicBezTo>
                  <a:cubicBezTo>
                    <a:pt x="162444" y="-156"/>
                    <a:pt x="161323" y="-323"/>
                    <a:pt x="159206" y="0"/>
                  </a:cubicBezTo>
                  <a:cubicBezTo>
                    <a:pt x="156854" y="284"/>
                    <a:pt x="153855" y="150"/>
                    <a:pt x="152450" y="0"/>
                  </a:cubicBezTo>
                  <a:cubicBezTo>
                    <a:pt x="151419" y="121"/>
                    <a:pt x="150463" y="-197"/>
                    <a:pt x="150198" y="0"/>
                  </a:cubicBezTo>
                  <a:cubicBezTo>
                    <a:pt x="157710" y="48764"/>
                    <a:pt x="153252" y="80578"/>
                    <a:pt x="150198" y="98465"/>
                  </a:cubicBezTo>
                  <a:cubicBezTo>
                    <a:pt x="151881" y="98786"/>
                    <a:pt x="153063" y="98146"/>
                    <a:pt x="154702" y="98465"/>
                  </a:cubicBezTo>
                  <a:cubicBezTo>
                    <a:pt x="156460" y="98860"/>
                    <a:pt x="161612" y="97925"/>
                    <a:pt x="163647" y="98465"/>
                  </a:cubicBezTo>
                  <a:cubicBezTo>
                    <a:pt x="164641" y="99271"/>
                    <a:pt x="170319" y="97926"/>
                    <a:pt x="172655" y="98465"/>
                  </a:cubicBezTo>
                  <a:cubicBezTo>
                    <a:pt x="175069" y="97955"/>
                    <a:pt x="177148" y="97904"/>
                    <a:pt x="179349" y="98465"/>
                  </a:cubicBezTo>
                  <a:cubicBezTo>
                    <a:pt x="181592" y="98495"/>
                    <a:pt x="184055" y="98596"/>
                    <a:pt x="188357" y="98465"/>
                  </a:cubicBezTo>
                  <a:cubicBezTo>
                    <a:pt x="191454" y="98009"/>
                    <a:pt x="193263" y="98275"/>
                    <a:pt x="195051" y="98465"/>
                  </a:cubicBezTo>
                  <a:cubicBezTo>
                    <a:pt x="198086" y="98428"/>
                    <a:pt x="198635" y="99037"/>
                    <a:pt x="201807" y="98465"/>
                  </a:cubicBezTo>
                  <a:cubicBezTo>
                    <a:pt x="204102" y="98678"/>
                    <a:pt x="205932" y="98635"/>
                    <a:pt x="208500" y="98465"/>
                  </a:cubicBezTo>
                  <a:cubicBezTo>
                    <a:pt x="211668" y="98313"/>
                    <a:pt x="212257" y="98399"/>
                    <a:pt x="215256" y="98465"/>
                  </a:cubicBezTo>
                  <a:cubicBezTo>
                    <a:pt x="218396" y="98997"/>
                    <a:pt x="219497" y="98559"/>
                    <a:pt x="221950" y="98465"/>
                  </a:cubicBezTo>
                  <a:cubicBezTo>
                    <a:pt x="224451" y="98771"/>
                    <a:pt x="227728" y="98806"/>
                    <a:pt x="228706" y="98465"/>
                  </a:cubicBezTo>
                  <a:cubicBezTo>
                    <a:pt x="230401" y="98713"/>
                    <a:pt x="232234" y="98711"/>
                    <a:pt x="233210" y="98465"/>
                  </a:cubicBezTo>
                  <a:cubicBezTo>
                    <a:pt x="234253" y="98105"/>
                    <a:pt x="236345" y="98614"/>
                    <a:pt x="237652" y="98465"/>
                  </a:cubicBezTo>
                  <a:cubicBezTo>
                    <a:pt x="239271" y="98293"/>
                    <a:pt x="241280" y="99044"/>
                    <a:pt x="244408" y="98465"/>
                  </a:cubicBezTo>
                  <a:cubicBezTo>
                    <a:pt x="244961" y="98266"/>
                    <a:pt x="248313" y="98854"/>
                    <a:pt x="248849" y="98465"/>
                  </a:cubicBezTo>
                  <a:cubicBezTo>
                    <a:pt x="250755" y="98749"/>
                    <a:pt x="251775" y="98722"/>
                    <a:pt x="253353" y="98465"/>
                  </a:cubicBezTo>
                  <a:cubicBezTo>
                    <a:pt x="253818" y="98166"/>
                    <a:pt x="256967" y="98458"/>
                    <a:pt x="257857" y="98465"/>
                  </a:cubicBezTo>
                  <a:cubicBezTo>
                    <a:pt x="259398" y="98273"/>
                    <a:pt x="261304" y="98554"/>
                    <a:pt x="262361" y="98465"/>
                  </a:cubicBezTo>
                  <a:cubicBezTo>
                    <a:pt x="263268" y="98732"/>
                    <a:pt x="265879" y="98201"/>
                    <a:pt x="266803" y="98465"/>
                  </a:cubicBezTo>
                  <a:cubicBezTo>
                    <a:pt x="267619" y="98364"/>
                    <a:pt x="268411" y="98520"/>
                    <a:pt x="269055" y="98465"/>
                  </a:cubicBezTo>
                  <a:cubicBezTo>
                    <a:pt x="270290" y="98632"/>
                    <a:pt x="272093" y="98374"/>
                    <a:pt x="273559" y="98465"/>
                  </a:cubicBezTo>
                  <a:cubicBezTo>
                    <a:pt x="274617" y="98601"/>
                    <a:pt x="274877" y="98413"/>
                    <a:pt x="275811" y="98465"/>
                  </a:cubicBezTo>
                  <a:cubicBezTo>
                    <a:pt x="276853" y="98690"/>
                    <a:pt x="279207" y="98724"/>
                    <a:pt x="280253" y="98465"/>
                  </a:cubicBezTo>
                  <a:cubicBezTo>
                    <a:pt x="280862" y="98659"/>
                    <a:pt x="281711" y="98644"/>
                    <a:pt x="282505" y="98465"/>
                  </a:cubicBezTo>
                  <a:cubicBezTo>
                    <a:pt x="283358" y="98491"/>
                    <a:pt x="283828" y="98318"/>
                    <a:pt x="284757" y="98465"/>
                  </a:cubicBezTo>
                  <a:cubicBezTo>
                    <a:pt x="285833" y="98735"/>
                    <a:pt x="288559" y="98388"/>
                    <a:pt x="289261" y="98465"/>
                  </a:cubicBezTo>
                  <a:cubicBezTo>
                    <a:pt x="289589" y="98469"/>
                    <a:pt x="291159" y="98442"/>
                    <a:pt x="291450" y="98465"/>
                  </a:cubicBezTo>
                  <a:cubicBezTo>
                    <a:pt x="292252" y="98578"/>
                    <a:pt x="292701" y="98557"/>
                    <a:pt x="293702" y="98465"/>
                  </a:cubicBezTo>
                  <a:cubicBezTo>
                    <a:pt x="294364" y="98275"/>
                    <a:pt x="295496" y="98382"/>
                    <a:pt x="295954" y="98465"/>
                  </a:cubicBezTo>
                  <a:lnTo>
                    <a:pt x="295954" y="98465"/>
                  </a:lnTo>
                  <a:cubicBezTo>
                    <a:pt x="296664" y="98510"/>
                    <a:pt x="297807" y="98649"/>
                    <a:pt x="298206" y="98465"/>
                  </a:cubicBezTo>
                  <a:cubicBezTo>
                    <a:pt x="299008" y="98497"/>
                    <a:pt x="299377" y="98584"/>
                    <a:pt x="300458" y="98465"/>
                  </a:cubicBezTo>
                  <a:cubicBezTo>
                    <a:pt x="301436" y="98337"/>
                    <a:pt x="301978" y="98479"/>
                    <a:pt x="302710" y="98465"/>
                  </a:cubicBezTo>
                  <a:lnTo>
                    <a:pt x="302710" y="98465"/>
                  </a:lnTo>
                  <a:cubicBezTo>
                    <a:pt x="303260" y="98330"/>
                    <a:pt x="304066" y="98632"/>
                    <a:pt x="304962" y="98465"/>
                  </a:cubicBezTo>
                  <a:lnTo>
                    <a:pt x="304962" y="98465"/>
                  </a:lnTo>
                  <a:cubicBezTo>
                    <a:pt x="305632" y="98567"/>
                    <a:pt x="306767" y="98609"/>
                    <a:pt x="307152" y="98465"/>
                  </a:cubicBezTo>
                  <a:lnTo>
                    <a:pt x="307152" y="98465"/>
                  </a:lnTo>
                  <a:cubicBezTo>
                    <a:pt x="307925" y="98587"/>
                    <a:pt x="309005" y="98431"/>
                    <a:pt x="309404" y="98465"/>
                  </a:cubicBezTo>
                  <a:lnTo>
                    <a:pt x="309404" y="98465"/>
                  </a:lnTo>
                  <a:lnTo>
                    <a:pt x="309404" y="98465"/>
                  </a:lnTo>
                  <a:lnTo>
                    <a:pt x="309404" y="98465"/>
                  </a:lnTo>
                  <a:cubicBezTo>
                    <a:pt x="309817" y="98385"/>
                    <a:pt x="311222" y="98447"/>
                    <a:pt x="311656" y="98465"/>
                  </a:cubicBez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lnTo>
                    <a:pt x="311656" y="98465"/>
                  </a:lnTo>
                  <a:cubicBezTo>
                    <a:pt x="317550" y="97711"/>
                    <a:pt x="319500" y="98557"/>
                    <a:pt x="325106" y="98465"/>
                  </a:cubicBezTo>
                  <a:cubicBezTo>
                    <a:pt x="329662" y="98508"/>
                    <a:pt x="331991" y="98005"/>
                    <a:pt x="336303" y="98465"/>
                  </a:cubicBezTo>
                  <a:cubicBezTo>
                    <a:pt x="340464" y="97947"/>
                    <a:pt x="343808" y="99196"/>
                    <a:pt x="347563" y="98465"/>
                  </a:cubicBezTo>
                  <a:cubicBezTo>
                    <a:pt x="350838" y="98770"/>
                    <a:pt x="357104" y="97465"/>
                    <a:pt x="358761" y="98465"/>
                  </a:cubicBezTo>
                  <a:cubicBezTo>
                    <a:pt x="360400" y="99404"/>
                    <a:pt x="366968" y="98791"/>
                    <a:pt x="369959" y="98465"/>
                  </a:cubicBezTo>
                  <a:cubicBezTo>
                    <a:pt x="373020" y="97737"/>
                    <a:pt x="374839" y="98445"/>
                    <a:pt x="378904" y="98465"/>
                  </a:cubicBezTo>
                  <a:cubicBezTo>
                    <a:pt x="383442" y="99073"/>
                    <a:pt x="388053" y="98218"/>
                    <a:pt x="390164" y="98465"/>
                  </a:cubicBezTo>
                  <a:lnTo>
                    <a:pt x="390164" y="98465"/>
                  </a:lnTo>
                  <a:cubicBezTo>
                    <a:pt x="474803" y="97445"/>
                    <a:pt x="539197" y="88887"/>
                    <a:pt x="574018" y="98465"/>
                  </a:cubicBezTo>
                  <a:cubicBezTo>
                    <a:pt x="602547" y="98540"/>
                    <a:pt x="623718" y="79388"/>
                    <a:pt x="625565" y="51467"/>
                  </a:cubicBezTo>
                  <a:cubicBezTo>
                    <a:pt x="626926" y="22802"/>
                    <a:pt x="605736" y="-1966"/>
                    <a:pt x="574018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3847708018">
                    <a:custGeom>
                      <a:avLst/>
                      <a:gdLst>
                        <a:gd name="T0" fmla="*/ 23 w 279"/>
                        <a:gd name="T1" fmla="*/ 44 h 44"/>
                        <a:gd name="T2" fmla="*/ 174 w 279"/>
                        <a:gd name="T3" fmla="*/ 0 h 44"/>
                        <a:gd name="T4" fmla="*/ 167 w 279"/>
                        <a:gd name="T5" fmla="*/ 0 h 44"/>
                        <a:gd name="T6" fmla="*/ 161 w 279"/>
                        <a:gd name="T7" fmla="*/ 0 h 44"/>
                        <a:gd name="T8" fmla="*/ 156 w 279"/>
                        <a:gd name="T9" fmla="*/ 0 h 44"/>
                        <a:gd name="T10" fmla="*/ 152 w 279"/>
                        <a:gd name="T11" fmla="*/ 0 h 44"/>
                        <a:gd name="T12" fmla="*/ 148 w 279"/>
                        <a:gd name="T13" fmla="*/ 0 h 44"/>
                        <a:gd name="T14" fmla="*/ 145 w 279"/>
                        <a:gd name="T15" fmla="*/ 0 h 44"/>
                        <a:gd name="T16" fmla="*/ 143 w 279"/>
                        <a:gd name="T17" fmla="*/ 0 h 44"/>
                        <a:gd name="T18" fmla="*/ 142 w 279"/>
                        <a:gd name="T19" fmla="*/ 0 h 44"/>
                        <a:gd name="T20" fmla="*/ 141 w 279"/>
                        <a:gd name="T21" fmla="*/ 0 h 44"/>
                        <a:gd name="T22" fmla="*/ 140 w 279"/>
                        <a:gd name="T23" fmla="*/ 0 h 44"/>
                        <a:gd name="T24" fmla="*/ 140 w 279"/>
                        <a:gd name="T25" fmla="*/ 0 h 44"/>
                        <a:gd name="T26" fmla="*/ 139 w 279"/>
                        <a:gd name="T27" fmla="*/ 0 h 44"/>
                        <a:gd name="T28" fmla="*/ 139 w 279"/>
                        <a:gd name="T29" fmla="*/ 0 h 44"/>
                        <a:gd name="T30" fmla="*/ 132 w 279"/>
                        <a:gd name="T31" fmla="*/ 0 h 44"/>
                        <a:gd name="T32" fmla="*/ 122 w 279"/>
                        <a:gd name="T33" fmla="*/ 0 h 44"/>
                        <a:gd name="T34" fmla="*/ 114 w 279"/>
                        <a:gd name="T35" fmla="*/ 0 h 44"/>
                        <a:gd name="T36" fmla="*/ 107 w 279"/>
                        <a:gd name="T37" fmla="*/ 0 h 44"/>
                        <a:gd name="T38" fmla="*/ 101 w 279"/>
                        <a:gd name="T39" fmla="*/ 0 h 44"/>
                        <a:gd name="T40" fmla="*/ 96 w 279"/>
                        <a:gd name="T41" fmla="*/ 0 h 44"/>
                        <a:gd name="T42" fmla="*/ 92 w 279"/>
                        <a:gd name="T43" fmla="*/ 0 h 44"/>
                        <a:gd name="T44" fmla="*/ 89 w 279"/>
                        <a:gd name="T45" fmla="*/ 0 h 44"/>
                        <a:gd name="T46" fmla="*/ 87 w 279"/>
                        <a:gd name="T47" fmla="*/ 0 h 44"/>
                        <a:gd name="T48" fmla="*/ 85 w 279"/>
                        <a:gd name="T49" fmla="*/ 0 h 44"/>
                        <a:gd name="T50" fmla="*/ 83 w 279"/>
                        <a:gd name="T51" fmla="*/ 0 h 44"/>
                        <a:gd name="T52" fmla="*/ 82 w 279"/>
                        <a:gd name="T53" fmla="*/ 0 h 44"/>
                        <a:gd name="T54" fmla="*/ 82 w 279"/>
                        <a:gd name="T55" fmla="*/ 0 h 44"/>
                        <a:gd name="T56" fmla="*/ 81 w 279"/>
                        <a:gd name="T57" fmla="*/ 0 h 44"/>
                        <a:gd name="T58" fmla="*/ 81 w 279"/>
                        <a:gd name="T59" fmla="*/ 0 h 44"/>
                        <a:gd name="T60" fmla="*/ 81 w 279"/>
                        <a:gd name="T61" fmla="*/ 0 h 44"/>
                        <a:gd name="T62" fmla="*/ 73 w 279"/>
                        <a:gd name="T63" fmla="*/ 0 h 44"/>
                        <a:gd name="T64" fmla="*/ 67 w 279"/>
                        <a:gd name="T65" fmla="*/ 44 h 44"/>
                        <a:gd name="T66" fmla="*/ 80 w 279"/>
                        <a:gd name="T67" fmla="*/ 44 h 44"/>
                        <a:gd name="T68" fmla="*/ 93 w 279"/>
                        <a:gd name="T69" fmla="*/ 44 h 44"/>
                        <a:gd name="T70" fmla="*/ 104 w 279"/>
                        <a:gd name="T71" fmla="*/ 44 h 44"/>
                        <a:gd name="T72" fmla="*/ 113 w 279"/>
                        <a:gd name="T73" fmla="*/ 44 h 44"/>
                        <a:gd name="T74" fmla="*/ 120 w 279"/>
                        <a:gd name="T75" fmla="*/ 44 h 44"/>
                        <a:gd name="T76" fmla="*/ 126 w 279"/>
                        <a:gd name="T77" fmla="*/ 44 h 44"/>
                        <a:gd name="T78" fmla="*/ 131 w 279"/>
                        <a:gd name="T79" fmla="*/ 44 h 44"/>
                        <a:gd name="T80" fmla="*/ 134 w 279"/>
                        <a:gd name="T81" fmla="*/ 44 h 44"/>
                        <a:gd name="T82" fmla="*/ 136 w 279"/>
                        <a:gd name="T83" fmla="*/ 44 h 44"/>
                        <a:gd name="T84" fmla="*/ 138 w 279"/>
                        <a:gd name="T85" fmla="*/ 44 h 44"/>
                        <a:gd name="T86" fmla="*/ 139 w 279"/>
                        <a:gd name="T87" fmla="*/ 44 h 44"/>
                        <a:gd name="T88" fmla="*/ 139 w 279"/>
                        <a:gd name="T89" fmla="*/ 44 h 44"/>
                        <a:gd name="T90" fmla="*/ 139 w 279"/>
                        <a:gd name="T91" fmla="*/ 44 h 44"/>
                        <a:gd name="T92" fmla="*/ 150 w 279"/>
                        <a:gd name="T93" fmla="*/ 44 h 44"/>
                        <a:gd name="T94" fmla="*/ 169 w 279"/>
                        <a:gd name="T95" fmla="*/ 44 h 44"/>
                        <a:gd name="T96" fmla="*/ 279 w 279"/>
                        <a:gd name="T97" fmla="*/ 23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79" h="44">
                          <a:moveTo>
                            <a:pt x="67" y="0"/>
                          </a:moveTo>
                          <a:cubicBezTo>
                            <a:pt x="23" y="0"/>
                            <a:pt x="23" y="0"/>
                            <a:pt x="23" y="0"/>
                          </a:cubicBezTo>
                          <a:cubicBezTo>
                            <a:pt x="11" y="0"/>
                            <a:pt x="0" y="11"/>
                            <a:pt x="0" y="23"/>
                          </a:cubicBezTo>
                          <a:cubicBezTo>
                            <a:pt x="0" y="35"/>
                            <a:pt x="11" y="44"/>
                            <a:pt x="23" y="44"/>
                          </a:cubicBezTo>
                          <a:cubicBezTo>
                            <a:pt x="67" y="44"/>
                            <a:pt x="67" y="44"/>
                            <a:pt x="67" y="44"/>
                          </a:cubicBezTo>
                          <a:moveTo>
                            <a:pt x="256" y="0"/>
                          </a:moveTo>
                          <a:cubicBezTo>
                            <a:pt x="198" y="0"/>
                            <a:pt x="198" y="0"/>
                            <a:pt x="198" y="0"/>
                          </a:cubicBezTo>
                          <a:cubicBezTo>
                            <a:pt x="174" y="0"/>
                            <a:pt x="174" y="0"/>
                            <a:pt x="174" y="0"/>
                          </a:cubicBezTo>
                          <a:cubicBezTo>
                            <a:pt x="173" y="0"/>
                            <a:pt x="173" y="0"/>
                            <a:pt x="173" y="0"/>
                          </a:cubicBezTo>
                          <a:cubicBezTo>
                            <a:pt x="171" y="0"/>
                            <a:pt x="171" y="0"/>
                            <a:pt x="171" y="0"/>
                          </a:cubicBezTo>
                          <a:cubicBezTo>
                            <a:pt x="169" y="0"/>
                            <a:pt x="169" y="0"/>
                            <a:pt x="169" y="0"/>
                          </a:cubicBezTo>
                          <a:cubicBezTo>
                            <a:pt x="167" y="0"/>
                            <a:pt x="167" y="0"/>
                            <a:pt x="167" y="0"/>
                          </a:cubicBezTo>
                          <a:cubicBezTo>
                            <a:pt x="166" y="0"/>
                            <a:pt x="166" y="0"/>
                            <a:pt x="166" y="0"/>
                          </a:cubicBezTo>
                          <a:cubicBezTo>
                            <a:pt x="164" y="0"/>
                            <a:pt x="164" y="0"/>
                            <a:pt x="164" y="0"/>
                          </a:cubicBezTo>
                          <a:cubicBezTo>
                            <a:pt x="163" y="0"/>
                            <a:pt x="163" y="0"/>
                            <a:pt x="163" y="0"/>
                          </a:cubicBezTo>
                          <a:cubicBezTo>
                            <a:pt x="161" y="0"/>
                            <a:pt x="161" y="0"/>
                            <a:pt x="161" y="0"/>
                          </a:cubicBezTo>
                          <a:cubicBezTo>
                            <a:pt x="160" y="0"/>
                            <a:pt x="160" y="0"/>
                            <a:pt x="160" y="0"/>
                          </a:cubicBezTo>
                          <a:cubicBezTo>
                            <a:pt x="158" y="0"/>
                            <a:pt x="158" y="0"/>
                            <a:pt x="158" y="0"/>
                          </a:cubicBezTo>
                          <a:cubicBezTo>
                            <a:pt x="157" y="0"/>
                            <a:pt x="157" y="0"/>
                            <a:pt x="157" y="0"/>
                          </a:cubicBez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55" y="0"/>
                            <a:pt x="155" y="0"/>
                            <a:pt x="155" y="0"/>
                          </a:cubicBezTo>
                          <a:cubicBezTo>
                            <a:pt x="154" y="0"/>
                            <a:pt x="154" y="0"/>
                            <a:pt x="154" y="0"/>
                          </a:cubicBezTo>
                          <a:cubicBezTo>
                            <a:pt x="153" y="0"/>
                            <a:pt x="153" y="0"/>
                            <a:pt x="153" y="0"/>
                          </a:cubicBezTo>
                          <a:cubicBezTo>
                            <a:pt x="152" y="0"/>
                            <a:pt x="152" y="0"/>
                            <a:pt x="152" y="0"/>
                          </a:cubicBezTo>
                          <a:cubicBezTo>
                            <a:pt x="151" y="0"/>
                            <a:pt x="151" y="0"/>
                            <a:pt x="151" y="0"/>
                          </a:cubicBezTo>
                          <a:cubicBezTo>
                            <a:pt x="150" y="0"/>
                            <a:pt x="150" y="0"/>
                            <a:pt x="150" y="0"/>
                          </a:cubicBezTo>
                          <a:cubicBezTo>
                            <a:pt x="149" y="0"/>
                            <a:pt x="149" y="0"/>
                            <a:pt x="149" y="0"/>
                          </a:cubicBezTo>
                          <a:cubicBezTo>
                            <a:pt x="148" y="0"/>
                            <a:pt x="148" y="0"/>
                            <a:pt x="148" y="0"/>
                          </a:cubicBezTo>
                          <a:cubicBezTo>
                            <a:pt x="147" y="0"/>
                            <a:pt x="147" y="0"/>
                            <a:pt x="147" y="0"/>
                          </a:cubicBezTo>
                          <a:cubicBezTo>
                            <a:pt x="147" y="0"/>
                            <a:pt x="147" y="0"/>
                            <a:pt x="147" y="0"/>
                          </a:cubicBezTo>
                          <a:cubicBezTo>
                            <a:pt x="146" y="0"/>
                            <a:pt x="146" y="0"/>
                            <a:pt x="146" y="0"/>
                          </a:cubicBezTo>
                          <a:cubicBezTo>
                            <a:pt x="145" y="0"/>
                            <a:pt x="145" y="0"/>
                            <a:pt x="145" y="0"/>
                          </a:cubicBezTo>
                          <a:cubicBezTo>
                            <a:pt x="145" y="0"/>
                            <a:pt x="145" y="0"/>
                            <a:pt x="145" y="0"/>
                          </a:cubicBezTo>
                          <a:cubicBezTo>
                            <a:pt x="144" y="0"/>
                            <a:pt x="144" y="0"/>
                            <a:pt x="144" y="0"/>
                          </a:cubicBezTo>
                          <a:cubicBezTo>
                            <a:pt x="144" y="0"/>
                            <a:pt x="144" y="0"/>
                            <a:pt x="144" y="0"/>
                          </a:cubicBezTo>
                          <a:cubicBezTo>
                            <a:pt x="143" y="0"/>
                            <a:pt x="143" y="0"/>
                            <a:pt x="143" y="0"/>
                          </a:cubicBezTo>
                          <a:cubicBezTo>
                            <a:pt x="143" y="0"/>
                            <a:pt x="143" y="0"/>
                            <a:pt x="143" y="0"/>
                          </a:cubicBezTo>
                          <a:cubicBezTo>
                            <a:pt x="143" y="0"/>
                            <a:pt x="143" y="0"/>
                            <a:pt x="143" y="0"/>
                          </a:cubicBezTo>
                          <a:cubicBezTo>
                            <a:pt x="142" y="0"/>
                            <a:pt x="142" y="0"/>
                            <a:pt x="142" y="0"/>
                          </a:cubicBezTo>
                          <a:cubicBezTo>
                            <a:pt x="142" y="0"/>
                            <a:pt x="142" y="0"/>
                            <a:pt x="142" y="0"/>
                          </a:cubicBezTo>
                          <a:cubicBezTo>
                            <a:pt x="142" y="0"/>
                            <a:pt x="142" y="0"/>
                            <a:pt x="142" y="0"/>
                          </a:cubicBezTo>
                          <a:cubicBezTo>
                            <a:pt x="141" y="0"/>
                            <a:pt x="141" y="0"/>
                            <a:pt x="141" y="0"/>
                          </a:cubicBezTo>
                          <a:cubicBezTo>
                            <a:pt x="141" y="0"/>
                            <a:pt x="141" y="0"/>
                            <a:pt x="141" y="0"/>
                          </a:cubicBezTo>
                          <a:cubicBezTo>
                            <a:pt x="141" y="0"/>
                            <a:pt x="141" y="0"/>
                            <a:pt x="141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40" y="0"/>
                            <a:pt x="140" y="0"/>
                            <a:pt x="140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9" y="0"/>
                            <a:pt x="139" y="0"/>
                            <a:pt x="139" y="0"/>
                          </a:cubicBezTo>
                          <a:cubicBezTo>
                            <a:pt x="137" y="0"/>
                            <a:pt x="137" y="0"/>
                            <a:pt x="137" y="0"/>
                          </a:cubicBezTo>
                          <a:cubicBezTo>
                            <a:pt x="134" y="0"/>
                            <a:pt x="134" y="0"/>
                            <a:pt x="134" y="0"/>
                          </a:cubicBezTo>
                          <a:cubicBezTo>
                            <a:pt x="132" y="0"/>
                            <a:pt x="132" y="0"/>
                            <a:pt x="132" y="0"/>
                          </a:cubicBezTo>
                          <a:cubicBezTo>
                            <a:pt x="129" y="0"/>
                            <a:pt x="129" y="0"/>
                            <a:pt x="129" y="0"/>
                          </a:cubicBezTo>
                          <a:cubicBezTo>
                            <a:pt x="127" y="0"/>
                            <a:pt x="127" y="0"/>
                            <a:pt x="127" y="0"/>
                          </a:cubicBezTo>
                          <a:cubicBezTo>
                            <a:pt x="124" y="0"/>
                            <a:pt x="124" y="0"/>
                            <a:pt x="124" y="0"/>
                          </a:cubicBezTo>
                          <a:cubicBezTo>
                            <a:pt x="122" y="0"/>
                            <a:pt x="122" y="0"/>
                            <a:pt x="122" y="0"/>
                          </a:cubicBezTo>
                          <a:cubicBezTo>
                            <a:pt x="120" y="0"/>
                            <a:pt x="120" y="0"/>
                            <a:pt x="120" y="0"/>
                          </a:cubicBezTo>
                          <a:cubicBezTo>
                            <a:pt x="118" y="0"/>
                            <a:pt x="118" y="0"/>
                            <a:pt x="118" y="0"/>
                          </a:cubicBezTo>
                          <a:cubicBezTo>
                            <a:pt x="116" y="0"/>
                            <a:pt x="116" y="0"/>
                            <a:pt x="116" y="0"/>
                          </a:cubicBezTo>
                          <a:cubicBezTo>
                            <a:pt x="114" y="0"/>
                            <a:pt x="114" y="0"/>
                            <a:pt x="114" y="0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cubicBezTo>
                            <a:pt x="111" y="0"/>
                            <a:pt x="111" y="0"/>
                            <a:pt x="111" y="0"/>
                          </a:cubicBezTo>
                          <a:cubicBezTo>
                            <a:pt x="109" y="0"/>
                            <a:pt x="109" y="0"/>
                            <a:pt x="109" y="0"/>
                          </a:cubicBezTo>
                          <a:cubicBezTo>
                            <a:pt x="107" y="0"/>
                            <a:pt x="107" y="0"/>
                            <a:pt x="107" y="0"/>
                          </a:cubicBezTo>
                          <a:cubicBezTo>
                            <a:pt x="106" y="0"/>
                            <a:pt x="106" y="0"/>
                            <a:pt x="106" y="0"/>
                          </a:cubicBezTo>
                          <a:cubicBezTo>
                            <a:pt x="104" y="0"/>
                            <a:pt x="104" y="0"/>
                            <a:pt x="104" y="0"/>
                          </a:cubicBezTo>
                          <a:cubicBezTo>
                            <a:pt x="103" y="0"/>
                            <a:pt x="103" y="0"/>
                            <a:pt x="103" y="0"/>
                          </a:cubicBezTo>
                          <a:cubicBezTo>
                            <a:pt x="101" y="0"/>
                            <a:pt x="101" y="0"/>
                            <a:pt x="101" y="0"/>
                          </a:cubicBezTo>
                          <a:cubicBezTo>
                            <a:pt x="100" y="0"/>
                            <a:pt x="100" y="0"/>
                            <a:pt x="100" y="0"/>
                          </a:cubicBezTo>
                          <a:cubicBezTo>
                            <a:pt x="99" y="0"/>
                            <a:pt x="99" y="0"/>
                            <a:pt x="99" y="0"/>
                          </a:cubicBezTo>
                          <a:cubicBezTo>
                            <a:pt x="98" y="0"/>
                            <a:pt x="98" y="0"/>
                            <a:pt x="98" y="0"/>
                          </a:cubicBezTo>
                          <a:cubicBezTo>
                            <a:pt x="96" y="0"/>
                            <a:pt x="96" y="0"/>
                            <a:pt x="96" y="0"/>
                          </a:cubicBezTo>
                          <a:cubicBezTo>
                            <a:pt x="95" y="0"/>
                            <a:pt x="95" y="0"/>
                            <a:pt x="95" y="0"/>
                          </a:cubicBezTo>
                          <a:cubicBezTo>
                            <a:pt x="94" y="0"/>
                            <a:pt x="94" y="0"/>
                            <a:pt x="94" y="0"/>
                          </a:cubicBezTo>
                          <a:cubicBezTo>
                            <a:pt x="93" y="0"/>
                            <a:pt x="93" y="0"/>
                            <a:pt x="93" y="0"/>
                          </a:cubicBezTo>
                          <a:cubicBezTo>
                            <a:pt x="92" y="0"/>
                            <a:pt x="92" y="0"/>
                            <a:pt x="92" y="0"/>
                          </a:cubicBezTo>
                          <a:cubicBezTo>
                            <a:pt x="91" y="0"/>
                            <a:pt x="91" y="0"/>
                            <a:pt x="91" y="0"/>
                          </a:cubicBezTo>
                          <a:cubicBezTo>
                            <a:pt x="91" y="0"/>
                            <a:pt x="91" y="0"/>
                            <a:pt x="91" y="0"/>
                          </a:cubicBezTo>
                          <a:cubicBezTo>
                            <a:pt x="90" y="0"/>
                            <a:pt x="90" y="0"/>
                            <a:pt x="90" y="0"/>
                          </a:cubicBezTo>
                          <a:cubicBezTo>
                            <a:pt x="89" y="0"/>
                            <a:pt x="89" y="0"/>
                            <a:pt x="89" y="0"/>
                          </a:cubicBezTo>
                          <a:cubicBezTo>
                            <a:pt x="88" y="0"/>
                            <a:pt x="88" y="0"/>
                            <a:pt x="88" y="0"/>
                          </a:cubicBezTo>
                          <a:cubicBezTo>
                            <a:pt x="88" y="0"/>
                            <a:pt x="88" y="0"/>
                            <a:pt x="88" y="0"/>
                          </a:cubicBezTo>
                          <a:cubicBezTo>
                            <a:pt x="87" y="0"/>
                            <a:pt x="87" y="0"/>
                            <a:pt x="87" y="0"/>
                          </a:cubicBezTo>
                          <a:cubicBezTo>
                            <a:pt x="87" y="0"/>
                            <a:pt x="87" y="0"/>
                            <a:pt x="87" y="0"/>
                          </a:cubicBezTo>
                          <a:cubicBezTo>
                            <a:pt x="86" y="0"/>
                            <a:pt x="86" y="0"/>
                            <a:pt x="86" y="0"/>
                          </a:cubicBezTo>
                          <a:cubicBezTo>
                            <a:pt x="86" y="0"/>
                            <a:pt x="86" y="0"/>
                            <a:pt x="86" y="0"/>
                          </a:cubicBezTo>
                          <a:cubicBezTo>
                            <a:pt x="85" y="0"/>
                            <a:pt x="85" y="0"/>
                            <a:pt x="85" y="0"/>
                          </a:cubicBezTo>
                          <a:cubicBezTo>
                            <a:pt x="85" y="0"/>
                            <a:pt x="85" y="0"/>
                            <a:pt x="85" y="0"/>
                          </a:cubicBezTo>
                          <a:cubicBezTo>
                            <a:pt x="84" y="0"/>
                            <a:pt x="84" y="0"/>
                            <a:pt x="84" y="0"/>
                          </a:cubicBezTo>
                          <a:cubicBezTo>
                            <a:pt x="84" y="0"/>
                            <a:pt x="84" y="0"/>
                            <a:pt x="84" y="0"/>
                          </a:cubicBezTo>
                          <a:cubicBezTo>
                            <a:pt x="83" y="0"/>
                            <a:pt x="83" y="0"/>
                            <a:pt x="83" y="0"/>
                          </a:cubicBezTo>
                          <a:cubicBezTo>
                            <a:pt x="83" y="0"/>
                            <a:pt x="83" y="0"/>
                            <a:pt x="83" y="0"/>
                          </a:cubicBezTo>
                          <a:cubicBezTo>
                            <a:pt x="83" y="0"/>
                            <a:pt x="83" y="0"/>
                            <a:pt x="83" y="0"/>
                          </a:cubicBezTo>
                          <a:cubicBezTo>
                            <a:pt x="83" y="0"/>
                            <a:pt x="83" y="0"/>
                            <a:pt x="83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2" y="0"/>
                            <a:pt x="82" y="0"/>
                            <a:pt x="82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81" y="0"/>
                            <a:pt x="81" y="0"/>
                            <a:pt x="81" y="0"/>
                          </a:cubicBezTo>
                          <a:cubicBezTo>
                            <a:pt x="78" y="0"/>
                            <a:pt x="78" y="0"/>
                            <a:pt x="78" y="0"/>
                          </a:cubicBezTo>
                          <a:cubicBezTo>
                            <a:pt x="76" y="0"/>
                            <a:pt x="76" y="0"/>
                            <a:pt x="76" y="0"/>
                          </a:cubicBezTo>
                          <a:cubicBezTo>
                            <a:pt x="73" y="0"/>
                            <a:pt x="73" y="0"/>
                            <a:pt x="73" y="0"/>
                          </a:cubicBezTo>
                          <a:cubicBezTo>
                            <a:pt x="71" y="0"/>
                            <a:pt x="71" y="0"/>
                            <a:pt x="71" y="0"/>
                          </a:cubicBezTo>
                          <a:cubicBezTo>
                            <a:pt x="68" y="0"/>
                            <a:pt x="68" y="0"/>
                            <a:pt x="68" y="0"/>
                          </a:cubicBezTo>
                          <a:cubicBezTo>
                            <a:pt x="67" y="0"/>
                            <a:pt x="67" y="0"/>
                            <a:pt x="67" y="0"/>
                          </a:cubicBezTo>
                          <a:cubicBezTo>
                            <a:pt x="67" y="15"/>
                            <a:pt x="67" y="29"/>
                            <a:pt x="67" y="44"/>
                          </a:cubicBezTo>
                          <a:cubicBezTo>
                            <a:pt x="69" y="44"/>
                            <a:pt x="69" y="44"/>
                            <a:pt x="69" y="44"/>
                          </a:cubicBezTo>
                          <a:cubicBezTo>
                            <a:pt x="73" y="44"/>
                            <a:pt x="73" y="44"/>
                            <a:pt x="73" y="44"/>
                          </a:cubicBezTo>
                          <a:cubicBezTo>
                            <a:pt x="77" y="44"/>
                            <a:pt x="77" y="44"/>
                            <a:pt x="77" y="44"/>
                          </a:cubicBezTo>
                          <a:cubicBezTo>
                            <a:pt x="80" y="44"/>
                            <a:pt x="80" y="44"/>
                            <a:pt x="80" y="44"/>
                          </a:cubicBezTo>
                          <a:cubicBezTo>
                            <a:pt x="84" y="44"/>
                            <a:pt x="84" y="44"/>
                            <a:pt x="84" y="44"/>
                          </a:cubicBezTo>
                          <a:cubicBezTo>
                            <a:pt x="87" y="44"/>
                            <a:pt x="87" y="44"/>
                            <a:pt x="87" y="44"/>
                          </a:cubicBezTo>
                          <a:cubicBezTo>
                            <a:pt x="90" y="44"/>
                            <a:pt x="90" y="44"/>
                            <a:pt x="90" y="44"/>
                          </a:cubicBezTo>
                          <a:cubicBezTo>
                            <a:pt x="93" y="44"/>
                            <a:pt x="93" y="44"/>
                            <a:pt x="93" y="44"/>
                          </a:cubicBezTo>
                          <a:cubicBezTo>
                            <a:pt x="96" y="44"/>
                            <a:pt x="96" y="44"/>
                            <a:pt x="96" y="44"/>
                          </a:cubicBezTo>
                          <a:cubicBezTo>
                            <a:pt x="99" y="44"/>
                            <a:pt x="99" y="44"/>
                            <a:pt x="99" y="44"/>
                          </a:cubicBezTo>
                          <a:cubicBezTo>
                            <a:pt x="102" y="44"/>
                            <a:pt x="102" y="44"/>
                            <a:pt x="102" y="44"/>
                          </a:cubicBezTo>
                          <a:cubicBezTo>
                            <a:pt x="104" y="44"/>
                            <a:pt x="104" y="44"/>
                            <a:pt x="104" y="44"/>
                          </a:cubicBezTo>
                          <a:cubicBezTo>
                            <a:pt x="106" y="44"/>
                            <a:pt x="106" y="44"/>
                            <a:pt x="106" y="44"/>
                          </a:cubicBezTo>
                          <a:cubicBezTo>
                            <a:pt x="109" y="44"/>
                            <a:pt x="109" y="44"/>
                            <a:pt x="109" y="44"/>
                          </a:cubicBezTo>
                          <a:cubicBezTo>
                            <a:pt x="111" y="44"/>
                            <a:pt x="111" y="44"/>
                            <a:pt x="111" y="44"/>
                          </a:cubicBezTo>
                          <a:cubicBezTo>
                            <a:pt x="113" y="44"/>
                            <a:pt x="113" y="44"/>
                            <a:pt x="113" y="44"/>
                          </a:cubicBezTo>
                          <a:cubicBezTo>
                            <a:pt x="115" y="44"/>
                            <a:pt x="115" y="44"/>
                            <a:pt x="115" y="44"/>
                          </a:cubicBezTo>
                          <a:cubicBezTo>
                            <a:pt x="117" y="44"/>
                            <a:pt x="117" y="44"/>
                            <a:pt x="117" y="44"/>
                          </a:cubicBezTo>
                          <a:cubicBezTo>
                            <a:pt x="119" y="44"/>
                            <a:pt x="119" y="44"/>
                            <a:pt x="119" y="44"/>
                          </a:cubicBezTo>
                          <a:cubicBezTo>
                            <a:pt x="120" y="44"/>
                            <a:pt x="120" y="44"/>
                            <a:pt x="120" y="44"/>
                          </a:cubicBezTo>
                          <a:cubicBezTo>
                            <a:pt x="122" y="44"/>
                            <a:pt x="122" y="44"/>
                            <a:pt x="122" y="44"/>
                          </a:cubicBezTo>
                          <a:cubicBezTo>
                            <a:pt x="123" y="44"/>
                            <a:pt x="123" y="44"/>
                            <a:pt x="123" y="44"/>
                          </a:cubicBezTo>
                          <a:cubicBezTo>
                            <a:pt x="125" y="44"/>
                            <a:pt x="125" y="44"/>
                            <a:pt x="125" y="44"/>
                          </a:cubicBezTo>
                          <a:cubicBezTo>
                            <a:pt x="126" y="44"/>
                            <a:pt x="126" y="44"/>
                            <a:pt x="126" y="44"/>
                          </a:cubicBezTo>
                          <a:cubicBezTo>
                            <a:pt x="127" y="44"/>
                            <a:pt x="127" y="44"/>
                            <a:pt x="127" y="44"/>
                          </a:cubicBezTo>
                          <a:cubicBezTo>
                            <a:pt x="129" y="44"/>
                            <a:pt x="129" y="44"/>
                            <a:pt x="129" y="44"/>
                          </a:cubicBezTo>
                          <a:cubicBezTo>
                            <a:pt x="130" y="44"/>
                            <a:pt x="130" y="44"/>
                            <a:pt x="130" y="44"/>
                          </a:cubicBezTo>
                          <a:cubicBezTo>
                            <a:pt x="131" y="44"/>
                            <a:pt x="131" y="44"/>
                            <a:pt x="131" y="44"/>
                          </a:cubicBezTo>
                          <a:cubicBezTo>
                            <a:pt x="132" y="44"/>
                            <a:pt x="132" y="44"/>
                            <a:pt x="132" y="44"/>
                          </a:cubicBezTo>
                          <a:cubicBezTo>
                            <a:pt x="132" y="44"/>
                            <a:pt x="132" y="44"/>
                            <a:pt x="132" y="44"/>
                          </a:cubicBezTo>
                          <a:cubicBezTo>
                            <a:pt x="133" y="44"/>
                            <a:pt x="133" y="44"/>
                            <a:pt x="133" y="44"/>
                          </a:cubicBezTo>
                          <a:cubicBezTo>
                            <a:pt x="134" y="44"/>
                            <a:pt x="134" y="44"/>
                            <a:pt x="134" y="44"/>
                          </a:cubicBezTo>
                          <a:cubicBezTo>
                            <a:pt x="135" y="44"/>
                            <a:pt x="135" y="44"/>
                            <a:pt x="135" y="44"/>
                          </a:cubicBezTo>
                          <a:cubicBezTo>
                            <a:pt x="135" y="44"/>
                            <a:pt x="135" y="44"/>
                            <a:pt x="135" y="44"/>
                          </a:cubicBezTo>
                          <a:cubicBezTo>
                            <a:pt x="136" y="44"/>
                            <a:pt x="136" y="44"/>
                            <a:pt x="136" y="44"/>
                          </a:cubicBezTo>
                          <a:cubicBezTo>
                            <a:pt x="136" y="44"/>
                            <a:pt x="136" y="44"/>
                            <a:pt x="136" y="44"/>
                          </a:cubicBezTo>
                          <a:cubicBezTo>
                            <a:pt x="137" y="44"/>
                            <a:pt x="137" y="44"/>
                            <a:pt x="137" y="44"/>
                          </a:cubicBezTo>
                          <a:cubicBezTo>
                            <a:pt x="137" y="44"/>
                            <a:pt x="137" y="44"/>
                            <a:pt x="137" y="44"/>
                          </a:cubicBezTo>
                          <a:cubicBezTo>
                            <a:pt x="138" y="44"/>
                            <a:pt x="138" y="44"/>
                            <a:pt x="138" y="44"/>
                          </a:cubicBezTo>
                          <a:cubicBezTo>
                            <a:pt x="138" y="44"/>
                            <a:pt x="138" y="44"/>
                            <a:pt x="138" y="44"/>
                          </a:cubicBezTo>
                          <a:cubicBezTo>
                            <a:pt x="138" y="44"/>
                            <a:pt x="138" y="44"/>
                            <a:pt x="138" y="44"/>
                          </a:cubicBezTo>
                          <a:cubicBezTo>
                            <a:pt x="138" y="44"/>
                            <a:pt x="138" y="44"/>
                            <a:pt x="138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39" y="44"/>
                            <a:pt x="139" y="44"/>
                            <a:pt x="139" y="44"/>
                          </a:cubicBezTo>
                          <a:cubicBezTo>
                            <a:pt x="145" y="44"/>
                            <a:pt x="145" y="44"/>
                            <a:pt x="145" y="44"/>
                          </a:cubicBezTo>
                          <a:cubicBezTo>
                            <a:pt x="150" y="44"/>
                            <a:pt x="150" y="44"/>
                            <a:pt x="150" y="44"/>
                          </a:cubicBezTo>
                          <a:cubicBezTo>
                            <a:pt x="155" y="44"/>
                            <a:pt x="155" y="44"/>
                            <a:pt x="155" y="44"/>
                          </a:cubicBezTo>
                          <a:cubicBezTo>
                            <a:pt x="160" y="44"/>
                            <a:pt x="160" y="44"/>
                            <a:pt x="160" y="44"/>
                          </a:cubicBezTo>
                          <a:cubicBezTo>
                            <a:pt x="165" y="44"/>
                            <a:pt x="165" y="44"/>
                            <a:pt x="165" y="44"/>
                          </a:cubicBezTo>
                          <a:cubicBezTo>
                            <a:pt x="169" y="44"/>
                            <a:pt x="169" y="44"/>
                            <a:pt x="169" y="44"/>
                          </a:cubicBezTo>
                          <a:cubicBezTo>
                            <a:pt x="174" y="44"/>
                            <a:pt x="174" y="44"/>
                            <a:pt x="174" y="44"/>
                          </a:cubicBezTo>
                          <a:cubicBezTo>
                            <a:pt x="174" y="44"/>
                            <a:pt x="174" y="44"/>
                            <a:pt x="174" y="44"/>
                          </a:cubicBezTo>
                          <a:cubicBezTo>
                            <a:pt x="256" y="44"/>
                            <a:pt x="256" y="44"/>
                            <a:pt x="256" y="44"/>
                          </a:cubicBezTo>
                          <a:cubicBezTo>
                            <a:pt x="269" y="44"/>
                            <a:pt x="279" y="35"/>
                            <a:pt x="279" y="23"/>
                          </a:cubicBezTo>
                          <a:cubicBezTo>
                            <a:pt x="279" y="11"/>
                            <a:pt x="269" y="0"/>
                            <a:pt x="256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999191" y="3075956"/>
              <a:ext cx="261975" cy="532027"/>
            </a:xfrm>
            <a:custGeom>
              <a:avLst/>
              <a:gdLst>
                <a:gd name="connsiteX0" fmla="*/ 208243 w 261975"/>
                <a:gd name="connsiteY0" fmla="*/ 0 h 532027"/>
                <a:gd name="connsiteX1" fmla="*/ 208243 w 261975"/>
                <a:gd name="connsiteY1" fmla="*/ 0 h 532027"/>
                <a:gd name="connsiteX2" fmla="*/ 6706 w 261975"/>
                <a:gd name="connsiteY2" fmla="*/ 0 h 532027"/>
                <a:gd name="connsiteX3" fmla="*/ 261975 w 261975"/>
                <a:gd name="connsiteY3" fmla="*/ 532027 h 532027"/>
                <a:gd name="connsiteX4" fmla="*/ 244055 w 261975"/>
                <a:gd name="connsiteY4" fmla="*/ 464672 h 532027"/>
                <a:gd name="connsiteX5" fmla="*/ 185845 w 261975"/>
                <a:gd name="connsiteY5" fmla="*/ 426526 h 532027"/>
                <a:gd name="connsiteX6" fmla="*/ 69423 w 261975"/>
                <a:gd name="connsiteY6" fmla="*/ 58363 h 532027"/>
                <a:gd name="connsiteX7" fmla="*/ 208243 w 261975"/>
                <a:gd name="connsiteY7" fmla="*/ 58363 h 532027"/>
                <a:gd name="connsiteX8" fmla="*/ 208243 w 261975"/>
                <a:gd name="connsiteY8" fmla="*/ 0 h 5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75" h="532027" fill="none" extrusionOk="0">
                  <a:moveTo>
                    <a:pt x="208243" y="0"/>
                  </a:moveTo>
                  <a:lnTo>
                    <a:pt x="208243" y="0"/>
                  </a:lnTo>
                  <a:cubicBezTo>
                    <a:pt x="120884" y="4492"/>
                    <a:pt x="85543" y="3461"/>
                    <a:pt x="6706" y="0"/>
                  </a:cubicBezTo>
                  <a:cubicBezTo>
                    <a:pt x="52199" y="22135"/>
                    <a:pt x="7586" y="483611"/>
                    <a:pt x="261975" y="532027"/>
                  </a:cubicBezTo>
                  <a:cubicBezTo>
                    <a:pt x="258455" y="509276"/>
                    <a:pt x="254682" y="492021"/>
                    <a:pt x="244055" y="464672"/>
                  </a:cubicBezTo>
                  <a:cubicBezTo>
                    <a:pt x="221738" y="456756"/>
                    <a:pt x="207165" y="444519"/>
                    <a:pt x="185845" y="426526"/>
                  </a:cubicBezTo>
                  <a:cubicBezTo>
                    <a:pt x="88908" y="354409"/>
                    <a:pt x="74497" y="172158"/>
                    <a:pt x="69423" y="58363"/>
                  </a:cubicBezTo>
                  <a:cubicBezTo>
                    <a:pt x="131049" y="68775"/>
                    <a:pt x="184389" y="54315"/>
                    <a:pt x="208243" y="58363"/>
                  </a:cubicBezTo>
                  <a:cubicBezTo>
                    <a:pt x="209743" y="36808"/>
                    <a:pt x="204957" y="11041"/>
                    <a:pt x="208243" y="0"/>
                  </a:cubicBezTo>
                  <a:close/>
                </a:path>
                <a:path w="261975" h="532027" stroke="0" extrusionOk="0">
                  <a:moveTo>
                    <a:pt x="208243" y="0"/>
                  </a:moveTo>
                  <a:lnTo>
                    <a:pt x="208243" y="0"/>
                  </a:lnTo>
                  <a:cubicBezTo>
                    <a:pt x="140068" y="6955"/>
                    <a:pt x="92831" y="-10287"/>
                    <a:pt x="6706" y="0"/>
                  </a:cubicBezTo>
                  <a:cubicBezTo>
                    <a:pt x="18003" y="11816"/>
                    <a:pt x="-8025" y="492331"/>
                    <a:pt x="261975" y="532027"/>
                  </a:cubicBezTo>
                  <a:cubicBezTo>
                    <a:pt x="254757" y="509445"/>
                    <a:pt x="250218" y="488220"/>
                    <a:pt x="244055" y="464672"/>
                  </a:cubicBezTo>
                  <a:cubicBezTo>
                    <a:pt x="223111" y="457892"/>
                    <a:pt x="200581" y="446314"/>
                    <a:pt x="185845" y="426526"/>
                  </a:cubicBezTo>
                  <a:cubicBezTo>
                    <a:pt x="101739" y="317943"/>
                    <a:pt x="76648" y="160327"/>
                    <a:pt x="69423" y="58363"/>
                  </a:cubicBezTo>
                  <a:cubicBezTo>
                    <a:pt x="127553" y="53675"/>
                    <a:pt x="144546" y="68575"/>
                    <a:pt x="208243" y="58363"/>
                  </a:cubicBezTo>
                  <a:cubicBezTo>
                    <a:pt x="206368" y="46114"/>
                    <a:pt x="212980" y="17527"/>
                    <a:pt x="208243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467912375">
                    <a:custGeom>
                      <a:avLst/>
                      <a:gdLst>
                        <a:gd name="T0" fmla="*/ 93 w 117"/>
                        <a:gd name="T1" fmla="*/ 0 h 237"/>
                        <a:gd name="T2" fmla="*/ 93 w 117"/>
                        <a:gd name="T3" fmla="*/ 0 h 237"/>
                        <a:gd name="T4" fmla="*/ 3 w 117"/>
                        <a:gd name="T5" fmla="*/ 0 h 237"/>
                        <a:gd name="T6" fmla="*/ 117 w 117"/>
                        <a:gd name="T7" fmla="*/ 237 h 237"/>
                        <a:gd name="T8" fmla="*/ 109 w 117"/>
                        <a:gd name="T9" fmla="*/ 207 h 237"/>
                        <a:gd name="T10" fmla="*/ 83 w 117"/>
                        <a:gd name="T11" fmla="*/ 190 h 237"/>
                        <a:gd name="T12" fmla="*/ 31 w 117"/>
                        <a:gd name="T13" fmla="*/ 26 h 237"/>
                        <a:gd name="T14" fmla="*/ 93 w 117"/>
                        <a:gd name="T15" fmla="*/ 26 h 237"/>
                        <a:gd name="T16" fmla="*/ 93 w 117"/>
                        <a:gd name="T17" fmla="*/ 0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7" h="237">
                          <a:moveTo>
                            <a:pt x="93" y="0"/>
                          </a:moveTo>
                          <a:cubicBezTo>
                            <a:pt x="93" y="0"/>
                            <a:pt x="93" y="0"/>
                            <a:pt x="9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0" y="214"/>
                            <a:pt x="117" y="237"/>
                          </a:cubicBezTo>
                          <a:cubicBezTo>
                            <a:pt x="115" y="227"/>
                            <a:pt x="113" y="218"/>
                            <a:pt x="109" y="207"/>
                          </a:cubicBezTo>
                          <a:cubicBezTo>
                            <a:pt x="100" y="204"/>
                            <a:pt x="91" y="198"/>
                            <a:pt x="83" y="190"/>
                          </a:cubicBezTo>
                          <a:cubicBezTo>
                            <a:pt x="46" y="151"/>
                            <a:pt x="33" y="74"/>
                            <a:pt x="31" y="26"/>
                          </a:cubicBezTo>
                          <a:cubicBezTo>
                            <a:pt x="93" y="26"/>
                            <a:pt x="93" y="26"/>
                            <a:pt x="93" y="26"/>
                          </a:cubicBez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7767651" y="3075956"/>
              <a:ext cx="261975" cy="532027"/>
            </a:xfrm>
            <a:custGeom>
              <a:avLst/>
              <a:gdLst>
                <a:gd name="connsiteX0" fmla="*/ 53731 w 261975"/>
                <a:gd name="connsiteY0" fmla="*/ 0 h 532027"/>
                <a:gd name="connsiteX1" fmla="*/ 53731 w 261975"/>
                <a:gd name="connsiteY1" fmla="*/ 0 h 532027"/>
                <a:gd name="connsiteX2" fmla="*/ 255268 w 261975"/>
                <a:gd name="connsiteY2" fmla="*/ 0 h 532027"/>
                <a:gd name="connsiteX3" fmla="*/ 0 w 261975"/>
                <a:gd name="connsiteY3" fmla="*/ 532027 h 532027"/>
                <a:gd name="connsiteX4" fmla="*/ 17919 w 261975"/>
                <a:gd name="connsiteY4" fmla="*/ 464672 h 532027"/>
                <a:gd name="connsiteX5" fmla="*/ 76129 w 261975"/>
                <a:gd name="connsiteY5" fmla="*/ 426526 h 532027"/>
                <a:gd name="connsiteX6" fmla="*/ 192551 w 261975"/>
                <a:gd name="connsiteY6" fmla="*/ 58363 h 532027"/>
                <a:gd name="connsiteX7" fmla="*/ 53731 w 261975"/>
                <a:gd name="connsiteY7" fmla="*/ 58363 h 532027"/>
                <a:gd name="connsiteX8" fmla="*/ 53731 w 261975"/>
                <a:gd name="connsiteY8" fmla="*/ 0 h 53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75" h="532027" fill="none" extrusionOk="0">
                  <a:moveTo>
                    <a:pt x="53731" y="0"/>
                  </a:moveTo>
                  <a:lnTo>
                    <a:pt x="53731" y="0"/>
                  </a:lnTo>
                  <a:cubicBezTo>
                    <a:pt x="114465" y="911"/>
                    <a:pt x="159271" y="16136"/>
                    <a:pt x="255268" y="0"/>
                  </a:cubicBezTo>
                  <a:cubicBezTo>
                    <a:pt x="255299" y="3244"/>
                    <a:pt x="288613" y="511100"/>
                    <a:pt x="0" y="532027"/>
                  </a:cubicBezTo>
                  <a:cubicBezTo>
                    <a:pt x="5393" y="510786"/>
                    <a:pt x="11054" y="488012"/>
                    <a:pt x="17919" y="464672"/>
                  </a:cubicBezTo>
                  <a:cubicBezTo>
                    <a:pt x="41660" y="458173"/>
                    <a:pt x="55727" y="444119"/>
                    <a:pt x="76129" y="426526"/>
                  </a:cubicBezTo>
                  <a:cubicBezTo>
                    <a:pt x="147201" y="348845"/>
                    <a:pt x="189303" y="166818"/>
                    <a:pt x="192551" y="58363"/>
                  </a:cubicBezTo>
                  <a:cubicBezTo>
                    <a:pt x="169198" y="50305"/>
                    <a:pt x="104855" y="55553"/>
                    <a:pt x="53731" y="58363"/>
                  </a:cubicBezTo>
                  <a:cubicBezTo>
                    <a:pt x="52201" y="40619"/>
                    <a:pt x="54645" y="15546"/>
                    <a:pt x="53731" y="0"/>
                  </a:cubicBezTo>
                  <a:close/>
                </a:path>
                <a:path w="261975" h="532027" stroke="0" extrusionOk="0">
                  <a:moveTo>
                    <a:pt x="53731" y="0"/>
                  </a:moveTo>
                  <a:lnTo>
                    <a:pt x="53731" y="0"/>
                  </a:lnTo>
                  <a:cubicBezTo>
                    <a:pt x="118291" y="699"/>
                    <a:pt x="199225" y="-10131"/>
                    <a:pt x="255268" y="0"/>
                  </a:cubicBezTo>
                  <a:cubicBezTo>
                    <a:pt x="246164" y="-21150"/>
                    <a:pt x="284938" y="482147"/>
                    <a:pt x="0" y="532027"/>
                  </a:cubicBezTo>
                  <a:cubicBezTo>
                    <a:pt x="4630" y="508972"/>
                    <a:pt x="8335" y="486632"/>
                    <a:pt x="17919" y="464672"/>
                  </a:cubicBezTo>
                  <a:cubicBezTo>
                    <a:pt x="39784" y="456744"/>
                    <a:pt x="59938" y="443221"/>
                    <a:pt x="76129" y="426526"/>
                  </a:cubicBezTo>
                  <a:cubicBezTo>
                    <a:pt x="156293" y="355854"/>
                    <a:pt x="186044" y="167549"/>
                    <a:pt x="192551" y="58363"/>
                  </a:cubicBezTo>
                  <a:cubicBezTo>
                    <a:pt x="150604" y="53885"/>
                    <a:pt x="108796" y="51087"/>
                    <a:pt x="53731" y="58363"/>
                  </a:cubicBezTo>
                  <a:cubicBezTo>
                    <a:pt x="55350" y="29703"/>
                    <a:pt x="51066" y="23572"/>
                    <a:pt x="53731" y="0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3941887803">
                    <a:custGeom>
                      <a:avLst/>
                      <a:gdLst>
                        <a:gd name="T0" fmla="*/ 24 w 117"/>
                        <a:gd name="T1" fmla="*/ 0 h 237"/>
                        <a:gd name="T2" fmla="*/ 24 w 117"/>
                        <a:gd name="T3" fmla="*/ 0 h 237"/>
                        <a:gd name="T4" fmla="*/ 114 w 117"/>
                        <a:gd name="T5" fmla="*/ 0 h 237"/>
                        <a:gd name="T6" fmla="*/ 0 w 117"/>
                        <a:gd name="T7" fmla="*/ 237 h 237"/>
                        <a:gd name="T8" fmla="*/ 8 w 117"/>
                        <a:gd name="T9" fmla="*/ 207 h 237"/>
                        <a:gd name="T10" fmla="*/ 34 w 117"/>
                        <a:gd name="T11" fmla="*/ 190 h 237"/>
                        <a:gd name="T12" fmla="*/ 86 w 117"/>
                        <a:gd name="T13" fmla="*/ 26 h 237"/>
                        <a:gd name="T14" fmla="*/ 24 w 117"/>
                        <a:gd name="T15" fmla="*/ 26 h 237"/>
                        <a:gd name="T16" fmla="*/ 24 w 117"/>
                        <a:gd name="T17" fmla="*/ 0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7" h="237">
                          <a:moveTo>
                            <a:pt x="24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4" y="0"/>
                            <a:pt x="114" y="0"/>
                            <a:pt x="114" y="0"/>
                          </a:cubicBezTo>
                          <a:cubicBezTo>
                            <a:pt x="114" y="0"/>
                            <a:pt x="117" y="214"/>
                            <a:pt x="0" y="237"/>
                          </a:cubicBezTo>
                          <a:cubicBezTo>
                            <a:pt x="2" y="227"/>
                            <a:pt x="4" y="218"/>
                            <a:pt x="8" y="207"/>
                          </a:cubicBezTo>
                          <a:cubicBezTo>
                            <a:pt x="17" y="204"/>
                            <a:pt x="25" y="198"/>
                            <a:pt x="34" y="190"/>
                          </a:cubicBezTo>
                          <a:cubicBezTo>
                            <a:pt x="71" y="151"/>
                            <a:pt x="84" y="74"/>
                            <a:pt x="86" y="26"/>
                          </a:cubicBezTo>
                          <a:cubicBezTo>
                            <a:pt x="24" y="26"/>
                            <a:pt x="24" y="26"/>
                            <a:pt x="24" y="26"/>
                          </a:cubicBez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7513615" y="3434875"/>
              <a:ext cx="293729" cy="357332"/>
            </a:xfrm>
            <a:custGeom>
              <a:avLst/>
              <a:gdLst>
                <a:gd name="connsiteX0" fmla="*/ 0 w 293729"/>
                <a:gd name="connsiteY0" fmla="*/ 357331 h 357332"/>
                <a:gd name="connsiteX1" fmla="*/ 0 w 293729"/>
                <a:gd name="connsiteY1" fmla="*/ 0 h 357332"/>
                <a:gd name="connsiteX2" fmla="*/ 293729 w 293729"/>
                <a:gd name="connsiteY2" fmla="*/ 0 h 357332"/>
                <a:gd name="connsiteX3" fmla="*/ 273549 w 293729"/>
                <a:gd name="connsiteY3" fmla="*/ 105627 h 357332"/>
                <a:gd name="connsiteX4" fmla="*/ 255602 w 293729"/>
                <a:gd name="connsiteY4" fmla="*/ 173055 h 357332"/>
                <a:gd name="connsiteX5" fmla="*/ 255602 w 293729"/>
                <a:gd name="connsiteY5" fmla="*/ 173055 h 357332"/>
                <a:gd name="connsiteX6" fmla="*/ 172653 w 293729"/>
                <a:gd name="connsiteY6" fmla="*/ 267427 h 357332"/>
                <a:gd name="connsiteX7" fmla="*/ 186106 w 293729"/>
                <a:gd name="connsiteY7" fmla="*/ 292154 h 357332"/>
                <a:gd name="connsiteX8" fmla="*/ 156968 w 293729"/>
                <a:gd name="connsiteY8" fmla="*/ 321384 h 357332"/>
                <a:gd name="connsiteX9" fmla="*/ 139021 w 293729"/>
                <a:gd name="connsiteY9" fmla="*/ 321384 h 357332"/>
                <a:gd name="connsiteX10" fmla="*/ 139021 w 293729"/>
                <a:gd name="connsiteY10" fmla="*/ 328102 h 357332"/>
                <a:gd name="connsiteX11" fmla="*/ 109854 w 293729"/>
                <a:gd name="connsiteY11" fmla="*/ 357331 h 357332"/>
                <a:gd name="connsiteX12" fmla="*/ 76222 w 293729"/>
                <a:gd name="connsiteY12" fmla="*/ 357331 h 357332"/>
                <a:gd name="connsiteX13" fmla="*/ 26905 w 293729"/>
                <a:gd name="connsiteY13" fmla="*/ 357331 h 357332"/>
                <a:gd name="connsiteX14" fmla="*/ 0 w 293729"/>
                <a:gd name="connsiteY14" fmla="*/ 357331 h 35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3729" h="357332" fill="none" extrusionOk="0">
                  <a:moveTo>
                    <a:pt x="0" y="357331"/>
                  </a:moveTo>
                  <a:cubicBezTo>
                    <a:pt x="-31399" y="280377"/>
                    <a:pt x="27940" y="42151"/>
                    <a:pt x="0" y="0"/>
                  </a:cubicBezTo>
                  <a:cubicBezTo>
                    <a:pt x="142851" y="22029"/>
                    <a:pt x="240961" y="8839"/>
                    <a:pt x="293729" y="0"/>
                  </a:cubicBezTo>
                  <a:cubicBezTo>
                    <a:pt x="288108" y="32137"/>
                    <a:pt x="279988" y="76279"/>
                    <a:pt x="273549" y="105627"/>
                  </a:cubicBezTo>
                  <a:cubicBezTo>
                    <a:pt x="266320" y="130542"/>
                    <a:pt x="262960" y="150384"/>
                    <a:pt x="255602" y="173055"/>
                  </a:cubicBezTo>
                  <a:lnTo>
                    <a:pt x="255602" y="173055"/>
                  </a:lnTo>
                  <a:cubicBezTo>
                    <a:pt x="233829" y="227175"/>
                    <a:pt x="202496" y="263977"/>
                    <a:pt x="172653" y="267427"/>
                  </a:cubicBezTo>
                  <a:cubicBezTo>
                    <a:pt x="180357" y="272205"/>
                    <a:pt x="187042" y="283380"/>
                    <a:pt x="186106" y="292154"/>
                  </a:cubicBezTo>
                  <a:cubicBezTo>
                    <a:pt x="186058" y="306878"/>
                    <a:pt x="173039" y="321693"/>
                    <a:pt x="156968" y="321384"/>
                  </a:cubicBezTo>
                  <a:cubicBezTo>
                    <a:pt x="148130" y="320765"/>
                    <a:pt x="144155" y="320736"/>
                    <a:pt x="139021" y="321384"/>
                  </a:cubicBezTo>
                  <a:cubicBezTo>
                    <a:pt x="139249" y="324150"/>
                    <a:pt x="138903" y="325446"/>
                    <a:pt x="139021" y="328102"/>
                  </a:cubicBezTo>
                  <a:cubicBezTo>
                    <a:pt x="138928" y="343596"/>
                    <a:pt x="127115" y="355537"/>
                    <a:pt x="109854" y="357331"/>
                  </a:cubicBezTo>
                  <a:cubicBezTo>
                    <a:pt x="95838" y="356732"/>
                    <a:pt x="91947" y="357371"/>
                    <a:pt x="76222" y="357331"/>
                  </a:cubicBezTo>
                  <a:cubicBezTo>
                    <a:pt x="57275" y="352955"/>
                    <a:pt x="48098" y="356675"/>
                    <a:pt x="26905" y="357331"/>
                  </a:cubicBezTo>
                  <a:cubicBezTo>
                    <a:pt x="21242" y="355559"/>
                    <a:pt x="4777" y="356442"/>
                    <a:pt x="0" y="357331"/>
                  </a:cubicBezTo>
                  <a:close/>
                </a:path>
                <a:path w="293729" h="357332" stroke="0" extrusionOk="0">
                  <a:moveTo>
                    <a:pt x="0" y="357331"/>
                  </a:moveTo>
                  <a:cubicBezTo>
                    <a:pt x="3286" y="249701"/>
                    <a:pt x="16820" y="143621"/>
                    <a:pt x="0" y="0"/>
                  </a:cubicBezTo>
                  <a:cubicBezTo>
                    <a:pt x="131757" y="-2512"/>
                    <a:pt x="184721" y="16927"/>
                    <a:pt x="293729" y="0"/>
                  </a:cubicBezTo>
                  <a:cubicBezTo>
                    <a:pt x="290612" y="36208"/>
                    <a:pt x="284647" y="73923"/>
                    <a:pt x="273549" y="105627"/>
                  </a:cubicBezTo>
                  <a:cubicBezTo>
                    <a:pt x="267246" y="127325"/>
                    <a:pt x="258461" y="153623"/>
                    <a:pt x="255602" y="173055"/>
                  </a:cubicBezTo>
                  <a:lnTo>
                    <a:pt x="255602" y="173055"/>
                  </a:lnTo>
                  <a:cubicBezTo>
                    <a:pt x="233182" y="225228"/>
                    <a:pt x="204680" y="258431"/>
                    <a:pt x="172653" y="267427"/>
                  </a:cubicBezTo>
                  <a:cubicBezTo>
                    <a:pt x="180237" y="271021"/>
                    <a:pt x="186087" y="282926"/>
                    <a:pt x="186106" y="292154"/>
                  </a:cubicBezTo>
                  <a:cubicBezTo>
                    <a:pt x="185468" y="306301"/>
                    <a:pt x="171904" y="320337"/>
                    <a:pt x="156968" y="321384"/>
                  </a:cubicBezTo>
                  <a:cubicBezTo>
                    <a:pt x="148291" y="319852"/>
                    <a:pt x="144973" y="321877"/>
                    <a:pt x="139021" y="321384"/>
                  </a:cubicBezTo>
                  <a:cubicBezTo>
                    <a:pt x="138823" y="323772"/>
                    <a:pt x="138574" y="325199"/>
                    <a:pt x="139021" y="328102"/>
                  </a:cubicBezTo>
                  <a:cubicBezTo>
                    <a:pt x="138435" y="343081"/>
                    <a:pt x="125879" y="356497"/>
                    <a:pt x="109854" y="357331"/>
                  </a:cubicBezTo>
                  <a:cubicBezTo>
                    <a:pt x="97483" y="359571"/>
                    <a:pt x="82620" y="355886"/>
                    <a:pt x="76222" y="357331"/>
                  </a:cubicBezTo>
                  <a:cubicBezTo>
                    <a:pt x="60130" y="359704"/>
                    <a:pt x="43272" y="360909"/>
                    <a:pt x="26905" y="357331"/>
                  </a:cubicBezTo>
                  <a:cubicBezTo>
                    <a:pt x="16119" y="356197"/>
                    <a:pt x="4087" y="355657"/>
                    <a:pt x="0" y="357331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947061850">
                    <a:custGeom>
                      <a:avLst/>
                      <a:gdLst>
                        <a:gd name="T0" fmla="*/ 0 w 131"/>
                        <a:gd name="T1" fmla="*/ 159 h 159"/>
                        <a:gd name="T2" fmla="*/ 0 w 131"/>
                        <a:gd name="T3" fmla="*/ 0 h 159"/>
                        <a:gd name="T4" fmla="*/ 131 w 131"/>
                        <a:gd name="T5" fmla="*/ 0 h 159"/>
                        <a:gd name="T6" fmla="*/ 122 w 131"/>
                        <a:gd name="T7" fmla="*/ 47 h 159"/>
                        <a:gd name="T8" fmla="*/ 114 w 131"/>
                        <a:gd name="T9" fmla="*/ 77 h 159"/>
                        <a:gd name="T10" fmla="*/ 114 w 131"/>
                        <a:gd name="T11" fmla="*/ 77 h 159"/>
                        <a:gd name="T12" fmla="*/ 77 w 131"/>
                        <a:gd name="T13" fmla="*/ 119 h 159"/>
                        <a:gd name="T14" fmla="*/ 83 w 131"/>
                        <a:gd name="T15" fmla="*/ 130 h 159"/>
                        <a:gd name="T16" fmla="*/ 70 w 131"/>
                        <a:gd name="T17" fmla="*/ 143 h 159"/>
                        <a:gd name="T18" fmla="*/ 62 w 131"/>
                        <a:gd name="T19" fmla="*/ 143 h 159"/>
                        <a:gd name="T20" fmla="*/ 62 w 131"/>
                        <a:gd name="T21" fmla="*/ 146 h 159"/>
                        <a:gd name="T22" fmla="*/ 49 w 131"/>
                        <a:gd name="T23" fmla="*/ 159 h 159"/>
                        <a:gd name="T24" fmla="*/ 34 w 131"/>
                        <a:gd name="T25" fmla="*/ 159 h 159"/>
                        <a:gd name="T26" fmla="*/ 12 w 131"/>
                        <a:gd name="T27" fmla="*/ 159 h 159"/>
                        <a:gd name="T28" fmla="*/ 0 w 131"/>
                        <a:gd name="T29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31" h="159">
                          <a:moveTo>
                            <a:pt x="0" y="159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31" y="0"/>
                            <a:pt x="131" y="0"/>
                            <a:pt x="131" y="0"/>
                          </a:cubicBezTo>
                          <a:cubicBezTo>
                            <a:pt x="129" y="17"/>
                            <a:pt x="126" y="33"/>
                            <a:pt x="122" y="47"/>
                          </a:cubicBezTo>
                          <a:cubicBezTo>
                            <a:pt x="119" y="58"/>
                            <a:pt x="116" y="67"/>
                            <a:pt x="114" y="77"/>
                          </a:cubicBezTo>
                          <a:cubicBezTo>
                            <a:pt x="114" y="77"/>
                            <a:pt x="114" y="77"/>
                            <a:pt x="114" y="77"/>
                          </a:cubicBezTo>
                          <a:cubicBezTo>
                            <a:pt x="104" y="100"/>
                            <a:pt x="92" y="115"/>
                            <a:pt x="77" y="119"/>
                          </a:cubicBezTo>
                          <a:cubicBezTo>
                            <a:pt x="80" y="121"/>
                            <a:pt x="83" y="126"/>
                            <a:pt x="83" y="130"/>
                          </a:cubicBezTo>
                          <a:cubicBezTo>
                            <a:pt x="83" y="137"/>
                            <a:pt x="77" y="143"/>
                            <a:pt x="70" y="143"/>
                          </a:cubicBezTo>
                          <a:cubicBezTo>
                            <a:pt x="62" y="143"/>
                            <a:pt x="62" y="143"/>
                            <a:pt x="62" y="143"/>
                          </a:cubicBezTo>
                          <a:cubicBezTo>
                            <a:pt x="62" y="144"/>
                            <a:pt x="62" y="145"/>
                            <a:pt x="62" y="146"/>
                          </a:cubicBezTo>
                          <a:cubicBezTo>
                            <a:pt x="62" y="153"/>
                            <a:pt x="56" y="159"/>
                            <a:pt x="49" y="159"/>
                          </a:cubicBezTo>
                          <a:cubicBezTo>
                            <a:pt x="34" y="159"/>
                            <a:pt x="34" y="159"/>
                            <a:pt x="34" y="159"/>
                          </a:cubicBezTo>
                          <a:cubicBezTo>
                            <a:pt x="12" y="159"/>
                            <a:pt x="12" y="159"/>
                            <a:pt x="12" y="159"/>
                          </a:cubicBezTo>
                          <a:lnTo>
                            <a:pt x="0" y="159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513615" y="3075956"/>
              <a:ext cx="311195" cy="358919"/>
            </a:xfrm>
            <a:custGeom>
              <a:avLst/>
              <a:gdLst>
                <a:gd name="connsiteX0" fmla="*/ 0 w 311195"/>
                <a:gd name="connsiteY0" fmla="*/ 358919 h 358919"/>
                <a:gd name="connsiteX1" fmla="*/ 0 w 311195"/>
                <a:gd name="connsiteY1" fmla="*/ 0 h 358919"/>
                <a:gd name="connsiteX2" fmla="*/ 0 w 311195"/>
                <a:gd name="connsiteY2" fmla="*/ 0 h 358919"/>
                <a:gd name="connsiteX3" fmla="*/ 257451 w 311195"/>
                <a:gd name="connsiteY3" fmla="*/ 0 h 358919"/>
                <a:gd name="connsiteX4" fmla="*/ 306713 w 311195"/>
                <a:gd name="connsiteY4" fmla="*/ 0 h 358919"/>
                <a:gd name="connsiteX5" fmla="*/ 308954 w 311195"/>
                <a:gd name="connsiteY5" fmla="*/ 0 h 358919"/>
                <a:gd name="connsiteX6" fmla="*/ 311195 w 311195"/>
                <a:gd name="connsiteY6" fmla="*/ 58324 h 358919"/>
                <a:gd name="connsiteX7" fmla="*/ 293270 w 311195"/>
                <a:gd name="connsiteY7" fmla="*/ 358919 h 358919"/>
                <a:gd name="connsiteX8" fmla="*/ 0 w 311195"/>
                <a:gd name="connsiteY8" fmla="*/ 358919 h 35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5" h="358919" fill="none" extrusionOk="0">
                  <a:moveTo>
                    <a:pt x="0" y="358919"/>
                  </a:moveTo>
                  <a:cubicBezTo>
                    <a:pt x="8955" y="186663"/>
                    <a:pt x="-25745" y="39470"/>
                    <a:pt x="0" y="0"/>
                  </a:cubicBezTo>
                  <a:lnTo>
                    <a:pt x="0" y="0"/>
                  </a:lnTo>
                  <a:cubicBezTo>
                    <a:pt x="41075" y="12781"/>
                    <a:pt x="224376" y="-10866"/>
                    <a:pt x="257451" y="0"/>
                  </a:cubicBezTo>
                  <a:cubicBezTo>
                    <a:pt x="279325" y="2869"/>
                    <a:pt x="294986" y="2002"/>
                    <a:pt x="306713" y="0"/>
                  </a:cubicBezTo>
                  <a:cubicBezTo>
                    <a:pt x="307792" y="-12"/>
                    <a:pt x="307992" y="-171"/>
                    <a:pt x="308954" y="0"/>
                  </a:cubicBezTo>
                  <a:cubicBezTo>
                    <a:pt x="309741" y="7187"/>
                    <a:pt x="305717" y="40394"/>
                    <a:pt x="311195" y="58324"/>
                  </a:cubicBezTo>
                  <a:cubicBezTo>
                    <a:pt x="293287" y="118825"/>
                    <a:pt x="305724" y="245954"/>
                    <a:pt x="293270" y="358919"/>
                  </a:cubicBezTo>
                  <a:cubicBezTo>
                    <a:pt x="215608" y="365882"/>
                    <a:pt x="115213" y="352434"/>
                    <a:pt x="0" y="358919"/>
                  </a:cubicBezTo>
                  <a:close/>
                </a:path>
                <a:path w="311195" h="358919" stroke="0" extrusionOk="0">
                  <a:moveTo>
                    <a:pt x="0" y="358919"/>
                  </a:moveTo>
                  <a:cubicBezTo>
                    <a:pt x="-18836" y="248478"/>
                    <a:pt x="27024" y="78149"/>
                    <a:pt x="0" y="0"/>
                  </a:cubicBezTo>
                  <a:lnTo>
                    <a:pt x="0" y="0"/>
                  </a:lnTo>
                  <a:cubicBezTo>
                    <a:pt x="71619" y="14033"/>
                    <a:pt x="228194" y="-13158"/>
                    <a:pt x="257451" y="0"/>
                  </a:cubicBezTo>
                  <a:cubicBezTo>
                    <a:pt x="267453" y="800"/>
                    <a:pt x="292981" y="-370"/>
                    <a:pt x="306713" y="0"/>
                  </a:cubicBezTo>
                  <a:cubicBezTo>
                    <a:pt x="307176" y="87"/>
                    <a:pt x="308176" y="-149"/>
                    <a:pt x="308954" y="0"/>
                  </a:cubicBezTo>
                  <a:cubicBezTo>
                    <a:pt x="309911" y="16603"/>
                    <a:pt x="310158" y="50889"/>
                    <a:pt x="311195" y="58324"/>
                  </a:cubicBezTo>
                  <a:cubicBezTo>
                    <a:pt x="303507" y="130093"/>
                    <a:pt x="298118" y="235225"/>
                    <a:pt x="293270" y="358919"/>
                  </a:cubicBezTo>
                  <a:cubicBezTo>
                    <a:pt x="207139" y="337647"/>
                    <a:pt x="123119" y="347290"/>
                    <a:pt x="0" y="358919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1320410911">
                    <a:custGeom>
                      <a:avLst/>
                      <a:gdLst>
                        <a:gd name="T0" fmla="*/ 0 w 139"/>
                        <a:gd name="T1" fmla="*/ 160 h 160"/>
                        <a:gd name="T2" fmla="*/ 0 w 139"/>
                        <a:gd name="T3" fmla="*/ 0 h 160"/>
                        <a:gd name="T4" fmla="*/ 0 w 139"/>
                        <a:gd name="T5" fmla="*/ 0 h 160"/>
                        <a:gd name="T6" fmla="*/ 115 w 139"/>
                        <a:gd name="T7" fmla="*/ 0 h 160"/>
                        <a:gd name="T8" fmla="*/ 137 w 139"/>
                        <a:gd name="T9" fmla="*/ 0 h 160"/>
                        <a:gd name="T10" fmla="*/ 138 w 139"/>
                        <a:gd name="T11" fmla="*/ 0 h 160"/>
                        <a:gd name="T12" fmla="*/ 139 w 139"/>
                        <a:gd name="T13" fmla="*/ 26 h 160"/>
                        <a:gd name="T14" fmla="*/ 131 w 139"/>
                        <a:gd name="T15" fmla="*/ 160 h 160"/>
                        <a:gd name="T16" fmla="*/ 0 w 139"/>
                        <a:gd name="T17" fmla="*/ 16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9" h="160">
                          <a:moveTo>
                            <a:pt x="0" y="16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15" y="0"/>
                            <a:pt x="115" y="0"/>
                            <a:pt x="115" y="0"/>
                          </a:cubicBezTo>
                          <a:cubicBezTo>
                            <a:pt x="129" y="0"/>
                            <a:pt x="135" y="0"/>
                            <a:pt x="137" y="0"/>
                          </a:cubicBezTo>
                          <a:cubicBezTo>
                            <a:pt x="138" y="0"/>
                            <a:pt x="138" y="0"/>
                            <a:pt x="138" y="0"/>
                          </a:cubicBezTo>
                          <a:cubicBezTo>
                            <a:pt x="139" y="26"/>
                            <a:pt x="139" y="26"/>
                            <a:pt x="139" y="26"/>
                          </a:cubicBezTo>
                          <a:cubicBezTo>
                            <a:pt x="139" y="57"/>
                            <a:pt x="138" y="110"/>
                            <a:pt x="131" y="160"/>
                          </a:cubicBezTo>
                          <a:lnTo>
                            <a:pt x="0" y="160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204007" y="3075956"/>
              <a:ext cx="309607" cy="358919"/>
            </a:xfrm>
            <a:custGeom>
              <a:avLst/>
              <a:gdLst>
                <a:gd name="connsiteX0" fmla="*/ 309607 w 309607"/>
                <a:gd name="connsiteY0" fmla="*/ 358919 h 358919"/>
                <a:gd name="connsiteX1" fmla="*/ 309607 w 309607"/>
                <a:gd name="connsiteY1" fmla="*/ 0 h 358919"/>
                <a:gd name="connsiteX2" fmla="*/ 309607 w 309607"/>
                <a:gd name="connsiteY2" fmla="*/ 0 h 358919"/>
                <a:gd name="connsiteX3" fmla="*/ 53840 w 309607"/>
                <a:gd name="connsiteY3" fmla="*/ 0 h 358919"/>
                <a:gd name="connsiteX4" fmla="*/ 4489 w 309607"/>
                <a:gd name="connsiteY4" fmla="*/ 0 h 358919"/>
                <a:gd name="connsiteX5" fmla="*/ 0 w 309607"/>
                <a:gd name="connsiteY5" fmla="*/ 0 h 358919"/>
                <a:gd name="connsiteX6" fmla="*/ 0 w 309607"/>
                <a:gd name="connsiteY6" fmla="*/ 58324 h 358919"/>
                <a:gd name="connsiteX7" fmla="*/ 17957 w 309607"/>
                <a:gd name="connsiteY7" fmla="*/ 358919 h 358919"/>
                <a:gd name="connsiteX8" fmla="*/ 309607 w 309607"/>
                <a:gd name="connsiteY8" fmla="*/ 358919 h 35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607" h="358919" fill="none" extrusionOk="0">
                  <a:moveTo>
                    <a:pt x="309607" y="358919"/>
                  </a:moveTo>
                  <a:cubicBezTo>
                    <a:pt x="339911" y="198070"/>
                    <a:pt x="312381" y="90310"/>
                    <a:pt x="309607" y="0"/>
                  </a:cubicBezTo>
                  <a:lnTo>
                    <a:pt x="309607" y="0"/>
                  </a:lnTo>
                  <a:cubicBezTo>
                    <a:pt x="224049" y="11557"/>
                    <a:pt x="163741" y="6234"/>
                    <a:pt x="53840" y="0"/>
                  </a:cubicBezTo>
                  <a:cubicBezTo>
                    <a:pt x="36953" y="-2790"/>
                    <a:pt x="12902" y="-1436"/>
                    <a:pt x="4489" y="0"/>
                  </a:cubicBezTo>
                  <a:cubicBezTo>
                    <a:pt x="2287" y="-224"/>
                    <a:pt x="1093" y="-78"/>
                    <a:pt x="0" y="0"/>
                  </a:cubicBezTo>
                  <a:cubicBezTo>
                    <a:pt x="2678" y="22767"/>
                    <a:pt x="-1645" y="48426"/>
                    <a:pt x="0" y="58324"/>
                  </a:cubicBezTo>
                  <a:cubicBezTo>
                    <a:pt x="4415" y="110459"/>
                    <a:pt x="4092" y="245847"/>
                    <a:pt x="17957" y="358919"/>
                  </a:cubicBezTo>
                  <a:cubicBezTo>
                    <a:pt x="100776" y="377930"/>
                    <a:pt x="230767" y="381685"/>
                    <a:pt x="309607" y="358919"/>
                  </a:cubicBezTo>
                  <a:close/>
                </a:path>
                <a:path w="309607" h="358919" stroke="0" extrusionOk="0">
                  <a:moveTo>
                    <a:pt x="309607" y="358919"/>
                  </a:moveTo>
                  <a:cubicBezTo>
                    <a:pt x="300615" y="313757"/>
                    <a:pt x="322859" y="117608"/>
                    <a:pt x="309607" y="0"/>
                  </a:cubicBezTo>
                  <a:lnTo>
                    <a:pt x="309607" y="0"/>
                  </a:lnTo>
                  <a:cubicBezTo>
                    <a:pt x="278905" y="-6598"/>
                    <a:pt x="130734" y="-9506"/>
                    <a:pt x="53840" y="0"/>
                  </a:cubicBezTo>
                  <a:cubicBezTo>
                    <a:pt x="30388" y="-2865"/>
                    <a:pt x="22375" y="-886"/>
                    <a:pt x="4489" y="0"/>
                  </a:cubicBezTo>
                  <a:cubicBezTo>
                    <a:pt x="2811" y="281"/>
                    <a:pt x="1838" y="174"/>
                    <a:pt x="0" y="0"/>
                  </a:cubicBezTo>
                  <a:cubicBezTo>
                    <a:pt x="-115" y="11775"/>
                    <a:pt x="2119" y="33112"/>
                    <a:pt x="0" y="58324"/>
                  </a:cubicBezTo>
                  <a:cubicBezTo>
                    <a:pt x="-6321" y="138063"/>
                    <a:pt x="-2020" y="240112"/>
                    <a:pt x="17957" y="358919"/>
                  </a:cubicBezTo>
                  <a:cubicBezTo>
                    <a:pt x="48547" y="368621"/>
                    <a:pt x="170007" y="370850"/>
                    <a:pt x="309607" y="358919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3277463447">
                    <a:custGeom>
                      <a:avLst/>
                      <a:gdLst>
                        <a:gd name="T0" fmla="*/ 138 w 138"/>
                        <a:gd name="T1" fmla="*/ 160 h 160"/>
                        <a:gd name="T2" fmla="*/ 138 w 138"/>
                        <a:gd name="T3" fmla="*/ 0 h 160"/>
                        <a:gd name="T4" fmla="*/ 138 w 138"/>
                        <a:gd name="T5" fmla="*/ 0 h 160"/>
                        <a:gd name="T6" fmla="*/ 24 w 138"/>
                        <a:gd name="T7" fmla="*/ 0 h 160"/>
                        <a:gd name="T8" fmla="*/ 2 w 138"/>
                        <a:gd name="T9" fmla="*/ 0 h 160"/>
                        <a:gd name="T10" fmla="*/ 0 w 138"/>
                        <a:gd name="T11" fmla="*/ 0 h 160"/>
                        <a:gd name="T12" fmla="*/ 0 w 138"/>
                        <a:gd name="T13" fmla="*/ 26 h 160"/>
                        <a:gd name="T14" fmla="*/ 8 w 138"/>
                        <a:gd name="T15" fmla="*/ 160 h 160"/>
                        <a:gd name="T16" fmla="*/ 138 w 138"/>
                        <a:gd name="T17" fmla="*/ 160 h 1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8" h="160">
                          <a:moveTo>
                            <a:pt x="138" y="160"/>
                          </a:moveTo>
                          <a:cubicBezTo>
                            <a:pt x="138" y="0"/>
                            <a:pt x="138" y="0"/>
                            <a:pt x="138" y="0"/>
                          </a:cubicBezTo>
                          <a:cubicBezTo>
                            <a:pt x="138" y="0"/>
                            <a:pt x="138" y="0"/>
                            <a:pt x="138" y="0"/>
                          </a:cubicBez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4" y="0"/>
                            <a:pt x="2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57"/>
                            <a:pt x="1" y="110"/>
                            <a:pt x="8" y="160"/>
                          </a:cubicBezTo>
                          <a:lnTo>
                            <a:pt x="138" y="160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7221473" y="3434875"/>
              <a:ext cx="292142" cy="357332"/>
            </a:xfrm>
            <a:custGeom>
              <a:avLst/>
              <a:gdLst>
                <a:gd name="connsiteX0" fmla="*/ 292142 w 292142"/>
                <a:gd name="connsiteY0" fmla="*/ 357331 h 357332"/>
                <a:gd name="connsiteX1" fmla="*/ 292142 w 292142"/>
                <a:gd name="connsiteY1" fmla="*/ 0 h 357332"/>
                <a:gd name="connsiteX2" fmla="*/ 0 w 292142"/>
                <a:gd name="connsiteY2" fmla="*/ 0 h 357332"/>
                <a:gd name="connsiteX3" fmla="*/ 20216 w 292142"/>
                <a:gd name="connsiteY3" fmla="*/ 105627 h 357332"/>
                <a:gd name="connsiteX4" fmla="*/ 38212 w 292142"/>
                <a:gd name="connsiteY4" fmla="*/ 173055 h 357332"/>
                <a:gd name="connsiteX5" fmla="*/ 38212 w 292142"/>
                <a:gd name="connsiteY5" fmla="*/ 173055 h 357332"/>
                <a:gd name="connsiteX6" fmla="*/ 121355 w 292142"/>
                <a:gd name="connsiteY6" fmla="*/ 267427 h 357332"/>
                <a:gd name="connsiteX7" fmla="*/ 107858 w 292142"/>
                <a:gd name="connsiteY7" fmla="*/ 292154 h 357332"/>
                <a:gd name="connsiteX8" fmla="*/ 137073 w 292142"/>
                <a:gd name="connsiteY8" fmla="*/ 321384 h 357332"/>
                <a:gd name="connsiteX9" fmla="*/ 155068 w 292142"/>
                <a:gd name="connsiteY9" fmla="*/ 321384 h 357332"/>
                <a:gd name="connsiteX10" fmla="*/ 155068 w 292142"/>
                <a:gd name="connsiteY10" fmla="*/ 328102 h 357332"/>
                <a:gd name="connsiteX11" fmla="*/ 184283 w 292142"/>
                <a:gd name="connsiteY11" fmla="*/ 357331 h 357332"/>
                <a:gd name="connsiteX12" fmla="*/ 217996 w 292142"/>
                <a:gd name="connsiteY12" fmla="*/ 357331 h 357332"/>
                <a:gd name="connsiteX13" fmla="*/ 265177 w 292142"/>
                <a:gd name="connsiteY13" fmla="*/ 357331 h 357332"/>
                <a:gd name="connsiteX14" fmla="*/ 292142 w 292142"/>
                <a:gd name="connsiteY14" fmla="*/ 357331 h 35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142" h="357332" fill="none" extrusionOk="0">
                  <a:moveTo>
                    <a:pt x="292142" y="357331"/>
                  </a:moveTo>
                  <a:cubicBezTo>
                    <a:pt x="306777" y="274308"/>
                    <a:pt x="310290" y="53425"/>
                    <a:pt x="292142" y="0"/>
                  </a:cubicBezTo>
                  <a:cubicBezTo>
                    <a:pt x="254545" y="15194"/>
                    <a:pt x="81212" y="23481"/>
                    <a:pt x="0" y="0"/>
                  </a:cubicBezTo>
                  <a:cubicBezTo>
                    <a:pt x="3982" y="38235"/>
                    <a:pt x="11906" y="79368"/>
                    <a:pt x="20216" y="105627"/>
                  </a:cubicBezTo>
                  <a:cubicBezTo>
                    <a:pt x="27353" y="127001"/>
                    <a:pt x="30989" y="151619"/>
                    <a:pt x="38212" y="173055"/>
                  </a:cubicBezTo>
                  <a:lnTo>
                    <a:pt x="38212" y="173055"/>
                  </a:lnTo>
                  <a:cubicBezTo>
                    <a:pt x="62682" y="227698"/>
                    <a:pt x="87729" y="259182"/>
                    <a:pt x="121355" y="267427"/>
                  </a:cubicBezTo>
                  <a:cubicBezTo>
                    <a:pt x="115578" y="273337"/>
                    <a:pt x="108390" y="283872"/>
                    <a:pt x="107858" y="292154"/>
                  </a:cubicBezTo>
                  <a:cubicBezTo>
                    <a:pt x="110676" y="307741"/>
                    <a:pt x="120421" y="322699"/>
                    <a:pt x="137073" y="321384"/>
                  </a:cubicBezTo>
                  <a:cubicBezTo>
                    <a:pt x="143525" y="321948"/>
                    <a:pt x="148123" y="322979"/>
                    <a:pt x="155068" y="321384"/>
                  </a:cubicBezTo>
                  <a:cubicBezTo>
                    <a:pt x="154692" y="323588"/>
                    <a:pt x="155456" y="326244"/>
                    <a:pt x="155068" y="328102"/>
                  </a:cubicBezTo>
                  <a:cubicBezTo>
                    <a:pt x="156037" y="343083"/>
                    <a:pt x="164702" y="356591"/>
                    <a:pt x="184283" y="357331"/>
                  </a:cubicBezTo>
                  <a:cubicBezTo>
                    <a:pt x="193003" y="356500"/>
                    <a:pt x="203163" y="357433"/>
                    <a:pt x="217996" y="357331"/>
                  </a:cubicBezTo>
                  <a:cubicBezTo>
                    <a:pt x="225896" y="360961"/>
                    <a:pt x="251561" y="356734"/>
                    <a:pt x="265177" y="357331"/>
                  </a:cubicBezTo>
                  <a:cubicBezTo>
                    <a:pt x="276492" y="356800"/>
                    <a:pt x="282804" y="358069"/>
                    <a:pt x="292142" y="357331"/>
                  </a:cubicBezTo>
                  <a:close/>
                </a:path>
                <a:path w="292142" h="357332" stroke="0" extrusionOk="0">
                  <a:moveTo>
                    <a:pt x="292142" y="357331"/>
                  </a:moveTo>
                  <a:cubicBezTo>
                    <a:pt x="322155" y="282791"/>
                    <a:pt x="272558" y="61041"/>
                    <a:pt x="292142" y="0"/>
                  </a:cubicBezTo>
                  <a:cubicBezTo>
                    <a:pt x="238769" y="-17041"/>
                    <a:pt x="97090" y="-18555"/>
                    <a:pt x="0" y="0"/>
                  </a:cubicBezTo>
                  <a:cubicBezTo>
                    <a:pt x="8117" y="36924"/>
                    <a:pt x="5395" y="76603"/>
                    <a:pt x="20216" y="105627"/>
                  </a:cubicBezTo>
                  <a:cubicBezTo>
                    <a:pt x="30355" y="129803"/>
                    <a:pt x="34954" y="148898"/>
                    <a:pt x="38212" y="173055"/>
                  </a:cubicBezTo>
                  <a:lnTo>
                    <a:pt x="38212" y="173055"/>
                  </a:lnTo>
                  <a:cubicBezTo>
                    <a:pt x="62917" y="221816"/>
                    <a:pt x="85153" y="260192"/>
                    <a:pt x="121355" y="267427"/>
                  </a:cubicBezTo>
                  <a:cubicBezTo>
                    <a:pt x="115404" y="271474"/>
                    <a:pt x="106934" y="284638"/>
                    <a:pt x="107858" y="292154"/>
                  </a:cubicBezTo>
                  <a:cubicBezTo>
                    <a:pt x="107577" y="307915"/>
                    <a:pt x="119195" y="321144"/>
                    <a:pt x="137073" y="321384"/>
                  </a:cubicBezTo>
                  <a:cubicBezTo>
                    <a:pt x="142129" y="319771"/>
                    <a:pt x="152492" y="321920"/>
                    <a:pt x="155068" y="321384"/>
                  </a:cubicBezTo>
                  <a:cubicBezTo>
                    <a:pt x="154531" y="322139"/>
                    <a:pt x="154792" y="325605"/>
                    <a:pt x="155068" y="328102"/>
                  </a:cubicBezTo>
                  <a:cubicBezTo>
                    <a:pt x="156107" y="344666"/>
                    <a:pt x="166824" y="357861"/>
                    <a:pt x="184283" y="357331"/>
                  </a:cubicBezTo>
                  <a:cubicBezTo>
                    <a:pt x="200427" y="358628"/>
                    <a:pt x="210007" y="357849"/>
                    <a:pt x="217996" y="357331"/>
                  </a:cubicBezTo>
                  <a:cubicBezTo>
                    <a:pt x="228371" y="356387"/>
                    <a:pt x="258861" y="360688"/>
                    <a:pt x="265177" y="357331"/>
                  </a:cubicBezTo>
                  <a:cubicBezTo>
                    <a:pt x="270403" y="357143"/>
                    <a:pt x="287852" y="359654"/>
                    <a:pt x="292142" y="357331"/>
                  </a:cubicBezTo>
                  <a:close/>
                </a:path>
              </a:pathLst>
            </a:custGeom>
            <a:grpFill/>
            <a:ln>
              <a:noFill/>
              <a:extLst>
                <a:ext uri="{C807C97D-BFC1-408E-A445-0C87EB9F89A2}">
                  <ask:lineSketchStyleProps xmlns="" xmlns:ask="http://schemas.microsoft.com/office/drawing/2018/sketchyshapes" sd="1735703009">
                    <a:custGeom>
                      <a:avLst/>
                      <a:gdLst>
                        <a:gd name="T0" fmla="*/ 130 w 130"/>
                        <a:gd name="T1" fmla="*/ 159 h 159"/>
                        <a:gd name="T2" fmla="*/ 130 w 130"/>
                        <a:gd name="T3" fmla="*/ 0 h 159"/>
                        <a:gd name="T4" fmla="*/ 0 w 130"/>
                        <a:gd name="T5" fmla="*/ 0 h 159"/>
                        <a:gd name="T6" fmla="*/ 9 w 130"/>
                        <a:gd name="T7" fmla="*/ 47 h 159"/>
                        <a:gd name="T8" fmla="*/ 17 w 130"/>
                        <a:gd name="T9" fmla="*/ 77 h 159"/>
                        <a:gd name="T10" fmla="*/ 17 w 130"/>
                        <a:gd name="T11" fmla="*/ 77 h 159"/>
                        <a:gd name="T12" fmla="*/ 54 w 130"/>
                        <a:gd name="T13" fmla="*/ 119 h 159"/>
                        <a:gd name="T14" fmla="*/ 48 w 130"/>
                        <a:gd name="T15" fmla="*/ 130 h 159"/>
                        <a:gd name="T16" fmla="*/ 61 w 130"/>
                        <a:gd name="T17" fmla="*/ 143 h 159"/>
                        <a:gd name="T18" fmla="*/ 69 w 130"/>
                        <a:gd name="T19" fmla="*/ 143 h 159"/>
                        <a:gd name="T20" fmla="*/ 69 w 130"/>
                        <a:gd name="T21" fmla="*/ 146 h 159"/>
                        <a:gd name="T22" fmla="*/ 82 w 130"/>
                        <a:gd name="T23" fmla="*/ 159 h 159"/>
                        <a:gd name="T24" fmla="*/ 97 w 130"/>
                        <a:gd name="T25" fmla="*/ 159 h 159"/>
                        <a:gd name="T26" fmla="*/ 118 w 130"/>
                        <a:gd name="T27" fmla="*/ 159 h 159"/>
                        <a:gd name="T28" fmla="*/ 130 w 130"/>
                        <a:gd name="T29" fmla="*/ 159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30" h="159">
                          <a:moveTo>
                            <a:pt x="130" y="159"/>
                          </a:moveTo>
                          <a:cubicBezTo>
                            <a:pt x="130" y="0"/>
                            <a:pt x="130" y="0"/>
                            <a:pt x="13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7"/>
                            <a:pt x="5" y="33"/>
                            <a:pt x="9" y="47"/>
                          </a:cubicBezTo>
                          <a:cubicBezTo>
                            <a:pt x="12" y="58"/>
                            <a:pt x="15" y="67"/>
                            <a:pt x="17" y="77"/>
                          </a:cubicBezTo>
                          <a:cubicBezTo>
                            <a:pt x="17" y="77"/>
                            <a:pt x="17" y="77"/>
                            <a:pt x="17" y="77"/>
                          </a:cubicBezTo>
                          <a:cubicBezTo>
                            <a:pt x="27" y="100"/>
                            <a:pt x="39" y="115"/>
                            <a:pt x="54" y="119"/>
                          </a:cubicBezTo>
                          <a:cubicBezTo>
                            <a:pt x="51" y="121"/>
                            <a:pt x="48" y="126"/>
                            <a:pt x="48" y="130"/>
                          </a:cubicBezTo>
                          <a:cubicBezTo>
                            <a:pt x="48" y="137"/>
                            <a:pt x="54" y="143"/>
                            <a:pt x="61" y="143"/>
                          </a:cubicBezTo>
                          <a:cubicBezTo>
                            <a:pt x="69" y="143"/>
                            <a:pt x="69" y="143"/>
                            <a:pt x="69" y="143"/>
                          </a:cubicBezTo>
                          <a:cubicBezTo>
                            <a:pt x="69" y="144"/>
                            <a:pt x="69" y="145"/>
                            <a:pt x="69" y="146"/>
                          </a:cubicBezTo>
                          <a:cubicBezTo>
                            <a:pt x="69" y="153"/>
                            <a:pt x="74" y="159"/>
                            <a:pt x="82" y="159"/>
                          </a:cubicBezTo>
                          <a:cubicBezTo>
                            <a:pt x="97" y="159"/>
                            <a:pt x="97" y="159"/>
                            <a:pt x="97" y="159"/>
                          </a:cubicBezTo>
                          <a:cubicBezTo>
                            <a:pt x="118" y="159"/>
                            <a:pt x="118" y="159"/>
                            <a:pt x="118" y="159"/>
                          </a:cubicBezTo>
                          <a:lnTo>
                            <a:pt x="130" y="159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/>
            <a:lstStyle/>
            <a:p>
              <a:pPr defTabSz="514337">
                <a:defRPr/>
              </a:pPr>
              <a:endParaRPr lang="en-US" sz="18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408" name="TextBox 13"/>
          <p:cNvSpPr txBox="1">
            <a:spLocks noChangeArrowheads="1"/>
          </p:cNvSpPr>
          <p:nvPr/>
        </p:nvSpPr>
        <p:spPr bwMode="auto">
          <a:xfrm>
            <a:off x="1114185" y="3915994"/>
            <a:ext cx="7338253" cy="976678"/>
          </a:xfrm>
          <a:custGeom>
            <a:avLst/>
            <a:gdLst>
              <a:gd name="connsiteX0" fmla="*/ 0 w 7338253"/>
              <a:gd name="connsiteY0" fmla="*/ 0 h 976678"/>
              <a:gd name="connsiteX1" fmla="*/ 7338253 w 7338253"/>
              <a:gd name="connsiteY1" fmla="*/ 0 h 976678"/>
              <a:gd name="connsiteX2" fmla="*/ 7338253 w 7338253"/>
              <a:gd name="connsiteY2" fmla="*/ 976678 h 976678"/>
              <a:gd name="connsiteX3" fmla="*/ 0 w 7338253"/>
              <a:gd name="connsiteY3" fmla="*/ 976678 h 976678"/>
              <a:gd name="connsiteX4" fmla="*/ 0 w 7338253"/>
              <a:gd name="connsiteY4" fmla="*/ 0 h 9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253" h="976678" fill="none" extrusionOk="0">
                <a:moveTo>
                  <a:pt x="0" y="0"/>
                </a:moveTo>
                <a:cubicBezTo>
                  <a:pt x="3030008" y="-161688"/>
                  <a:pt x="5971317" y="83974"/>
                  <a:pt x="7338253" y="0"/>
                </a:cubicBezTo>
                <a:cubicBezTo>
                  <a:pt x="7422561" y="165263"/>
                  <a:pt x="7252839" y="609156"/>
                  <a:pt x="7338253" y="976678"/>
                </a:cubicBezTo>
                <a:cubicBezTo>
                  <a:pt x="6555121" y="814050"/>
                  <a:pt x="3273870" y="840146"/>
                  <a:pt x="0" y="976678"/>
                </a:cubicBezTo>
                <a:cubicBezTo>
                  <a:pt x="-60628" y="764060"/>
                  <a:pt x="-67618" y="194609"/>
                  <a:pt x="0" y="0"/>
                </a:cubicBezTo>
                <a:close/>
              </a:path>
              <a:path w="7338253" h="976678" stroke="0" extrusionOk="0">
                <a:moveTo>
                  <a:pt x="0" y="0"/>
                </a:moveTo>
                <a:cubicBezTo>
                  <a:pt x="2769370" y="-90568"/>
                  <a:pt x="5813724" y="-26144"/>
                  <a:pt x="7338253" y="0"/>
                </a:cubicBezTo>
                <a:cubicBezTo>
                  <a:pt x="7347589" y="163987"/>
                  <a:pt x="7296651" y="618813"/>
                  <a:pt x="7338253" y="976678"/>
                </a:cubicBezTo>
                <a:cubicBezTo>
                  <a:pt x="5470322" y="858713"/>
                  <a:pt x="2116165" y="810452"/>
                  <a:pt x="0" y="976678"/>
                </a:cubicBezTo>
                <a:cubicBezTo>
                  <a:pt x="8957" y="791471"/>
                  <a:pt x="-61557" y="461449"/>
                  <a:pt x="0" y="0"/>
                </a:cubicBezTo>
                <a:close/>
              </a:path>
            </a:pathLst>
          </a:custGeom>
          <a:solidFill>
            <a:srgbClr val="F5BBCA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3284402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endParaRPr lang="nl-NL" sz="1000" b="1" dirty="0">
              <a:solidFill>
                <a:srgbClr val="442C4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None/>
            </a:pPr>
            <a:r>
              <a:rPr lang="nl-NL" sz="2400" b="1" dirty="0">
                <a:solidFill>
                  <a:srgbClr val="442C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Nhờ đâu mà Kí đạt được những thành công đó?</a:t>
            </a:r>
          </a:p>
          <a:p>
            <a:pPr algn="ctr">
              <a:buNone/>
            </a:pPr>
            <a:endParaRPr lang="en-US" sz="1800" b="1" dirty="0">
              <a:solidFill>
                <a:srgbClr val="442C4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507" y="222837"/>
            <a:ext cx="1429668" cy="3027509"/>
            <a:chOff x="1766888" y="1784748"/>
            <a:chExt cx="763191" cy="1835944"/>
          </a:xfrm>
        </p:grpSpPr>
        <p:sp>
          <p:nvSpPr>
            <p:cNvPr id="24" name="Shape 1034"/>
            <p:cNvSpPr/>
            <p:nvPr/>
          </p:nvSpPr>
          <p:spPr>
            <a:xfrm>
              <a:off x="2152651" y="2224088"/>
              <a:ext cx="107156" cy="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21431" tIns="21431" rIns="21431" bIns="21431" anchor="ctr"/>
            <a:lstStyle/>
            <a:p>
              <a:pPr defTabSz="514337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14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Shape 1035"/>
            <p:cNvSpPr/>
            <p:nvPr/>
          </p:nvSpPr>
          <p:spPr>
            <a:xfrm>
              <a:off x="2263379" y="2446735"/>
              <a:ext cx="45244" cy="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21431" tIns="21431" rIns="21431" bIns="21431" anchor="ctr"/>
            <a:lstStyle/>
            <a:p>
              <a:pPr defTabSz="514337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14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Shape 1036"/>
            <p:cNvSpPr/>
            <p:nvPr/>
          </p:nvSpPr>
          <p:spPr>
            <a:xfrm>
              <a:off x="2291954" y="2593181"/>
              <a:ext cx="19050" cy="5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21431" tIns="21431" rIns="21431" bIns="21431" anchor="ctr"/>
            <a:lstStyle/>
            <a:p>
              <a:pPr defTabSz="514337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1400" b="1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6409" name="组合 36"/>
            <p:cNvGrpSpPr>
              <a:grpSpLocks/>
            </p:cNvGrpSpPr>
            <p:nvPr/>
          </p:nvGrpSpPr>
          <p:grpSpPr bwMode="auto">
            <a:xfrm>
              <a:off x="1766888" y="1784748"/>
              <a:ext cx="763191" cy="1835944"/>
              <a:chOff x="9264651" y="476251"/>
              <a:chExt cx="1017588" cy="2447925"/>
            </a:xfrm>
          </p:grpSpPr>
          <p:sp>
            <p:nvSpPr>
              <p:cNvPr id="16410" name="Freeform 31"/>
              <p:cNvSpPr>
                <a:spLocks/>
              </p:cNvSpPr>
              <p:nvPr/>
            </p:nvSpPr>
            <p:spPr bwMode="auto">
              <a:xfrm>
                <a:off x="9539288" y="2057401"/>
                <a:ext cx="515938" cy="808038"/>
              </a:xfrm>
              <a:custGeom>
                <a:avLst/>
                <a:gdLst>
                  <a:gd name="T0" fmla="*/ 0 w 224"/>
                  <a:gd name="T1" fmla="*/ 0 h 349"/>
                  <a:gd name="T2" fmla="*/ 1188357231 w 224"/>
                  <a:gd name="T3" fmla="*/ 0 h 349"/>
                  <a:gd name="T4" fmla="*/ 1061033407 w 224"/>
                  <a:gd name="T5" fmla="*/ 1752914573 h 349"/>
                  <a:gd name="T6" fmla="*/ 583567337 w 224"/>
                  <a:gd name="T7" fmla="*/ 1870846445 h 349"/>
                  <a:gd name="T8" fmla="*/ 111408059 w 224"/>
                  <a:gd name="T9" fmla="*/ 1736832533 h 349"/>
                  <a:gd name="T10" fmla="*/ 0 w 224"/>
                  <a:gd name="T11" fmla="*/ 0 h 3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4" h="349">
                    <a:moveTo>
                      <a:pt x="0" y="0"/>
                    </a:move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06" y="285"/>
                      <a:pt x="200" y="327"/>
                    </a:cubicBezTo>
                    <a:cubicBezTo>
                      <a:pt x="110" y="349"/>
                      <a:pt x="110" y="349"/>
                      <a:pt x="110" y="349"/>
                    </a:cubicBezTo>
                    <a:cubicBezTo>
                      <a:pt x="21" y="324"/>
                      <a:pt x="21" y="324"/>
                      <a:pt x="21" y="3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1" name="Freeform 32"/>
              <p:cNvSpPr>
                <a:spLocks/>
              </p:cNvSpPr>
              <p:nvPr/>
            </p:nvSpPr>
            <p:spPr bwMode="auto">
              <a:xfrm>
                <a:off x="9769476" y="2300288"/>
                <a:ext cx="44450" cy="577850"/>
              </a:xfrm>
              <a:custGeom>
                <a:avLst/>
                <a:gdLst>
                  <a:gd name="T0" fmla="*/ 70564375 w 28"/>
                  <a:gd name="T1" fmla="*/ 889615950 h 364"/>
                  <a:gd name="T2" fmla="*/ 42843450 w 28"/>
                  <a:gd name="T3" fmla="*/ 0 h 364"/>
                  <a:gd name="T4" fmla="*/ 0 w 28"/>
                  <a:gd name="T5" fmla="*/ 884575638 h 364"/>
                  <a:gd name="T6" fmla="*/ 35282188 w 28"/>
                  <a:gd name="T7" fmla="*/ 917336875 h 364"/>
                  <a:gd name="T8" fmla="*/ 70564375 w 28"/>
                  <a:gd name="T9" fmla="*/ 889615950 h 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64">
                    <a:moveTo>
                      <a:pt x="28" y="353"/>
                    </a:moveTo>
                    <a:lnTo>
                      <a:pt x="17" y="0"/>
                    </a:lnTo>
                    <a:lnTo>
                      <a:pt x="0" y="351"/>
                    </a:lnTo>
                    <a:lnTo>
                      <a:pt x="14" y="364"/>
                    </a:lnTo>
                    <a:lnTo>
                      <a:pt x="28" y="353"/>
                    </a:lnTo>
                    <a:close/>
                  </a:path>
                </a:pathLst>
              </a:custGeom>
              <a:solidFill>
                <a:srgbClr val="4C3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2" name="Freeform 33"/>
              <p:cNvSpPr>
                <a:spLocks/>
              </p:cNvSpPr>
              <p:nvPr/>
            </p:nvSpPr>
            <p:spPr bwMode="auto">
              <a:xfrm>
                <a:off x="9369426" y="2771776"/>
                <a:ext cx="452438" cy="152400"/>
              </a:xfrm>
              <a:custGeom>
                <a:avLst/>
                <a:gdLst>
                  <a:gd name="T0" fmla="*/ 516866556 w 196"/>
                  <a:gd name="T1" fmla="*/ 15995073 h 66"/>
                  <a:gd name="T2" fmla="*/ 522194245 w 196"/>
                  <a:gd name="T3" fmla="*/ 335910382 h 66"/>
                  <a:gd name="T4" fmla="*/ 964461623 w 196"/>
                  <a:gd name="T5" fmla="*/ 213276873 h 66"/>
                  <a:gd name="T6" fmla="*/ 516866556 w 196"/>
                  <a:gd name="T7" fmla="*/ 15995073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66">
                    <a:moveTo>
                      <a:pt x="97" y="3"/>
                    </a:moveTo>
                    <a:cubicBezTo>
                      <a:pt x="66" y="6"/>
                      <a:pt x="0" y="66"/>
                      <a:pt x="98" y="63"/>
                    </a:cubicBezTo>
                    <a:cubicBezTo>
                      <a:pt x="196" y="61"/>
                      <a:pt x="183" y="47"/>
                      <a:pt x="181" y="40"/>
                    </a:cubicBezTo>
                    <a:cubicBezTo>
                      <a:pt x="180" y="32"/>
                      <a:pt x="141" y="0"/>
                      <a:pt x="97" y="3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3" name="Freeform 34"/>
              <p:cNvSpPr>
                <a:spLocks/>
              </p:cNvSpPr>
              <p:nvPr/>
            </p:nvSpPr>
            <p:spPr bwMode="auto">
              <a:xfrm>
                <a:off x="9759951" y="2771776"/>
                <a:ext cx="452438" cy="152400"/>
              </a:xfrm>
              <a:custGeom>
                <a:avLst/>
                <a:gdLst>
                  <a:gd name="T0" fmla="*/ 532851929 w 196"/>
                  <a:gd name="T1" fmla="*/ 15995073 h 66"/>
                  <a:gd name="T2" fmla="*/ 522194245 w 196"/>
                  <a:gd name="T3" fmla="*/ 335910382 h 66"/>
                  <a:gd name="T4" fmla="*/ 79926866 w 196"/>
                  <a:gd name="T5" fmla="*/ 213276873 h 66"/>
                  <a:gd name="T6" fmla="*/ 532851929 w 196"/>
                  <a:gd name="T7" fmla="*/ 15995073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66">
                    <a:moveTo>
                      <a:pt x="100" y="3"/>
                    </a:moveTo>
                    <a:cubicBezTo>
                      <a:pt x="130" y="6"/>
                      <a:pt x="196" y="66"/>
                      <a:pt x="98" y="63"/>
                    </a:cubicBezTo>
                    <a:cubicBezTo>
                      <a:pt x="0" y="61"/>
                      <a:pt x="14" y="47"/>
                      <a:pt x="15" y="40"/>
                    </a:cubicBezTo>
                    <a:cubicBezTo>
                      <a:pt x="16" y="32"/>
                      <a:pt x="55" y="0"/>
                      <a:pt x="100" y="3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4" name="Freeform 35"/>
              <p:cNvSpPr>
                <a:spLocks/>
              </p:cNvSpPr>
              <p:nvPr/>
            </p:nvSpPr>
            <p:spPr bwMode="auto">
              <a:xfrm>
                <a:off x="9586913" y="1431926"/>
                <a:ext cx="436563" cy="665163"/>
              </a:xfrm>
              <a:custGeom>
                <a:avLst/>
                <a:gdLst>
                  <a:gd name="T0" fmla="*/ 1008398164 w 189"/>
                  <a:gd name="T1" fmla="*/ 1536256308 h 288"/>
                  <a:gd name="T2" fmla="*/ 0 w 189"/>
                  <a:gd name="T3" fmla="*/ 1536256308 h 288"/>
                  <a:gd name="T4" fmla="*/ 0 w 189"/>
                  <a:gd name="T5" fmla="*/ 0 h 288"/>
                  <a:gd name="T6" fmla="*/ 1008398164 w 189"/>
                  <a:gd name="T7" fmla="*/ 0 h 288"/>
                  <a:gd name="T8" fmla="*/ 1008398164 w 189"/>
                  <a:gd name="T9" fmla="*/ 153625630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288">
                    <a:moveTo>
                      <a:pt x="189" y="288"/>
                    </a:moveTo>
                    <a:cubicBezTo>
                      <a:pt x="124" y="279"/>
                      <a:pt x="61" y="279"/>
                      <a:pt x="0" y="2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9" y="0"/>
                      <a:pt x="189" y="0"/>
                      <a:pt x="189" y="0"/>
                    </a:cubicBezTo>
                    <a:lnTo>
                      <a:pt x="189" y="288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5" name="Rectangle 36"/>
              <p:cNvSpPr>
                <a:spLocks noChangeArrowheads="1"/>
              </p:cNvSpPr>
              <p:nvPr/>
            </p:nvSpPr>
            <p:spPr bwMode="auto">
              <a:xfrm>
                <a:off x="9758363" y="1533526"/>
                <a:ext cx="55563" cy="65088"/>
              </a:xfrm>
              <a:prstGeom prst="rect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6" name="Freeform 37"/>
              <p:cNvSpPr>
                <a:spLocks/>
              </p:cNvSpPr>
              <p:nvPr/>
            </p:nvSpPr>
            <p:spPr bwMode="auto">
              <a:xfrm>
                <a:off x="9709151" y="1590676"/>
                <a:ext cx="163513" cy="461963"/>
              </a:xfrm>
              <a:custGeom>
                <a:avLst/>
                <a:gdLst>
                  <a:gd name="T0" fmla="*/ 95766230 w 103"/>
                  <a:gd name="T1" fmla="*/ 0 h 291"/>
                  <a:gd name="T2" fmla="*/ 0 w 103"/>
                  <a:gd name="T3" fmla="*/ 584676883 h 291"/>
                  <a:gd name="T4" fmla="*/ 136088854 w 103"/>
                  <a:gd name="T5" fmla="*/ 733367056 h 291"/>
                  <a:gd name="T6" fmla="*/ 259577681 w 103"/>
                  <a:gd name="T7" fmla="*/ 579636565 h 291"/>
                  <a:gd name="T8" fmla="*/ 146169509 w 103"/>
                  <a:gd name="T9" fmla="*/ 0 h 291"/>
                  <a:gd name="T10" fmla="*/ 95766230 w 103"/>
                  <a:gd name="T11" fmla="*/ 0 h 2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291">
                    <a:moveTo>
                      <a:pt x="38" y="0"/>
                    </a:moveTo>
                    <a:lnTo>
                      <a:pt x="0" y="232"/>
                    </a:lnTo>
                    <a:lnTo>
                      <a:pt x="54" y="291"/>
                    </a:lnTo>
                    <a:lnTo>
                      <a:pt x="103" y="230"/>
                    </a:lnTo>
                    <a:lnTo>
                      <a:pt x="5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7" name="Freeform 38"/>
              <p:cNvSpPr>
                <a:spLocks/>
              </p:cNvSpPr>
              <p:nvPr/>
            </p:nvSpPr>
            <p:spPr bwMode="auto">
              <a:xfrm>
                <a:off x="9637713" y="1517651"/>
                <a:ext cx="293688" cy="133350"/>
              </a:xfrm>
              <a:custGeom>
                <a:avLst/>
                <a:gdLst>
                  <a:gd name="T0" fmla="*/ 0 w 185"/>
                  <a:gd name="T1" fmla="*/ 0 h 84"/>
                  <a:gd name="T2" fmla="*/ 0 w 185"/>
                  <a:gd name="T3" fmla="*/ 211693125 h 84"/>
                  <a:gd name="T4" fmla="*/ 239416045 w 185"/>
                  <a:gd name="T5" fmla="*/ 75604688 h 84"/>
                  <a:gd name="T6" fmla="*/ 458669218 w 185"/>
                  <a:gd name="T7" fmla="*/ 211693125 h 84"/>
                  <a:gd name="T8" fmla="*/ 466230494 w 185"/>
                  <a:gd name="T9" fmla="*/ 0 h 84"/>
                  <a:gd name="T10" fmla="*/ 0 w 185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5" h="84">
                    <a:moveTo>
                      <a:pt x="0" y="0"/>
                    </a:moveTo>
                    <a:lnTo>
                      <a:pt x="0" y="84"/>
                    </a:lnTo>
                    <a:lnTo>
                      <a:pt x="95" y="30"/>
                    </a:lnTo>
                    <a:lnTo>
                      <a:pt x="182" y="84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8" name="Freeform 39"/>
              <p:cNvSpPr>
                <a:spLocks/>
              </p:cNvSpPr>
              <p:nvPr/>
            </p:nvSpPr>
            <p:spPr bwMode="auto">
              <a:xfrm>
                <a:off x="9348788" y="1466851"/>
                <a:ext cx="319088" cy="1009650"/>
              </a:xfrm>
              <a:custGeom>
                <a:avLst/>
                <a:gdLst>
                  <a:gd name="T0" fmla="*/ 465137815 w 138"/>
                  <a:gd name="T1" fmla="*/ 0 h 437"/>
                  <a:gd name="T2" fmla="*/ 0 w 138"/>
                  <a:gd name="T3" fmla="*/ 1136995283 h 437"/>
                  <a:gd name="T4" fmla="*/ 299399346 w 138"/>
                  <a:gd name="T5" fmla="*/ 1473289597 h 437"/>
                  <a:gd name="T6" fmla="*/ 272667633 w 138"/>
                  <a:gd name="T7" fmla="*/ 1996413060 h 437"/>
                  <a:gd name="T8" fmla="*/ 433060222 w 138"/>
                  <a:gd name="T9" fmla="*/ 2147483647 h 437"/>
                  <a:gd name="T10" fmla="*/ 588106931 w 138"/>
                  <a:gd name="T11" fmla="*/ 2028442300 h 437"/>
                  <a:gd name="T12" fmla="*/ 737805447 w 138"/>
                  <a:gd name="T13" fmla="*/ 112098875 h 437"/>
                  <a:gd name="T14" fmla="*/ 465137815 w 138"/>
                  <a:gd name="T15" fmla="*/ 0 h 4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437">
                    <a:moveTo>
                      <a:pt x="87" y="0"/>
                    </a:moveTo>
                    <a:cubicBezTo>
                      <a:pt x="87" y="0"/>
                      <a:pt x="0" y="145"/>
                      <a:pt x="0" y="213"/>
                    </a:cubicBezTo>
                    <a:cubicBezTo>
                      <a:pt x="0" y="236"/>
                      <a:pt x="56" y="276"/>
                      <a:pt x="56" y="276"/>
                    </a:cubicBezTo>
                    <a:cubicBezTo>
                      <a:pt x="51" y="374"/>
                      <a:pt x="51" y="374"/>
                      <a:pt x="51" y="374"/>
                    </a:cubicBezTo>
                    <a:cubicBezTo>
                      <a:pt x="51" y="374"/>
                      <a:pt x="48" y="410"/>
                      <a:pt x="81" y="425"/>
                    </a:cubicBezTo>
                    <a:cubicBezTo>
                      <a:pt x="105" y="437"/>
                      <a:pt x="110" y="380"/>
                      <a:pt x="110" y="380"/>
                    </a:cubicBezTo>
                    <a:cubicBezTo>
                      <a:pt x="110" y="380"/>
                      <a:pt x="138" y="63"/>
                      <a:pt x="138" y="21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19" name="Freeform 40"/>
              <p:cNvSpPr>
                <a:spLocks/>
              </p:cNvSpPr>
              <p:nvPr/>
            </p:nvSpPr>
            <p:spPr bwMode="auto">
              <a:xfrm>
                <a:off x="9453563" y="1727201"/>
                <a:ext cx="41275" cy="376238"/>
              </a:xfrm>
              <a:custGeom>
                <a:avLst/>
                <a:gdLst>
                  <a:gd name="T0" fmla="*/ 0 w 18"/>
                  <a:gd name="T1" fmla="*/ 820485058 h 163"/>
                  <a:gd name="T2" fmla="*/ 0 w 18"/>
                  <a:gd name="T3" fmla="*/ 820485058 h 163"/>
                  <a:gd name="T4" fmla="*/ 57840033 w 18"/>
                  <a:gd name="T5" fmla="*/ 868435783 h 163"/>
                  <a:gd name="T6" fmla="*/ 89387892 w 18"/>
                  <a:gd name="T7" fmla="*/ 0 h 163"/>
                  <a:gd name="T8" fmla="*/ 0 w 18"/>
                  <a:gd name="T9" fmla="*/ 820485058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3">
                    <a:moveTo>
                      <a:pt x="0" y="154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6" y="160"/>
                      <a:pt x="11" y="163"/>
                      <a:pt x="11" y="163"/>
                    </a:cubicBezTo>
                    <a:cubicBezTo>
                      <a:pt x="11" y="163"/>
                      <a:pt x="18" y="37"/>
                      <a:pt x="17" y="0"/>
                    </a:cubicBezTo>
                    <a:cubicBezTo>
                      <a:pt x="17" y="0"/>
                      <a:pt x="7" y="146"/>
                      <a:pt x="0" y="154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0" name="Freeform 41"/>
              <p:cNvSpPr>
                <a:spLocks/>
              </p:cNvSpPr>
              <p:nvPr/>
            </p:nvSpPr>
            <p:spPr bwMode="auto">
              <a:xfrm>
                <a:off x="9910763" y="1466851"/>
                <a:ext cx="317500" cy="1009650"/>
              </a:xfrm>
              <a:custGeom>
                <a:avLst/>
                <a:gdLst>
                  <a:gd name="T0" fmla="*/ 269960127 w 138"/>
                  <a:gd name="T1" fmla="*/ 0 h 437"/>
                  <a:gd name="T2" fmla="*/ 730480072 w 138"/>
                  <a:gd name="T3" fmla="*/ 1136995283 h 437"/>
                  <a:gd name="T4" fmla="*/ 434052409 w 138"/>
                  <a:gd name="T5" fmla="*/ 1473289597 h 437"/>
                  <a:gd name="T6" fmla="*/ 460519946 w 138"/>
                  <a:gd name="T7" fmla="*/ 1996413060 h 437"/>
                  <a:gd name="T8" fmla="*/ 301719330 w 138"/>
                  <a:gd name="T9" fmla="*/ 2147483647 h 437"/>
                  <a:gd name="T10" fmla="*/ 148212681 w 138"/>
                  <a:gd name="T11" fmla="*/ 2028442300 h 437"/>
                  <a:gd name="T12" fmla="*/ 0 w 138"/>
                  <a:gd name="T13" fmla="*/ 112098875 h 437"/>
                  <a:gd name="T14" fmla="*/ 269960127 w 138"/>
                  <a:gd name="T15" fmla="*/ 0 h 4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437">
                    <a:moveTo>
                      <a:pt x="51" y="0"/>
                    </a:moveTo>
                    <a:cubicBezTo>
                      <a:pt x="51" y="0"/>
                      <a:pt x="138" y="145"/>
                      <a:pt x="138" y="213"/>
                    </a:cubicBezTo>
                    <a:cubicBezTo>
                      <a:pt x="138" y="236"/>
                      <a:pt x="82" y="276"/>
                      <a:pt x="82" y="276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90" y="410"/>
                      <a:pt x="57" y="425"/>
                    </a:cubicBezTo>
                    <a:cubicBezTo>
                      <a:pt x="33" y="437"/>
                      <a:pt x="28" y="380"/>
                      <a:pt x="28" y="380"/>
                    </a:cubicBezTo>
                    <a:cubicBezTo>
                      <a:pt x="28" y="380"/>
                      <a:pt x="0" y="63"/>
                      <a:pt x="0" y="2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1" name="Freeform 42"/>
              <p:cNvSpPr>
                <a:spLocks/>
              </p:cNvSpPr>
              <p:nvPr/>
            </p:nvSpPr>
            <p:spPr bwMode="auto">
              <a:xfrm>
                <a:off x="10083801" y="1727201"/>
                <a:ext cx="42863" cy="376238"/>
              </a:xfrm>
              <a:custGeom>
                <a:avLst/>
                <a:gdLst>
                  <a:gd name="T0" fmla="*/ 96696672 w 19"/>
                  <a:gd name="T1" fmla="*/ 820485058 h 163"/>
                  <a:gd name="T2" fmla="*/ 96696672 w 19"/>
                  <a:gd name="T3" fmla="*/ 820485058 h 163"/>
                  <a:gd name="T4" fmla="*/ 35625921 w 19"/>
                  <a:gd name="T5" fmla="*/ 868435783 h 163"/>
                  <a:gd name="T6" fmla="*/ 5089417 w 19"/>
                  <a:gd name="T7" fmla="*/ 0 h 163"/>
                  <a:gd name="T8" fmla="*/ 96696672 w 19"/>
                  <a:gd name="T9" fmla="*/ 820485058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3">
                    <a:moveTo>
                      <a:pt x="19" y="154"/>
                    </a:moveTo>
                    <a:cubicBezTo>
                      <a:pt x="19" y="154"/>
                      <a:pt x="19" y="154"/>
                      <a:pt x="19" y="154"/>
                    </a:cubicBezTo>
                    <a:cubicBezTo>
                      <a:pt x="12" y="160"/>
                      <a:pt x="7" y="163"/>
                      <a:pt x="7" y="163"/>
                    </a:cubicBezTo>
                    <a:cubicBezTo>
                      <a:pt x="7" y="163"/>
                      <a:pt x="0" y="37"/>
                      <a:pt x="1" y="0"/>
                    </a:cubicBezTo>
                    <a:cubicBezTo>
                      <a:pt x="1" y="0"/>
                      <a:pt x="11" y="146"/>
                      <a:pt x="19" y="154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2" name="Freeform 43"/>
              <p:cNvSpPr>
                <a:spLocks/>
              </p:cNvSpPr>
              <p:nvPr/>
            </p:nvSpPr>
            <p:spPr bwMode="auto">
              <a:xfrm>
                <a:off x="9301163" y="476251"/>
                <a:ext cx="952500" cy="874713"/>
              </a:xfrm>
              <a:custGeom>
                <a:avLst/>
                <a:gdLst>
                  <a:gd name="T0" fmla="*/ 95741241 w 413"/>
                  <a:gd name="T1" fmla="*/ 1429746167 h 378"/>
                  <a:gd name="T2" fmla="*/ 180845847 w 413"/>
                  <a:gd name="T3" fmla="*/ 680066217 h 378"/>
                  <a:gd name="T4" fmla="*/ 1276559873 w 413"/>
                  <a:gd name="T5" fmla="*/ 117806254 h 378"/>
                  <a:gd name="T6" fmla="*/ 1744631749 w 413"/>
                  <a:gd name="T7" fmla="*/ 107096805 h 378"/>
                  <a:gd name="T8" fmla="*/ 2058451671 w 413"/>
                  <a:gd name="T9" fmla="*/ 819293684 h 378"/>
                  <a:gd name="T10" fmla="*/ 2074408929 w 413"/>
                  <a:gd name="T11" fmla="*/ 1451165065 h 378"/>
                  <a:gd name="T12" fmla="*/ 1585061477 w 413"/>
                  <a:gd name="T13" fmla="*/ 2024134477 h 378"/>
                  <a:gd name="T14" fmla="*/ 505304709 w 413"/>
                  <a:gd name="T15" fmla="*/ 2024134477 h 378"/>
                  <a:gd name="T16" fmla="*/ 95741241 w 413"/>
                  <a:gd name="T17" fmla="*/ 1429746167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3" h="378">
                    <a:moveTo>
                      <a:pt x="18" y="267"/>
                    </a:moveTo>
                    <a:cubicBezTo>
                      <a:pt x="18" y="267"/>
                      <a:pt x="0" y="128"/>
                      <a:pt x="34" y="127"/>
                    </a:cubicBezTo>
                    <a:cubicBezTo>
                      <a:pt x="34" y="127"/>
                      <a:pt x="40" y="0"/>
                      <a:pt x="240" y="22"/>
                    </a:cubicBezTo>
                    <a:cubicBezTo>
                      <a:pt x="240" y="22"/>
                      <a:pt x="306" y="33"/>
                      <a:pt x="328" y="20"/>
                    </a:cubicBezTo>
                    <a:cubicBezTo>
                      <a:pt x="350" y="7"/>
                      <a:pt x="413" y="28"/>
                      <a:pt x="387" y="153"/>
                    </a:cubicBezTo>
                    <a:cubicBezTo>
                      <a:pt x="387" y="153"/>
                      <a:pt x="412" y="143"/>
                      <a:pt x="390" y="271"/>
                    </a:cubicBezTo>
                    <a:cubicBezTo>
                      <a:pt x="298" y="378"/>
                      <a:pt x="298" y="378"/>
                      <a:pt x="298" y="378"/>
                    </a:cubicBezTo>
                    <a:cubicBezTo>
                      <a:pt x="95" y="378"/>
                      <a:pt x="95" y="378"/>
                      <a:pt x="95" y="378"/>
                    </a:cubicBezTo>
                    <a:lnTo>
                      <a:pt x="18" y="267"/>
                    </a:lnTo>
                    <a:close/>
                  </a:path>
                </a:pathLst>
              </a:custGeom>
              <a:solidFill>
                <a:srgbClr val="4C4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3" name="Freeform 44"/>
              <p:cNvSpPr>
                <a:spLocks/>
              </p:cNvSpPr>
              <p:nvPr/>
            </p:nvSpPr>
            <p:spPr bwMode="auto">
              <a:xfrm>
                <a:off x="9455151" y="688976"/>
                <a:ext cx="784225" cy="301625"/>
              </a:xfrm>
              <a:custGeom>
                <a:avLst/>
                <a:gdLst>
                  <a:gd name="T0" fmla="*/ 1452400846 w 340"/>
                  <a:gd name="T1" fmla="*/ 586778955 h 130"/>
                  <a:gd name="T2" fmla="*/ 1489640001 w 340"/>
                  <a:gd name="T3" fmla="*/ 0 h 130"/>
                  <a:gd name="T4" fmla="*/ 510733451 w 340"/>
                  <a:gd name="T5" fmla="*/ 166882152 h 130"/>
                  <a:gd name="T6" fmla="*/ 0 w 340"/>
                  <a:gd name="T7" fmla="*/ 662145762 h 130"/>
                  <a:gd name="T8" fmla="*/ 1154471462 w 340"/>
                  <a:gd name="T9" fmla="*/ 699828005 h 130"/>
                  <a:gd name="T10" fmla="*/ 1452400846 w 340"/>
                  <a:gd name="T11" fmla="*/ 586778955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0" h="130">
                    <a:moveTo>
                      <a:pt x="273" y="109"/>
                    </a:moveTo>
                    <a:cubicBezTo>
                      <a:pt x="273" y="109"/>
                      <a:pt x="340" y="81"/>
                      <a:pt x="280" y="0"/>
                    </a:cubicBezTo>
                    <a:cubicBezTo>
                      <a:pt x="280" y="0"/>
                      <a:pt x="207" y="33"/>
                      <a:pt x="96" y="31"/>
                    </a:cubicBezTo>
                    <a:cubicBezTo>
                      <a:pt x="9" y="30"/>
                      <a:pt x="1" y="118"/>
                      <a:pt x="0" y="123"/>
                    </a:cubicBezTo>
                    <a:cubicBezTo>
                      <a:pt x="217" y="130"/>
                      <a:pt x="217" y="130"/>
                      <a:pt x="217" y="130"/>
                    </a:cubicBezTo>
                    <a:lnTo>
                      <a:pt x="273" y="109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4" name="Freeform 45"/>
              <p:cNvSpPr>
                <a:spLocks/>
              </p:cNvSpPr>
              <p:nvPr/>
            </p:nvSpPr>
            <p:spPr bwMode="auto">
              <a:xfrm>
                <a:off x="9264651" y="1031876"/>
                <a:ext cx="185738" cy="358775"/>
              </a:xfrm>
              <a:custGeom>
                <a:avLst/>
                <a:gdLst>
                  <a:gd name="T0" fmla="*/ 425908699 w 81"/>
                  <a:gd name="T1" fmla="*/ 257172235 h 155"/>
                  <a:gd name="T2" fmla="*/ 163002293 w 81"/>
                  <a:gd name="T3" fmla="*/ 117870318 h 155"/>
                  <a:gd name="T4" fmla="*/ 383844775 w 81"/>
                  <a:gd name="T5" fmla="*/ 830448391 h 155"/>
                  <a:gd name="T6" fmla="*/ 425908699 w 81"/>
                  <a:gd name="T7" fmla="*/ 257172235 h 1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155">
                    <a:moveTo>
                      <a:pt x="81" y="48"/>
                    </a:moveTo>
                    <a:cubicBezTo>
                      <a:pt x="81" y="48"/>
                      <a:pt x="62" y="0"/>
                      <a:pt x="31" y="22"/>
                    </a:cubicBezTo>
                    <a:cubicBezTo>
                      <a:pt x="0" y="43"/>
                      <a:pt x="40" y="142"/>
                      <a:pt x="73" y="155"/>
                    </a:cubicBezTo>
                    <a:lnTo>
                      <a:pt x="81" y="4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5" name="Freeform 46"/>
              <p:cNvSpPr>
                <a:spLocks/>
              </p:cNvSpPr>
              <p:nvPr/>
            </p:nvSpPr>
            <p:spPr bwMode="auto">
              <a:xfrm>
                <a:off x="10096501" y="1031876"/>
                <a:ext cx="185738" cy="358775"/>
              </a:xfrm>
              <a:custGeom>
                <a:avLst/>
                <a:gdLst>
                  <a:gd name="T0" fmla="*/ 0 w 80"/>
                  <a:gd name="T1" fmla="*/ 257172235 h 155"/>
                  <a:gd name="T2" fmla="*/ 264131045 w 80"/>
                  <a:gd name="T3" fmla="*/ 117870318 h 155"/>
                  <a:gd name="T4" fmla="*/ 37732675 w 80"/>
                  <a:gd name="T5" fmla="*/ 830448391 h 155"/>
                  <a:gd name="T6" fmla="*/ 0 w 80"/>
                  <a:gd name="T7" fmla="*/ 257172235 h 1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5">
                    <a:moveTo>
                      <a:pt x="0" y="48"/>
                    </a:moveTo>
                    <a:cubicBezTo>
                      <a:pt x="0" y="48"/>
                      <a:pt x="18" y="0"/>
                      <a:pt x="49" y="22"/>
                    </a:cubicBezTo>
                    <a:cubicBezTo>
                      <a:pt x="80" y="43"/>
                      <a:pt x="40" y="142"/>
                      <a:pt x="7" y="155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6" name="Freeform 47"/>
              <p:cNvSpPr>
                <a:spLocks/>
              </p:cNvSpPr>
              <p:nvPr/>
            </p:nvSpPr>
            <p:spPr bwMode="auto">
              <a:xfrm>
                <a:off x="9383713" y="809626"/>
                <a:ext cx="776288" cy="739775"/>
              </a:xfrm>
              <a:custGeom>
                <a:avLst/>
                <a:gdLst>
                  <a:gd name="T0" fmla="*/ 165474105 w 336"/>
                  <a:gd name="T1" fmla="*/ 379453715 h 320"/>
                  <a:gd name="T2" fmla="*/ 571151586 w 336"/>
                  <a:gd name="T3" fmla="*/ 90855929 h 320"/>
                  <a:gd name="T4" fmla="*/ 1243721964 w 336"/>
                  <a:gd name="T5" fmla="*/ 224463918 h 320"/>
                  <a:gd name="T6" fmla="*/ 1622709924 w 336"/>
                  <a:gd name="T7" fmla="*/ 304630098 h 320"/>
                  <a:gd name="T8" fmla="*/ 1788184029 w 336"/>
                  <a:gd name="T9" fmla="*/ 1368167627 h 320"/>
                  <a:gd name="T10" fmla="*/ 1772168468 w 336"/>
                  <a:gd name="T11" fmla="*/ 1448333807 h 320"/>
                  <a:gd name="T12" fmla="*/ 912773755 w 336"/>
                  <a:gd name="T13" fmla="*/ 1710209533 h 320"/>
                  <a:gd name="T14" fmla="*/ 32026501 w 336"/>
                  <a:gd name="T15" fmla="*/ 1448333807 h 320"/>
                  <a:gd name="T16" fmla="*/ 5336980 w 336"/>
                  <a:gd name="T17" fmla="*/ 1362822752 h 320"/>
                  <a:gd name="T18" fmla="*/ 165474105 w 336"/>
                  <a:gd name="T19" fmla="*/ 379453715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6" h="320">
                    <a:moveTo>
                      <a:pt x="31" y="71"/>
                    </a:moveTo>
                    <a:cubicBezTo>
                      <a:pt x="31" y="71"/>
                      <a:pt x="52" y="35"/>
                      <a:pt x="107" y="17"/>
                    </a:cubicBezTo>
                    <a:cubicBezTo>
                      <a:pt x="163" y="0"/>
                      <a:pt x="197" y="23"/>
                      <a:pt x="233" y="42"/>
                    </a:cubicBezTo>
                    <a:cubicBezTo>
                      <a:pt x="269" y="62"/>
                      <a:pt x="304" y="57"/>
                      <a:pt x="304" y="57"/>
                    </a:cubicBezTo>
                    <a:cubicBezTo>
                      <a:pt x="335" y="256"/>
                      <a:pt x="335" y="256"/>
                      <a:pt x="335" y="256"/>
                    </a:cubicBezTo>
                    <a:cubicBezTo>
                      <a:pt x="336" y="261"/>
                      <a:pt x="335" y="267"/>
                      <a:pt x="332" y="271"/>
                    </a:cubicBezTo>
                    <a:cubicBezTo>
                      <a:pt x="320" y="287"/>
                      <a:pt x="281" y="320"/>
                      <a:pt x="171" y="320"/>
                    </a:cubicBezTo>
                    <a:cubicBezTo>
                      <a:pt x="62" y="320"/>
                      <a:pt x="19" y="287"/>
                      <a:pt x="6" y="271"/>
                    </a:cubicBezTo>
                    <a:cubicBezTo>
                      <a:pt x="2" y="267"/>
                      <a:pt x="0" y="261"/>
                      <a:pt x="1" y="255"/>
                    </a:cubicBezTo>
                    <a:lnTo>
                      <a:pt x="31" y="71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7" name="Freeform 48"/>
              <p:cNvSpPr>
                <a:spLocks/>
              </p:cNvSpPr>
              <p:nvPr/>
            </p:nvSpPr>
            <p:spPr bwMode="auto">
              <a:xfrm>
                <a:off x="9509126" y="1284288"/>
                <a:ext cx="536575" cy="157163"/>
              </a:xfrm>
              <a:custGeom>
                <a:avLst/>
                <a:gdLst>
                  <a:gd name="T0" fmla="*/ 631097407 w 233"/>
                  <a:gd name="T1" fmla="*/ 363238361 h 68"/>
                  <a:gd name="T2" fmla="*/ 281077790 w 233"/>
                  <a:gd name="T3" fmla="*/ 309821431 h 68"/>
                  <a:gd name="T4" fmla="*/ 90156114 w 233"/>
                  <a:gd name="T5" fmla="*/ 192302798 h 68"/>
                  <a:gd name="T6" fmla="*/ 0 w 233"/>
                  <a:gd name="T7" fmla="*/ 21367234 h 68"/>
                  <a:gd name="T8" fmla="*/ 15910715 w 233"/>
                  <a:gd name="T9" fmla="*/ 0 h 68"/>
                  <a:gd name="T10" fmla="*/ 31819128 w 233"/>
                  <a:gd name="T11" fmla="*/ 16026004 h 68"/>
                  <a:gd name="T12" fmla="*/ 116673973 w 233"/>
                  <a:gd name="T13" fmla="*/ 170935563 h 68"/>
                  <a:gd name="T14" fmla="*/ 631097407 w 233"/>
                  <a:gd name="T15" fmla="*/ 325845123 h 68"/>
                  <a:gd name="T16" fmla="*/ 1129610126 w 233"/>
                  <a:gd name="T17" fmla="*/ 170935563 h 68"/>
                  <a:gd name="T18" fmla="*/ 1203857828 w 233"/>
                  <a:gd name="T19" fmla="*/ 16026004 h 68"/>
                  <a:gd name="T20" fmla="*/ 1219766240 w 233"/>
                  <a:gd name="T21" fmla="*/ 0 h 68"/>
                  <a:gd name="T22" fmla="*/ 1235676955 w 233"/>
                  <a:gd name="T23" fmla="*/ 16026004 h 68"/>
                  <a:gd name="T24" fmla="*/ 1156127985 w 233"/>
                  <a:gd name="T25" fmla="*/ 192302798 h 68"/>
                  <a:gd name="T26" fmla="*/ 970509881 w 233"/>
                  <a:gd name="T27" fmla="*/ 309821431 h 68"/>
                  <a:gd name="T28" fmla="*/ 631097407 w 233"/>
                  <a:gd name="T29" fmla="*/ 363238361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3" h="68">
                    <a:moveTo>
                      <a:pt x="119" y="68"/>
                    </a:moveTo>
                    <a:cubicBezTo>
                      <a:pt x="93" y="68"/>
                      <a:pt x="71" y="64"/>
                      <a:pt x="53" y="58"/>
                    </a:cubicBezTo>
                    <a:cubicBezTo>
                      <a:pt x="39" y="53"/>
                      <a:pt x="27" y="45"/>
                      <a:pt x="17" y="36"/>
                    </a:cubicBezTo>
                    <a:cubicBezTo>
                      <a:pt x="2" y="20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3"/>
                      <a:pt x="8" y="18"/>
                      <a:pt x="22" y="32"/>
                    </a:cubicBezTo>
                    <a:cubicBezTo>
                      <a:pt x="36" y="45"/>
                      <a:pt x="63" y="61"/>
                      <a:pt x="119" y="61"/>
                    </a:cubicBezTo>
                    <a:cubicBezTo>
                      <a:pt x="174" y="61"/>
                      <a:pt x="200" y="45"/>
                      <a:pt x="213" y="32"/>
                    </a:cubicBezTo>
                    <a:cubicBezTo>
                      <a:pt x="226" y="18"/>
                      <a:pt x="227" y="3"/>
                      <a:pt x="227" y="3"/>
                    </a:cubicBezTo>
                    <a:cubicBezTo>
                      <a:pt x="227" y="1"/>
                      <a:pt x="228" y="0"/>
                      <a:pt x="230" y="0"/>
                    </a:cubicBezTo>
                    <a:cubicBezTo>
                      <a:pt x="232" y="0"/>
                      <a:pt x="233" y="2"/>
                      <a:pt x="233" y="3"/>
                    </a:cubicBezTo>
                    <a:cubicBezTo>
                      <a:pt x="233" y="4"/>
                      <a:pt x="233" y="20"/>
                      <a:pt x="218" y="36"/>
                    </a:cubicBezTo>
                    <a:cubicBezTo>
                      <a:pt x="209" y="45"/>
                      <a:pt x="198" y="53"/>
                      <a:pt x="183" y="58"/>
                    </a:cubicBezTo>
                    <a:cubicBezTo>
                      <a:pt x="166" y="64"/>
                      <a:pt x="144" y="68"/>
                      <a:pt x="119" y="68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8" name="Freeform 49"/>
              <p:cNvSpPr>
                <a:spLocks/>
              </p:cNvSpPr>
              <p:nvPr/>
            </p:nvSpPr>
            <p:spPr bwMode="auto">
              <a:xfrm>
                <a:off x="9691688" y="1287463"/>
                <a:ext cx="174625" cy="44450"/>
              </a:xfrm>
              <a:custGeom>
                <a:avLst/>
                <a:gdLst>
                  <a:gd name="T0" fmla="*/ 0 w 76"/>
                  <a:gd name="T1" fmla="*/ 0 h 19"/>
                  <a:gd name="T2" fmla="*/ 190058633 w 76"/>
                  <a:gd name="T3" fmla="*/ 65678384 h 19"/>
                  <a:gd name="T4" fmla="*/ 401235403 w 76"/>
                  <a:gd name="T5" fmla="*/ 0 h 19"/>
                  <a:gd name="T6" fmla="*/ 190058633 w 76"/>
                  <a:gd name="T7" fmla="*/ 103989605 h 19"/>
                  <a:gd name="T8" fmla="*/ 0 w 7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19">
                    <a:moveTo>
                      <a:pt x="0" y="0"/>
                    </a:moveTo>
                    <a:cubicBezTo>
                      <a:pt x="0" y="0"/>
                      <a:pt x="19" y="12"/>
                      <a:pt x="36" y="12"/>
                    </a:cubicBezTo>
                    <a:cubicBezTo>
                      <a:pt x="53" y="12"/>
                      <a:pt x="76" y="0"/>
                      <a:pt x="76" y="0"/>
                    </a:cubicBezTo>
                    <a:cubicBezTo>
                      <a:pt x="76" y="0"/>
                      <a:pt x="52" y="19"/>
                      <a:pt x="36" y="19"/>
                    </a:cubicBezTo>
                    <a:cubicBezTo>
                      <a:pt x="20" y="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29" name="Oval 50"/>
              <p:cNvSpPr>
                <a:spLocks noChangeArrowheads="1"/>
              </p:cNvSpPr>
              <p:nvPr/>
            </p:nvSpPr>
            <p:spPr bwMode="auto">
              <a:xfrm>
                <a:off x="9536113" y="1073151"/>
                <a:ext cx="100013" cy="101600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30" name="Freeform 51"/>
              <p:cNvSpPr>
                <a:spLocks/>
              </p:cNvSpPr>
              <p:nvPr/>
            </p:nvSpPr>
            <p:spPr bwMode="auto">
              <a:xfrm>
                <a:off x="9567863" y="1079501"/>
                <a:ext cx="49213" cy="30163"/>
              </a:xfrm>
              <a:custGeom>
                <a:avLst/>
                <a:gdLst>
                  <a:gd name="T0" fmla="*/ 5490765 w 21"/>
                  <a:gd name="T1" fmla="*/ 26916997 h 13"/>
                  <a:gd name="T2" fmla="*/ 54919365 w 21"/>
                  <a:gd name="T3" fmla="*/ 64602185 h 13"/>
                  <a:gd name="T4" fmla="*/ 109838729 w 21"/>
                  <a:gd name="T5" fmla="*/ 43068124 h 13"/>
                  <a:gd name="T6" fmla="*/ 65903237 w 21"/>
                  <a:gd name="T7" fmla="*/ 5382935 h 13"/>
                  <a:gd name="T8" fmla="*/ 5490765 w 21"/>
                  <a:gd name="T9" fmla="*/ 2691699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1" y="5"/>
                    </a:moveTo>
                    <a:cubicBezTo>
                      <a:pt x="0" y="8"/>
                      <a:pt x="4" y="11"/>
                      <a:pt x="10" y="12"/>
                    </a:cubicBezTo>
                    <a:cubicBezTo>
                      <a:pt x="15" y="13"/>
                      <a:pt x="20" y="12"/>
                      <a:pt x="20" y="8"/>
                    </a:cubicBezTo>
                    <a:cubicBezTo>
                      <a:pt x="21" y="5"/>
                      <a:pt x="17" y="2"/>
                      <a:pt x="12" y="1"/>
                    </a:cubicBezTo>
                    <a:cubicBezTo>
                      <a:pt x="6" y="0"/>
                      <a:pt x="2" y="1"/>
                      <a:pt x="1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31" name="Freeform 52"/>
              <p:cNvSpPr>
                <a:spLocks/>
              </p:cNvSpPr>
              <p:nvPr/>
            </p:nvSpPr>
            <p:spPr bwMode="auto">
              <a:xfrm>
                <a:off x="9480551" y="977901"/>
                <a:ext cx="196850" cy="71438"/>
              </a:xfrm>
              <a:custGeom>
                <a:avLst/>
                <a:gdLst>
                  <a:gd name="T0" fmla="*/ 0 w 85"/>
                  <a:gd name="T1" fmla="*/ 37173109 h 31"/>
                  <a:gd name="T2" fmla="*/ 0 w 85"/>
                  <a:gd name="T3" fmla="*/ 154004197 h 31"/>
                  <a:gd name="T4" fmla="*/ 455881441 w 85"/>
                  <a:gd name="T5" fmla="*/ 127452305 h 31"/>
                  <a:gd name="T6" fmla="*/ 455881441 w 85"/>
                  <a:gd name="T7" fmla="*/ 0 h 31"/>
                  <a:gd name="T8" fmla="*/ 0 w 85"/>
                  <a:gd name="T9" fmla="*/ 3717310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1">
                    <a:moveTo>
                      <a:pt x="0" y="7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8" y="31"/>
                      <a:pt x="56" y="30"/>
                      <a:pt x="85" y="2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6" y="6"/>
                      <a:pt x="28" y="9"/>
                      <a:pt x="0" y="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32" name="Oval 53"/>
              <p:cNvSpPr>
                <a:spLocks noChangeArrowheads="1"/>
              </p:cNvSpPr>
              <p:nvPr/>
            </p:nvSpPr>
            <p:spPr bwMode="auto">
              <a:xfrm>
                <a:off x="9921876" y="1073151"/>
                <a:ext cx="101600" cy="101600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33" name="Freeform 54"/>
              <p:cNvSpPr>
                <a:spLocks/>
              </p:cNvSpPr>
              <p:nvPr/>
            </p:nvSpPr>
            <p:spPr bwMode="auto">
              <a:xfrm>
                <a:off x="9956801" y="1079501"/>
                <a:ext cx="47625" cy="30163"/>
              </a:xfrm>
              <a:custGeom>
                <a:avLst/>
                <a:gdLst>
                  <a:gd name="T0" fmla="*/ 0 w 21"/>
                  <a:gd name="T1" fmla="*/ 26916997 h 13"/>
                  <a:gd name="T2" fmla="*/ 46289232 w 21"/>
                  <a:gd name="T3" fmla="*/ 64602185 h 13"/>
                  <a:gd name="T4" fmla="*/ 102863196 w 21"/>
                  <a:gd name="T5" fmla="*/ 43068124 h 13"/>
                  <a:gd name="T6" fmla="*/ 56573964 w 21"/>
                  <a:gd name="T7" fmla="*/ 5382935 h 13"/>
                  <a:gd name="T8" fmla="*/ 0 w 21"/>
                  <a:gd name="T9" fmla="*/ 2691699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5"/>
                    </a:moveTo>
                    <a:cubicBezTo>
                      <a:pt x="0" y="8"/>
                      <a:pt x="4" y="11"/>
                      <a:pt x="9" y="12"/>
                    </a:cubicBezTo>
                    <a:cubicBezTo>
                      <a:pt x="14" y="13"/>
                      <a:pt x="19" y="12"/>
                      <a:pt x="20" y="8"/>
                    </a:cubicBezTo>
                    <a:cubicBezTo>
                      <a:pt x="21" y="5"/>
                      <a:pt x="17" y="2"/>
                      <a:pt x="11" y="1"/>
                    </a:cubicBezTo>
                    <a:cubicBezTo>
                      <a:pt x="6" y="0"/>
                      <a:pt x="1" y="1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434" name="Freeform 55"/>
              <p:cNvSpPr>
                <a:spLocks/>
              </p:cNvSpPr>
              <p:nvPr/>
            </p:nvSpPr>
            <p:spPr bwMode="auto">
              <a:xfrm>
                <a:off x="9882188" y="977901"/>
                <a:ext cx="196850" cy="71438"/>
              </a:xfrm>
              <a:custGeom>
                <a:avLst/>
                <a:gdLst>
                  <a:gd name="T0" fmla="*/ 455881441 w 85"/>
                  <a:gd name="T1" fmla="*/ 37173109 h 31"/>
                  <a:gd name="T2" fmla="*/ 455881441 w 85"/>
                  <a:gd name="T3" fmla="*/ 154004197 h 31"/>
                  <a:gd name="T4" fmla="*/ 0 w 85"/>
                  <a:gd name="T5" fmla="*/ 127452305 h 31"/>
                  <a:gd name="T6" fmla="*/ 0 w 85"/>
                  <a:gd name="T7" fmla="*/ 0 h 31"/>
                  <a:gd name="T8" fmla="*/ 455881441 w 85"/>
                  <a:gd name="T9" fmla="*/ 3717310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1">
                    <a:moveTo>
                      <a:pt x="85" y="7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56" y="31"/>
                      <a:pt x="28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6"/>
                      <a:pt x="56" y="9"/>
                      <a:pt x="85" y="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pic>
        <p:nvPicPr>
          <p:cNvPr id="75" name="图片 6" descr="6f86b8e1ad79e21eb6177f02b8627981">
            <a:extLst>
              <a:ext uri="{FF2B5EF4-FFF2-40B4-BE49-F238E27FC236}">
                <a16:creationId xmlns="" xmlns:a16="http://schemas.microsoft.com/office/drawing/2014/main" id="{D111E8C5-C564-4D96-BA7B-66FB4CAE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" flipH="1">
            <a:off x="170059" y="3478485"/>
            <a:ext cx="943474" cy="943474"/>
          </a:xfrm>
          <a:prstGeom prst="rect">
            <a:avLst/>
          </a:prstGeom>
          <a:noFill/>
        </p:spPr>
      </p:pic>
      <p:pic>
        <p:nvPicPr>
          <p:cNvPr id="76" name="图片 6" descr="6f86b8e1ad79e21eb6177f02b8627981">
            <a:extLst>
              <a:ext uri="{FF2B5EF4-FFF2-40B4-BE49-F238E27FC236}">
                <a16:creationId xmlns="" xmlns:a16="http://schemas.microsoft.com/office/drawing/2014/main" id="{620FCBE3-0824-41EF-83D8-295C4CBA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2108">
            <a:off x="8416339" y="3256626"/>
            <a:ext cx="1039943" cy="943474"/>
          </a:xfrm>
          <a:prstGeom prst="rect">
            <a:avLst/>
          </a:prstGeom>
          <a:noFill/>
        </p:spPr>
      </p:pic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03F174FD-A44B-4356-A6A9-B6C10E98FF41}"/>
              </a:ext>
            </a:extLst>
          </p:cNvPr>
          <p:cNvSpPr/>
          <p:nvPr/>
        </p:nvSpPr>
        <p:spPr>
          <a:xfrm>
            <a:off x="6186115" y="-63611"/>
            <a:ext cx="2957885" cy="564543"/>
          </a:xfrm>
          <a:custGeom>
            <a:avLst/>
            <a:gdLst>
              <a:gd name="connsiteX0" fmla="*/ 0 w 2957885"/>
              <a:gd name="connsiteY0" fmla="*/ 94092 h 564543"/>
              <a:gd name="connsiteX1" fmla="*/ 94092 w 2957885"/>
              <a:gd name="connsiteY1" fmla="*/ 0 h 564543"/>
              <a:gd name="connsiteX2" fmla="*/ 2863793 w 2957885"/>
              <a:gd name="connsiteY2" fmla="*/ 0 h 564543"/>
              <a:gd name="connsiteX3" fmla="*/ 2957885 w 2957885"/>
              <a:gd name="connsiteY3" fmla="*/ 94092 h 564543"/>
              <a:gd name="connsiteX4" fmla="*/ 2957885 w 2957885"/>
              <a:gd name="connsiteY4" fmla="*/ 470451 h 564543"/>
              <a:gd name="connsiteX5" fmla="*/ 2863793 w 2957885"/>
              <a:gd name="connsiteY5" fmla="*/ 564543 h 564543"/>
              <a:gd name="connsiteX6" fmla="*/ 94092 w 2957885"/>
              <a:gd name="connsiteY6" fmla="*/ 564543 h 564543"/>
              <a:gd name="connsiteX7" fmla="*/ 0 w 2957885"/>
              <a:gd name="connsiteY7" fmla="*/ 470451 h 564543"/>
              <a:gd name="connsiteX8" fmla="*/ 0 w 2957885"/>
              <a:gd name="connsiteY8" fmla="*/ 94092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885" h="564543" fill="none" extrusionOk="0">
                <a:moveTo>
                  <a:pt x="0" y="94092"/>
                </a:moveTo>
                <a:cubicBezTo>
                  <a:pt x="2733" y="42981"/>
                  <a:pt x="41316" y="-10"/>
                  <a:pt x="94092" y="0"/>
                </a:cubicBezTo>
                <a:cubicBezTo>
                  <a:pt x="915915" y="-130271"/>
                  <a:pt x="2009866" y="142987"/>
                  <a:pt x="2863793" y="0"/>
                </a:cubicBezTo>
                <a:cubicBezTo>
                  <a:pt x="2917463" y="-872"/>
                  <a:pt x="2966751" y="39243"/>
                  <a:pt x="2957885" y="94092"/>
                </a:cubicBezTo>
                <a:cubicBezTo>
                  <a:pt x="2935854" y="170875"/>
                  <a:pt x="2959013" y="430846"/>
                  <a:pt x="2957885" y="470451"/>
                </a:cubicBezTo>
                <a:cubicBezTo>
                  <a:pt x="2948920" y="525315"/>
                  <a:pt x="2919914" y="566696"/>
                  <a:pt x="2863793" y="564543"/>
                </a:cubicBezTo>
                <a:cubicBezTo>
                  <a:pt x="1588400" y="686726"/>
                  <a:pt x="1038661" y="405753"/>
                  <a:pt x="94092" y="564543"/>
                </a:cubicBezTo>
                <a:cubicBezTo>
                  <a:pt x="40182" y="565500"/>
                  <a:pt x="4081" y="528535"/>
                  <a:pt x="0" y="470451"/>
                </a:cubicBezTo>
                <a:cubicBezTo>
                  <a:pt x="22516" y="384760"/>
                  <a:pt x="-23469" y="196925"/>
                  <a:pt x="0" y="94092"/>
                </a:cubicBezTo>
                <a:close/>
              </a:path>
              <a:path w="2957885" h="564543" stroke="0" extrusionOk="0">
                <a:moveTo>
                  <a:pt x="0" y="94092"/>
                </a:moveTo>
                <a:cubicBezTo>
                  <a:pt x="7737" y="44713"/>
                  <a:pt x="41904" y="1110"/>
                  <a:pt x="94092" y="0"/>
                </a:cubicBezTo>
                <a:cubicBezTo>
                  <a:pt x="441186" y="137202"/>
                  <a:pt x="2581353" y="-9811"/>
                  <a:pt x="2863793" y="0"/>
                </a:cubicBezTo>
                <a:cubicBezTo>
                  <a:pt x="2918365" y="-3262"/>
                  <a:pt x="2958371" y="48238"/>
                  <a:pt x="2957885" y="94092"/>
                </a:cubicBezTo>
                <a:cubicBezTo>
                  <a:pt x="2982318" y="144217"/>
                  <a:pt x="2960148" y="388226"/>
                  <a:pt x="2957885" y="470451"/>
                </a:cubicBezTo>
                <a:cubicBezTo>
                  <a:pt x="2963722" y="522536"/>
                  <a:pt x="2916267" y="568582"/>
                  <a:pt x="2863793" y="564543"/>
                </a:cubicBezTo>
                <a:cubicBezTo>
                  <a:pt x="2082155" y="673515"/>
                  <a:pt x="940444" y="443486"/>
                  <a:pt x="94092" y="564543"/>
                </a:cubicBezTo>
                <a:cubicBezTo>
                  <a:pt x="39039" y="571179"/>
                  <a:pt x="-610" y="525394"/>
                  <a:pt x="0" y="470451"/>
                </a:cubicBezTo>
                <a:cubicBezTo>
                  <a:pt x="27511" y="332763"/>
                  <a:pt x="28114" y="265907"/>
                  <a:pt x="0" y="94092"/>
                </a:cubicBezTo>
                <a:close/>
              </a:path>
            </a:pathLst>
          </a:custGeom>
          <a:solidFill>
            <a:srgbClr val="FCEDF4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42907803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44F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GỢI Ý KỂ CHUYỆN</a:t>
            </a:r>
          </a:p>
        </p:txBody>
      </p:sp>
    </p:spTree>
    <p:extLst>
      <p:ext uri="{BB962C8B-B14F-4D97-AF65-F5344CB8AC3E}">
        <p14:creationId xmlns:p14="http://schemas.microsoft.com/office/powerpoint/2010/main" val="124284437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3457E-6 L 0.26094 -0.07284 L 0.63281 -0.07284 L 0.89462 -1.23457E-6 L 0.89462 0.10401 L 0.63281 0.17716 L 0.26094 0.17716 L 1.11111E-6 0.10401 L 1.11111E-6 -1.23457E-6 Z " pathEditMode="relative" rAng="0" ptsTypes="AAAAAAAAA">
                                      <p:cBhvr>
                                        <p:cTn id="7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22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35802E-6 L -0.24896 -0.07284 L -0.60417 -0.07284 L -0.85382 -1.35802E-6 L -0.85382 0.10401 L -0.60417 0.17716 L -0.24896 0.17716 L 0.00087 0.10401 L 0.00087 -1.35802E-6 Z " pathEditMode="relative" rAng="0" ptsTypes="AAAAAAAAA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43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1356304" y="1599557"/>
            <a:ext cx="1233006" cy="960791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 rot="588792">
            <a:off x="846952" y="2278450"/>
            <a:ext cx="1938489" cy="727472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KIÊN TRÌ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>
            <p:custDataLst>
              <p:tags r:id="rId3"/>
            </p:custDataLst>
          </p:nvPr>
        </p:nvSpPr>
        <p:spPr>
          <a:xfrm>
            <a:off x="1640794" y="1400293"/>
            <a:ext cx="665801" cy="616926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C000"/>
                </a:solidFill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FFC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Other_1"/>
          <p:cNvSpPr/>
          <p:nvPr>
            <p:custDataLst>
              <p:tags r:id="rId4"/>
            </p:custDataLst>
          </p:nvPr>
        </p:nvSpPr>
        <p:spPr>
          <a:xfrm>
            <a:off x="3174398" y="1485856"/>
            <a:ext cx="1233006" cy="960791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MH_SubTitle_1"/>
          <p:cNvSpPr/>
          <p:nvPr>
            <p:custDataLst>
              <p:tags r:id="rId5"/>
            </p:custDataLst>
          </p:nvPr>
        </p:nvSpPr>
        <p:spPr>
          <a:xfrm rot="588792">
            <a:off x="2665046" y="2164749"/>
            <a:ext cx="1938489" cy="727471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NHẪN NẠI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MH_Other_2"/>
          <p:cNvSpPr/>
          <p:nvPr>
            <p:custDataLst>
              <p:tags r:id="rId6"/>
            </p:custDataLst>
          </p:nvPr>
        </p:nvSpPr>
        <p:spPr>
          <a:xfrm>
            <a:off x="3458888" y="1286592"/>
            <a:ext cx="665801" cy="616926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00"/>
                </a:solidFill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MH_Other_1"/>
          <p:cNvSpPr/>
          <p:nvPr>
            <p:custDataLst>
              <p:tags r:id="rId7"/>
            </p:custDataLst>
          </p:nvPr>
        </p:nvSpPr>
        <p:spPr>
          <a:xfrm>
            <a:off x="4992491" y="1070946"/>
            <a:ext cx="1233006" cy="960791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SubTitle_1"/>
          <p:cNvSpPr/>
          <p:nvPr>
            <p:custDataLst>
              <p:tags r:id="rId8"/>
            </p:custDataLst>
          </p:nvPr>
        </p:nvSpPr>
        <p:spPr>
          <a:xfrm rot="588792">
            <a:off x="4483139" y="1749839"/>
            <a:ext cx="1938489" cy="727471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NGHỊ LỰC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MH_Other_2"/>
          <p:cNvSpPr/>
          <p:nvPr>
            <p:custDataLst>
              <p:tags r:id="rId9"/>
            </p:custDataLst>
          </p:nvPr>
        </p:nvSpPr>
        <p:spPr>
          <a:xfrm>
            <a:off x="5276981" y="871682"/>
            <a:ext cx="665801" cy="616926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FF"/>
                </a:solidFill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Other_1"/>
          <p:cNvSpPr/>
          <p:nvPr>
            <p:custDataLst>
              <p:tags r:id="rId10"/>
            </p:custDataLst>
          </p:nvPr>
        </p:nvSpPr>
        <p:spPr>
          <a:xfrm>
            <a:off x="6810583" y="704207"/>
            <a:ext cx="1233006" cy="960791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MH_SubTitle_1"/>
          <p:cNvSpPr/>
          <p:nvPr>
            <p:custDataLst>
              <p:tags r:id="rId11"/>
            </p:custDataLst>
          </p:nvPr>
        </p:nvSpPr>
        <p:spPr>
          <a:xfrm rot="588792">
            <a:off x="6301231" y="1383100"/>
            <a:ext cx="1938489" cy="727471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VƯỢT QUA KHÓ KHĂN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06" y="3509936"/>
            <a:ext cx="5018427" cy="16335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D2BFAE-498E-4158-85E4-A569D50B63AD}"/>
              </a:ext>
            </a:extLst>
          </p:cNvPr>
          <p:cNvSpPr txBox="1"/>
          <p:nvPr/>
        </p:nvSpPr>
        <p:spPr>
          <a:xfrm>
            <a:off x="729983" y="141947"/>
            <a:ext cx="6516061" cy="523220"/>
          </a:xfrm>
          <a:custGeom>
            <a:avLst/>
            <a:gdLst>
              <a:gd name="connsiteX0" fmla="*/ 0 w 6516061"/>
              <a:gd name="connsiteY0" fmla="*/ 0 h 523220"/>
              <a:gd name="connsiteX1" fmla="*/ 462048 w 6516061"/>
              <a:gd name="connsiteY1" fmla="*/ 0 h 523220"/>
              <a:gd name="connsiteX2" fmla="*/ 858935 w 6516061"/>
              <a:gd name="connsiteY2" fmla="*/ 0 h 523220"/>
              <a:gd name="connsiteX3" fmla="*/ 1320983 w 6516061"/>
              <a:gd name="connsiteY3" fmla="*/ 0 h 523220"/>
              <a:gd name="connsiteX4" fmla="*/ 1913352 w 6516061"/>
              <a:gd name="connsiteY4" fmla="*/ 0 h 523220"/>
              <a:gd name="connsiteX5" fmla="*/ 2570882 w 6516061"/>
              <a:gd name="connsiteY5" fmla="*/ 0 h 523220"/>
              <a:gd name="connsiteX6" fmla="*/ 3228412 w 6516061"/>
              <a:gd name="connsiteY6" fmla="*/ 0 h 523220"/>
              <a:gd name="connsiteX7" fmla="*/ 3625299 w 6516061"/>
              <a:gd name="connsiteY7" fmla="*/ 0 h 523220"/>
              <a:gd name="connsiteX8" fmla="*/ 4217669 w 6516061"/>
              <a:gd name="connsiteY8" fmla="*/ 0 h 523220"/>
              <a:gd name="connsiteX9" fmla="*/ 4744877 w 6516061"/>
              <a:gd name="connsiteY9" fmla="*/ 0 h 523220"/>
              <a:gd name="connsiteX10" fmla="*/ 5402407 w 6516061"/>
              <a:gd name="connsiteY10" fmla="*/ 0 h 523220"/>
              <a:gd name="connsiteX11" fmla="*/ 5799294 w 6516061"/>
              <a:gd name="connsiteY11" fmla="*/ 0 h 523220"/>
              <a:gd name="connsiteX12" fmla="*/ 6516061 w 6516061"/>
              <a:gd name="connsiteY12" fmla="*/ 0 h 523220"/>
              <a:gd name="connsiteX13" fmla="*/ 6516061 w 6516061"/>
              <a:gd name="connsiteY13" fmla="*/ 523220 h 523220"/>
              <a:gd name="connsiteX14" fmla="*/ 5923692 w 6516061"/>
              <a:gd name="connsiteY14" fmla="*/ 523220 h 523220"/>
              <a:gd name="connsiteX15" fmla="*/ 5331323 w 6516061"/>
              <a:gd name="connsiteY15" fmla="*/ 523220 h 523220"/>
              <a:gd name="connsiteX16" fmla="*/ 4869275 w 6516061"/>
              <a:gd name="connsiteY16" fmla="*/ 523220 h 523220"/>
              <a:gd name="connsiteX17" fmla="*/ 4276905 w 6516061"/>
              <a:gd name="connsiteY17" fmla="*/ 523220 h 523220"/>
              <a:gd name="connsiteX18" fmla="*/ 3814858 w 6516061"/>
              <a:gd name="connsiteY18" fmla="*/ 523220 h 523220"/>
              <a:gd name="connsiteX19" fmla="*/ 3222488 w 6516061"/>
              <a:gd name="connsiteY19" fmla="*/ 523220 h 523220"/>
              <a:gd name="connsiteX20" fmla="*/ 2760440 w 6516061"/>
              <a:gd name="connsiteY20" fmla="*/ 523220 h 523220"/>
              <a:gd name="connsiteX21" fmla="*/ 2037750 w 6516061"/>
              <a:gd name="connsiteY21" fmla="*/ 523220 h 523220"/>
              <a:gd name="connsiteX22" fmla="*/ 1445381 w 6516061"/>
              <a:gd name="connsiteY22" fmla="*/ 523220 h 523220"/>
              <a:gd name="connsiteX23" fmla="*/ 722690 w 6516061"/>
              <a:gd name="connsiteY23" fmla="*/ 523220 h 523220"/>
              <a:gd name="connsiteX24" fmla="*/ 0 w 6516061"/>
              <a:gd name="connsiteY24" fmla="*/ 523220 h 523220"/>
              <a:gd name="connsiteX25" fmla="*/ 0 w 6516061"/>
              <a:gd name="connsiteY25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16061" h="523220" fill="none" extrusionOk="0">
                <a:moveTo>
                  <a:pt x="0" y="0"/>
                </a:moveTo>
                <a:cubicBezTo>
                  <a:pt x="214157" y="-44427"/>
                  <a:pt x="277880" y="23482"/>
                  <a:pt x="462048" y="0"/>
                </a:cubicBezTo>
                <a:cubicBezTo>
                  <a:pt x="646216" y="-23482"/>
                  <a:pt x="666987" y="36570"/>
                  <a:pt x="858935" y="0"/>
                </a:cubicBezTo>
                <a:cubicBezTo>
                  <a:pt x="1050883" y="-36570"/>
                  <a:pt x="1126800" y="39979"/>
                  <a:pt x="1320983" y="0"/>
                </a:cubicBezTo>
                <a:cubicBezTo>
                  <a:pt x="1515166" y="-39979"/>
                  <a:pt x="1762290" y="18484"/>
                  <a:pt x="1913352" y="0"/>
                </a:cubicBezTo>
                <a:cubicBezTo>
                  <a:pt x="2064414" y="-18484"/>
                  <a:pt x="2431257" y="17791"/>
                  <a:pt x="2570882" y="0"/>
                </a:cubicBezTo>
                <a:cubicBezTo>
                  <a:pt x="2710507" y="-17791"/>
                  <a:pt x="2942335" y="78154"/>
                  <a:pt x="3228412" y="0"/>
                </a:cubicBezTo>
                <a:cubicBezTo>
                  <a:pt x="3514489" y="-78154"/>
                  <a:pt x="3466341" y="9875"/>
                  <a:pt x="3625299" y="0"/>
                </a:cubicBezTo>
                <a:cubicBezTo>
                  <a:pt x="3784257" y="-9875"/>
                  <a:pt x="3934996" y="44827"/>
                  <a:pt x="4217669" y="0"/>
                </a:cubicBezTo>
                <a:cubicBezTo>
                  <a:pt x="4500342" y="-44827"/>
                  <a:pt x="4620828" y="56358"/>
                  <a:pt x="4744877" y="0"/>
                </a:cubicBezTo>
                <a:cubicBezTo>
                  <a:pt x="4868926" y="-56358"/>
                  <a:pt x="5221994" y="2151"/>
                  <a:pt x="5402407" y="0"/>
                </a:cubicBezTo>
                <a:cubicBezTo>
                  <a:pt x="5582820" y="-2151"/>
                  <a:pt x="5672388" y="19189"/>
                  <a:pt x="5799294" y="0"/>
                </a:cubicBezTo>
                <a:cubicBezTo>
                  <a:pt x="5926200" y="-19189"/>
                  <a:pt x="6176338" y="6917"/>
                  <a:pt x="6516061" y="0"/>
                </a:cubicBezTo>
                <a:cubicBezTo>
                  <a:pt x="6548569" y="197866"/>
                  <a:pt x="6492858" y="364601"/>
                  <a:pt x="6516061" y="523220"/>
                </a:cubicBezTo>
                <a:cubicBezTo>
                  <a:pt x="6250753" y="571675"/>
                  <a:pt x="6068971" y="509599"/>
                  <a:pt x="5923692" y="523220"/>
                </a:cubicBezTo>
                <a:cubicBezTo>
                  <a:pt x="5778413" y="536841"/>
                  <a:pt x="5538293" y="474936"/>
                  <a:pt x="5331323" y="523220"/>
                </a:cubicBezTo>
                <a:cubicBezTo>
                  <a:pt x="5124353" y="571504"/>
                  <a:pt x="5012713" y="492005"/>
                  <a:pt x="4869275" y="523220"/>
                </a:cubicBezTo>
                <a:cubicBezTo>
                  <a:pt x="4725837" y="554435"/>
                  <a:pt x="4560968" y="456015"/>
                  <a:pt x="4276905" y="523220"/>
                </a:cubicBezTo>
                <a:cubicBezTo>
                  <a:pt x="3992842" y="590425"/>
                  <a:pt x="3966782" y="470881"/>
                  <a:pt x="3814858" y="523220"/>
                </a:cubicBezTo>
                <a:cubicBezTo>
                  <a:pt x="3662934" y="575559"/>
                  <a:pt x="3466495" y="492123"/>
                  <a:pt x="3222488" y="523220"/>
                </a:cubicBezTo>
                <a:cubicBezTo>
                  <a:pt x="2978481" y="554317"/>
                  <a:pt x="2920358" y="484806"/>
                  <a:pt x="2760440" y="523220"/>
                </a:cubicBezTo>
                <a:cubicBezTo>
                  <a:pt x="2600522" y="561634"/>
                  <a:pt x="2231139" y="466487"/>
                  <a:pt x="2037750" y="523220"/>
                </a:cubicBezTo>
                <a:cubicBezTo>
                  <a:pt x="1844361" y="579953"/>
                  <a:pt x="1705211" y="513944"/>
                  <a:pt x="1445381" y="523220"/>
                </a:cubicBezTo>
                <a:cubicBezTo>
                  <a:pt x="1185551" y="532496"/>
                  <a:pt x="1067595" y="449134"/>
                  <a:pt x="722690" y="523220"/>
                </a:cubicBezTo>
                <a:cubicBezTo>
                  <a:pt x="377785" y="597306"/>
                  <a:pt x="294108" y="451865"/>
                  <a:pt x="0" y="523220"/>
                </a:cubicBezTo>
                <a:cubicBezTo>
                  <a:pt x="-57980" y="402015"/>
                  <a:pt x="30" y="250286"/>
                  <a:pt x="0" y="0"/>
                </a:cubicBezTo>
                <a:close/>
              </a:path>
              <a:path w="6516061" h="523220" stroke="0" extrusionOk="0">
                <a:moveTo>
                  <a:pt x="0" y="0"/>
                </a:moveTo>
                <a:cubicBezTo>
                  <a:pt x="210615" y="-61455"/>
                  <a:pt x="563169" y="4281"/>
                  <a:pt x="722690" y="0"/>
                </a:cubicBezTo>
                <a:cubicBezTo>
                  <a:pt x="882211" y="-4281"/>
                  <a:pt x="1000589" y="46719"/>
                  <a:pt x="1119578" y="0"/>
                </a:cubicBezTo>
                <a:cubicBezTo>
                  <a:pt x="1238567" y="-46719"/>
                  <a:pt x="1516485" y="60226"/>
                  <a:pt x="1646786" y="0"/>
                </a:cubicBezTo>
                <a:cubicBezTo>
                  <a:pt x="1777087" y="-60226"/>
                  <a:pt x="1932307" y="38339"/>
                  <a:pt x="2173995" y="0"/>
                </a:cubicBezTo>
                <a:cubicBezTo>
                  <a:pt x="2415683" y="-38339"/>
                  <a:pt x="2447654" y="52811"/>
                  <a:pt x="2636043" y="0"/>
                </a:cubicBezTo>
                <a:cubicBezTo>
                  <a:pt x="2824432" y="-52811"/>
                  <a:pt x="3045995" y="63874"/>
                  <a:pt x="3228412" y="0"/>
                </a:cubicBezTo>
                <a:cubicBezTo>
                  <a:pt x="3410829" y="-63874"/>
                  <a:pt x="3726795" y="38979"/>
                  <a:pt x="3885942" y="0"/>
                </a:cubicBezTo>
                <a:cubicBezTo>
                  <a:pt x="4045089" y="-38979"/>
                  <a:pt x="4247519" y="61531"/>
                  <a:pt x="4543472" y="0"/>
                </a:cubicBezTo>
                <a:cubicBezTo>
                  <a:pt x="4839425" y="-61531"/>
                  <a:pt x="4838818" y="23465"/>
                  <a:pt x="5005520" y="0"/>
                </a:cubicBezTo>
                <a:cubicBezTo>
                  <a:pt x="5172222" y="-23465"/>
                  <a:pt x="5472338" y="44833"/>
                  <a:pt x="5597889" y="0"/>
                </a:cubicBezTo>
                <a:cubicBezTo>
                  <a:pt x="5723440" y="-44833"/>
                  <a:pt x="5904221" y="25163"/>
                  <a:pt x="5994776" y="0"/>
                </a:cubicBezTo>
                <a:cubicBezTo>
                  <a:pt x="6085331" y="-25163"/>
                  <a:pt x="6263345" y="60664"/>
                  <a:pt x="6516061" y="0"/>
                </a:cubicBezTo>
                <a:cubicBezTo>
                  <a:pt x="6563328" y="193907"/>
                  <a:pt x="6481284" y="375110"/>
                  <a:pt x="6516061" y="523220"/>
                </a:cubicBezTo>
                <a:cubicBezTo>
                  <a:pt x="6346379" y="545472"/>
                  <a:pt x="6243374" y="507705"/>
                  <a:pt x="6119174" y="523220"/>
                </a:cubicBezTo>
                <a:cubicBezTo>
                  <a:pt x="5994974" y="538735"/>
                  <a:pt x="5697952" y="479125"/>
                  <a:pt x="5591965" y="523220"/>
                </a:cubicBezTo>
                <a:cubicBezTo>
                  <a:pt x="5485978" y="567315"/>
                  <a:pt x="5379671" y="512374"/>
                  <a:pt x="5195078" y="523220"/>
                </a:cubicBezTo>
                <a:cubicBezTo>
                  <a:pt x="5010485" y="534066"/>
                  <a:pt x="4927953" y="497282"/>
                  <a:pt x="4798190" y="523220"/>
                </a:cubicBezTo>
                <a:cubicBezTo>
                  <a:pt x="4668427" y="549158"/>
                  <a:pt x="4379942" y="516652"/>
                  <a:pt x="4075500" y="523220"/>
                </a:cubicBezTo>
                <a:cubicBezTo>
                  <a:pt x="3771058" y="529788"/>
                  <a:pt x="3796842" y="503148"/>
                  <a:pt x="3678613" y="523220"/>
                </a:cubicBezTo>
                <a:cubicBezTo>
                  <a:pt x="3560384" y="543292"/>
                  <a:pt x="3176204" y="501524"/>
                  <a:pt x="2955922" y="523220"/>
                </a:cubicBezTo>
                <a:cubicBezTo>
                  <a:pt x="2735640" y="544916"/>
                  <a:pt x="2570390" y="482835"/>
                  <a:pt x="2233232" y="523220"/>
                </a:cubicBezTo>
                <a:cubicBezTo>
                  <a:pt x="1896074" y="563605"/>
                  <a:pt x="1942765" y="470664"/>
                  <a:pt x="1771184" y="523220"/>
                </a:cubicBezTo>
                <a:cubicBezTo>
                  <a:pt x="1599603" y="575776"/>
                  <a:pt x="1529813" y="476539"/>
                  <a:pt x="1309136" y="523220"/>
                </a:cubicBezTo>
                <a:cubicBezTo>
                  <a:pt x="1088459" y="569901"/>
                  <a:pt x="1098403" y="502233"/>
                  <a:pt x="912249" y="523220"/>
                </a:cubicBezTo>
                <a:cubicBezTo>
                  <a:pt x="726095" y="544207"/>
                  <a:pt x="408092" y="413920"/>
                  <a:pt x="0" y="523220"/>
                </a:cubicBezTo>
                <a:cubicBezTo>
                  <a:pt x="-24916" y="269246"/>
                  <a:pt x="20290" y="204581"/>
                  <a:pt x="0" y="0"/>
                </a:cubicBezTo>
                <a:close/>
              </a:path>
            </a:pathLst>
          </a:custGeom>
          <a:solidFill>
            <a:srgbClr val="F9D2D6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5636537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Arial" charset="0"/>
                <a:cs typeface="Arial" charset="0"/>
              </a:rPr>
              <a:t>Câu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cs typeface="Arial" charset="0"/>
              </a:rPr>
              <a:t>chuyện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cs typeface="Arial" charset="0"/>
              </a:rPr>
              <a:t>muốn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cs typeface="Arial" charset="0"/>
              </a:rPr>
              <a:t>khuyên</a:t>
            </a:r>
            <a:r>
              <a:rPr lang="en-US" sz="2800" b="1" dirty="0">
                <a:latin typeface="Arial" charset="0"/>
                <a:cs typeface="Arial" charset="0"/>
              </a:rPr>
              <a:t> ta </a:t>
            </a:r>
            <a:r>
              <a:rPr lang="en-US" sz="2800" b="1" dirty="0" err="1">
                <a:latin typeface="Arial" charset="0"/>
                <a:cs typeface="Arial" charset="0"/>
              </a:rPr>
              <a:t>điều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latin typeface="Arial" charset="0"/>
                <a:cs typeface="Arial" charset="0"/>
              </a:rPr>
              <a:t>gì</a:t>
            </a:r>
            <a:r>
              <a:rPr lang="en-US" sz="2800" b="1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2" name="MH_Other_2"/>
          <p:cNvSpPr/>
          <p:nvPr>
            <p:custDataLst>
              <p:tags r:id="rId12"/>
            </p:custDataLst>
          </p:nvPr>
        </p:nvSpPr>
        <p:spPr>
          <a:xfrm>
            <a:off x="7095073" y="504943"/>
            <a:ext cx="665801" cy="616926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66"/>
                </a:solidFill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rgbClr val="FF0066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" y="301564"/>
            <a:ext cx="1231290" cy="1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26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25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4" name="MH_SubTitle_1"/>
          <p:cNvSpPr/>
          <p:nvPr>
            <p:custDataLst>
              <p:tags r:id="rId1"/>
            </p:custDataLst>
          </p:nvPr>
        </p:nvSpPr>
        <p:spPr>
          <a:xfrm>
            <a:off x="1231837" y="1395956"/>
            <a:ext cx="4516955" cy="1485556"/>
          </a:xfrm>
          <a:custGeom>
            <a:avLst/>
            <a:gdLst>
              <a:gd name="connsiteX0" fmla="*/ 0 w 4516955"/>
              <a:gd name="connsiteY0" fmla="*/ 167764 h 1485556"/>
              <a:gd name="connsiteX1" fmla="*/ 167764 w 4516955"/>
              <a:gd name="connsiteY1" fmla="*/ 0 h 1485556"/>
              <a:gd name="connsiteX2" fmla="*/ 4349191 w 4516955"/>
              <a:gd name="connsiteY2" fmla="*/ 0 h 1485556"/>
              <a:gd name="connsiteX3" fmla="*/ 4516955 w 4516955"/>
              <a:gd name="connsiteY3" fmla="*/ 167764 h 1485556"/>
              <a:gd name="connsiteX4" fmla="*/ 4516955 w 4516955"/>
              <a:gd name="connsiteY4" fmla="*/ 1317792 h 1485556"/>
              <a:gd name="connsiteX5" fmla="*/ 4349191 w 4516955"/>
              <a:gd name="connsiteY5" fmla="*/ 1485556 h 1485556"/>
              <a:gd name="connsiteX6" fmla="*/ 167764 w 4516955"/>
              <a:gd name="connsiteY6" fmla="*/ 1485556 h 1485556"/>
              <a:gd name="connsiteX7" fmla="*/ 0 w 4516955"/>
              <a:gd name="connsiteY7" fmla="*/ 1317792 h 1485556"/>
              <a:gd name="connsiteX8" fmla="*/ 0 w 4516955"/>
              <a:gd name="connsiteY8" fmla="*/ 167764 h 148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955" h="1485556" fill="none" extrusionOk="0">
                <a:moveTo>
                  <a:pt x="0" y="167764"/>
                </a:moveTo>
                <a:cubicBezTo>
                  <a:pt x="11918" y="75609"/>
                  <a:pt x="74231" y="-4216"/>
                  <a:pt x="167764" y="0"/>
                </a:cubicBezTo>
                <a:cubicBezTo>
                  <a:pt x="2189422" y="-37389"/>
                  <a:pt x="2836270" y="121962"/>
                  <a:pt x="4349191" y="0"/>
                </a:cubicBezTo>
                <a:cubicBezTo>
                  <a:pt x="4447091" y="-2389"/>
                  <a:pt x="4514245" y="71224"/>
                  <a:pt x="4516955" y="167764"/>
                </a:cubicBezTo>
                <a:cubicBezTo>
                  <a:pt x="4497030" y="717675"/>
                  <a:pt x="4427639" y="1109426"/>
                  <a:pt x="4516955" y="1317792"/>
                </a:cubicBezTo>
                <a:cubicBezTo>
                  <a:pt x="4533638" y="1412658"/>
                  <a:pt x="4439804" y="1486500"/>
                  <a:pt x="4349191" y="1485556"/>
                </a:cubicBezTo>
                <a:cubicBezTo>
                  <a:pt x="2682435" y="1324696"/>
                  <a:pt x="1712739" y="1600332"/>
                  <a:pt x="167764" y="1485556"/>
                </a:cubicBezTo>
                <a:cubicBezTo>
                  <a:pt x="81763" y="1493783"/>
                  <a:pt x="-11226" y="1418417"/>
                  <a:pt x="0" y="1317792"/>
                </a:cubicBezTo>
                <a:cubicBezTo>
                  <a:pt x="46163" y="1062198"/>
                  <a:pt x="58643" y="460950"/>
                  <a:pt x="0" y="167764"/>
                </a:cubicBezTo>
                <a:close/>
              </a:path>
              <a:path w="4516955" h="1485556" stroke="0" extrusionOk="0">
                <a:moveTo>
                  <a:pt x="0" y="167764"/>
                </a:moveTo>
                <a:cubicBezTo>
                  <a:pt x="-1805" y="59645"/>
                  <a:pt x="68340" y="-3389"/>
                  <a:pt x="167764" y="0"/>
                </a:cubicBezTo>
                <a:cubicBezTo>
                  <a:pt x="1361614" y="66974"/>
                  <a:pt x="2987841" y="-52361"/>
                  <a:pt x="4349191" y="0"/>
                </a:cubicBezTo>
                <a:cubicBezTo>
                  <a:pt x="4445882" y="-1643"/>
                  <a:pt x="4518947" y="75705"/>
                  <a:pt x="4516955" y="167764"/>
                </a:cubicBezTo>
                <a:cubicBezTo>
                  <a:pt x="4417085" y="503091"/>
                  <a:pt x="4438412" y="1122681"/>
                  <a:pt x="4516955" y="1317792"/>
                </a:cubicBezTo>
                <a:cubicBezTo>
                  <a:pt x="4507009" y="1413784"/>
                  <a:pt x="4452837" y="1471937"/>
                  <a:pt x="4349191" y="1485556"/>
                </a:cubicBezTo>
                <a:cubicBezTo>
                  <a:pt x="2768660" y="1580730"/>
                  <a:pt x="2051074" y="1602290"/>
                  <a:pt x="167764" y="1485556"/>
                </a:cubicBezTo>
                <a:cubicBezTo>
                  <a:pt x="67495" y="1469755"/>
                  <a:pt x="631" y="1411803"/>
                  <a:pt x="0" y="1317792"/>
                </a:cubicBezTo>
                <a:cubicBezTo>
                  <a:pt x="-15978" y="885490"/>
                  <a:pt x="-70904" y="732236"/>
                  <a:pt x="0" y="167764"/>
                </a:cubicBezTo>
                <a:close/>
              </a:path>
            </a:pathLst>
          </a:custGeom>
          <a:solidFill>
            <a:srgbClr val="7CCDA9"/>
          </a:solidFill>
          <a:ln w="3175">
            <a:solidFill>
              <a:srgbClr val="FFFFFF"/>
            </a:solidFill>
            <a:extLst>
              <a:ext uri="{C807C97D-BFC1-408E-A445-0C87EB9F89A2}">
                <ask:lineSketchStyleProps xmlns="" xmlns:ask="http://schemas.microsoft.com/office/drawing/2018/sketchyshapes" sd="3869433884">
                  <a:prstGeom prst="roundRect">
                    <a:avLst>
                      <a:gd name="adj" fmla="val 112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charset="0"/>
                <a:cs typeface="Arial" charset="0"/>
              </a:rPr>
              <a:t>Ý </a:t>
            </a:r>
            <a:r>
              <a:rPr lang="en-US" sz="3600" b="1" dirty="0" err="1">
                <a:latin typeface="Arial" charset="0"/>
                <a:cs typeface="Arial" charset="0"/>
              </a:rPr>
              <a:t>nghĩa</a:t>
            </a:r>
            <a:r>
              <a:rPr lang="en-US" sz="3600" b="1" dirty="0"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latin typeface="Arial" charset="0"/>
                <a:cs typeface="Arial" charset="0"/>
              </a:rPr>
              <a:t>câu</a:t>
            </a:r>
            <a:r>
              <a:rPr lang="en-US" sz="3600" b="1" dirty="0"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latin typeface="Arial" charset="0"/>
                <a:cs typeface="Arial" charset="0"/>
              </a:rPr>
              <a:t>chuyện</a:t>
            </a: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0" name="MH_SubTitle_1">
            <a:extLst>
              <a:ext uri="{FF2B5EF4-FFF2-40B4-BE49-F238E27FC236}">
                <a16:creationId xmlns="" xmlns:a16="http://schemas.microsoft.com/office/drawing/2014/main" id="{6272A737-2219-4D30-9F35-9884157C5D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2681" y="636836"/>
            <a:ext cx="6120856" cy="2583442"/>
          </a:xfrm>
          <a:custGeom>
            <a:avLst/>
            <a:gdLst>
              <a:gd name="connsiteX0" fmla="*/ 0 w 6120856"/>
              <a:gd name="connsiteY0" fmla="*/ 291748 h 2583442"/>
              <a:gd name="connsiteX1" fmla="*/ 291748 w 6120856"/>
              <a:gd name="connsiteY1" fmla="*/ 0 h 2583442"/>
              <a:gd name="connsiteX2" fmla="*/ 5829108 w 6120856"/>
              <a:gd name="connsiteY2" fmla="*/ 0 h 2583442"/>
              <a:gd name="connsiteX3" fmla="*/ 6120856 w 6120856"/>
              <a:gd name="connsiteY3" fmla="*/ 291748 h 2583442"/>
              <a:gd name="connsiteX4" fmla="*/ 6120856 w 6120856"/>
              <a:gd name="connsiteY4" fmla="*/ 2291694 h 2583442"/>
              <a:gd name="connsiteX5" fmla="*/ 5829108 w 6120856"/>
              <a:gd name="connsiteY5" fmla="*/ 2583442 h 2583442"/>
              <a:gd name="connsiteX6" fmla="*/ 291748 w 6120856"/>
              <a:gd name="connsiteY6" fmla="*/ 2583442 h 2583442"/>
              <a:gd name="connsiteX7" fmla="*/ 0 w 6120856"/>
              <a:gd name="connsiteY7" fmla="*/ 2291694 h 2583442"/>
              <a:gd name="connsiteX8" fmla="*/ 0 w 6120856"/>
              <a:gd name="connsiteY8" fmla="*/ 291748 h 25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0856" h="2583442" fill="none" extrusionOk="0">
                <a:moveTo>
                  <a:pt x="0" y="291748"/>
                </a:moveTo>
                <a:cubicBezTo>
                  <a:pt x="12223" y="106070"/>
                  <a:pt x="125750" y="2300"/>
                  <a:pt x="291748" y="0"/>
                </a:cubicBezTo>
                <a:cubicBezTo>
                  <a:pt x="2021110" y="-73389"/>
                  <a:pt x="4336998" y="-32099"/>
                  <a:pt x="5829108" y="0"/>
                </a:cubicBezTo>
                <a:cubicBezTo>
                  <a:pt x="5988580" y="13668"/>
                  <a:pt x="6097428" y="123577"/>
                  <a:pt x="6120856" y="291748"/>
                </a:cubicBezTo>
                <a:cubicBezTo>
                  <a:pt x="6119732" y="740925"/>
                  <a:pt x="6279945" y="1725439"/>
                  <a:pt x="6120856" y="2291694"/>
                </a:cubicBezTo>
                <a:cubicBezTo>
                  <a:pt x="6113249" y="2465208"/>
                  <a:pt x="5986290" y="2598493"/>
                  <a:pt x="5829108" y="2583442"/>
                </a:cubicBezTo>
                <a:cubicBezTo>
                  <a:pt x="3388332" y="2491096"/>
                  <a:pt x="2050711" y="2590806"/>
                  <a:pt x="291748" y="2583442"/>
                </a:cubicBezTo>
                <a:cubicBezTo>
                  <a:pt x="118865" y="2573448"/>
                  <a:pt x="-705" y="2464519"/>
                  <a:pt x="0" y="2291694"/>
                </a:cubicBezTo>
                <a:cubicBezTo>
                  <a:pt x="120658" y="1641866"/>
                  <a:pt x="108002" y="1284916"/>
                  <a:pt x="0" y="291748"/>
                </a:cubicBezTo>
                <a:close/>
              </a:path>
              <a:path w="6120856" h="2583442" stroke="0" extrusionOk="0">
                <a:moveTo>
                  <a:pt x="0" y="291748"/>
                </a:moveTo>
                <a:cubicBezTo>
                  <a:pt x="-10721" y="151317"/>
                  <a:pt x="125592" y="6174"/>
                  <a:pt x="291748" y="0"/>
                </a:cubicBezTo>
                <a:cubicBezTo>
                  <a:pt x="2213659" y="-140050"/>
                  <a:pt x="3653336" y="-24960"/>
                  <a:pt x="5829108" y="0"/>
                </a:cubicBezTo>
                <a:cubicBezTo>
                  <a:pt x="6005205" y="1110"/>
                  <a:pt x="6102961" y="146972"/>
                  <a:pt x="6120856" y="291748"/>
                </a:cubicBezTo>
                <a:cubicBezTo>
                  <a:pt x="6224089" y="1156562"/>
                  <a:pt x="6045641" y="1489078"/>
                  <a:pt x="6120856" y="2291694"/>
                </a:cubicBezTo>
                <a:cubicBezTo>
                  <a:pt x="6119553" y="2471137"/>
                  <a:pt x="5991053" y="2594661"/>
                  <a:pt x="5829108" y="2583442"/>
                </a:cubicBezTo>
                <a:cubicBezTo>
                  <a:pt x="3147599" y="2445953"/>
                  <a:pt x="2978329" y="2558803"/>
                  <a:pt x="291748" y="2583442"/>
                </a:cubicBezTo>
                <a:cubicBezTo>
                  <a:pt x="128703" y="2590637"/>
                  <a:pt x="-8443" y="2454082"/>
                  <a:pt x="0" y="2291694"/>
                </a:cubicBezTo>
                <a:cubicBezTo>
                  <a:pt x="-75607" y="1767767"/>
                  <a:pt x="101726" y="973194"/>
                  <a:pt x="0" y="291748"/>
                </a:cubicBezTo>
                <a:close/>
              </a:path>
            </a:pathLst>
          </a:custGeom>
          <a:solidFill>
            <a:srgbClr val="FCEDF4"/>
          </a:solidFill>
          <a:ln w="3175">
            <a:solidFill>
              <a:srgbClr val="FFFFFF"/>
            </a:solidFill>
            <a:extLst>
              <a:ext uri="{C807C97D-BFC1-408E-A445-0C87EB9F89A2}">
                <ask:lineSketchStyleProps xmlns="" xmlns:ask="http://schemas.microsoft.com/office/drawing/2018/sketchyshapes" sd="535060406">
                  <a:prstGeom prst="roundRect">
                    <a:avLst>
                      <a:gd name="adj" fmla="val 1129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Nguy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ễn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Ng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ọc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K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ý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l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m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ột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t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ấm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g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ươ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ng s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áng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v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ề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ý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ch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í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v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ượt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kh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ó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giàu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nghị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lực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, v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ới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tinh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thần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ham h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ọc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quy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ết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t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â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 v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ươ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n l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ê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n tr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ở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th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ành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ng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ười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c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ó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ích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x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ã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h</a:t>
            </a:r>
            <a:r>
              <a:rPr lang="vi-VN" sz="2800" b="1" dirty="0">
                <a:solidFill>
                  <a:srgbClr val="000000"/>
                </a:solidFill>
                <a:latin typeface="Arial" charset="0"/>
              </a:rPr>
              <a:t>ội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图片 2" descr="be63a2bb084e4dcc6af2fd21eb4c43b0">
            <a:extLst>
              <a:ext uri="{FF2B5EF4-FFF2-40B4-BE49-F238E27FC236}">
                <a16:creationId xmlns="" xmlns:a16="http://schemas.microsoft.com/office/drawing/2014/main" id="{D44DB677-B7F8-483C-81E4-9A65A37BA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">
            <a:off x="6593228" y="-68340"/>
            <a:ext cx="1638790" cy="14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428</Words>
  <Application>Microsoft Office PowerPoint</Application>
  <PresentationFormat>On-screen Show (16:9)</PresentationFormat>
  <Paragraphs>70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Times New Roman</vt:lpstr>
      <vt:lpstr>Calibri Light</vt:lpstr>
      <vt:lpstr>Malgun Gothic</vt:lpstr>
      <vt:lpstr>Open Sans</vt:lpstr>
      <vt:lpstr>UTM Azuki</vt:lpstr>
      <vt:lpstr>851tegakizatsu</vt:lpstr>
      <vt:lpstr>宋体</vt:lpstr>
      <vt:lpstr>Calibri</vt:lpstr>
      <vt:lpstr>等线 Light</vt:lpstr>
      <vt:lpstr>HP001 4 hàng</vt:lpstr>
      <vt:lpstr>等线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</cp:lastModifiedBy>
  <cp:revision>38</cp:revision>
  <dcterms:created xsi:type="dcterms:W3CDTF">2017-03-04T06:55:50Z</dcterms:created>
  <dcterms:modified xsi:type="dcterms:W3CDTF">2021-11-18T01:08:07Z</dcterms:modified>
</cp:coreProperties>
</file>