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3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4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5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6.xml" ContentType="application/vnd.openxmlformats-officedocument.presentationml.notesSlide+xml"/>
  <Override PartName="/ppt/tags/tag5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8.xml" ContentType="application/vnd.openxmlformats-officedocument.presentationml.tags+xml"/>
  <Override PartName="/ppt/notesSlides/notesSlide9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63.xml" ContentType="application/vnd.openxmlformats-officedocument.presentationml.tags+xml"/>
  <Override PartName="/ppt/notesSlides/notesSlide16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17.xml" ContentType="application/vnd.openxmlformats-officedocument.presentationml.notesSlide+xml"/>
  <Override PartName="/ppt/tags/tag78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21"/>
  </p:notesMasterIdLst>
  <p:sldIdLst>
    <p:sldId id="322" r:id="rId3"/>
    <p:sldId id="339" r:id="rId4"/>
    <p:sldId id="335" r:id="rId5"/>
    <p:sldId id="353" r:id="rId6"/>
    <p:sldId id="346" r:id="rId7"/>
    <p:sldId id="354" r:id="rId8"/>
    <p:sldId id="349" r:id="rId9"/>
    <p:sldId id="347" r:id="rId10"/>
    <p:sldId id="350" r:id="rId11"/>
    <p:sldId id="326" r:id="rId12"/>
    <p:sldId id="327" r:id="rId13"/>
    <p:sldId id="348" r:id="rId14"/>
    <p:sldId id="342" r:id="rId15"/>
    <p:sldId id="329" r:id="rId16"/>
    <p:sldId id="309" r:id="rId17"/>
    <p:sldId id="351" r:id="rId18"/>
    <p:sldId id="341" r:id="rId19"/>
    <p:sldId id="352" r:id="rId20"/>
  </p:sldIdLst>
  <p:sldSz cx="9144000" cy="5143500" type="screen16x9"/>
  <p:notesSz cx="6858000" cy="9144000"/>
  <p:custDataLst>
    <p:tags r:id="rId22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68" userDrawn="1">
          <p15:clr>
            <a:srgbClr val="A4A3A4"/>
          </p15:clr>
        </p15:guide>
        <p15:guide id="4" orient="horz" pos="3140" userDrawn="1">
          <p15:clr>
            <a:srgbClr val="A4A3A4"/>
          </p15:clr>
        </p15:guide>
        <p15:guide id="8" orient="horz" pos="1620" userDrawn="1">
          <p15:clr>
            <a:srgbClr val="A4A3A4"/>
          </p15:clr>
        </p15:guide>
        <p15:guide id="10" pos="2880" userDrawn="1">
          <p15:clr>
            <a:srgbClr val="A4A3A4"/>
          </p15:clr>
        </p15:guide>
        <p15:guide id="11" pos="5670" userDrawn="1">
          <p15:clr>
            <a:srgbClr val="A4A3A4"/>
          </p15:clr>
        </p15:guide>
        <p15:guide id="12" orient="horz" pos="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62B"/>
    <a:srgbClr val="34F0BA"/>
    <a:srgbClr val="19E9FF"/>
    <a:srgbClr val="73B0E0"/>
    <a:srgbClr val="FFF5E9"/>
    <a:srgbClr val="FF4F4B"/>
    <a:srgbClr val="FDBD55"/>
    <a:srgbClr val="47EDFF"/>
    <a:srgbClr val="FF3C37"/>
    <a:srgbClr val="E9E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6314" autoAdjust="0"/>
  </p:normalViewPr>
  <p:slideViewPr>
    <p:cSldViewPr snapToGrid="0" showGuides="1">
      <p:cViewPr varScale="1">
        <p:scale>
          <a:sx n="92" d="100"/>
          <a:sy n="92" d="100"/>
        </p:scale>
        <p:origin x="816" y="174"/>
      </p:cViewPr>
      <p:guideLst>
        <p:guide pos="68"/>
        <p:guide orient="horz" pos="3140"/>
        <p:guide orient="horz" pos="1620"/>
        <p:guide pos="2880"/>
        <p:guide pos="5670"/>
        <p:guide orient="horz" pos="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 w="28575"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BA-4BC9-9F9D-D181F317B6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 w="28575"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BA-4BC9-9F9D-D181F317B6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/>
            </a:solidFill>
            <a:ln w="28575"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BA-4BC9-9F9D-D181F317B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873984"/>
        <c:axId val="131617152"/>
      </c:barChart>
      <c:catAx>
        <c:axId val="1308739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617152"/>
        <c:crosses val="autoZero"/>
        <c:auto val="1"/>
        <c:lblAlgn val="ctr"/>
        <c:lblOffset val="100"/>
        <c:noMultiLvlLbl val="0"/>
      </c:catAx>
      <c:valAx>
        <c:axId val="131617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87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3E1378-14FC-4317-9166-1CE9AD0E737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9D4F1C-AD00-4F29-93E9-43A5BC1C6E1C}">
      <dgm:prSet phldrT="[Text]"/>
      <dgm:spPr>
        <a:ln>
          <a:noFill/>
        </a:ln>
      </dgm:spPr>
      <dgm:t>
        <a:bodyPr/>
        <a:lstStyle/>
        <a:p>
          <a:r>
            <a:rPr lang="en-US" dirty="0"/>
            <a:t>1. </a:t>
          </a:r>
          <a:r>
            <a:rPr lang="en-US" dirty="0" err="1"/>
            <a:t>Chuyển</a:t>
          </a:r>
          <a:r>
            <a:rPr lang="en-US" dirty="0"/>
            <a:t> </a:t>
          </a:r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phân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TP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thập</a:t>
          </a:r>
          <a:r>
            <a:rPr lang="en-US" dirty="0"/>
            <a:t> </a:t>
          </a:r>
          <a:r>
            <a:rPr lang="en-US" dirty="0" err="1"/>
            <a:t>phân</a:t>
          </a:r>
          <a:r>
            <a:rPr lang="en-US" dirty="0"/>
            <a:t>: </a:t>
          </a:r>
          <a:r>
            <a:rPr lang="en-US" dirty="0" err="1"/>
            <a:t>đọc</a:t>
          </a:r>
          <a:r>
            <a:rPr lang="en-US" dirty="0"/>
            <a:t>, </a:t>
          </a:r>
          <a:r>
            <a:rPr lang="en-US" dirty="0" err="1"/>
            <a:t>viết</a:t>
          </a:r>
          <a:r>
            <a:rPr lang="en-US" dirty="0"/>
            <a:t> STP</a:t>
          </a:r>
        </a:p>
      </dgm:t>
    </dgm:pt>
    <dgm:pt modelId="{96F20328-B140-4044-A8F4-E3EF32A994CF}" type="parTrans" cxnId="{AD653803-9D07-4363-A3CC-F1F9771DB4E3}">
      <dgm:prSet/>
      <dgm:spPr/>
      <dgm:t>
        <a:bodyPr/>
        <a:lstStyle/>
        <a:p>
          <a:endParaRPr lang="en-US"/>
        </a:p>
      </dgm:t>
    </dgm:pt>
    <dgm:pt modelId="{E8F4209F-2F4F-45EB-981D-D17271CD1E2E}" type="sibTrans" cxnId="{AD653803-9D07-4363-A3CC-F1F9771DB4E3}">
      <dgm:prSet/>
      <dgm:spPr/>
      <dgm:t>
        <a:bodyPr/>
        <a:lstStyle/>
        <a:p>
          <a:endParaRPr lang="en-US"/>
        </a:p>
      </dgm:t>
    </dgm:pt>
    <dgm:pt modelId="{EF04FDA5-0DA5-4DF6-B99C-3F49A78A9E8E}">
      <dgm:prSet phldrT="[Text]"/>
      <dgm:spPr/>
      <dgm:t>
        <a:bodyPr/>
        <a:lstStyle/>
        <a:p>
          <a:r>
            <a:rPr lang="en-US" dirty="0"/>
            <a:t>2. So </a:t>
          </a:r>
          <a:r>
            <a:rPr lang="en-US" dirty="0" err="1"/>
            <a:t>sánh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đo</a:t>
          </a:r>
          <a:r>
            <a:rPr lang="en-US" dirty="0"/>
            <a:t> </a:t>
          </a:r>
          <a:r>
            <a:rPr lang="en-US" dirty="0" err="1"/>
            <a:t>độ</a:t>
          </a:r>
          <a:r>
            <a:rPr lang="en-US" dirty="0"/>
            <a:t> </a:t>
          </a:r>
          <a:r>
            <a:rPr lang="en-US" dirty="0" err="1"/>
            <a:t>dài</a:t>
          </a:r>
          <a:endParaRPr lang="en-US" dirty="0"/>
        </a:p>
      </dgm:t>
    </dgm:pt>
    <dgm:pt modelId="{E9307D0E-19E1-4DF9-8693-DD96E9988567}" type="parTrans" cxnId="{E9F82C5A-6A46-4DA8-A7ED-58A366387A05}">
      <dgm:prSet/>
      <dgm:spPr/>
      <dgm:t>
        <a:bodyPr/>
        <a:lstStyle/>
        <a:p>
          <a:endParaRPr lang="en-US"/>
        </a:p>
      </dgm:t>
    </dgm:pt>
    <dgm:pt modelId="{029A9B59-3919-46DB-A9B7-953A84866898}" type="sibTrans" cxnId="{E9F82C5A-6A46-4DA8-A7ED-58A366387A05}">
      <dgm:prSet/>
      <dgm:spPr/>
      <dgm:t>
        <a:bodyPr/>
        <a:lstStyle/>
        <a:p>
          <a:endParaRPr lang="en-US"/>
        </a:p>
      </dgm:t>
    </dgm:pt>
    <dgm:pt modelId="{B0769279-210B-402B-858E-102109C58E3C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Chuyển</a:t>
          </a:r>
          <a:r>
            <a:rPr lang="en-US" dirty="0"/>
            <a:t> </a:t>
          </a:r>
          <a:r>
            <a:rPr lang="en-US" dirty="0" err="1"/>
            <a:t>đổi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đo</a:t>
          </a:r>
          <a:r>
            <a:rPr lang="en-US" dirty="0"/>
            <a:t> </a:t>
          </a:r>
          <a:r>
            <a:rPr lang="en-US" dirty="0" err="1"/>
            <a:t>độ</a:t>
          </a:r>
          <a:r>
            <a:rPr lang="en-US" dirty="0"/>
            <a:t> </a:t>
          </a:r>
          <a:r>
            <a:rPr lang="en-US" dirty="0" err="1"/>
            <a:t>dài</a:t>
          </a:r>
          <a:r>
            <a:rPr lang="en-US" dirty="0"/>
            <a:t>,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đo</a:t>
          </a:r>
          <a:r>
            <a:rPr lang="en-US" dirty="0"/>
            <a:t> </a:t>
          </a:r>
          <a:r>
            <a:rPr lang="en-US" dirty="0" err="1"/>
            <a:t>diện</a:t>
          </a:r>
          <a:r>
            <a:rPr lang="en-US" dirty="0"/>
            <a:t> </a:t>
          </a:r>
          <a:r>
            <a:rPr lang="en-US" dirty="0" err="1"/>
            <a:t>tích</a:t>
          </a:r>
          <a:r>
            <a:rPr lang="en-US" dirty="0"/>
            <a:t> </a:t>
          </a:r>
          <a:r>
            <a:rPr lang="en-US" dirty="0" err="1"/>
            <a:t>thành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 </a:t>
          </a:r>
          <a:r>
            <a:rPr lang="en-US" dirty="0" err="1"/>
            <a:t>đo</a:t>
          </a:r>
          <a:r>
            <a:rPr lang="en-US" dirty="0"/>
            <a:t> </a:t>
          </a:r>
          <a:r>
            <a:rPr lang="en-US" dirty="0" err="1"/>
            <a:t>có</a:t>
          </a:r>
          <a:r>
            <a:rPr lang="en-US" dirty="0"/>
            <a:t> </a:t>
          </a:r>
          <a:r>
            <a:rPr lang="en-US" dirty="0" err="1"/>
            <a:t>đơn</a:t>
          </a:r>
          <a:r>
            <a:rPr lang="en-US" dirty="0"/>
            <a:t> </a:t>
          </a:r>
          <a:r>
            <a:rPr lang="en-US" dirty="0" err="1"/>
            <a:t>vị</a:t>
          </a:r>
          <a:r>
            <a:rPr lang="en-US" dirty="0"/>
            <a:t> </a:t>
          </a:r>
          <a:r>
            <a:rPr lang="en-US" dirty="0" err="1"/>
            <a:t>cho</a:t>
          </a:r>
          <a:r>
            <a:rPr lang="en-US" dirty="0"/>
            <a:t> </a:t>
          </a:r>
          <a:r>
            <a:rPr lang="en-US" dirty="0" err="1"/>
            <a:t>trước</a:t>
          </a:r>
          <a:endParaRPr lang="en-US" dirty="0"/>
        </a:p>
      </dgm:t>
    </dgm:pt>
    <dgm:pt modelId="{803233B1-6F25-43EB-96D6-B014A1DAE75A}" type="parTrans" cxnId="{57C83874-D6A7-4785-B59D-BF6418AB77B7}">
      <dgm:prSet/>
      <dgm:spPr/>
      <dgm:t>
        <a:bodyPr/>
        <a:lstStyle/>
        <a:p>
          <a:endParaRPr lang="en-US"/>
        </a:p>
      </dgm:t>
    </dgm:pt>
    <dgm:pt modelId="{4D5A82DA-949E-4C04-BE4F-0A150882A59C}" type="sibTrans" cxnId="{57C83874-D6A7-4785-B59D-BF6418AB77B7}">
      <dgm:prSet/>
      <dgm:spPr/>
      <dgm:t>
        <a:bodyPr/>
        <a:lstStyle/>
        <a:p>
          <a:endParaRPr lang="en-US"/>
        </a:p>
      </dgm:t>
    </dgm:pt>
    <dgm:pt modelId="{AF48B6A9-F1AE-4D30-B6AC-08BE4C696495}">
      <dgm:prSet phldrT="[Text]"/>
      <dgm:spPr/>
      <dgm:t>
        <a:bodyPr/>
        <a:lstStyle/>
        <a:p>
          <a:r>
            <a:rPr lang="en-US" dirty="0"/>
            <a:t>4. </a:t>
          </a:r>
          <a:r>
            <a:rPr lang="en-US" dirty="0" err="1"/>
            <a:t>Giải</a:t>
          </a:r>
          <a:r>
            <a:rPr lang="en-US" dirty="0"/>
            <a:t> </a:t>
          </a:r>
          <a:r>
            <a:rPr lang="en-US" dirty="0" err="1"/>
            <a:t>bài</a:t>
          </a:r>
          <a:r>
            <a:rPr lang="en-US" dirty="0"/>
            <a:t> </a:t>
          </a:r>
          <a:r>
            <a:rPr lang="en-US" dirty="0" err="1"/>
            <a:t>toán</a:t>
          </a:r>
          <a:r>
            <a:rPr lang="en-US" dirty="0"/>
            <a:t> </a:t>
          </a:r>
          <a:r>
            <a:rPr lang="en-US" dirty="0" err="1"/>
            <a:t>liên</a:t>
          </a:r>
          <a:r>
            <a:rPr lang="en-US" dirty="0"/>
            <a:t> </a:t>
          </a:r>
          <a:r>
            <a:rPr lang="en-US" dirty="0" err="1"/>
            <a:t>quan</a:t>
          </a:r>
          <a:r>
            <a:rPr lang="en-US" dirty="0"/>
            <a:t> </a:t>
          </a:r>
          <a:r>
            <a:rPr lang="en-US" dirty="0" err="1"/>
            <a:t>đến</a:t>
          </a:r>
          <a:r>
            <a:rPr lang="en-US" dirty="0"/>
            <a:t> “</a:t>
          </a:r>
          <a:r>
            <a:rPr lang="en-US" dirty="0" err="1"/>
            <a:t>rút</a:t>
          </a:r>
          <a:r>
            <a:rPr lang="en-US" dirty="0"/>
            <a:t> </a:t>
          </a:r>
          <a:r>
            <a:rPr lang="en-US" dirty="0" err="1"/>
            <a:t>về</a:t>
          </a:r>
          <a:r>
            <a:rPr lang="en-US" dirty="0"/>
            <a:t> </a:t>
          </a:r>
          <a:r>
            <a:rPr lang="en-US" dirty="0" err="1"/>
            <a:t>đơn</a:t>
          </a:r>
          <a:r>
            <a:rPr lang="en-US" dirty="0"/>
            <a:t> </a:t>
          </a:r>
          <a:r>
            <a:rPr lang="en-US" dirty="0" err="1"/>
            <a:t>vị</a:t>
          </a:r>
          <a:r>
            <a:rPr lang="en-US" dirty="0"/>
            <a:t>” </a:t>
          </a:r>
          <a:r>
            <a:rPr lang="en-US" dirty="0" err="1"/>
            <a:t>hoặc</a:t>
          </a:r>
          <a:r>
            <a:rPr lang="en-US" dirty="0"/>
            <a:t> “</a:t>
          </a:r>
          <a:r>
            <a:rPr lang="en-US" dirty="0" err="1"/>
            <a:t>tìm</a:t>
          </a:r>
          <a:r>
            <a:rPr lang="en-US" dirty="0"/>
            <a:t> </a:t>
          </a:r>
          <a:r>
            <a:rPr lang="en-US" dirty="0" err="1"/>
            <a:t>tỉ</a:t>
          </a:r>
          <a:r>
            <a:rPr lang="en-US" dirty="0"/>
            <a:t> </a:t>
          </a:r>
          <a:r>
            <a:rPr lang="en-US" dirty="0" err="1"/>
            <a:t>số</a:t>
          </a:r>
          <a:r>
            <a:rPr lang="en-US" dirty="0"/>
            <a:t>”</a:t>
          </a:r>
        </a:p>
      </dgm:t>
    </dgm:pt>
    <dgm:pt modelId="{47D60364-8730-4FAB-A3AD-3F5D1909486F}" type="parTrans" cxnId="{912DC9D4-3CAF-4756-A99B-B83FEB9B18C5}">
      <dgm:prSet/>
      <dgm:spPr/>
      <dgm:t>
        <a:bodyPr/>
        <a:lstStyle/>
        <a:p>
          <a:endParaRPr lang="en-US"/>
        </a:p>
      </dgm:t>
    </dgm:pt>
    <dgm:pt modelId="{B3C14B86-2935-4B28-A848-8B194A8E0DB5}" type="sibTrans" cxnId="{912DC9D4-3CAF-4756-A99B-B83FEB9B18C5}">
      <dgm:prSet/>
      <dgm:spPr/>
      <dgm:t>
        <a:bodyPr/>
        <a:lstStyle/>
        <a:p>
          <a:endParaRPr lang="en-US"/>
        </a:p>
      </dgm:t>
    </dgm:pt>
    <dgm:pt modelId="{D90F202B-E600-43A2-8CA2-EA05165DA901}">
      <dgm:prSet phldrT="[Text]"/>
      <dgm:spPr/>
      <dgm:t>
        <a:bodyPr/>
        <a:lstStyle/>
        <a:p>
          <a:pPr algn="ctr"/>
          <a:endParaRPr lang="en-US" dirty="0">
            <a:latin typeface="UVN Chu Ky" pitchFamily="2" charset="0"/>
          </a:endParaRPr>
        </a:p>
      </dgm:t>
    </dgm:pt>
    <dgm:pt modelId="{62AD2AA9-7407-4B83-AC99-6AFC6DD39EAE}" type="sibTrans" cxnId="{2DFC4838-1FE6-4D42-B717-E596F7DB71CC}">
      <dgm:prSet/>
      <dgm:spPr/>
      <dgm:t>
        <a:bodyPr/>
        <a:lstStyle/>
        <a:p>
          <a:endParaRPr lang="en-US"/>
        </a:p>
      </dgm:t>
    </dgm:pt>
    <dgm:pt modelId="{328C5BF0-315C-4D9E-89AD-C224568C4AF5}" type="parTrans" cxnId="{2DFC4838-1FE6-4D42-B717-E596F7DB71CC}">
      <dgm:prSet/>
      <dgm:spPr/>
      <dgm:t>
        <a:bodyPr/>
        <a:lstStyle/>
        <a:p>
          <a:endParaRPr lang="en-US"/>
        </a:p>
      </dgm:t>
    </dgm:pt>
    <dgm:pt modelId="{FEBAF927-BB1E-496B-B7CD-4489A59D8994}" type="pres">
      <dgm:prSet presAssocID="{323E1378-14FC-4317-9166-1CE9AD0E737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9C7D6C4-FF47-47B2-BB7C-F7F95BC8DE54}" type="pres">
      <dgm:prSet presAssocID="{D90F202B-E600-43A2-8CA2-EA05165DA901}" presName="thickLine" presStyleLbl="alignNode1" presStyleIdx="0" presStyleCnt="1"/>
      <dgm:spPr/>
    </dgm:pt>
    <dgm:pt modelId="{8B3E0A68-3B8E-4E30-BB38-C42C14D59E9D}" type="pres">
      <dgm:prSet presAssocID="{D90F202B-E600-43A2-8CA2-EA05165DA901}" presName="horz1" presStyleCnt="0"/>
      <dgm:spPr/>
    </dgm:pt>
    <dgm:pt modelId="{652905E1-2096-4F12-B25C-9E789669772B}" type="pres">
      <dgm:prSet presAssocID="{D90F202B-E600-43A2-8CA2-EA05165DA901}" presName="tx1" presStyleLbl="revTx" presStyleIdx="0" presStyleCnt="5"/>
      <dgm:spPr/>
      <dgm:t>
        <a:bodyPr/>
        <a:lstStyle/>
        <a:p>
          <a:endParaRPr lang="en-US"/>
        </a:p>
      </dgm:t>
    </dgm:pt>
    <dgm:pt modelId="{8226A857-E176-4BF9-99DA-D71CB392C5FA}" type="pres">
      <dgm:prSet presAssocID="{D90F202B-E600-43A2-8CA2-EA05165DA901}" presName="vert1" presStyleCnt="0"/>
      <dgm:spPr/>
    </dgm:pt>
    <dgm:pt modelId="{F229165A-74D8-4F0B-BD1B-F8CA108F3AD9}" type="pres">
      <dgm:prSet presAssocID="{D09D4F1C-AD00-4F29-93E9-43A5BC1C6E1C}" presName="vertSpace2a" presStyleCnt="0"/>
      <dgm:spPr/>
    </dgm:pt>
    <dgm:pt modelId="{31695704-D6BE-4BB4-AC57-150A57342EA1}" type="pres">
      <dgm:prSet presAssocID="{D09D4F1C-AD00-4F29-93E9-43A5BC1C6E1C}" presName="horz2" presStyleCnt="0"/>
      <dgm:spPr/>
    </dgm:pt>
    <dgm:pt modelId="{9D689B58-F4D4-4D6C-94E5-318C0D925B0B}" type="pres">
      <dgm:prSet presAssocID="{D09D4F1C-AD00-4F29-93E9-43A5BC1C6E1C}" presName="horzSpace2" presStyleCnt="0"/>
      <dgm:spPr/>
    </dgm:pt>
    <dgm:pt modelId="{F9C95166-44F5-4283-802B-474C1B9396B3}" type="pres">
      <dgm:prSet presAssocID="{D09D4F1C-AD00-4F29-93E9-43A5BC1C6E1C}" presName="tx2" presStyleLbl="revTx" presStyleIdx="1" presStyleCnt="5"/>
      <dgm:spPr/>
      <dgm:t>
        <a:bodyPr/>
        <a:lstStyle/>
        <a:p>
          <a:endParaRPr lang="en-US"/>
        </a:p>
      </dgm:t>
    </dgm:pt>
    <dgm:pt modelId="{9C9FB285-9B0A-44A5-B40B-32CAA68E6BE9}" type="pres">
      <dgm:prSet presAssocID="{D09D4F1C-AD00-4F29-93E9-43A5BC1C6E1C}" presName="vert2" presStyleCnt="0"/>
      <dgm:spPr/>
    </dgm:pt>
    <dgm:pt modelId="{F6B9AB3B-4237-4DF9-AC7F-3C914B114D62}" type="pres">
      <dgm:prSet presAssocID="{D09D4F1C-AD00-4F29-93E9-43A5BC1C6E1C}" presName="thinLine2b" presStyleLbl="callout" presStyleIdx="0" presStyleCnt="4"/>
      <dgm:spPr/>
    </dgm:pt>
    <dgm:pt modelId="{9790670F-E665-46C1-A233-70F121E80B35}" type="pres">
      <dgm:prSet presAssocID="{D09D4F1C-AD00-4F29-93E9-43A5BC1C6E1C}" presName="vertSpace2b" presStyleCnt="0"/>
      <dgm:spPr/>
    </dgm:pt>
    <dgm:pt modelId="{A9B1D2C3-318D-43F4-86A7-4B2298A26148}" type="pres">
      <dgm:prSet presAssocID="{EF04FDA5-0DA5-4DF6-B99C-3F49A78A9E8E}" presName="horz2" presStyleCnt="0"/>
      <dgm:spPr/>
    </dgm:pt>
    <dgm:pt modelId="{F2DC5CE1-8D46-47FA-8F04-6C5FF57FA6FA}" type="pres">
      <dgm:prSet presAssocID="{EF04FDA5-0DA5-4DF6-B99C-3F49A78A9E8E}" presName="horzSpace2" presStyleCnt="0"/>
      <dgm:spPr/>
    </dgm:pt>
    <dgm:pt modelId="{3D184BBC-F8FD-4518-A135-A0792BA8D493}" type="pres">
      <dgm:prSet presAssocID="{EF04FDA5-0DA5-4DF6-B99C-3F49A78A9E8E}" presName="tx2" presStyleLbl="revTx" presStyleIdx="2" presStyleCnt="5"/>
      <dgm:spPr/>
      <dgm:t>
        <a:bodyPr/>
        <a:lstStyle/>
        <a:p>
          <a:endParaRPr lang="en-US"/>
        </a:p>
      </dgm:t>
    </dgm:pt>
    <dgm:pt modelId="{C95D5485-55A2-4A16-9CBB-7E099CA0EB6D}" type="pres">
      <dgm:prSet presAssocID="{EF04FDA5-0DA5-4DF6-B99C-3F49A78A9E8E}" presName="vert2" presStyleCnt="0"/>
      <dgm:spPr/>
    </dgm:pt>
    <dgm:pt modelId="{FC55508F-7160-4C8F-8770-E01A1D61DAB9}" type="pres">
      <dgm:prSet presAssocID="{EF04FDA5-0DA5-4DF6-B99C-3F49A78A9E8E}" presName="thinLine2b" presStyleLbl="callout" presStyleIdx="1" presStyleCnt="4"/>
      <dgm:spPr/>
    </dgm:pt>
    <dgm:pt modelId="{BF3BDFAC-3FB1-4524-BD79-A1534846FBCF}" type="pres">
      <dgm:prSet presAssocID="{EF04FDA5-0DA5-4DF6-B99C-3F49A78A9E8E}" presName="vertSpace2b" presStyleCnt="0"/>
      <dgm:spPr/>
    </dgm:pt>
    <dgm:pt modelId="{D1CEFC99-A34E-4251-8DE8-69AF64E002CD}" type="pres">
      <dgm:prSet presAssocID="{B0769279-210B-402B-858E-102109C58E3C}" presName="horz2" presStyleCnt="0"/>
      <dgm:spPr/>
    </dgm:pt>
    <dgm:pt modelId="{DF9CFB7C-28AA-4495-AD7A-3C8E39BB286E}" type="pres">
      <dgm:prSet presAssocID="{B0769279-210B-402B-858E-102109C58E3C}" presName="horzSpace2" presStyleCnt="0"/>
      <dgm:spPr/>
    </dgm:pt>
    <dgm:pt modelId="{05ABF371-78E4-4C3C-B08E-38F21FD9D338}" type="pres">
      <dgm:prSet presAssocID="{B0769279-210B-402B-858E-102109C58E3C}" presName="tx2" presStyleLbl="revTx" presStyleIdx="3" presStyleCnt="5"/>
      <dgm:spPr/>
      <dgm:t>
        <a:bodyPr/>
        <a:lstStyle/>
        <a:p>
          <a:endParaRPr lang="en-US"/>
        </a:p>
      </dgm:t>
    </dgm:pt>
    <dgm:pt modelId="{0433574A-1000-4B00-A903-6501EF36E92D}" type="pres">
      <dgm:prSet presAssocID="{B0769279-210B-402B-858E-102109C58E3C}" presName="vert2" presStyleCnt="0"/>
      <dgm:spPr/>
    </dgm:pt>
    <dgm:pt modelId="{0145B9F2-D045-4925-850F-7E7F1C5E88FF}" type="pres">
      <dgm:prSet presAssocID="{B0769279-210B-402B-858E-102109C58E3C}" presName="thinLine2b" presStyleLbl="callout" presStyleIdx="2" presStyleCnt="4"/>
      <dgm:spPr/>
    </dgm:pt>
    <dgm:pt modelId="{54976B62-5D19-46BB-A404-8F2F8470C079}" type="pres">
      <dgm:prSet presAssocID="{B0769279-210B-402B-858E-102109C58E3C}" presName="vertSpace2b" presStyleCnt="0"/>
      <dgm:spPr/>
    </dgm:pt>
    <dgm:pt modelId="{9938BE79-0288-4B48-8E3C-20E5C41A91BA}" type="pres">
      <dgm:prSet presAssocID="{AF48B6A9-F1AE-4D30-B6AC-08BE4C696495}" presName="horz2" presStyleCnt="0"/>
      <dgm:spPr/>
    </dgm:pt>
    <dgm:pt modelId="{A7AAB0AB-ED06-4334-B6AD-AC9C598D788C}" type="pres">
      <dgm:prSet presAssocID="{AF48B6A9-F1AE-4D30-B6AC-08BE4C696495}" presName="horzSpace2" presStyleCnt="0"/>
      <dgm:spPr/>
    </dgm:pt>
    <dgm:pt modelId="{7B5A3258-D274-43D6-B6A3-1075FA378FF8}" type="pres">
      <dgm:prSet presAssocID="{AF48B6A9-F1AE-4D30-B6AC-08BE4C696495}" presName="tx2" presStyleLbl="revTx" presStyleIdx="4" presStyleCnt="5"/>
      <dgm:spPr/>
      <dgm:t>
        <a:bodyPr/>
        <a:lstStyle/>
        <a:p>
          <a:endParaRPr lang="en-US"/>
        </a:p>
      </dgm:t>
    </dgm:pt>
    <dgm:pt modelId="{76D72C26-7F06-4B36-A3ED-2F4F02BDCBFA}" type="pres">
      <dgm:prSet presAssocID="{AF48B6A9-F1AE-4D30-B6AC-08BE4C696495}" presName="vert2" presStyleCnt="0"/>
      <dgm:spPr/>
    </dgm:pt>
    <dgm:pt modelId="{8161035F-537E-4EE7-B2CA-34F0E8A06EA2}" type="pres">
      <dgm:prSet presAssocID="{AF48B6A9-F1AE-4D30-B6AC-08BE4C696495}" presName="thinLine2b" presStyleLbl="callout" presStyleIdx="3" presStyleCnt="4"/>
      <dgm:spPr/>
    </dgm:pt>
    <dgm:pt modelId="{3B1E3E08-0430-4052-B6D0-D1158D698D16}" type="pres">
      <dgm:prSet presAssocID="{AF48B6A9-F1AE-4D30-B6AC-08BE4C696495}" presName="vertSpace2b" presStyleCnt="0"/>
      <dgm:spPr/>
    </dgm:pt>
  </dgm:ptLst>
  <dgm:cxnLst>
    <dgm:cxn modelId="{2DFC4838-1FE6-4D42-B717-E596F7DB71CC}" srcId="{323E1378-14FC-4317-9166-1CE9AD0E7374}" destId="{D90F202B-E600-43A2-8CA2-EA05165DA901}" srcOrd="0" destOrd="0" parTransId="{328C5BF0-315C-4D9E-89AD-C224568C4AF5}" sibTransId="{62AD2AA9-7407-4B83-AC99-6AFC6DD39EAE}"/>
    <dgm:cxn modelId="{01032F31-BBF9-42D2-A830-D2D44A4B4CF1}" type="presOf" srcId="{D09D4F1C-AD00-4F29-93E9-43A5BC1C6E1C}" destId="{F9C95166-44F5-4283-802B-474C1B9396B3}" srcOrd="0" destOrd="0" presId="urn:microsoft.com/office/officeart/2008/layout/LinedList"/>
    <dgm:cxn modelId="{DEE4D083-A37D-4335-9923-9E25BDC9F37D}" type="presOf" srcId="{B0769279-210B-402B-858E-102109C58E3C}" destId="{05ABF371-78E4-4C3C-B08E-38F21FD9D338}" srcOrd="0" destOrd="0" presId="urn:microsoft.com/office/officeart/2008/layout/LinedList"/>
    <dgm:cxn modelId="{0407DC9C-4926-4E32-B73E-514FB738F996}" type="presOf" srcId="{323E1378-14FC-4317-9166-1CE9AD0E7374}" destId="{FEBAF927-BB1E-496B-B7CD-4489A59D8994}" srcOrd="0" destOrd="0" presId="urn:microsoft.com/office/officeart/2008/layout/LinedList"/>
    <dgm:cxn modelId="{D50DF489-162D-4E70-A795-E772626C1943}" type="presOf" srcId="{AF48B6A9-F1AE-4D30-B6AC-08BE4C696495}" destId="{7B5A3258-D274-43D6-B6A3-1075FA378FF8}" srcOrd="0" destOrd="0" presId="urn:microsoft.com/office/officeart/2008/layout/LinedList"/>
    <dgm:cxn modelId="{02DC1694-2E3A-49A5-BC88-DECFD75CFF65}" type="presOf" srcId="{D90F202B-E600-43A2-8CA2-EA05165DA901}" destId="{652905E1-2096-4F12-B25C-9E789669772B}" srcOrd="0" destOrd="0" presId="urn:microsoft.com/office/officeart/2008/layout/LinedList"/>
    <dgm:cxn modelId="{57C83874-D6A7-4785-B59D-BF6418AB77B7}" srcId="{D90F202B-E600-43A2-8CA2-EA05165DA901}" destId="{B0769279-210B-402B-858E-102109C58E3C}" srcOrd="2" destOrd="0" parTransId="{803233B1-6F25-43EB-96D6-B014A1DAE75A}" sibTransId="{4D5A82DA-949E-4C04-BE4F-0A150882A59C}"/>
    <dgm:cxn modelId="{AD653803-9D07-4363-A3CC-F1F9771DB4E3}" srcId="{D90F202B-E600-43A2-8CA2-EA05165DA901}" destId="{D09D4F1C-AD00-4F29-93E9-43A5BC1C6E1C}" srcOrd="0" destOrd="0" parTransId="{96F20328-B140-4044-A8F4-E3EF32A994CF}" sibTransId="{E8F4209F-2F4F-45EB-981D-D17271CD1E2E}"/>
    <dgm:cxn modelId="{E9F82C5A-6A46-4DA8-A7ED-58A366387A05}" srcId="{D90F202B-E600-43A2-8CA2-EA05165DA901}" destId="{EF04FDA5-0DA5-4DF6-B99C-3F49A78A9E8E}" srcOrd="1" destOrd="0" parTransId="{E9307D0E-19E1-4DF9-8693-DD96E9988567}" sibTransId="{029A9B59-3919-46DB-A9B7-953A84866898}"/>
    <dgm:cxn modelId="{912DC9D4-3CAF-4756-A99B-B83FEB9B18C5}" srcId="{D90F202B-E600-43A2-8CA2-EA05165DA901}" destId="{AF48B6A9-F1AE-4D30-B6AC-08BE4C696495}" srcOrd="3" destOrd="0" parTransId="{47D60364-8730-4FAB-A3AD-3F5D1909486F}" sibTransId="{B3C14B86-2935-4B28-A848-8B194A8E0DB5}"/>
    <dgm:cxn modelId="{34A4367C-474A-43C6-A15C-C79D82A69D60}" type="presOf" srcId="{EF04FDA5-0DA5-4DF6-B99C-3F49A78A9E8E}" destId="{3D184BBC-F8FD-4518-A135-A0792BA8D493}" srcOrd="0" destOrd="0" presId="urn:microsoft.com/office/officeart/2008/layout/LinedList"/>
    <dgm:cxn modelId="{F0979F33-498B-479B-BEFB-AE763ABA5C78}" type="presParOf" srcId="{FEBAF927-BB1E-496B-B7CD-4489A59D8994}" destId="{49C7D6C4-FF47-47B2-BB7C-F7F95BC8DE54}" srcOrd="0" destOrd="0" presId="urn:microsoft.com/office/officeart/2008/layout/LinedList"/>
    <dgm:cxn modelId="{A0BB3EAD-96C5-4FF3-820B-914EE3D207B5}" type="presParOf" srcId="{FEBAF927-BB1E-496B-B7CD-4489A59D8994}" destId="{8B3E0A68-3B8E-4E30-BB38-C42C14D59E9D}" srcOrd="1" destOrd="0" presId="urn:microsoft.com/office/officeart/2008/layout/LinedList"/>
    <dgm:cxn modelId="{59B2ED78-F11F-437E-8D5F-3AFF0B47E48C}" type="presParOf" srcId="{8B3E0A68-3B8E-4E30-BB38-C42C14D59E9D}" destId="{652905E1-2096-4F12-B25C-9E789669772B}" srcOrd="0" destOrd="0" presId="urn:microsoft.com/office/officeart/2008/layout/LinedList"/>
    <dgm:cxn modelId="{49BD5FD3-0ADB-46A7-BF75-900AD93D21E4}" type="presParOf" srcId="{8B3E0A68-3B8E-4E30-BB38-C42C14D59E9D}" destId="{8226A857-E176-4BF9-99DA-D71CB392C5FA}" srcOrd="1" destOrd="0" presId="urn:microsoft.com/office/officeart/2008/layout/LinedList"/>
    <dgm:cxn modelId="{16ADF1FB-B4D2-499F-8EF3-A0F556B26C2F}" type="presParOf" srcId="{8226A857-E176-4BF9-99DA-D71CB392C5FA}" destId="{F229165A-74D8-4F0B-BD1B-F8CA108F3AD9}" srcOrd="0" destOrd="0" presId="urn:microsoft.com/office/officeart/2008/layout/LinedList"/>
    <dgm:cxn modelId="{925FFCA9-7967-4AC9-96AD-A39BDA390FCB}" type="presParOf" srcId="{8226A857-E176-4BF9-99DA-D71CB392C5FA}" destId="{31695704-D6BE-4BB4-AC57-150A57342EA1}" srcOrd="1" destOrd="0" presId="urn:microsoft.com/office/officeart/2008/layout/LinedList"/>
    <dgm:cxn modelId="{C787D82D-1A9E-438F-95DF-EA7958DBC8D0}" type="presParOf" srcId="{31695704-D6BE-4BB4-AC57-150A57342EA1}" destId="{9D689B58-F4D4-4D6C-94E5-318C0D925B0B}" srcOrd="0" destOrd="0" presId="urn:microsoft.com/office/officeart/2008/layout/LinedList"/>
    <dgm:cxn modelId="{B92F4F61-BF0E-4562-8D6E-EE79078FFE5C}" type="presParOf" srcId="{31695704-D6BE-4BB4-AC57-150A57342EA1}" destId="{F9C95166-44F5-4283-802B-474C1B9396B3}" srcOrd="1" destOrd="0" presId="urn:microsoft.com/office/officeart/2008/layout/LinedList"/>
    <dgm:cxn modelId="{9008547D-CC59-4716-AD47-4264D554D4E9}" type="presParOf" srcId="{31695704-D6BE-4BB4-AC57-150A57342EA1}" destId="{9C9FB285-9B0A-44A5-B40B-32CAA68E6BE9}" srcOrd="2" destOrd="0" presId="urn:microsoft.com/office/officeart/2008/layout/LinedList"/>
    <dgm:cxn modelId="{51544C98-019E-4940-A35C-9937F5A16F45}" type="presParOf" srcId="{8226A857-E176-4BF9-99DA-D71CB392C5FA}" destId="{F6B9AB3B-4237-4DF9-AC7F-3C914B114D62}" srcOrd="2" destOrd="0" presId="urn:microsoft.com/office/officeart/2008/layout/LinedList"/>
    <dgm:cxn modelId="{E8703F5B-E950-4394-965D-A25B954A5288}" type="presParOf" srcId="{8226A857-E176-4BF9-99DA-D71CB392C5FA}" destId="{9790670F-E665-46C1-A233-70F121E80B35}" srcOrd="3" destOrd="0" presId="urn:microsoft.com/office/officeart/2008/layout/LinedList"/>
    <dgm:cxn modelId="{2BC7386C-FCE5-40BC-B795-738CAA8FB0EE}" type="presParOf" srcId="{8226A857-E176-4BF9-99DA-D71CB392C5FA}" destId="{A9B1D2C3-318D-43F4-86A7-4B2298A26148}" srcOrd="4" destOrd="0" presId="urn:microsoft.com/office/officeart/2008/layout/LinedList"/>
    <dgm:cxn modelId="{7626F8A7-1ED2-4E9A-865C-F0DAA914B924}" type="presParOf" srcId="{A9B1D2C3-318D-43F4-86A7-4B2298A26148}" destId="{F2DC5CE1-8D46-47FA-8F04-6C5FF57FA6FA}" srcOrd="0" destOrd="0" presId="urn:microsoft.com/office/officeart/2008/layout/LinedList"/>
    <dgm:cxn modelId="{A3F5E2A7-F158-4143-A4E6-D1EC8F5DA5C4}" type="presParOf" srcId="{A9B1D2C3-318D-43F4-86A7-4B2298A26148}" destId="{3D184BBC-F8FD-4518-A135-A0792BA8D493}" srcOrd="1" destOrd="0" presId="urn:microsoft.com/office/officeart/2008/layout/LinedList"/>
    <dgm:cxn modelId="{F52089D1-E393-4F77-A094-AFFAF72928CB}" type="presParOf" srcId="{A9B1D2C3-318D-43F4-86A7-4B2298A26148}" destId="{C95D5485-55A2-4A16-9CBB-7E099CA0EB6D}" srcOrd="2" destOrd="0" presId="urn:microsoft.com/office/officeart/2008/layout/LinedList"/>
    <dgm:cxn modelId="{78C8396E-CB9D-49E1-BC1E-995C9CC7625D}" type="presParOf" srcId="{8226A857-E176-4BF9-99DA-D71CB392C5FA}" destId="{FC55508F-7160-4C8F-8770-E01A1D61DAB9}" srcOrd="5" destOrd="0" presId="urn:microsoft.com/office/officeart/2008/layout/LinedList"/>
    <dgm:cxn modelId="{CE9974DF-2351-48FD-AB58-53DFA1AE3552}" type="presParOf" srcId="{8226A857-E176-4BF9-99DA-D71CB392C5FA}" destId="{BF3BDFAC-3FB1-4524-BD79-A1534846FBCF}" srcOrd="6" destOrd="0" presId="urn:microsoft.com/office/officeart/2008/layout/LinedList"/>
    <dgm:cxn modelId="{7313E68A-FF31-4926-9540-A77A164AFBA4}" type="presParOf" srcId="{8226A857-E176-4BF9-99DA-D71CB392C5FA}" destId="{D1CEFC99-A34E-4251-8DE8-69AF64E002CD}" srcOrd="7" destOrd="0" presId="urn:microsoft.com/office/officeart/2008/layout/LinedList"/>
    <dgm:cxn modelId="{B2B72074-16D6-4FA3-AB66-02EE05725F6B}" type="presParOf" srcId="{D1CEFC99-A34E-4251-8DE8-69AF64E002CD}" destId="{DF9CFB7C-28AA-4495-AD7A-3C8E39BB286E}" srcOrd="0" destOrd="0" presId="urn:microsoft.com/office/officeart/2008/layout/LinedList"/>
    <dgm:cxn modelId="{C1092A22-DF42-4266-8CCC-4751360D703E}" type="presParOf" srcId="{D1CEFC99-A34E-4251-8DE8-69AF64E002CD}" destId="{05ABF371-78E4-4C3C-B08E-38F21FD9D338}" srcOrd="1" destOrd="0" presId="urn:microsoft.com/office/officeart/2008/layout/LinedList"/>
    <dgm:cxn modelId="{138D71D0-9F95-4E54-84C1-427D57D172CE}" type="presParOf" srcId="{D1CEFC99-A34E-4251-8DE8-69AF64E002CD}" destId="{0433574A-1000-4B00-A903-6501EF36E92D}" srcOrd="2" destOrd="0" presId="urn:microsoft.com/office/officeart/2008/layout/LinedList"/>
    <dgm:cxn modelId="{050720C6-3D89-4F99-96D3-7C035EEE58B7}" type="presParOf" srcId="{8226A857-E176-4BF9-99DA-D71CB392C5FA}" destId="{0145B9F2-D045-4925-850F-7E7F1C5E88FF}" srcOrd="8" destOrd="0" presId="urn:microsoft.com/office/officeart/2008/layout/LinedList"/>
    <dgm:cxn modelId="{39CBE9F9-8B4B-4403-B101-CE0660AB3059}" type="presParOf" srcId="{8226A857-E176-4BF9-99DA-D71CB392C5FA}" destId="{54976B62-5D19-46BB-A404-8F2F8470C079}" srcOrd="9" destOrd="0" presId="urn:microsoft.com/office/officeart/2008/layout/LinedList"/>
    <dgm:cxn modelId="{94B258DB-FC5F-4AB8-9BAF-45B018A79200}" type="presParOf" srcId="{8226A857-E176-4BF9-99DA-D71CB392C5FA}" destId="{9938BE79-0288-4B48-8E3C-20E5C41A91BA}" srcOrd="10" destOrd="0" presId="urn:microsoft.com/office/officeart/2008/layout/LinedList"/>
    <dgm:cxn modelId="{4CE3E076-29B4-44BD-8747-5670BA0C57A9}" type="presParOf" srcId="{9938BE79-0288-4B48-8E3C-20E5C41A91BA}" destId="{A7AAB0AB-ED06-4334-B6AD-AC9C598D788C}" srcOrd="0" destOrd="0" presId="urn:microsoft.com/office/officeart/2008/layout/LinedList"/>
    <dgm:cxn modelId="{92E140D8-B3A8-4EE8-8831-5EA9709F8B6F}" type="presParOf" srcId="{9938BE79-0288-4B48-8E3C-20E5C41A91BA}" destId="{7B5A3258-D274-43D6-B6A3-1075FA378FF8}" srcOrd="1" destOrd="0" presId="urn:microsoft.com/office/officeart/2008/layout/LinedList"/>
    <dgm:cxn modelId="{536C86BE-121D-40E7-ACC6-E58A4BE729D9}" type="presParOf" srcId="{9938BE79-0288-4B48-8E3C-20E5C41A91BA}" destId="{76D72C26-7F06-4B36-A3ED-2F4F02BDCBFA}" srcOrd="2" destOrd="0" presId="urn:microsoft.com/office/officeart/2008/layout/LinedList"/>
    <dgm:cxn modelId="{C9532016-7ABF-4825-8544-61050B19C0E5}" type="presParOf" srcId="{8226A857-E176-4BF9-99DA-D71CB392C5FA}" destId="{8161035F-537E-4EE7-B2CA-34F0E8A06EA2}" srcOrd="11" destOrd="0" presId="urn:microsoft.com/office/officeart/2008/layout/LinedList"/>
    <dgm:cxn modelId="{63C6F05F-9512-4C4D-B576-A26694FC9CEE}" type="presParOf" srcId="{8226A857-E176-4BF9-99DA-D71CB392C5FA}" destId="{3B1E3E08-0430-4052-B6D0-D1158D698D16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7D6C4-FF47-47B2-BB7C-F7F95BC8DE54}">
      <dsp:nvSpPr>
        <dsp:cNvPr id="0" name=""/>
        <dsp:cNvSpPr/>
      </dsp:nvSpPr>
      <dsp:spPr>
        <a:xfrm>
          <a:off x="0" y="0"/>
          <a:ext cx="51145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905E1-2096-4F12-B25C-9E789669772B}">
      <dsp:nvSpPr>
        <dsp:cNvPr id="0" name=""/>
        <dsp:cNvSpPr/>
      </dsp:nvSpPr>
      <dsp:spPr>
        <a:xfrm>
          <a:off x="0" y="0"/>
          <a:ext cx="1022908" cy="2510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UVN Chu Ky" pitchFamily="2" charset="0"/>
          </a:endParaRPr>
        </a:p>
      </dsp:txBody>
      <dsp:txXfrm>
        <a:off x="0" y="0"/>
        <a:ext cx="1022908" cy="2510561"/>
      </dsp:txXfrm>
    </dsp:sp>
    <dsp:sp modelId="{F9C95166-44F5-4283-802B-474C1B9396B3}">
      <dsp:nvSpPr>
        <dsp:cNvPr id="0" name=""/>
        <dsp:cNvSpPr/>
      </dsp:nvSpPr>
      <dsp:spPr>
        <a:xfrm>
          <a:off x="1099626" y="29512"/>
          <a:ext cx="4014917" cy="590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1. </a:t>
          </a:r>
          <a:r>
            <a:rPr lang="en-US" sz="1700" kern="1200" dirty="0" err="1"/>
            <a:t>Chuyển</a:t>
          </a:r>
          <a:r>
            <a:rPr lang="en-US" sz="1700" kern="1200" dirty="0"/>
            <a:t> </a:t>
          </a:r>
          <a:r>
            <a:rPr lang="en-US" sz="1700" kern="1200" dirty="0" err="1"/>
            <a:t>các</a:t>
          </a:r>
          <a:r>
            <a:rPr lang="en-US" sz="1700" kern="1200" dirty="0"/>
            <a:t> </a:t>
          </a:r>
          <a:r>
            <a:rPr lang="en-US" sz="1700" kern="1200" dirty="0" err="1"/>
            <a:t>phân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 TP </a:t>
          </a:r>
          <a:r>
            <a:rPr lang="en-US" sz="1700" kern="1200" dirty="0" err="1"/>
            <a:t>thành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 </a:t>
          </a:r>
          <a:r>
            <a:rPr lang="en-US" sz="1700" kern="1200" dirty="0" err="1"/>
            <a:t>thập</a:t>
          </a:r>
          <a:r>
            <a:rPr lang="en-US" sz="1700" kern="1200" dirty="0"/>
            <a:t> </a:t>
          </a:r>
          <a:r>
            <a:rPr lang="en-US" sz="1700" kern="1200" dirty="0" err="1"/>
            <a:t>phân</a:t>
          </a:r>
          <a:r>
            <a:rPr lang="en-US" sz="1700" kern="1200" dirty="0"/>
            <a:t>: </a:t>
          </a:r>
          <a:r>
            <a:rPr lang="en-US" sz="1700" kern="1200" dirty="0" err="1"/>
            <a:t>đọc</a:t>
          </a:r>
          <a:r>
            <a:rPr lang="en-US" sz="1700" kern="1200" dirty="0"/>
            <a:t>, </a:t>
          </a:r>
          <a:r>
            <a:rPr lang="en-US" sz="1700" kern="1200" dirty="0" err="1"/>
            <a:t>viết</a:t>
          </a:r>
          <a:r>
            <a:rPr lang="en-US" sz="1700" kern="1200" dirty="0"/>
            <a:t> STP</a:t>
          </a:r>
        </a:p>
      </dsp:txBody>
      <dsp:txXfrm>
        <a:off x="1099626" y="29512"/>
        <a:ext cx="4014917" cy="590251"/>
      </dsp:txXfrm>
    </dsp:sp>
    <dsp:sp modelId="{F6B9AB3B-4237-4DF9-AC7F-3C914B114D62}">
      <dsp:nvSpPr>
        <dsp:cNvPr id="0" name=""/>
        <dsp:cNvSpPr/>
      </dsp:nvSpPr>
      <dsp:spPr>
        <a:xfrm>
          <a:off x="1022908" y="619764"/>
          <a:ext cx="40916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184BBC-F8FD-4518-A135-A0792BA8D493}">
      <dsp:nvSpPr>
        <dsp:cNvPr id="0" name=""/>
        <dsp:cNvSpPr/>
      </dsp:nvSpPr>
      <dsp:spPr>
        <a:xfrm>
          <a:off x="1099626" y="649276"/>
          <a:ext cx="4014917" cy="590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2. So </a:t>
          </a:r>
          <a:r>
            <a:rPr lang="en-US" sz="1700" kern="1200" dirty="0" err="1"/>
            <a:t>sánh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 </a:t>
          </a:r>
          <a:r>
            <a:rPr lang="en-US" sz="1700" kern="1200" dirty="0" err="1"/>
            <a:t>đo</a:t>
          </a:r>
          <a:r>
            <a:rPr lang="en-US" sz="1700" kern="1200" dirty="0"/>
            <a:t> </a:t>
          </a:r>
          <a:r>
            <a:rPr lang="en-US" sz="1700" kern="1200" dirty="0" err="1"/>
            <a:t>độ</a:t>
          </a:r>
          <a:r>
            <a:rPr lang="en-US" sz="1700" kern="1200" dirty="0"/>
            <a:t> </a:t>
          </a:r>
          <a:r>
            <a:rPr lang="en-US" sz="1700" kern="1200" dirty="0" err="1"/>
            <a:t>dài</a:t>
          </a:r>
          <a:endParaRPr lang="en-US" sz="1700" kern="1200" dirty="0"/>
        </a:p>
      </dsp:txBody>
      <dsp:txXfrm>
        <a:off x="1099626" y="649276"/>
        <a:ext cx="4014917" cy="590251"/>
      </dsp:txXfrm>
    </dsp:sp>
    <dsp:sp modelId="{FC55508F-7160-4C8F-8770-E01A1D61DAB9}">
      <dsp:nvSpPr>
        <dsp:cNvPr id="0" name=""/>
        <dsp:cNvSpPr/>
      </dsp:nvSpPr>
      <dsp:spPr>
        <a:xfrm>
          <a:off x="1022908" y="1239528"/>
          <a:ext cx="40916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BF371-78E4-4C3C-B08E-38F21FD9D338}">
      <dsp:nvSpPr>
        <dsp:cNvPr id="0" name=""/>
        <dsp:cNvSpPr/>
      </dsp:nvSpPr>
      <dsp:spPr>
        <a:xfrm>
          <a:off x="1099626" y="1269041"/>
          <a:ext cx="4014917" cy="590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3. </a:t>
          </a:r>
          <a:r>
            <a:rPr lang="en-US" sz="1700" kern="1200" dirty="0" err="1"/>
            <a:t>Chuyển</a:t>
          </a:r>
          <a:r>
            <a:rPr lang="en-US" sz="1700" kern="1200" dirty="0"/>
            <a:t> </a:t>
          </a:r>
          <a:r>
            <a:rPr lang="en-US" sz="1700" kern="1200" dirty="0" err="1"/>
            <a:t>đổi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 </a:t>
          </a:r>
          <a:r>
            <a:rPr lang="en-US" sz="1700" kern="1200" dirty="0" err="1"/>
            <a:t>đo</a:t>
          </a:r>
          <a:r>
            <a:rPr lang="en-US" sz="1700" kern="1200" dirty="0"/>
            <a:t> </a:t>
          </a:r>
          <a:r>
            <a:rPr lang="en-US" sz="1700" kern="1200" dirty="0" err="1"/>
            <a:t>độ</a:t>
          </a:r>
          <a:r>
            <a:rPr lang="en-US" sz="1700" kern="1200" dirty="0"/>
            <a:t> </a:t>
          </a:r>
          <a:r>
            <a:rPr lang="en-US" sz="1700" kern="1200" dirty="0" err="1"/>
            <a:t>dài</a:t>
          </a:r>
          <a:r>
            <a:rPr lang="en-US" sz="1700" kern="1200" dirty="0"/>
            <a:t>, </a:t>
          </a:r>
          <a:r>
            <a:rPr lang="en-US" sz="1700" kern="1200" dirty="0" err="1"/>
            <a:t>số</a:t>
          </a:r>
          <a:r>
            <a:rPr lang="en-US" sz="1700" kern="1200" dirty="0"/>
            <a:t> </a:t>
          </a:r>
          <a:r>
            <a:rPr lang="en-US" sz="1700" kern="1200" dirty="0" err="1"/>
            <a:t>đo</a:t>
          </a:r>
          <a:r>
            <a:rPr lang="en-US" sz="1700" kern="1200" dirty="0"/>
            <a:t> </a:t>
          </a:r>
          <a:r>
            <a:rPr lang="en-US" sz="1700" kern="1200" dirty="0" err="1"/>
            <a:t>diện</a:t>
          </a:r>
          <a:r>
            <a:rPr lang="en-US" sz="1700" kern="1200" dirty="0"/>
            <a:t> </a:t>
          </a:r>
          <a:r>
            <a:rPr lang="en-US" sz="1700" kern="1200" dirty="0" err="1"/>
            <a:t>tích</a:t>
          </a:r>
          <a:r>
            <a:rPr lang="en-US" sz="1700" kern="1200" dirty="0"/>
            <a:t> </a:t>
          </a:r>
          <a:r>
            <a:rPr lang="en-US" sz="1700" kern="1200" dirty="0" err="1"/>
            <a:t>thành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 </a:t>
          </a:r>
          <a:r>
            <a:rPr lang="en-US" sz="1700" kern="1200" dirty="0" err="1"/>
            <a:t>đo</a:t>
          </a:r>
          <a:r>
            <a:rPr lang="en-US" sz="1700" kern="1200" dirty="0"/>
            <a:t> </a:t>
          </a:r>
          <a:r>
            <a:rPr lang="en-US" sz="1700" kern="1200" dirty="0" err="1"/>
            <a:t>có</a:t>
          </a:r>
          <a:r>
            <a:rPr lang="en-US" sz="1700" kern="1200" dirty="0"/>
            <a:t> </a:t>
          </a:r>
          <a:r>
            <a:rPr lang="en-US" sz="1700" kern="1200" dirty="0" err="1"/>
            <a:t>đơn</a:t>
          </a:r>
          <a:r>
            <a:rPr lang="en-US" sz="1700" kern="1200" dirty="0"/>
            <a:t> </a:t>
          </a:r>
          <a:r>
            <a:rPr lang="en-US" sz="1700" kern="1200" dirty="0" err="1"/>
            <a:t>vị</a:t>
          </a:r>
          <a:r>
            <a:rPr lang="en-US" sz="1700" kern="1200" dirty="0"/>
            <a:t> </a:t>
          </a:r>
          <a:r>
            <a:rPr lang="en-US" sz="1700" kern="1200" dirty="0" err="1"/>
            <a:t>cho</a:t>
          </a:r>
          <a:r>
            <a:rPr lang="en-US" sz="1700" kern="1200" dirty="0"/>
            <a:t> </a:t>
          </a:r>
          <a:r>
            <a:rPr lang="en-US" sz="1700" kern="1200" dirty="0" err="1"/>
            <a:t>trước</a:t>
          </a:r>
          <a:endParaRPr lang="en-US" sz="1700" kern="1200" dirty="0"/>
        </a:p>
      </dsp:txBody>
      <dsp:txXfrm>
        <a:off x="1099626" y="1269041"/>
        <a:ext cx="4014917" cy="590251"/>
      </dsp:txXfrm>
    </dsp:sp>
    <dsp:sp modelId="{0145B9F2-D045-4925-850F-7E7F1C5E88FF}">
      <dsp:nvSpPr>
        <dsp:cNvPr id="0" name=""/>
        <dsp:cNvSpPr/>
      </dsp:nvSpPr>
      <dsp:spPr>
        <a:xfrm>
          <a:off x="1022908" y="1859293"/>
          <a:ext cx="40916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A3258-D274-43D6-B6A3-1075FA378FF8}">
      <dsp:nvSpPr>
        <dsp:cNvPr id="0" name=""/>
        <dsp:cNvSpPr/>
      </dsp:nvSpPr>
      <dsp:spPr>
        <a:xfrm>
          <a:off x="1099626" y="1888805"/>
          <a:ext cx="4014917" cy="590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4. </a:t>
          </a:r>
          <a:r>
            <a:rPr lang="en-US" sz="1700" kern="1200" dirty="0" err="1"/>
            <a:t>Giải</a:t>
          </a:r>
          <a:r>
            <a:rPr lang="en-US" sz="1700" kern="1200" dirty="0"/>
            <a:t> </a:t>
          </a:r>
          <a:r>
            <a:rPr lang="en-US" sz="1700" kern="1200" dirty="0" err="1"/>
            <a:t>bài</a:t>
          </a:r>
          <a:r>
            <a:rPr lang="en-US" sz="1700" kern="1200" dirty="0"/>
            <a:t> </a:t>
          </a:r>
          <a:r>
            <a:rPr lang="en-US" sz="1700" kern="1200" dirty="0" err="1"/>
            <a:t>toán</a:t>
          </a:r>
          <a:r>
            <a:rPr lang="en-US" sz="1700" kern="1200" dirty="0"/>
            <a:t> </a:t>
          </a:r>
          <a:r>
            <a:rPr lang="en-US" sz="1700" kern="1200" dirty="0" err="1"/>
            <a:t>liên</a:t>
          </a:r>
          <a:r>
            <a:rPr lang="en-US" sz="1700" kern="1200" dirty="0"/>
            <a:t> </a:t>
          </a:r>
          <a:r>
            <a:rPr lang="en-US" sz="1700" kern="1200" dirty="0" err="1"/>
            <a:t>quan</a:t>
          </a:r>
          <a:r>
            <a:rPr lang="en-US" sz="1700" kern="1200" dirty="0"/>
            <a:t> </a:t>
          </a:r>
          <a:r>
            <a:rPr lang="en-US" sz="1700" kern="1200" dirty="0" err="1"/>
            <a:t>đến</a:t>
          </a:r>
          <a:r>
            <a:rPr lang="en-US" sz="1700" kern="1200" dirty="0"/>
            <a:t> “</a:t>
          </a:r>
          <a:r>
            <a:rPr lang="en-US" sz="1700" kern="1200" dirty="0" err="1"/>
            <a:t>rút</a:t>
          </a:r>
          <a:r>
            <a:rPr lang="en-US" sz="1700" kern="1200" dirty="0"/>
            <a:t> </a:t>
          </a:r>
          <a:r>
            <a:rPr lang="en-US" sz="1700" kern="1200" dirty="0" err="1"/>
            <a:t>về</a:t>
          </a:r>
          <a:r>
            <a:rPr lang="en-US" sz="1700" kern="1200" dirty="0"/>
            <a:t> </a:t>
          </a:r>
          <a:r>
            <a:rPr lang="en-US" sz="1700" kern="1200" dirty="0" err="1"/>
            <a:t>đơn</a:t>
          </a:r>
          <a:r>
            <a:rPr lang="en-US" sz="1700" kern="1200" dirty="0"/>
            <a:t> </a:t>
          </a:r>
          <a:r>
            <a:rPr lang="en-US" sz="1700" kern="1200" dirty="0" err="1"/>
            <a:t>vị</a:t>
          </a:r>
          <a:r>
            <a:rPr lang="en-US" sz="1700" kern="1200" dirty="0"/>
            <a:t>” </a:t>
          </a:r>
          <a:r>
            <a:rPr lang="en-US" sz="1700" kern="1200" dirty="0" err="1"/>
            <a:t>hoặc</a:t>
          </a:r>
          <a:r>
            <a:rPr lang="en-US" sz="1700" kern="1200" dirty="0"/>
            <a:t> “</a:t>
          </a:r>
          <a:r>
            <a:rPr lang="en-US" sz="1700" kern="1200" dirty="0" err="1"/>
            <a:t>tìm</a:t>
          </a:r>
          <a:r>
            <a:rPr lang="en-US" sz="1700" kern="1200" dirty="0"/>
            <a:t> </a:t>
          </a:r>
          <a:r>
            <a:rPr lang="en-US" sz="1700" kern="1200" dirty="0" err="1"/>
            <a:t>tỉ</a:t>
          </a:r>
          <a:r>
            <a:rPr lang="en-US" sz="1700" kern="1200" dirty="0"/>
            <a:t> </a:t>
          </a:r>
          <a:r>
            <a:rPr lang="en-US" sz="1700" kern="1200" dirty="0" err="1"/>
            <a:t>số</a:t>
          </a:r>
          <a:r>
            <a:rPr lang="en-US" sz="1700" kern="1200" dirty="0"/>
            <a:t>”</a:t>
          </a:r>
        </a:p>
      </dsp:txBody>
      <dsp:txXfrm>
        <a:off x="1099626" y="1888805"/>
        <a:ext cx="4014917" cy="590251"/>
      </dsp:txXfrm>
    </dsp:sp>
    <dsp:sp modelId="{8161035F-537E-4EE7-B2CA-34F0E8A06EA2}">
      <dsp:nvSpPr>
        <dsp:cNvPr id="0" name=""/>
        <dsp:cNvSpPr/>
      </dsp:nvSpPr>
      <dsp:spPr>
        <a:xfrm>
          <a:off x="1022908" y="2479057"/>
          <a:ext cx="409163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000B-A145-48E1-92B8-7CC5D06791B4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50C2E-DB7C-4368-96F4-CFC42D2410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2201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4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305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293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8782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00382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1013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966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/>
              <a:t>Nâng</a:t>
            </a:r>
            <a:r>
              <a:rPr lang="en-US" altLang="zh-CN" dirty="0"/>
              <a:t> </a:t>
            </a:r>
            <a:r>
              <a:rPr lang="en-US" altLang="zh-CN" dirty="0" err="1"/>
              <a:t>mức</a:t>
            </a:r>
            <a:r>
              <a:rPr lang="en-US" altLang="zh-CN" dirty="0"/>
              <a:t> </a:t>
            </a:r>
            <a:r>
              <a:rPr lang="en-US" altLang="zh-CN" dirty="0" err="1"/>
              <a:t>độ</a:t>
            </a:r>
            <a:r>
              <a:rPr lang="en-US" altLang="zh-CN" dirty="0"/>
              <a:t> </a:t>
            </a:r>
            <a:r>
              <a:rPr lang="en-US" altLang="zh-CN" dirty="0" err="1"/>
              <a:t>khó</a:t>
            </a:r>
            <a:r>
              <a:rPr lang="en-US" altLang="zh-CN" dirty="0"/>
              <a:t> </a:t>
            </a:r>
            <a:r>
              <a:rPr lang="en-US" altLang="zh-CN" dirty="0" err="1"/>
              <a:t>chuyển</a:t>
            </a:r>
            <a:r>
              <a:rPr lang="en-US" altLang="zh-CN" dirty="0"/>
              <a:t> PS </a:t>
            </a:r>
            <a:r>
              <a:rPr lang="en-US" altLang="zh-CN" dirty="0" err="1"/>
              <a:t>hoặc</a:t>
            </a:r>
            <a:r>
              <a:rPr lang="en-US" altLang="zh-CN" dirty="0"/>
              <a:t> STN sang STP </a:t>
            </a:r>
            <a:r>
              <a:rPr lang="en-US" altLang="zh-CN" dirty="0" err="1"/>
              <a:t>hoặc</a:t>
            </a:r>
            <a:r>
              <a:rPr lang="en-US" altLang="zh-CN" dirty="0"/>
              <a:t> PS </a:t>
            </a:r>
            <a:r>
              <a:rPr lang="en-US" altLang="zh-CN" dirty="0" err="1"/>
              <a:t>thập</a:t>
            </a:r>
            <a:r>
              <a:rPr lang="en-US" altLang="zh-CN" dirty="0"/>
              <a:t> </a:t>
            </a:r>
            <a:r>
              <a:rPr lang="en-US" altLang="zh-CN"/>
              <a:t>phân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04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02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739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9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32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135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532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51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7799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50C2E-DB7C-4368-96F4-CFC42D24105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483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D80662F3-BF78-4AAC-AA4F-713F53B57B2B}"/>
              </a:ext>
            </a:extLst>
          </p:cNvPr>
          <p:cNvGrpSpPr/>
          <p:nvPr userDrawn="1"/>
        </p:nvGrpSpPr>
        <p:grpSpPr>
          <a:xfrm>
            <a:off x="-286091" y="-115802"/>
            <a:ext cx="10218309" cy="5259717"/>
            <a:chOff x="-286091" y="-115802"/>
            <a:chExt cx="10218309" cy="5259717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55E1F61B-114D-41A1-93E6-34D50C5FA9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962" y="200024"/>
              <a:ext cx="8784076" cy="4743452"/>
            </a:xfrm>
            <a:prstGeom prst="rect">
              <a:avLst/>
            </a:prstGeom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3EAC9170-FAC6-4D69-B7AA-4951B40EE7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86091" y="-115802"/>
              <a:ext cx="1909038" cy="1346534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3D6BD66B-D7DD-4555-99AE-63F2987883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05128" y="3598643"/>
              <a:ext cx="2427090" cy="15452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99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06DB8E19-173B-4B93-B45F-9006A2B34457}"/>
              </a:ext>
            </a:extLst>
          </p:cNvPr>
          <p:cNvGrpSpPr/>
          <p:nvPr userDrawn="1"/>
        </p:nvGrpSpPr>
        <p:grpSpPr>
          <a:xfrm>
            <a:off x="-32316" y="190602"/>
            <a:ext cx="9916408" cy="5026970"/>
            <a:chOff x="-32316" y="190601"/>
            <a:chExt cx="9916408" cy="502697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27891D06-B181-42A1-81DA-2CD406F645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962" y="200024"/>
              <a:ext cx="8784076" cy="4743452"/>
            </a:xfrm>
            <a:prstGeom prst="rect">
              <a:avLst/>
            </a:prstGeom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879A424D-1F60-4531-ABB3-42FFD33B75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32316" y="3871037"/>
              <a:ext cx="1909038" cy="1346534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1E6D1F32-1247-477E-BE3A-182041ADB3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57002" y="190601"/>
              <a:ext cx="2427090" cy="15452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7338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3340702" y="1019874"/>
            <a:ext cx="1800000" cy="18000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5209182" y="2914662"/>
            <a:ext cx="1800000" cy="18000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46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7077662" y="1019874"/>
            <a:ext cx="1800000" cy="18000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2" name="矩形 1"/>
          <p:cNvSpPr/>
          <p:nvPr userDrawn="1"/>
        </p:nvSpPr>
        <p:spPr>
          <a:xfrm>
            <a:off x="3340702" y="2914662"/>
            <a:ext cx="1800000" cy="1800000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 userDrawn="1"/>
        </p:nvSpPr>
        <p:spPr>
          <a:xfrm>
            <a:off x="5209182" y="1019874"/>
            <a:ext cx="1800000" cy="180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 userDrawn="1"/>
        </p:nvSpPr>
        <p:spPr>
          <a:xfrm>
            <a:off x="7077662" y="2914662"/>
            <a:ext cx="1800000" cy="1800000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86046" y="481049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C8C0B6A-A0DA-4824-8E85-40739B53C7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4237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84554" y="1221884"/>
            <a:ext cx="1800000" cy="18000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2753034" y="3116672"/>
            <a:ext cx="1800000" cy="18000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2" name="矩形 1"/>
          <p:cNvSpPr/>
          <p:nvPr userDrawn="1"/>
        </p:nvSpPr>
        <p:spPr>
          <a:xfrm>
            <a:off x="884554" y="3116672"/>
            <a:ext cx="1800000" cy="1800000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 userDrawn="1"/>
        </p:nvSpPr>
        <p:spPr>
          <a:xfrm>
            <a:off x="2753034" y="1221884"/>
            <a:ext cx="1800000" cy="180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4621514" y="1221884"/>
            <a:ext cx="3694788" cy="369478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marL="0" indent="0">
              <a:buFontTx/>
              <a:buNone/>
              <a:defRPr lang="en-US" sz="10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4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86046" y="481049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C8C0B6A-A0DA-4824-8E85-40739B53C7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330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05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49396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矩形 3"/>
          <p:cNvSpPr/>
          <p:nvPr userDrawn="1"/>
        </p:nvSpPr>
        <p:spPr>
          <a:xfrm>
            <a:off x="7091514" y="4469882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598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2412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1217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900" y="-188912"/>
            <a:ext cx="1785938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09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8" r:id="rId3"/>
    <p:sldLayoutId id="2147483679" r:id="rId4"/>
    <p:sldLayoutId id="2147483664" r:id="rId5"/>
    <p:sldLayoutId id="2147483680" r:id="rId6"/>
    <p:sldLayoutId id="2147483681" r:id="rId7"/>
    <p:sldLayoutId id="2147483682" r:id="rId8"/>
    <p:sldLayoutId id="2147483683" r:id="rId9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tags" Target="../tags/tag61.xml"/><Relationship Id="rId7" Type="http://schemas.openxmlformats.org/officeDocument/2006/relationships/image" Target="../media/image8.png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notesSlide" Target="../notesSlides/notesSlide10.xml"/><Relationship Id="rId11" Type="http://schemas.openxmlformats.org/officeDocument/2006/relationships/image" Target="../media/image11.png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0.png"/><Relationship Id="rId4" Type="http://schemas.openxmlformats.org/officeDocument/2006/relationships/tags" Target="../tags/tag62.xml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3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18" Type="http://schemas.openxmlformats.org/officeDocument/2006/relationships/image" Target="../media/image18.png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image" Target="../media/image17.png"/><Relationship Id="rId2" Type="http://schemas.openxmlformats.org/officeDocument/2006/relationships/tags" Target="../tags/tag65.xml"/><Relationship Id="rId16" Type="http://schemas.openxmlformats.org/officeDocument/2006/relationships/notesSlide" Target="../notesSlides/notesSlide17.xml"/><Relationship Id="rId20" Type="http://schemas.openxmlformats.org/officeDocument/2006/relationships/image" Target="../media/image20.png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73.xml"/><Relationship Id="rId19" Type="http://schemas.openxmlformats.org/officeDocument/2006/relationships/image" Target="../media/image19.png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tags" Target="../tags/tag20.xml"/><Relationship Id="rId2" Type="http://schemas.openxmlformats.org/officeDocument/2006/relationships/tags" Target="../tags/tag10.xml"/><Relationship Id="rId16" Type="http://schemas.openxmlformats.org/officeDocument/2006/relationships/image" Target="../media/image7.png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tags" Target="../tags/tag19.xml"/><Relationship Id="rId5" Type="http://schemas.openxmlformats.org/officeDocument/2006/relationships/tags" Target="../tags/tag13.xml"/><Relationship Id="rId15" Type="http://schemas.openxmlformats.org/officeDocument/2006/relationships/image" Target="../media/image6.png"/><Relationship Id="rId10" Type="http://schemas.openxmlformats.org/officeDocument/2006/relationships/tags" Target="../tags/tag18.xml"/><Relationship Id="rId4" Type="http://schemas.openxmlformats.org/officeDocument/2006/relationships/tags" Target="../tags/tag12.xml"/><Relationship Id="rId9" Type="http://schemas.openxmlformats.org/officeDocument/2006/relationships/tags" Target="../tags/tag17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tags" Target="../tags/tag32.xml"/><Relationship Id="rId2" Type="http://schemas.openxmlformats.org/officeDocument/2006/relationships/tags" Target="../tags/tag22.xml"/><Relationship Id="rId16" Type="http://schemas.openxmlformats.org/officeDocument/2006/relationships/image" Target="../media/image7.png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tags" Target="../tags/tag31.xml"/><Relationship Id="rId5" Type="http://schemas.openxmlformats.org/officeDocument/2006/relationships/tags" Target="../tags/tag25.xml"/><Relationship Id="rId15" Type="http://schemas.openxmlformats.org/officeDocument/2006/relationships/image" Target="../media/image6.png"/><Relationship Id="rId10" Type="http://schemas.openxmlformats.org/officeDocument/2006/relationships/tags" Target="../tags/tag30.xml"/><Relationship Id="rId4" Type="http://schemas.openxmlformats.org/officeDocument/2006/relationships/tags" Target="../tags/tag24.xml"/><Relationship Id="rId9" Type="http://schemas.openxmlformats.org/officeDocument/2006/relationships/tags" Target="../tags/tag29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12" Type="http://schemas.openxmlformats.org/officeDocument/2006/relationships/tags" Target="../tags/tag44.xml"/><Relationship Id="rId2" Type="http://schemas.openxmlformats.org/officeDocument/2006/relationships/tags" Target="../tags/tag34.xml"/><Relationship Id="rId16" Type="http://schemas.openxmlformats.org/officeDocument/2006/relationships/image" Target="../media/image7.png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tags" Target="../tags/tag43.xml"/><Relationship Id="rId5" Type="http://schemas.openxmlformats.org/officeDocument/2006/relationships/tags" Target="../tags/tag37.xml"/><Relationship Id="rId15" Type="http://schemas.openxmlformats.org/officeDocument/2006/relationships/image" Target="../media/image6.png"/><Relationship Id="rId10" Type="http://schemas.openxmlformats.org/officeDocument/2006/relationships/tags" Target="../tags/tag42.xml"/><Relationship Id="rId4" Type="http://schemas.openxmlformats.org/officeDocument/2006/relationships/tags" Target="../tags/tag36.xml"/><Relationship Id="rId9" Type="http://schemas.openxmlformats.org/officeDocument/2006/relationships/tags" Target="../tags/tag4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12" Type="http://schemas.openxmlformats.org/officeDocument/2006/relationships/tags" Target="../tags/tag56.xml"/><Relationship Id="rId2" Type="http://schemas.openxmlformats.org/officeDocument/2006/relationships/tags" Target="../tags/tag46.xml"/><Relationship Id="rId16" Type="http://schemas.openxmlformats.org/officeDocument/2006/relationships/image" Target="../media/image7.png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5" Type="http://schemas.openxmlformats.org/officeDocument/2006/relationships/tags" Target="../tags/tag49.xml"/><Relationship Id="rId15" Type="http://schemas.openxmlformats.org/officeDocument/2006/relationships/image" Target="../media/image6.png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emf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4.emf"/><Relationship Id="rId10" Type="http://schemas.microsoft.com/office/2007/relationships/diagramDrawing" Target="../diagrams/drawing1.xml"/><Relationship Id="rId4" Type="http://schemas.openxmlformats.org/officeDocument/2006/relationships/image" Target="../media/image3.emf"/><Relationship Id="rId9" Type="http://schemas.openxmlformats.org/officeDocument/2006/relationships/diagramColors" Target="../diagrams/colors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_库_图片 12">
            <a:extLst>
              <a:ext uri="{FF2B5EF4-FFF2-40B4-BE49-F238E27FC236}">
                <a16:creationId xmlns:a16="http://schemas.microsoft.com/office/drawing/2014/main" id="{4E529805-C566-4204-9F11-CF6C05BE0C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5428"/>
            <a:ext cx="9174544" cy="587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27532" y="1796698"/>
            <a:ext cx="37194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17742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30000" decel="26000" autoRev="1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直接连接符 4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/>
        </p:nvCxnSpPr>
        <p:spPr>
          <a:xfrm>
            <a:off x="4578643" y="692298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647015" y="571071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7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652480" y="254662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8" name="PA_库_任意多边形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>
            <p:custDataLst>
              <p:tags r:id="rId2"/>
            </p:custDataLst>
          </p:nvPr>
        </p:nvSpPr>
        <p:spPr bwMode="auto">
          <a:xfrm>
            <a:off x="5485073" y="41714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9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3558694" y="677098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1" name="任意多边形 5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/>
        </p:nvSpPr>
        <p:spPr>
          <a:xfrm>
            <a:off x="4063632" y="737774"/>
            <a:ext cx="1105302" cy="1086350"/>
          </a:xfrm>
          <a:custGeom>
            <a:avLst/>
            <a:gdLst>
              <a:gd name="connsiteX0" fmla="*/ 0 w 1001362"/>
              <a:gd name="connsiteY0" fmla="*/ 500681 h 1001362"/>
              <a:gd name="connsiteX1" fmla="*/ 500681 w 1001362"/>
              <a:gd name="connsiteY1" fmla="*/ 0 h 1001362"/>
              <a:gd name="connsiteX2" fmla="*/ 1001362 w 1001362"/>
              <a:gd name="connsiteY2" fmla="*/ 500681 h 1001362"/>
              <a:gd name="connsiteX3" fmla="*/ 500681 w 1001362"/>
              <a:gd name="connsiteY3" fmla="*/ 1001362 h 1001362"/>
              <a:gd name="connsiteX4" fmla="*/ 0 w 1001362"/>
              <a:gd name="connsiteY4" fmla="*/ 500681 h 100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362" h="1001362">
                <a:moveTo>
                  <a:pt x="0" y="500681"/>
                </a:moveTo>
                <a:cubicBezTo>
                  <a:pt x="0" y="224163"/>
                  <a:pt x="224163" y="0"/>
                  <a:pt x="500681" y="0"/>
                </a:cubicBezTo>
                <a:cubicBezTo>
                  <a:pt x="777199" y="0"/>
                  <a:pt x="1001362" y="224163"/>
                  <a:pt x="1001362" y="500681"/>
                </a:cubicBezTo>
                <a:cubicBezTo>
                  <a:pt x="1001362" y="777199"/>
                  <a:pt x="777199" y="1001362"/>
                  <a:pt x="500681" y="1001362"/>
                </a:cubicBezTo>
                <a:cubicBezTo>
                  <a:pt x="224163" y="1001362"/>
                  <a:pt x="0" y="777199"/>
                  <a:pt x="0" y="500681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6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400" dirty="0">
              <a:solidFill>
                <a:prstClr val="black"/>
              </a:solidFill>
            </a:endParaRPr>
          </a:p>
        </p:txBody>
      </p:sp>
      <p:sp>
        <p:nvSpPr>
          <p:cNvPr id="53" name="任意多边形 5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/>
        </p:nvSpPr>
        <p:spPr>
          <a:xfrm>
            <a:off x="5989185" y="2195405"/>
            <a:ext cx="1064226" cy="1064224"/>
          </a:xfrm>
          <a:custGeom>
            <a:avLst/>
            <a:gdLst>
              <a:gd name="connsiteX0" fmla="*/ 0 w 1001362"/>
              <a:gd name="connsiteY0" fmla="*/ 500681 h 1001362"/>
              <a:gd name="connsiteX1" fmla="*/ 500681 w 1001362"/>
              <a:gd name="connsiteY1" fmla="*/ 0 h 1001362"/>
              <a:gd name="connsiteX2" fmla="*/ 1001362 w 1001362"/>
              <a:gd name="connsiteY2" fmla="*/ 500681 h 1001362"/>
              <a:gd name="connsiteX3" fmla="*/ 500681 w 1001362"/>
              <a:gd name="connsiteY3" fmla="*/ 1001362 h 1001362"/>
              <a:gd name="connsiteX4" fmla="*/ 0 w 1001362"/>
              <a:gd name="connsiteY4" fmla="*/ 500681 h 100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362" h="1001362">
                <a:moveTo>
                  <a:pt x="0" y="500681"/>
                </a:moveTo>
                <a:cubicBezTo>
                  <a:pt x="0" y="224163"/>
                  <a:pt x="224163" y="0"/>
                  <a:pt x="500681" y="0"/>
                </a:cubicBezTo>
                <a:cubicBezTo>
                  <a:pt x="777199" y="0"/>
                  <a:pt x="1001362" y="224163"/>
                  <a:pt x="1001362" y="500681"/>
                </a:cubicBezTo>
                <a:cubicBezTo>
                  <a:pt x="1001362" y="777199"/>
                  <a:pt x="777199" y="1001362"/>
                  <a:pt x="500681" y="1001362"/>
                </a:cubicBezTo>
                <a:cubicBezTo>
                  <a:pt x="224163" y="1001362"/>
                  <a:pt x="0" y="777199"/>
                  <a:pt x="0" y="500681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6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400">
              <a:solidFill>
                <a:prstClr val="black"/>
              </a:solidFill>
            </a:endParaRPr>
          </a:p>
        </p:txBody>
      </p:sp>
      <p:sp>
        <p:nvSpPr>
          <p:cNvPr id="55" name="任意多边形 5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/>
        </p:nvSpPr>
        <p:spPr>
          <a:xfrm>
            <a:off x="2249125" y="2209077"/>
            <a:ext cx="1098086" cy="1098084"/>
          </a:xfrm>
          <a:custGeom>
            <a:avLst/>
            <a:gdLst>
              <a:gd name="connsiteX0" fmla="*/ 0 w 1001362"/>
              <a:gd name="connsiteY0" fmla="*/ 500681 h 1001362"/>
              <a:gd name="connsiteX1" fmla="*/ 500681 w 1001362"/>
              <a:gd name="connsiteY1" fmla="*/ 0 h 1001362"/>
              <a:gd name="connsiteX2" fmla="*/ 1001362 w 1001362"/>
              <a:gd name="connsiteY2" fmla="*/ 500681 h 1001362"/>
              <a:gd name="connsiteX3" fmla="*/ 500681 w 1001362"/>
              <a:gd name="connsiteY3" fmla="*/ 1001362 h 1001362"/>
              <a:gd name="connsiteX4" fmla="*/ 0 w 1001362"/>
              <a:gd name="connsiteY4" fmla="*/ 500681 h 100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362" h="1001362">
                <a:moveTo>
                  <a:pt x="0" y="500681"/>
                </a:moveTo>
                <a:cubicBezTo>
                  <a:pt x="0" y="224163"/>
                  <a:pt x="224163" y="0"/>
                  <a:pt x="500681" y="0"/>
                </a:cubicBezTo>
                <a:cubicBezTo>
                  <a:pt x="777199" y="0"/>
                  <a:pt x="1001362" y="224163"/>
                  <a:pt x="1001362" y="500681"/>
                </a:cubicBezTo>
                <a:cubicBezTo>
                  <a:pt x="1001362" y="777199"/>
                  <a:pt x="777199" y="1001362"/>
                  <a:pt x="500681" y="1001362"/>
                </a:cubicBezTo>
                <a:cubicBezTo>
                  <a:pt x="224163" y="1001362"/>
                  <a:pt x="0" y="777199"/>
                  <a:pt x="0" y="500681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38100">
            <a:solidFill>
              <a:schemeClr val="accent6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400" dirty="0">
              <a:solidFill>
                <a:prstClr val="black"/>
              </a:solidFill>
            </a:endParaRPr>
          </a:p>
        </p:txBody>
      </p:sp>
      <p:cxnSp>
        <p:nvCxnSpPr>
          <p:cNvPr id="62" name="直接连接符 61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/>
        </p:nvCxnSpPr>
        <p:spPr>
          <a:xfrm>
            <a:off x="4578640" y="1887701"/>
            <a:ext cx="0" cy="184414"/>
          </a:xfrm>
          <a:prstGeom prst="lin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25" name="直接连接符 24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/>
        </p:nvCxnSpPr>
        <p:spPr>
          <a:xfrm>
            <a:off x="1980116" y="2801181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A_库_直接连接符 27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3"/>
            </p:custDataLst>
          </p:nvPr>
        </p:nvCxnSpPr>
        <p:spPr>
          <a:xfrm>
            <a:off x="7162722" y="267783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A_库_直接连接符 30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4"/>
            </p:custDataLst>
          </p:nvPr>
        </p:nvCxnSpPr>
        <p:spPr>
          <a:xfrm>
            <a:off x="5281213" y="1308311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>
            <a:extLst>
              <a:ext uri="{FF2B5EF4-FFF2-40B4-BE49-F238E27FC236}">
                <a16:creationId xmlns:a16="http://schemas.microsoft.com/office/drawing/2014/main" id="{5BD71C3F-D2CC-4A61-A6AA-0D0C263DE5E5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2961" y="1868708"/>
            <a:ext cx="1792112" cy="17921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42506" y="1050116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12,7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76886" y="2409728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0,65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0102" y="2540905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0,008</a:t>
            </a:r>
          </a:p>
        </p:txBody>
      </p:sp>
      <p:sp>
        <p:nvSpPr>
          <p:cNvPr id="5" name="Rectangle 4"/>
          <p:cNvSpPr/>
          <p:nvPr/>
        </p:nvSpPr>
        <p:spPr>
          <a:xfrm>
            <a:off x="463088" y="311107"/>
            <a:ext cx="77326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1.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06022" y="892731"/>
                <a:ext cx="81372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127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022" y="892731"/>
                <a:ext cx="813724" cy="693844"/>
              </a:xfrm>
              <a:prstGeom prst="rect">
                <a:avLst/>
              </a:prstGeom>
              <a:blipFill>
                <a:blip r:embed="rId8"/>
                <a:stretch>
                  <a:fillRect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83762" y="2327157"/>
                <a:ext cx="81372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3762" y="2327157"/>
                <a:ext cx="813724" cy="701346"/>
              </a:xfrm>
              <a:prstGeom prst="rect">
                <a:avLst/>
              </a:prstGeom>
              <a:blipFill>
                <a:blip r:embed="rId9"/>
                <a:stretch>
                  <a:fillRect b="-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任意多边形 5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/>
        </p:nvSpPr>
        <p:spPr>
          <a:xfrm>
            <a:off x="4090322" y="3660820"/>
            <a:ext cx="1098086" cy="1098084"/>
          </a:xfrm>
          <a:custGeom>
            <a:avLst/>
            <a:gdLst>
              <a:gd name="connsiteX0" fmla="*/ 0 w 1001362"/>
              <a:gd name="connsiteY0" fmla="*/ 500681 h 1001362"/>
              <a:gd name="connsiteX1" fmla="*/ 500681 w 1001362"/>
              <a:gd name="connsiteY1" fmla="*/ 0 h 1001362"/>
              <a:gd name="connsiteX2" fmla="*/ 1001362 w 1001362"/>
              <a:gd name="connsiteY2" fmla="*/ 500681 h 1001362"/>
              <a:gd name="connsiteX3" fmla="*/ 500681 w 1001362"/>
              <a:gd name="connsiteY3" fmla="*/ 1001362 h 1001362"/>
              <a:gd name="connsiteX4" fmla="*/ 0 w 1001362"/>
              <a:gd name="connsiteY4" fmla="*/ 500681 h 100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362" h="1001362">
                <a:moveTo>
                  <a:pt x="0" y="500681"/>
                </a:moveTo>
                <a:cubicBezTo>
                  <a:pt x="0" y="224163"/>
                  <a:pt x="224163" y="0"/>
                  <a:pt x="500681" y="0"/>
                </a:cubicBezTo>
                <a:cubicBezTo>
                  <a:pt x="777199" y="0"/>
                  <a:pt x="1001362" y="224163"/>
                  <a:pt x="1001362" y="500681"/>
                </a:cubicBezTo>
                <a:cubicBezTo>
                  <a:pt x="1001362" y="777199"/>
                  <a:pt x="777199" y="1001362"/>
                  <a:pt x="500681" y="1001362"/>
                </a:cubicBezTo>
                <a:cubicBezTo>
                  <a:pt x="224163" y="1001362"/>
                  <a:pt x="0" y="777199"/>
                  <a:pt x="0" y="500681"/>
                </a:cubicBezTo>
                <a:close/>
              </a:path>
            </a:pathLst>
          </a:custGeom>
          <a:solidFill>
            <a:schemeClr val="accent2"/>
          </a:solidFill>
          <a:ln w="38100">
            <a:solidFill>
              <a:schemeClr val="accent6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400" dirty="0">
              <a:solidFill>
                <a:prstClr val="black"/>
              </a:solidFill>
            </a:endParaRPr>
          </a:p>
        </p:txBody>
      </p:sp>
      <p:cxnSp>
        <p:nvCxnSpPr>
          <p:cNvPr id="29" name="直接连接符 24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/>
        </p:nvCxnSpPr>
        <p:spPr>
          <a:xfrm>
            <a:off x="3857719" y="4214351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95045" y="3983518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2,005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5542506" y="2727517"/>
            <a:ext cx="2808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91296" y="2758119"/>
            <a:ext cx="2808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61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/>
        </p:nvCxnSpPr>
        <p:spPr>
          <a:xfrm>
            <a:off x="4578640" y="3361761"/>
            <a:ext cx="0" cy="184414"/>
          </a:xfrm>
          <a:prstGeom prst="lin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91984" y="3836243"/>
                <a:ext cx="81372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2005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984" y="3836243"/>
                <a:ext cx="813724" cy="701346"/>
              </a:xfrm>
              <a:prstGeom prst="rect">
                <a:avLst/>
              </a:prstGeom>
              <a:blipFill>
                <a:blip r:embed="rId10"/>
                <a:stretch>
                  <a:fillRect b="-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354097" y="2376844"/>
                <a:ext cx="81372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097" y="2376844"/>
                <a:ext cx="813724" cy="701346"/>
              </a:xfrm>
              <a:prstGeom prst="rect">
                <a:avLst/>
              </a:prstGeom>
              <a:blipFill>
                <a:blip r:embed="rId11"/>
                <a:stretch>
                  <a:fillRect b="-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808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utoUpdateAnimBg="0"/>
      <p:bldP spid="48" grpId="0" autoUpdateAnimBg="0"/>
      <p:bldP spid="2" grpId="0"/>
      <p:bldP spid="34" grpId="0"/>
      <p:bldP spid="35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745539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0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29129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1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369014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3491329" y="851566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" name="灯片编号占位符 1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Grp="1"/>
          </p:cNvSpPr>
          <p:nvPr>
            <p:ph type="sldNum" sz="quarter" idx="4294967295"/>
          </p:nvPr>
        </p:nvSpPr>
        <p:spPr>
          <a:xfrm>
            <a:off x="6986046" y="4810498"/>
            <a:ext cx="2057400" cy="274637"/>
          </a:xfrm>
          <a:prstGeom prst="rect">
            <a:avLst/>
          </a:prstGeom>
        </p:spPr>
        <p:txBody>
          <a:bodyPr/>
          <a:lstStyle/>
          <a:p>
            <a:fld id="{7C8C0B6A-A0DA-4824-8E85-40739B53C733}" type="slidenum">
              <a:rPr lang="zh-CN" altLang="en-US" smtClean="0"/>
              <a:pPr/>
              <a:t>11</a:t>
            </a:fld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98C4FAC-E122-4970-8F99-25FCE1E2230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85059" y="-527729"/>
            <a:ext cx="4104511" cy="32994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18715" y="1749240"/>
            <a:ext cx="3669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13069" y="1008956"/>
            <a:ext cx="2685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13069" y="2423329"/>
            <a:ext cx="3847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2075" y="3215873"/>
            <a:ext cx="4498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khoongg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93710" y="983076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12,7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28439" y="1739979"/>
            <a:ext cx="723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0,65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86518" y="3199254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86518" y="2406710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2,005</a:t>
            </a:r>
          </a:p>
        </p:txBody>
      </p:sp>
    </p:spTree>
    <p:extLst>
      <p:ext uri="{BB962C8B-B14F-4D97-AF65-F5344CB8AC3E}">
        <p14:creationId xmlns:p14="http://schemas.microsoft.com/office/powerpoint/2010/main" val="226439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" grpId="0"/>
      <p:bldP spid="25" grpId="0"/>
      <p:bldP spid="26" grpId="0"/>
      <p:bldP spid="17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GrpSpPr>
            <a:grpSpLocks noChangeAspect="1"/>
          </p:cNvGrpSpPr>
          <p:nvPr/>
        </p:nvGrpSpPr>
        <p:grpSpPr bwMode="auto">
          <a:xfrm>
            <a:off x="995936" y="1680370"/>
            <a:ext cx="1677987" cy="1646238"/>
            <a:chOff x="2351" y="1023"/>
            <a:chExt cx="1057" cy="1037"/>
          </a:xfrm>
        </p:grpSpPr>
        <p:sp>
          <p:nvSpPr>
            <p:cNvPr id="32" name="Freeform 5"/>
            <p:cNvSpPr>
              <a:spLocks/>
            </p:cNvSpPr>
            <p:nvPr/>
          </p:nvSpPr>
          <p:spPr bwMode="auto">
            <a:xfrm>
              <a:off x="3359" y="1707"/>
              <a:ext cx="49" cy="49"/>
            </a:xfrm>
            <a:custGeom>
              <a:avLst/>
              <a:gdLst>
                <a:gd name="T0" fmla="*/ 26 w 32"/>
                <a:gd name="T1" fmla="*/ 11 h 32"/>
                <a:gd name="T2" fmla="*/ 21 w 32"/>
                <a:gd name="T3" fmla="*/ 11 h 32"/>
                <a:gd name="T4" fmla="*/ 21 w 32"/>
                <a:gd name="T5" fmla="*/ 6 h 32"/>
                <a:gd name="T6" fmla="*/ 16 w 32"/>
                <a:gd name="T7" fmla="*/ 0 h 32"/>
                <a:gd name="T8" fmla="*/ 10 w 32"/>
                <a:gd name="T9" fmla="*/ 6 h 32"/>
                <a:gd name="T10" fmla="*/ 10 w 32"/>
                <a:gd name="T11" fmla="*/ 11 h 32"/>
                <a:gd name="T12" fmla="*/ 5 w 32"/>
                <a:gd name="T13" fmla="*/ 11 h 32"/>
                <a:gd name="T14" fmla="*/ 0 w 32"/>
                <a:gd name="T15" fmla="*/ 16 h 32"/>
                <a:gd name="T16" fmla="*/ 5 w 32"/>
                <a:gd name="T17" fmla="*/ 22 h 32"/>
                <a:gd name="T18" fmla="*/ 10 w 32"/>
                <a:gd name="T19" fmla="*/ 22 h 32"/>
                <a:gd name="T20" fmla="*/ 10 w 32"/>
                <a:gd name="T21" fmla="*/ 27 h 32"/>
                <a:gd name="T22" fmla="*/ 16 w 32"/>
                <a:gd name="T23" fmla="*/ 32 h 32"/>
                <a:gd name="T24" fmla="*/ 21 w 32"/>
                <a:gd name="T25" fmla="*/ 27 h 32"/>
                <a:gd name="T26" fmla="*/ 21 w 32"/>
                <a:gd name="T27" fmla="*/ 22 h 32"/>
                <a:gd name="T28" fmla="*/ 26 w 32"/>
                <a:gd name="T29" fmla="*/ 22 h 32"/>
                <a:gd name="T30" fmla="*/ 32 w 32"/>
                <a:gd name="T31" fmla="*/ 16 h 32"/>
                <a:gd name="T32" fmla="*/ 26 w 32"/>
                <a:gd name="T33" fmla="*/ 1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32">
                  <a:moveTo>
                    <a:pt x="26" y="11"/>
                  </a:moveTo>
                  <a:cubicBezTo>
                    <a:pt x="21" y="11"/>
                    <a:pt x="21" y="11"/>
                    <a:pt x="21" y="11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3"/>
                    <a:pt x="18" y="0"/>
                    <a:pt x="16" y="0"/>
                  </a:cubicBezTo>
                  <a:cubicBezTo>
                    <a:pt x="13" y="0"/>
                    <a:pt x="10" y="3"/>
                    <a:pt x="10" y="6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1"/>
                    <a:pt x="0" y="13"/>
                    <a:pt x="0" y="16"/>
                  </a:cubicBezTo>
                  <a:cubicBezTo>
                    <a:pt x="0" y="19"/>
                    <a:pt x="2" y="22"/>
                    <a:pt x="5" y="22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30"/>
                    <a:pt x="13" y="32"/>
                    <a:pt x="16" y="32"/>
                  </a:cubicBezTo>
                  <a:cubicBezTo>
                    <a:pt x="18" y="32"/>
                    <a:pt x="21" y="30"/>
                    <a:pt x="21" y="27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9" y="22"/>
                    <a:pt x="32" y="19"/>
                    <a:pt x="32" y="16"/>
                  </a:cubicBezTo>
                  <a:cubicBezTo>
                    <a:pt x="32" y="13"/>
                    <a:pt x="29" y="11"/>
                    <a:pt x="26" y="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6"/>
            <p:cNvSpPr>
              <a:spLocks/>
            </p:cNvSpPr>
            <p:nvPr/>
          </p:nvSpPr>
          <p:spPr bwMode="auto">
            <a:xfrm>
              <a:off x="2819" y="1083"/>
              <a:ext cx="49" cy="49"/>
            </a:xfrm>
            <a:custGeom>
              <a:avLst/>
              <a:gdLst>
                <a:gd name="T0" fmla="*/ 27 w 32"/>
                <a:gd name="T1" fmla="*/ 10 h 32"/>
                <a:gd name="T2" fmla="*/ 22 w 32"/>
                <a:gd name="T3" fmla="*/ 10 h 32"/>
                <a:gd name="T4" fmla="*/ 22 w 32"/>
                <a:gd name="T5" fmla="*/ 5 h 32"/>
                <a:gd name="T6" fmla="*/ 16 w 32"/>
                <a:gd name="T7" fmla="*/ 0 h 32"/>
                <a:gd name="T8" fmla="*/ 11 w 32"/>
                <a:gd name="T9" fmla="*/ 5 h 32"/>
                <a:gd name="T10" fmla="*/ 11 w 32"/>
                <a:gd name="T11" fmla="*/ 10 h 32"/>
                <a:gd name="T12" fmla="*/ 6 w 32"/>
                <a:gd name="T13" fmla="*/ 10 h 32"/>
                <a:gd name="T14" fmla="*/ 0 w 32"/>
                <a:gd name="T15" fmla="*/ 16 h 32"/>
                <a:gd name="T16" fmla="*/ 6 w 32"/>
                <a:gd name="T17" fmla="*/ 21 h 32"/>
                <a:gd name="T18" fmla="*/ 11 w 32"/>
                <a:gd name="T19" fmla="*/ 21 h 32"/>
                <a:gd name="T20" fmla="*/ 11 w 32"/>
                <a:gd name="T21" fmla="*/ 26 h 32"/>
                <a:gd name="T22" fmla="*/ 16 w 32"/>
                <a:gd name="T23" fmla="*/ 32 h 32"/>
                <a:gd name="T24" fmla="*/ 22 w 32"/>
                <a:gd name="T25" fmla="*/ 26 h 32"/>
                <a:gd name="T26" fmla="*/ 22 w 32"/>
                <a:gd name="T27" fmla="*/ 21 h 32"/>
                <a:gd name="T28" fmla="*/ 27 w 32"/>
                <a:gd name="T29" fmla="*/ 21 h 32"/>
                <a:gd name="T30" fmla="*/ 32 w 32"/>
                <a:gd name="T31" fmla="*/ 16 h 32"/>
                <a:gd name="T32" fmla="*/ 27 w 32"/>
                <a:gd name="T33" fmla="*/ 1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32">
                  <a:moveTo>
                    <a:pt x="27" y="10"/>
                  </a:moveTo>
                  <a:cubicBezTo>
                    <a:pt x="22" y="10"/>
                    <a:pt x="22" y="10"/>
                    <a:pt x="22" y="10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2" y="2"/>
                    <a:pt x="19" y="0"/>
                    <a:pt x="16" y="0"/>
                  </a:cubicBezTo>
                  <a:cubicBezTo>
                    <a:pt x="14" y="0"/>
                    <a:pt x="11" y="2"/>
                    <a:pt x="11" y="5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3" y="10"/>
                    <a:pt x="0" y="13"/>
                    <a:pt x="0" y="16"/>
                  </a:cubicBezTo>
                  <a:cubicBezTo>
                    <a:pt x="0" y="19"/>
                    <a:pt x="3" y="21"/>
                    <a:pt x="6" y="2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9"/>
                    <a:pt x="14" y="32"/>
                    <a:pt x="16" y="32"/>
                  </a:cubicBezTo>
                  <a:cubicBezTo>
                    <a:pt x="19" y="32"/>
                    <a:pt x="22" y="29"/>
                    <a:pt x="22" y="26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30" y="21"/>
                    <a:pt x="32" y="19"/>
                    <a:pt x="32" y="16"/>
                  </a:cubicBezTo>
                  <a:cubicBezTo>
                    <a:pt x="32" y="13"/>
                    <a:pt x="30" y="10"/>
                    <a:pt x="27" y="1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7"/>
            <p:cNvSpPr>
              <a:spLocks noEditPoints="1"/>
            </p:cNvSpPr>
            <p:nvPr/>
          </p:nvSpPr>
          <p:spPr bwMode="auto">
            <a:xfrm>
              <a:off x="2836" y="1264"/>
              <a:ext cx="49" cy="48"/>
            </a:xfrm>
            <a:custGeom>
              <a:avLst/>
              <a:gdLst>
                <a:gd name="T0" fmla="*/ 16 w 32"/>
                <a:gd name="T1" fmla="*/ 31 h 31"/>
                <a:gd name="T2" fmla="*/ 0 w 32"/>
                <a:gd name="T3" fmla="*/ 16 h 31"/>
                <a:gd name="T4" fmla="*/ 16 w 32"/>
                <a:gd name="T5" fmla="*/ 0 h 31"/>
                <a:gd name="T6" fmla="*/ 32 w 32"/>
                <a:gd name="T7" fmla="*/ 16 h 31"/>
                <a:gd name="T8" fmla="*/ 16 w 32"/>
                <a:gd name="T9" fmla="*/ 31 h 31"/>
                <a:gd name="T10" fmla="*/ 16 w 32"/>
                <a:gd name="T11" fmla="*/ 11 h 31"/>
                <a:gd name="T12" fmla="*/ 11 w 32"/>
                <a:gd name="T13" fmla="*/ 16 h 31"/>
                <a:gd name="T14" fmla="*/ 16 w 32"/>
                <a:gd name="T15" fmla="*/ 21 h 31"/>
                <a:gd name="T16" fmla="*/ 21 w 32"/>
                <a:gd name="T17" fmla="*/ 16 h 31"/>
                <a:gd name="T18" fmla="*/ 16 w 32"/>
                <a:gd name="T19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31">
                  <a:moveTo>
                    <a:pt x="16" y="31"/>
                  </a:moveTo>
                  <a:cubicBezTo>
                    <a:pt x="7" y="31"/>
                    <a:pt x="0" y="24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5" y="0"/>
                    <a:pt x="32" y="7"/>
                    <a:pt x="32" y="16"/>
                  </a:cubicBezTo>
                  <a:cubicBezTo>
                    <a:pt x="32" y="24"/>
                    <a:pt x="25" y="31"/>
                    <a:pt x="16" y="31"/>
                  </a:cubicBezTo>
                  <a:close/>
                  <a:moveTo>
                    <a:pt x="16" y="11"/>
                  </a:moveTo>
                  <a:cubicBezTo>
                    <a:pt x="13" y="11"/>
                    <a:pt x="11" y="13"/>
                    <a:pt x="11" y="16"/>
                  </a:cubicBezTo>
                  <a:cubicBezTo>
                    <a:pt x="11" y="18"/>
                    <a:pt x="13" y="21"/>
                    <a:pt x="16" y="21"/>
                  </a:cubicBezTo>
                  <a:cubicBezTo>
                    <a:pt x="19" y="21"/>
                    <a:pt x="21" y="18"/>
                    <a:pt x="21" y="16"/>
                  </a:cubicBezTo>
                  <a:cubicBezTo>
                    <a:pt x="21" y="13"/>
                    <a:pt x="19" y="11"/>
                    <a:pt x="16" y="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>
              <a:off x="2787" y="1315"/>
              <a:ext cx="9" cy="10"/>
            </a:xfrm>
            <a:custGeom>
              <a:avLst/>
              <a:gdLst>
                <a:gd name="T0" fmla="*/ 0 w 6"/>
                <a:gd name="T1" fmla="*/ 4 h 7"/>
                <a:gd name="T2" fmla="*/ 3 w 6"/>
                <a:gd name="T3" fmla="*/ 7 h 7"/>
                <a:gd name="T4" fmla="*/ 6 w 6"/>
                <a:gd name="T5" fmla="*/ 4 h 7"/>
                <a:gd name="T6" fmla="*/ 6 w 6"/>
                <a:gd name="T7" fmla="*/ 4 h 7"/>
                <a:gd name="T8" fmla="*/ 3 w 6"/>
                <a:gd name="T9" fmla="*/ 0 h 7"/>
                <a:gd name="T10" fmla="*/ 0 w 6"/>
                <a:gd name="T11" fmla="*/ 4 h 7"/>
                <a:gd name="T12" fmla="*/ 0 w 6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7">
                  <a:moveTo>
                    <a:pt x="0" y="4"/>
                  </a:moveTo>
                  <a:cubicBezTo>
                    <a:pt x="0" y="5"/>
                    <a:pt x="1" y="7"/>
                    <a:pt x="3" y="7"/>
                  </a:cubicBezTo>
                  <a:cubicBezTo>
                    <a:pt x="5" y="7"/>
                    <a:pt x="6" y="5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2"/>
                    <a:pt x="5" y="0"/>
                    <a:pt x="3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9"/>
            <p:cNvSpPr>
              <a:spLocks/>
            </p:cNvSpPr>
            <p:nvPr/>
          </p:nvSpPr>
          <p:spPr bwMode="auto">
            <a:xfrm>
              <a:off x="2351" y="1490"/>
              <a:ext cx="10" cy="9"/>
            </a:xfrm>
            <a:custGeom>
              <a:avLst/>
              <a:gdLst>
                <a:gd name="T0" fmla="*/ 0 w 7"/>
                <a:gd name="T1" fmla="*/ 3 h 6"/>
                <a:gd name="T2" fmla="*/ 4 w 7"/>
                <a:gd name="T3" fmla="*/ 6 h 6"/>
                <a:gd name="T4" fmla="*/ 7 w 7"/>
                <a:gd name="T5" fmla="*/ 3 h 6"/>
                <a:gd name="T6" fmla="*/ 7 w 7"/>
                <a:gd name="T7" fmla="*/ 3 h 6"/>
                <a:gd name="T8" fmla="*/ 4 w 7"/>
                <a:gd name="T9" fmla="*/ 0 h 6"/>
                <a:gd name="T10" fmla="*/ 0 w 7"/>
                <a:gd name="T11" fmla="*/ 3 h 6"/>
                <a:gd name="T12" fmla="*/ 0 w 7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0" y="3"/>
                  </a:moveTo>
                  <a:cubicBezTo>
                    <a:pt x="0" y="5"/>
                    <a:pt x="2" y="6"/>
                    <a:pt x="4" y="6"/>
                  </a:cubicBezTo>
                  <a:cubicBezTo>
                    <a:pt x="5" y="6"/>
                    <a:pt x="7" y="5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1"/>
                    <a:pt x="5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10"/>
            <p:cNvSpPr>
              <a:spLocks/>
            </p:cNvSpPr>
            <p:nvPr/>
          </p:nvSpPr>
          <p:spPr bwMode="auto">
            <a:xfrm>
              <a:off x="2720" y="1693"/>
              <a:ext cx="11" cy="10"/>
            </a:xfrm>
            <a:custGeom>
              <a:avLst/>
              <a:gdLst>
                <a:gd name="T0" fmla="*/ 0 w 7"/>
                <a:gd name="T1" fmla="*/ 3 h 6"/>
                <a:gd name="T2" fmla="*/ 4 w 7"/>
                <a:gd name="T3" fmla="*/ 6 h 6"/>
                <a:gd name="T4" fmla="*/ 7 w 7"/>
                <a:gd name="T5" fmla="*/ 3 h 6"/>
                <a:gd name="T6" fmla="*/ 7 w 7"/>
                <a:gd name="T7" fmla="*/ 3 h 6"/>
                <a:gd name="T8" fmla="*/ 4 w 7"/>
                <a:gd name="T9" fmla="*/ 0 h 6"/>
                <a:gd name="T10" fmla="*/ 0 w 7"/>
                <a:gd name="T11" fmla="*/ 3 h 6"/>
                <a:gd name="T12" fmla="*/ 0 w 7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0" y="3"/>
                  </a:moveTo>
                  <a:cubicBezTo>
                    <a:pt x="0" y="4"/>
                    <a:pt x="2" y="6"/>
                    <a:pt x="4" y="6"/>
                  </a:cubicBezTo>
                  <a:cubicBezTo>
                    <a:pt x="5" y="6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1"/>
                    <a:pt x="5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Oval 11"/>
            <p:cNvSpPr>
              <a:spLocks noChangeArrowheads="1"/>
            </p:cNvSpPr>
            <p:nvPr/>
          </p:nvSpPr>
          <p:spPr bwMode="auto">
            <a:xfrm>
              <a:off x="3362" y="1214"/>
              <a:ext cx="10" cy="11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Oval 12"/>
            <p:cNvSpPr>
              <a:spLocks noChangeArrowheads="1"/>
            </p:cNvSpPr>
            <p:nvPr/>
          </p:nvSpPr>
          <p:spPr bwMode="auto">
            <a:xfrm>
              <a:off x="3344" y="1181"/>
              <a:ext cx="11" cy="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13"/>
            <p:cNvSpPr>
              <a:spLocks noEditPoints="1"/>
            </p:cNvSpPr>
            <p:nvPr/>
          </p:nvSpPr>
          <p:spPr bwMode="auto">
            <a:xfrm>
              <a:off x="2594" y="1023"/>
              <a:ext cx="55" cy="54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11 h 36"/>
                <a:gd name="T12" fmla="*/ 11 w 36"/>
                <a:gd name="T13" fmla="*/ 18 h 36"/>
                <a:gd name="T14" fmla="*/ 18 w 36"/>
                <a:gd name="T15" fmla="*/ 25 h 36"/>
                <a:gd name="T16" fmla="*/ 25 w 36"/>
                <a:gd name="T17" fmla="*/ 18 h 36"/>
                <a:gd name="T18" fmla="*/ 18 w 36"/>
                <a:gd name="T19" fmla="*/ 1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11"/>
                  </a:moveTo>
                  <a:cubicBezTo>
                    <a:pt x="14" y="11"/>
                    <a:pt x="11" y="14"/>
                    <a:pt x="11" y="18"/>
                  </a:cubicBezTo>
                  <a:cubicBezTo>
                    <a:pt x="11" y="22"/>
                    <a:pt x="14" y="25"/>
                    <a:pt x="18" y="25"/>
                  </a:cubicBezTo>
                  <a:cubicBezTo>
                    <a:pt x="22" y="25"/>
                    <a:pt x="25" y="22"/>
                    <a:pt x="25" y="18"/>
                  </a:cubicBezTo>
                  <a:cubicBezTo>
                    <a:pt x="25" y="14"/>
                    <a:pt x="22" y="11"/>
                    <a:pt x="18" y="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14"/>
            <p:cNvSpPr>
              <a:spLocks noEditPoints="1"/>
            </p:cNvSpPr>
            <p:nvPr/>
          </p:nvSpPr>
          <p:spPr bwMode="auto">
            <a:xfrm>
              <a:off x="2621" y="1642"/>
              <a:ext cx="40" cy="38"/>
            </a:xfrm>
            <a:custGeom>
              <a:avLst/>
              <a:gdLst>
                <a:gd name="T0" fmla="*/ 13 w 26"/>
                <a:gd name="T1" fmla="*/ 25 h 25"/>
                <a:gd name="T2" fmla="*/ 0 w 26"/>
                <a:gd name="T3" fmla="*/ 13 h 25"/>
                <a:gd name="T4" fmla="*/ 13 w 26"/>
                <a:gd name="T5" fmla="*/ 0 h 25"/>
                <a:gd name="T6" fmla="*/ 26 w 26"/>
                <a:gd name="T7" fmla="*/ 13 h 25"/>
                <a:gd name="T8" fmla="*/ 13 w 26"/>
                <a:gd name="T9" fmla="*/ 25 h 25"/>
                <a:gd name="T10" fmla="*/ 13 w 26"/>
                <a:gd name="T11" fmla="*/ 11 h 25"/>
                <a:gd name="T12" fmla="*/ 11 w 26"/>
                <a:gd name="T13" fmla="*/ 13 h 25"/>
                <a:gd name="T14" fmla="*/ 13 w 26"/>
                <a:gd name="T15" fmla="*/ 15 h 25"/>
                <a:gd name="T16" fmla="*/ 15 w 26"/>
                <a:gd name="T17" fmla="*/ 13 h 25"/>
                <a:gd name="T18" fmla="*/ 13 w 26"/>
                <a:gd name="T19" fmla="*/ 1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6" y="25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20" y="0"/>
                    <a:pt x="26" y="6"/>
                    <a:pt x="26" y="13"/>
                  </a:cubicBezTo>
                  <a:cubicBezTo>
                    <a:pt x="26" y="20"/>
                    <a:pt x="20" y="25"/>
                    <a:pt x="13" y="25"/>
                  </a:cubicBezTo>
                  <a:close/>
                  <a:moveTo>
                    <a:pt x="13" y="11"/>
                  </a:moveTo>
                  <a:cubicBezTo>
                    <a:pt x="12" y="11"/>
                    <a:pt x="11" y="12"/>
                    <a:pt x="11" y="13"/>
                  </a:cubicBezTo>
                  <a:cubicBezTo>
                    <a:pt x="11" y="14"/>
                    <a:pt x="12" y="15"/>
                    <a:pt x="13" y="15"/>
                  </a:cubicBezTo>
                  <a:cubicBezTo>
                    <a:pt x="14" y="15"/>
                    <a:pt x="15" y="14"/>
                    <a:pt x="15" y="13"/>
                  </a:cubicBezTo>
                  <a:cubicBezTo>
                    <a:pt x="15" y="12"/>
                    <a:pt x="14" y="11"/>
                    <a:pt x="13" y="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Rectangle 15"/>
            <p:cNvSpPr>
              <a:spLocks noChangeArrowheads="1"/>
            </p:cNvSpPr>
            <p:nvPr/>
          </p:nvSpPr>
          <p:spPr bwMode="auto">
            <a:xfrm>
              <a:off x="2945" y="1071"/>
              <a:ext cx="370" cy="9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Rectangle 16"/>
            <p:cNvSpPr>
              <a:spLocks noChangeArrowheads="1"/>
            </p:cNvSpPr>
            <p:nvPr/>
          </p:nvSpPr>
          <p:spPr bwMode="auto">
            <a:xfrm>
              <a:off x="3005" y="1071"/>
              <a:ext cx="310" cy="9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Rectangle 17"/>
            <p:cNvSpPr>
              <a:spLocks noChangeArrowheads="1"/>
            </p:cNvSpPr>
            <p:nvPr/>
          </p:nvSpPr>
          <p:spPr bwMode="auto">
            <a:xfrm>
              <a:off x="2988" y="1071"/>
              <a:ext cx="266" cy="9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8"/>
            <p:cNvSpPr>
              <a:spLocks noEditPoints="1"/>
            </p:cNvSpPr>
            <p:nvPr/>
          </p:nvSpPr>
          <p:spPr bwMode="auto">
            <a:xfrm>
              <a:off x="2932" y="1056"/>
              <a:ext cx="397" cy="1004"/>
            </a:xfrm>
            <a:custGeom>
              <a:avLst/>
              <a:gdLst>
                <a:gd name="T0" fmla="*/ 252 w 261"/>
                <a:gd name="T1" fmla="*/ 183 h 660"/>
                <a:gd name="T2" fmla="*/ 243 w 261"/>
                <a:gd name="T3" fmla="*/ 174 h 660"/>
                <a:gd name="T4" fmla="*/ 243 w 261"/>
                <a:gd name="T5" fmla="*/ 139 h 660"/>
                <a:gd name="T6" fmla="*/ 252 w 261"/>
                <a:gd name="T7" fmla="*/ 130 h 660"/>
                <a:gd name="T8" fmla="*/ 261 w 261"/>
                <a:gd name="T9" fmla="*/ 139 h 660"/>
                <a:gd name="T10" fmla="*/ 261 w 261"/>
                <a:gd name="T11" fmla="*/ 174 h 660"/>
                <a:gd name="T12" fmla="*/ 252 w 261"/>
                <a:gd name="T13" fmla="*/ 183 h 660"/>
                <a:gd name="T14" fmla="*/ 9 w 261"/>
                <a:gd name="T15" fmla="*/ 241 h 660"/>
                <a:gd name="T16" fmla="*/ 0 w 261"/>
                <a:gd name="T17" fmla="*/ 232 h 660"/>
                <a:gd name="T18" fmla="*/ 0 w 261"/>
                <a:gd name="T19" fmla="*/ 10 h 660"/>
                <a:gd name="T20" fmla="*/ 9 w 261"/>
                <a:gd name="T21" fmla="*/ 0 h 660"/>
                <a:gd name="T22" fmla="*/ 252 w 261"/>
                <a:gd name="T23" fmla="*/ 0 h 660"/>
                <a:gd name="T24" fmla="*/ 261 w 261"/>
                <a:gd name="T25" fmla="*/ 10 h 660"/>
                <a:gd name="T26" fmla="*/ 261 w 261"/>
                <a:gd name="T27" fmla="*/ 114 h 660"/>
                <a:gd name="T28" fmla="*/ 252 w 261"/>
                <a:gd name="T29" fmla="*/ 124 h 660"/>
                <a:gd name="T30" fmla="*/ 243 w 261"/>
                <a:gd name="T31" fmla="*/ 114 h 660"/>
                <a:gd name="T32" fmla="*/ 243 w 261"/>
                <a:gd name="T33" fmla="*/ 19 h 660"/>
                <a:gd name="T34" fmla="*/ 18 w 261"/>
                <a:gd name="T35" fmla="*/ 19 h 660"/>
                <a:gd name="T36" fmla="*/ 18 w 261"/>
                <a:gd name="T37" fmla="*/ 232 h 660"/>
                <a:gd name="T38" fmla="*/ 9 w 261"/>
                <a:gd name="T39" fmla="*/ 241 h 660"/>
                <a:gd name="T40" fmla="*/ 252 w 261"/>
                <a:gd name="T41" fmla="*/ 660 h 660"/>
                <a:gd name="T42" fmla="*/ 9 w 261"/>
                <a:gd name="T43" fmla="*/ 660 h 660"/>
                <a:gd name="T44" fmla="*/ 0 w 261"/>
                <a:gd name="T45" fmla="*/ 651 h 660"/>
                <a:gd name="T46" fmla="*/ 0 w 261"/>
                <a:gd name="T47" fmla="*/ 252 h 660"/>
                <a:gd name="T48" fmla="*/ 9 w 261"/>
                <a:gd name="T49" fmla="*/ 243 h 660"/>
                <a:gd name="T50" fmla="*/ 18 w 261"/>
                <a:gd name="T51" fmla="*/ 252 h 660"/>
                <a:gd name="T52" fmla="*/ 18 w 261"/>
                <a:gd name="T53" fmla="*/ 642 h 660"/>
                <a:gd name="T54" fmla="*/ 243 w 261"/>
                <a:gd name="T55" fmla="*/ 642 h 660"/>
                <a:gd name="T56" fmla="*/ 243 w 261"/>
                <a:gd name="T57" fmla="*/ 197 h 660"/>
                <a:gd name="T58" fmla="*/ 252 w 261"/>
                <a:gd name="T59" fmla="*/ 188 h 660"/>
                <a:gd name="T60" fmla="*/ 261 w 261"/>
                <a:gd name="T61" fmla="*/ 197 h 660"/>
                <a:gd name="T62" fmla="*/ 261 w 261"/>
                <a:gd name="T63" fmla="*/ 651 h 660"/>
                <a:gd name="T64" fmla="*/ 252 w 261"/>
                <a:gd name="T65" fmla="*/ 66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1" h="660">
                  <a:moveTo>
                    <a:pt x="252" y="183"/>
                  </a:moveTo>
                  <a:cubicBezTo>
                    <a:pt x="247" y="183"/>
                    <a:pt x="243" y="179"/>
                    <a:pt x="243" y="174"/>
                  </a:cubicBezTo>
                  <a:cubicBezTo>
                    <a:pt x="243" y="139"/>
                    <a:pt x="243" y="139"/>
                    <a:pt x="243" y="139"/>
                  </a:cubicBezTo>
                  <a:cubicBezTo>
                    <a:pt x="243" y="134"/>
                    <a:pt x="247" y="130"/>
                    <a:pt x="252" y="130"/>
                  </a:cubicBezTo>
                  <a:cubicBezTo>
                    <a:pt x="257" y="130"/>
                    <a:pt x="261" y="134"/>
                    <a:pt x="261" y="139"/>
                  </a:cubicBezTo>
                  <a:cubicBezTo>
                    <a:pt x="261" y="174"/>
                    <a:pt x="261" y="174"/>
                    <a:pt x="261" y="174"/>
                  </a:cubicBezTo>
                  <a:cubicBezTo>
                    <a:pt x="261" y="179"/>
                    <a:pt x="257" y="183"/>
                    <a:pt x="252" y="183"/>
                  </a:cubicBezTo>
                  <a:close/>
                  <a:moveTo>
                    <a:pt x="9" y="241"/>
                  </a:moveTo>
                  <a:cubicBezTo>
                    <a:pt x="4" y="241"/>
                    <a:pt x="0" y="237"/>
                    <a:pt x="0" y="23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57" y="0"/>
                    <a:pt x="261" y="5"/>
                    <a:pt x="261" y="10"/>
                  </a:cubicBezTo>
                  <a:cubicBezTo>
                    <a:pt x="261" y="114"/>
                    <a:pt x="261" y="114"/>
                    <a:pt x="261" y="114"/>
                  </a:cubicBezTo>
                  <a:cubicBezTo>
                    <a:pt x="261" y="119"/>
                    <a:pt x="257" y="124"/>
                    <a:pt x="252" y="124"/>
                  </a:cubicBezTo>
                  <a:cubicBezTo>
                    <a:pt x="247" y="124"/>
                    <a:pt x="243" y="119"/>
                    <a:pt x="243" y="114"/>
                  </a:cubicBezTo>
                  <a:cubicBezTo>
                    <a:pt x="243" y="19"/>
                    <a:pt x="243" y="19"/>
                    <a:pt x="243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18" y="232"/>
                    <a:pt x="18" y="232"/>
                    <a:pt x="18" y="232"/>
                  </a:cubicBezTo>
                  <a:cubicBezTo>
                    <a:pt x="18" y="237"/>
                    <a:pt x="14" y="241"/>
                    <a:pt x="9" y="241"/>
                  </a:cubicBezTo>
                  <a:close/>
                  <a:moveTo>
                    <a:pt x="252" y="660"/>
                  </a:moveTo>
                  <a:cubicBezTo>
                    <a:pt x="9" y="660"/>
                    <a:pt x="9" y="660"/>
                    <a:pt x="9" y="660"/>
                  </a:cubicBezTo>
                  <a:cubicBezTo>
                    <a:pt x="4" y="660"/>
                    <a:pt x="0" y="656"/>
                    <a:pt x="0" y="651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47"/>
                    <a:pt x="4" y="243"/>
                    <a:pt x="9" y="243"/>
                  </a:cubicBezTo>
                  <a:cubicBezTo>
                    <a:pt x="14" y="243"/>
                    <a:pt x="18" y="247"/>
                    <a:pt x="18" y="252"/>
                  </a:cubicBezTo>
                  <a:cubicBezTo>
                    <a:pt x="18" y="642"/>
                    <a:pt x="18" y="642"/>
                    <a:pt x="18" y="642"/>
                  </a:cubicBezTo>
                  <a:cubicBezTo>
                    <a:pt x="243" y="642"/>
                    <a:pt x="243" y="642"/>
                    <a:pt x="243" y="642"/>
                  </a:cubicBezTo>
                  <a:cubicBezTo>
                    <a:pt x="243" y="197"/>
                    <a:pt x="243" y="197"/>
                    <a:pt x="243" y="197"/>
                  </a:cubicBezTo>
                  <a:cubicBezTo>
                    <a:pt x="243" y="192"/>
                    <a:pt x="247" y="188"/>
                    <a:pt x="252" y="188"/>
                  </a:cubicBezTo>
                  <a:cubicBezTo>
                    <a:pt x="257" y="188"/>
                    <a:pt x="261" y="192"/>
                    <a:pt x="261" y="197"/>
                  </a:cubicBezTo>
                  <a:cubicBezTo>
                    <a:pt x="261" y="651"/>
                    <a:pt x="261" y="651"/>
                    <a:pt x="261" y="651"/>
                  </a:cubicBezTo>
                  <a:cubicBezTo>
                    <a:pt x="261" y="656"/>
                    <a:pt x="257" y="660"/>
                    <a:pt x="252" y="66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9"/>
            <p:cNvSpPr>
              <a:spLocks/>
            </p:cNvSpPr>
            <p:nvPr/>
          </p:nvSpPr>
          <p:spPr bwMode="auto">
            <a:xfrm>
              <a:off x="3019" y="1614"/>
              <a:ext cx="15" cy="92"/>
            </a:xfrm>
            <a:custGeom>
              <a:avLst/>
              <a:gdLst>
                <a:gd name="T0" fmla="*/ 5 w 10"/>
                <a:gd name="T1" fmla="*/ 60 h 60"/>
                <a:gd name="T2" fmla="*/ 0 w 10"/>
                <a:gd name="T3" fmla="*/ 55 h 60"/>
                <a:gd name="T4" fmla="*/ 0 w 10"/>
                <a:gd name="T5" fmla="*/ 5 h 60"/>
                <a:gd name="T6" fmla="*/ 5 w 10"/>
                <a:gd name="T7" fmla="*/ 0 h 60"/>
                <a:gd name="T8" fmla="*/ 10 w 10"/>
                <a:gd name="T9" fmla="*/ 5 h 60"/>
                <a:gd name="T10" fmla="*/ 10 w 10"/>
                <a:gd name="T11" fmla="*/ 55 h 60"/>
                <a:gd name="T12" fmla="*/ 5 w 10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60">
                  <a:moveTo>
                    <a:pt x="5" y="60"/>
                  </a:moveTo>
                  <a:cubicBezTo>
                    <a:pt x="2" y="60"/>
                    <a:pt x="0" y="58"/>
                    <a:pt x="0" y="5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0" y="2"/>
                    <a:pt x="10" y="5"/>
                  </a:cubicBezTo>
                  <a:cubicBezTo>
                    <a:pt x="10" y="55"/>
                    <a:pt x="10" y="55"/>
                    <a:pt x="10" y="55"/>
                  </a:cubicBezTo>
                  <a:cubicBezTo>
                    <a:pt x="10" y="58"/>
                    <a:pt x="8" y="60"/>
                    <a:pt x="5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0"/>
            <p:cNvSpPr>
              <a:spLocks noEditPoints="1"/>
            </p:cNvSpPr>
            <p:nvPr/>
          </p:nvSpPr>
          <p:spPr bwMode="auto">
            <a:xfrm>
              <a:off x="2973" y="1190"/>
              <a:ext cx="67" cy="736"/>
            </a:xfrm>
            <a:custGeom>
              <a:avLst/>
              <a:gdLst>
                <a:gd name="T0" fmla="*/ 9 w 44"/>
                <a:gd name="T1" fmla="*/ 351 h 484"/>
                <a:gd name="T2" fmla="*/ 9 w 44"/>
                <a:gd name="T3" fmla="*/ 333 h 484"/>
                <a:gd name="T4" fmla="*/ 44 w 44"/>
                <a:gd name="T5" fmla="*/ 342 h 484"/>
                <a:gd name="T6" fmla="*/ 35 w 44"/>
                <a:gd name="T7" fmla="*/ 185 h 484"/>
                <a:gd name="T8" fmla="*/ 0 w 44"/>
                <a:gd name="T9" fmla="*/ 176 h 484"/>
                <a:gd name="T10" fmla="*/ 35 w 44"/>
                <a:gd name="T11" fmla="*/ 167 h 484"/>
                <a:gd name="T12" fmla="*/ 35 w 44"/>
                <a:gd name="T13" fmla="*/ 185 h 484"/>
                <a:gd name="T14" fmla="*/ 9 w 44"/>
                <a:gd name="T15" fmla="*/ 18 h 484"/>
                <a:gd name="T16" fmla="*/ 9 w 44"/>
                <a:gd name="T17" fmla="*/ 0 h 484"/>
                <a:gd name="T18" fmla="*/ 44 w 44"/>
                <a:gd name="T19" fmla="*/ 9 h 484"/>
                <a:gd name="T20" fmla="*/ 22 w 44"/>
                <a:gd name="T21" fmla="*/ 451 h 484"/>
                <a:gd name="T22" fmla="*/ 0 w 44"/>
                <a:gd name="T23" fmla="*/ 442 h 484"/>
                <a:gd name="T24" fmla="*/ 22 w 44"/>
                <a:gd name="T25" fmla="*/ 433 h 484"/>
                <a:gd name="T26" fmla="*/ 22 w 44"/>
                <a:gd name="T27" fmla="*/ 451 h 484"/>
                <a:gd name="T28" fmla="*/ 9 w 44"/>
                <a:gd name="T29" fmla="*/ 484 h 484"/>
                <a:gd name="T30" fmla="*/ 9 w 44"/>
                <a:gd name="T31" fmla="*/ 466 h 484"/>
                <a:gd name="T32" fmla="*/ 31 w 44"/>
                <a:gd name="T33" fmla="*/ 475 h 484"/>
                <a:gd name="T34" fmla="*/ 22 w 44"/>
                <a:gd name="T35" fmla="*/ 418 h 484"/>
                <a:gd name="T36" fmla="*/ 0 w 44"/>
                <a:gd name="T37" fmla="*/ 409 h 484"/>
                <a:gd name="T38" fmla="*/ 22 w 44"/>
                <a:gd name="T39" fmla="*/ 400 h 484"/>
                <a:gd name="T40" fmla="*/ 22 w 44"/>
                <a:gd name="T41" fmla="*/ 418 h 484"/>
                <a:gd name="T42" fmla="*/ 9 w 44"/>
                <a:gd name="T43" fmla="*/ 385 h 484"/>
                <a:gd name="T44" fmla="*/ 9 w 44"/>
                <a:gd name="T45" fmla="*/ 366 h 484"/>
                <a:gd name="T46" fmla="*/ 31 w 44"/>
                <a:gd name="T47" fmla="*/ 375 h 484"/>
                <a:gd name="T48" fmla="*/ 22 w 44"/>
                <a:gd name="T49" fmla="*/ 285 h 484"/>
                <a:gd name="T50" fmla="*/ 0 w 44"/>
                <a:gd name="T51" fmla="*/ 276 h 484"/>
                <a:gd name="T52" fmla="*/ 22 w 44"/>
                <a:gd name="T53" fmla="*/ 266 h 484"/>
                <a:gd name="T54" fmla="*/ 22 w 44"/>
                <a:gd name="T55" fmla="*/ 285 h 484"/>
                <a:gd name="T56" fmla="*/ 9 w 44"/>
                <a:gd name="T57" fmla="*/ 318 h 484"/>
                <a:gd name="T58" fmla="*/ 9 w 44"/>
                <a:gd name="T59" fmla="*/ 300 h 484"/>
                <a:gd name="T60" fmla="*/ 31 w 44"/>
                <a:gd name="T61" fmla="*/ 309 h 484"/>
                <a:gd name="T62" fmla="*/ 22 w 44"/>
                <a:gd name="T63" fmla="*/ 251 h 484"/>
                <a:gd name="T64" fmla="*/ 0 w 44"/>
                <a:gd name="T65" fmla="*/ 242 h 484"/>
                <a:gd name="T66" fmla="*/ 22 w 44"/>
                <a:gd name="T67" fmla="*/ 233 h 484"/>
                <a:gd name="T68" fmla="*/ 22 w 44"/>
                <a:gd name="T69" fmla="*/ 251 h 484"/>
                <a:gd name="T70" fmla="*/ 9 w 44"/>
                <a:gd name="T71" fmla="*/ 218 h 484"/>
                <a:gd name="T72" fmla="*/ 9 w 44"/>
                <a:gd name="T73" fmla="*/ 200 h 484"/>
                <a:gd name="T74" fmla="*/ 31 w 44"/>
                <a:gd name="T75" fmla="*/ 209 h 484"/>
                <a:gd name="T76" fmla="*/ 22 w 44"/>
                <a:gd name="T77" fmla="*/ 118 h 484"/>
                <a:gd name="T78" fmla="*/ 0 w 44"/>
                <a:gd name="T79" fmla="*/ 109 h 484"/>
                <a:gd name="T80" fmla="*/ 22 w 44"/>
                <a:gd name="T81" fmla="*/ 100 h 484"/>
                <a:gd name="T82" fmla="*/ 22 w 44"/>
                <a:gd name="T83" fmla="*/ 118 h 484"/>
                <a:gd name="T84" fmla="*/ 9 w 44"/>
                <a:gd name="T85" fmla="*/ 151 h 484"/>
                <a:gd name="T86" fmla="*/ 9 w 44"/>
                <a:gd name="T87" fmla="*/ 133 h 484"/>
                <a:gd name="T88" fmla="*/ 31 w 44"/>
                <a:gd name="T89" fmla="*/ 142 h 484"/>
                <a:gd name="T90" fmla="*/ 22 w 44"/>
                <a:gd name="T91" fmla="*/ 85 h 484"/>
                <a:gd name="T92" fmla="*/ 0 w 44"/>
                <a:gd name="T93" fmla="*/ 76 h 484"/>
                <a:gd name="T94" fmla="*/ 22 w 44"/>
                <a:gd name="T95" fmla="*/ 67 h 484"/>
                <a:gd name="T96" fmla="*/ 22 w 44"/>
                <a:gd name="T97" fmla="*/ 85 h 484"/>
                <a:gd name="T98" fmla="*/ 9 w 44"/>
                <a:gd name="T99" fmla="*/ 52 h 484"/>
                <a:gd name="T100" fmla="*/ 9 w 44"/>
                <a:gd name="T101" fmla="*/ 33 h 484"/>
                <a:gd name="T102" fmla="*/ 31 w 44"/>
                <a:gd name="T103" fmla="*/ 43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4" h="484">
                  <a:moveTo>
                    <a:pt x="35" y="351"/>
                  </a:moveTo>
                  <a:cubicBezTo>
                    <a:pt x="9" y="351"/>
                    <a:pt x="9" y="351"/>
                    <a:pt x="9" y="351"/>
                  </a:cubicBezTo>
                  <a:cubicBezTo>
                    <a:pt x="4" y="351"/>
                    <a:pt x="0" y="347"/>
                    <a:pt x="0" y="342"/>
                  </a:cubicBezTo>
                  <a:cubicBezTo>
                    <a:pt x="0" y="337"/>
                    <a:pt x="4" y="333"/>
                    <a:pt x="9" y="333"/>
                  </a:cubicBezTo>
                  <a:cubicBezTo>
                    <a:pt x="35" y="333"/>
                    <a:pt x="35" y="333"/>
                    <a:pt x="35" y="333"/>
                  </a:cubicBezTo>
                  <a:cubicBezTo>
                    <a:pt x="40" y="333"/>
                    <a:pt x="44" y="337"/>
                    <a:pt x="44" y="342"/>
                  </a:cubicBezTo>
                  <a:cubicBezTo>
                    <a:pt x="44" y="347"/>
                    <a:pt x="40" y="351"/>
                    <a:pt x="35" y="351"/>
                  </a:cubicBezTo>
                  <a:close/>
                  <a:moveTo>
                    <a:pt x="35" y="185"/>
                  </a:moveTo>
                  <a:cubicBezTo>
                    <a:pt x="9" y="185"/>
                    <a:pt x="9" y="185"/>
                    <a:pt x="9" y="185"/>
                  </a:cubicBezTo>
                  <a:cubicBezTo>
                    <a:pt x="4" y="185"/>
                    <a:pt x="0" y="181"/>
                    <a:pt x="0" y="176"/>
                  </a:cubicBezTo>
                  <a:cubicBezTo>
                    <a:pt x="0" y="171"/>
                    <a:pt x="4" y="167"/>
                    <a:pt x="9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40" y="167"/>
                    <a:pt x="44" y="171"/>
                    <a:pt x="44" y="176"/>
                  </a:cubicBezTo>
                  <a:cubicBezTo>
                    <a:pt x="44" y="181"/>
                    <a:pt x="40" y="185"/>
                    <a:pt x="35" y="185"/>
                  </a:cubicBezTo>
                  <a:close/>
                  <a:moveTo>
                    <a:pt x="35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0" y="0"/>
                    <a:pt x="44" y="4"/>
                    <a:pt x="44" y="9"/>
                  </a:cubicBezTo>
                  <a:cubicBezTo>
                    <a:pt x="44" y="14"/>
                    <a:pt x="40" y="18"/>
                    <a:pt x="35" y="18"/>
                  </a:cubicBezTo>
                  <a:close/>
                  <a:moveTo>
                    <a:pt x="22" y="451"/>
                  </a:moveTo>
                  <a:cubicBezTo>
                    <a:pt x="9" y="451"/>
                    <a:pt x="9" y="451"/>
                    <a:pt x="9" y="451"/>
                  </a:cubicBezTo>
                  <a:cubicBezTo>
                    <a:pt x="4" y="451"/>
                    <a:pt x="0" y="447"/>
                    <a:pt x="0" y="442"/>
                  </a:cubicBezTo>
                  <a:cubicBezTo>
                    <a:pt x="0" y="437"/>
                    <a:pt x="4" y="433"/>
                    <a:pt x="9" y="433"/>
                  </a:cubicBezTo>
                  <a:cubicBezTo>
                    <a:pt x="22" y="433"/>
                    <a:pt x="22" y="433"/>
                    <a:pt x="22" y="433"/>
                  </a:cubicBezTo>
                  <a:cubicBezTo>
                    <a:pt x="27" y="433"/>
                    <a:pt x="31" y="437"/>
                    <a:pt x="31" y="442"/>
                  </a:cubicBezTo>
                  <a:cubicBezTo>
                    <a:pt x="31" y="447"/>
                    <a:pt x="27" y="451"/>
                    <a:pt x="22" y="451"/>
                  </a:cubicBezTo>
                  <a:close/>
                  <a:moveTo>
                    <a:pt x="22" y="484"/>
                  </a:moveTo>
                  <a:cubicBezTo>
                    <a:pt x="9" y="484"/>
                    <a:pt x="9" y="484"/>
                    <a:pt x="9" y="484"/>
                  </a:cubicBezTo>
                  <a:cubicBezTo>
                    <a:pt x="4" y="484"/>
                    <a:pt x="0" y="480"/>
                    <a:pt x="0" y="475"/>
                  </a:cubicBezTo>
                  <a:cubicBezTo>
                    <a:pt x="0" y="470"/>
                    <a:pt x="4" y="466"/>
                    <a:pt x="9" y="466"/>
                  </a:cubicBezTo>
                  <a:cubicBezTo>
                    <a:pt x="22" y="466"/>
                    <a:pt x="22" y="466"/>
                    <a:pt x="22" y="466"/>
                  </a:cubicBezTo>
                  <a:cubicBezTo>
                    <a:pt x="27" y="466"/>
                    <a:pt x="31" y="470"/>
                    <a:pt x="31" y="475"/>
                  </a:cubicBezTo>
                  <a:cubicBezTo>
                    <a:pt x="31" y="480"/>
                    <a:pt x="27" y="484"/>
                    <a:pt x="22" y="484"/>
                  </a:cubicBezTo>
                  <a:close/>
                  <a:moveTo>
                    <a:pt x="22" y="418"/>
                  </a:moveTo>
                  <a:cubicBezTo>
                    <a:pt x="9" y="418"/>
                    <a:pt x="9" y="418"/>
                    <a:pt x="9" y="418"/>
                  </a:cubicBezTo>
                  <a:cubicBezTo>
                    <a:pt x="4" y="418"/>
                    <a:pt x="0" y="414"/>
                    <a:pt x="0" y="409"/>
                  </a:cubicBezTo>
                  <a:cubicBezTo>
                    <a:pt x="0" y="404"/>
                    <a:pt x="4" y="400"/>
                    <a:pt x="9" y="400"/>
                  </a:cubicBezTo>
                  <a:cubicBezTo>
                    <a:pt x="22" y="400"/>
                    <a:pt x="22" y="400"/>
                    <a:pt x="22" y="400"/>
                  </a:cubicBezTo>
                  <a:cubicBezTo>
                    <a:pt x="27" y="400"/>
                    <a:pt x="31" y="404"/>
                    <a:pt x="31" y="409"/>
                  </a:cubicBezTo>
                  <a:cubicBezTo>
                    <a:pt x="31" y="414"/>
                    <a:pt x="27" y="418"/>
                    <a:pt x="22" y="418"/>
                  </a:cubicBezTo>
                  <a:close/>
                  <a:moveTo>
                    <a:pt x="22" y="385"/>
                  </a:moveTo>
                  <a:cubicBezTo>
                    <a:pt x="9" y="385"/>
                    <a:pt x="9" y="385"/>
                    <a:pt x="9" y="385"/>
                  </a:cubicBezTo>
                  <a:cubicBezTo>
                    <a:pt x="4" y="385"/>
                    <a:pt x="0" y="381"/>
                    <a:pt x="0" y="375"/>
                  </a:cubicBezTo>
                  <a:cubicBezTo>
                    <a:pt x="0" y="370"/>
                    <a:pt x="4" y="366"/>
                    <a:pt x="9" y="366"/>
                  </a:cubicBezTo>
                  <a:cubicBezTo>
                    <a:pt x="22" y="366"/>
                    <a:pt x="22" y="366"/>
                    <a:pt x="22" y="366"/>
                  </a:cubicBezTo>
                  <a:cubicBezTo>
                    <a:pt x="27" y="366"/>
                    <a:pt x="31" y="370"/>
                    <a:pt x="31" y="375"/>
                  </a:cubicBezTo>
                  <a:cubicBezTo>
                    <a:pt x="31" y="381"/>
                    <a:pt x="27" y="385"/>
                    <a:pt x="22" y="385"/>
                  </a:cubicBezTo>
                  <a:close/>
                  <a:moveTo>
                    <a:pt x="22" y="285"/>
                  </a:moveTo>
                  <a:cubicBezTo>
                    <a:pt x="9" y="285"/>
                    <a:pt x="9" y="285"/>
                    <a:pt x="9" y="285"/>
                  </a:cubicBezTo>
                  <a:cubicBezTo>
                    <a:pt x="4" y="285"/>
                    <a:pt x="0" y="281"/>
                    <a:pt x="0" y="276"/>
                  </a:cubicBezTo>
                  <a:cubicBezTo>
                    <a:pt x="0" y="271"/>
                    <a:pt x="4" y="266"/>
                    <a:pt x="9" y="266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27" y="266"/>
                    <a:pt x="31" y="271"/>
                    <a:pt x="31" y="276"/>
                  </a:cubicBezTo>
                  <a:cubicBezTo>
                    <a:pt x="31" y="281"/>
                    <a:pt x="27" y="285"/>
                    <a:pt x="22" y="285"/>
                  </a:cubicBezTo>
                  <a:close/>
                  <a:moveTo>
                    <a:pt x="22" y="318"/>
                  </a:moveTo>
                  <a:cubicBezTo>
                    <a:pt x="9" y="318"/>
                    <a:pt x="9" y="318"/>
                    <a:pt x="9" y="318"/>
                  </a:cubicBezTo>
                  <a:cubicBezTo>
                    <a:pt x="4" y="318"/>
                    <a:pt x="0" y="314"/>
                    <a:pt x="0" y="309"/>
                  </a:cubicBezTo>
                  <a:cubicBezTo>
                    <a:pt x="0" y="304"/>
                    <a:pt x="4" y="300"/>
                    <a:pt x="9" y="300"/>
                  </a:cubicBezTo>
                  <a:cubicBezTo>
                    <a:pt x="22" y="300"/>
                    <a:pt x="22" y="300"/>
                    <a:pt x="22" y="300"/>
                  </a:cubicBezTo>
                  <a:cubicBezTo>
                    <a:pt x="27" y="300"/>
                    <a:pt x="31" y="304"/>
                    <a:pt x="31" y="309"/>
                  </a:cubicBezTo>
                  <a:cubicBezTo>
                    <a:pt x="31" y="314"/>
                    <a:pt x="27" y="318"/>
                    <a:pt x="22" y="318"/>
                  </a:cubicBezTo>
                  <a:close/>
                  <a:moveTo>
                    <a:pt x="22" y="251"/>
                  </a:moveTo>
                  <a:cubicBezTo>
                    <a:pt x="9" y="251"/>
                    <a:pt x="9" y="251"/>
                    <a:pt x="9" y="251"/>
                  </a:cubicBezTo>
                  <a:cubicBezTo>
                    <a:pt x="4" y="251"/>
                    <a:pt x="0" y="247"/>
                    <a:pt x="0" y="242"/>
                  </a:cubicBezTo>
                  <a:cubicBezTo>
                    <a:pt x="0" y="237"/>
                    <a:pt x="4" y="233"/>
                    <a:pt x="9" y="233"/>
                  </a:cubicBezTo>
                  <a:cubicBezTo>
                    <a:pt x="22" y="233"/>
                    <a:pt x="22" y="233"/>
                    <a:pt x="22" y="233"/>
                  </a:cubicBezTo>
                  <a:cubicBezTo>
                    <a:pt x="27" y="233"/>
                    <a:pt x="31" y="237"/>
                    <a:pt x="31" y="242"/>
                  </a:cubicBezTo>
                  <a:cubicBezTo>
                    <a:pt x="31" y="247"/>
                    <a:pt x="27" y="251"/>
                    <a:pt x="22" y="251"/>
                  </a:cubicBezTo>
                  <a:close/>
                  <a:moveTo>
                    <a:pt x="22" y="218"/>
                  </a:moveTo>
                  <a:cubicBezTo>
                    <a:pt x="9" y="218"/>
                    <a:pt x="9" y="218"/>
                    <a:pt x="9" y="218"/>
                  </a:cubicBezTo>
                  <a:cubicBezTo>
                    <a:pt x="4" y="218"/>
                    <a:pt x="0" y="214"/>
                    <a:pt x="0" y="209"/>
                  </a:cubicBezTo>
                  <a:cubicBezTo>
                    <a:pt x="0" y="204"/>
                    <a:pt x="4" y="200"/>
                    <a:pt x="9" y="200"/>
                  </a:cubicBezTo>
                  <a:cubicBezTo>
                    <a:pt x="22" y="200"/>
                    <a:pt x="22" y="200"/>
                    <a:pt x="22" y="200"/>
                  </a:cubicBezTo>
                  <a:cubicBezTo>
                    <a:pt x="27" y="200"/>
                    <a:pt x="31" y="204"/>
                    <a:pt x="31" y="209"/>
                  </a:cubicBezTo>
                  <a:cubicBezTo>
                    <a:pt x="31" y="214"/>
                    <a:pt x="27" y="218"/>
                    <a:pt x="22" y="218"/>
                  </a:cubicBezTo>
                  <a:close/>
                  <a:moveTo>
                    <a:pt x="22" y="118"/>
                  </a:moveTo>
                  <a:cubicBezTo>
                    <a:pt x="9" y="118"/>
                    <a:pt x="9" y="118"/>
                    <a:pt x="9" y="118"/>
                  </a:cubicBezTo>
                  <a:cubicBezTo>
                    <a:pt x="4" y="118"/>
                    <a:pt x="0" y="114"/>
                    <a:pt x="0" y="109"/>
                  </a:cubicBezTo>
                  <a:cubicBezTo>
                    <a:pt x="0" y="104"/>
                    <a:pt x="4" y="100"/>
                    <a:pt x="9" y="100"/>
                  </a:cubicBezTo>
                  <a:cubicBezTo>
                    <a:pt x="22" y="100"/>
                    <a:pt x="22" y="100"/>
                    <a:pt x="22" y="100"/>
                  </a:cubicBezTo>
                  <a:cubicBezTo>
                    <a:pt x="27" y="100"/>
                    <a:pt x="31" y="104"/>
                    <a:pt x="31" y="109"/>
                  </a:cubicBezTo>
                  <a:cubicBezTo>
                    <a:pt x="31" y="114"/>
                    <a:pt x="27" y="118"/>
                    <a:pt x="22" y="118"/>
                  </a:cubicBezTo>
                  <a:close/>
                  <a:moveTo>
                    <a:pt x="22" y="151"/>
                  </a:moveTo>
                  <a:cubicBezTo>
                    <a:pt x="9" y="151"/>
                    <a:pt x="9" y="151"/>
                    <a:pt x="9" y="151"/>
                  </a:cubicBezTo>
                  <a:cubicBezTo>
                    <a:pt x="4" y="151"/>
                    <a:pt x="0" y="147"/>
                    <a:pt x="0" y="142"/>
                  </a:cubicBezTo>
                  <a:cubicBezTo>
                    <a:pt x="0" y="137"/>
                    <a:pt x="4" y="133"/>
                    <a:pt x="9" y="133"/>
                  </a:cubicBezTo>
                  <a:cubicBezTo>
                    <a:pt x="22" y="133"/>
                    <a:pt x="22" y="133"/>
                    <a:pt x="22" y="133"/>
                  </a:cubicBezTo>
                  <a:cubicBezTo>
                    <a:pt x="27" y="133"/>
                    <a:pt x="31" y="137"/>
                    <a:pt x="31" y="142"/>
                  </a:cubicBezTo>
                  <a:cubicBezTo>
                    <a:pt x="31" y="147"/>
                    <a:pt x="27" y="151"/>
                    <a:pt x="22" y="151"/>
                  </a:cubicBezTo>
                  <a:close/>
                  <a:moveTo>
                    <a:pt x="22" y="85"/>
                  </a:moveTo>
                  <a:cubicBezTo>
                    <a:pt x="9" y="85"/>
                    <a:pt x="9" y="85"/>
                    <a:pt x="9" y="85"/>
                  </a:cubicBezTo>
                  <a:cubicBezTo>
                    <a:pt x="4" y="85"/>
                    <a:pt x="0" y="81"/>
                    <a:pt x="0" y="76"/>
                  </a:cubicBezTo>
                  <a:cubicBezTo>
                    <a:pt x="0" y="71"/>
                    <a:pt x="4" y="67"/>
                    <a:pt x="9" y="67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27" y="67"/>
                    <a:pt x="31" y="71"/>
                    <a:pt x="31" y="76"/>
                  </a:cubicBezTo>
                  <a:cubicBezTo>
                    <a:pt x="31" y="81"/>
                    <a:pt x="27" y="85"/>
                    <a:pt x="22" y="85"/>
                  </a:cubicBezTo>
                  <a:close/>
                  <a:moveTo>
                    <a:pt x="22" y="52"/>
                  </a:moveTo>
                  <a:cubicBezTo>
                    <a:pt x="9" y="52"/>
                    <a:pt x="9" y="52"/>
                    <a:pt x="9" y="52"/>
                  </a:cubicBezTo>
                  <a:cubicBezTo>
                    <a:pt x="4" y="52"/>
                    <a:pt x="0" y="48"/>
                    <a:pt x="0" y="43"/>
                  </a:cubicBezTo>
                  <a:cubicBezTo>
                    <a:pt x="0" y="38"/>
                    <a:pt x="4" y="33"/>
                    <a:pt x="9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7" y="33"/>
                    <a:pt x="31" y="38"/>
                    <a:pt x="31" y="43"/>
                  </a:cubicBezTo>
                  <a:cubicBezTo>
                    <a:pt x="31" y="48"/>
                    <a:pt x="27" y="52"/>
                    <a:pt x="22" y="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1"/>
            <p:cNvSpPr>
              <a:spLocks noEditPoints="1"/>
            </p:cNvSpPr>
            <p:nvPr/>
          </p:nvSpPr>
          <p:spPr bwMode="auto">
            <a:xfrm>
              <a:off x="2407" y="1073"/>
              <a:ext cx="977" cy="975"/>
            </a:xfrm>
            <a:custGeom>
              <a:avLst/>
              <a:gdLst>
                <a:gd name="T0" fmla="*/ 430 w 977"/>
                <a:gd name="T1" fmla="*/ 429 h 975"/>
                <a:gd name="T2" fmla="*/ 0 w 977"/>
                <a:gd name="T3" fmla="*/ 0 h 975"/>
                <a:gd name="T4" fmla="*/ 0 w 977"/>
                <a:gd name="T5" fmla="*/ 975 h 975"/>
                <a:gd name="T6" fmla="*/ 977 w 977"/>
                <a:gd name="T7" fmla="*/ 975 h 975"/>
                <a:gd name="T8" fmla="*/ 465 w 977"/>
                <a:gd name="T9" fmla="*/ 464 h 975"/>
                <a:gd name="T10" fmla="*/ 430 w 977"/>
                <a:gd name="T11" fmla="*/ 429 h 975"/>
                <a:gd name="T12" fmla="*/ 175 w 977"/>
                <a:gd name="T13" fmla="*/ 418 h 975"/>
                <a:gd name="T14" fmla="*/ 555 w 977"/>
                <a:gd name="T15" fmla="*/ 798 h 975"/>
                <a:gd name="T16" fmla="*/ 175 w 977"/>
                <a:gd name="T17" fmla="*/ 798 h 975"/>
                <a:gd name="T18" fmla="*/ 175 w 977"/>
                <a:gd name="T19" fmla="*/ 418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7" h="975">
                  <a:moveTo>
                    <a:pt x="430" y="429"/>
                  </a:moveTo>
                  <a:lnTo>
                    <a:pt x="0" y="0"/>
                  </a:lnTo>
                  <a:lnTo>
                    <a:pt x="0" y="975"/>
                  </a:lnTo>
                  <a:lnTo>
                    <a:pt x="977" y="975"/>
                  </a:lnTo>
                  <a:lnTo>
                    <a:pt x="465" y="464"/>
                  </a:lnTo>
                  <a:lnTo>
                    <a:pt x="430" y="429"/>
                  </a:lnTo>
                  <a:close/>
                  <a:moveTo>
                    <a:pt x="175" y="418"/>
                  </a:moveTo>
                  <a:lnTo>
                    <a:pt x="555" y="798"/>
                  </a:lnTo>
                  <a:lnTo>
                    <a:pt x="175" y="798"/>
                  </a:lnTo>
                  <a:lnTo>
                    <a:pt x="175" y="41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2"/>
            <p:cNvSpPr>
              <a:spLocks noEditPoints="1"/>
            </p:cNvSpPr>
            <p:nvPr/>
          </p:nvSpPr>
          <p:spPr bwMode="auto">
            <a:xfrm>
              <a:off x="2407" y="1073"/>
              <a:ext cx="977" cy="975"/>
            </a:xfrm>
            <a:custGeom>
              <a:avLst/>
              <a:gdLst>
                <a:gd name="T0" fmla="*/ 430 w 977"/>
                <a:gd name="T1" fmla="*/ 429 h 975"/>
                <a:gd name="T2" fmla="*/ 0 w 977"/>
                <a:gd name="T3" fmla="*/ 0 h 975"/>
                <a:gd name="T4" fmla="*/ 0 w 977"/>
                <a:gd name="T5" fmla="*/ 975 h 975"/>
                <a:gd name="T6" fmla="*/ 977 w 977"/>
                <a:gd name="T7" fmla="*/ 975 h 975"/>
                <a:gd name="T8" fmla="*/ 465 w 977"/>
                <a:gd name="T9" fmla="*/ 464 h 975"/>
                <a:gd name="T10" fmla="*/ 175 w 977"/>
                <a:gd name="T11" fmla="*/ 418 h 975"/>
                <a:gd name="T12" fmla="*/ 555 w 977"/>
                <a:gd name="T13" fmla="*/ 798 h 975"/>
                <a:gd name="T14" fmla="*/ 175 w 977"/>
                <a:gd name="T15" fmla="*/ 798 h 975"/>
                <a:gd name="T16" fmla="*/ 175 w 977"/>
                <a:gd name="T17" fmla="*/ 418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7" h="975">
                  <a:moveTo>
                    <a:pt x="430" y="429"/>
                  </a:moveTo>
                  <a:lnTo>
                    <a:pt x="0" y="0"/>
                  </a:lnTo>
                  <a:lnTo>
                    <a:pt x="0" y="975"/>
                  </a:lnTo>
                  <a:lnTo>
                    <a:pt x="977" y="975"/>
                  </a:lnTo>
                  <a:lnTo>
                    <a:pt x="465" y="464"/>
                  </a:lnTo>
                  <a:moveTo>
                    <a:pt x="175" y="418"/>
                  </a:moveTo>
                  <a:lnTo>
                    <a:pt x="555" y="798"/>
                  </a:lnTo>
                  <a:lnTo>
                    <a:pt x="175" y="798"/>
                  </a:lnTo>
                  <a:lnTo>
                    <a:pt x="175" y="4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"/>
            <p:cNvSpPr>
              <a:spLocks/>
            </p:cNvSpPr>
            <p:nvPr/>
          </p:nvSpPr>
          <p:spPr bwMode="auto">
            <a:xfrm>
              <a:off x="2407" y="1071"/>
              <a:ext cx="977" cy="975"/>
            </a:xfrm>
            <a:custGeom>
              <a:avLst/>
              <a:gdLst>
                <a:gd name="T0" fmla="*/ 896 w 977"/>
                <a:gd name="T1" fmla="*/ 975 h 975"/>
                <a:gd name="T2" fmla="*/ 977 w 977"/>
                <a:gd name="T3" fmla="*/ 975 h 975"/>
                <a:gd name="T4" fmla="*/ 0 w 977"/>
                <a:gd name="T5" fmla="*/ 0 h 975"/>
                <a:gd name="T6" fmla="*/ 0 w 977"/>
                <a:gd name="T7" fmla="*/ 79 h 975"/>
                <a:gd name="T8" fmla="*/ 896 w 977"/>
                <a:gd name="T9" fmla="*/ 975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7" h="975">
                  <a:moveTo>
                    <a:pt x="896" y="975"/>
                  </a:moveTo>
                  <a:lnTo>
                    <a:pt x="977" y="975"/>
                  </a:lnTo>
                  <a:lnTo>
                    <a:pt x="0" y="0"/>
                  </a:lnTo>
                  <a:lnTo>
                    <a:pt x="0" y="79"/>
                  </a:lnTo>
                  <a:lnTo>
                    <a:pt x="896" y="9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4"/>
            <p:cNvSpPr>
              <a:spLocks noEditPoints="1"/>
            </p:cNvSpPr>
            <p:nvPr/>
          </p:nvSpPr>
          <p:spPr bwMode="auto">
            <a:xfrm>
              <a:off x="2407" y="1071"/>
              <a:ext cx="102" cy="975"/>
            </a:xfrm>
            <a:custGeom>
              <a:avLst/>
              <a:gdLst>
                <a:gd name="T0" fmla="*/ 28 w 67"/>
                <a:gd name="T1" fmla="*/ 28 h 641"/>
                <a:gd name="T2" fmla="*/ 0 w 67"/>
                <a:gd name="T3" fmla="*/ 0 h 641"/>
                <a:gd name="T4" fmla="*/ 0 w 67"/>
                <a:gd name="T5" fmla="*/ 641 h 641"/>
                <a:gd name="T6" fmla="*/ 28 w 67"/>
                <a:gd name="T7" fmla="*/ 641 h 641"/>
                <a:gd name="T8" fmla="*/ 28 w 67"/>
                <a:gd name="T9" fmla="*/ 28 h 641"/>
                <a:gd name="T10" fmla="*/ 62 w 67"/>
                <a:gd name="T11" fmla="*/ 608 h 641"/>
                <a:gd name="T12" fmla="*/ 56 w 67"/>
                <a:gd name="T13" fmla="*/ 603 h 641"/>
                <a:gd name="T14" fmla="*/ 56 w 67"/>
                <a:gd name="T15" fmla="*/ 553 h 641"/>
                <a:gd name="T16" fmla="*/ 62 w 67"/>
                <a:gd name="T17" fmla="*/ 548 h 641"/>
                <a:gd name="T18" fmla="*/ 67 w 67"/>
                <a:gd name="T19" fmla="*/ 553 h 641"/>
                <a:gd name="T20" fmla="*/ 67 w 67"/>
                <a:gd name="T21" fmla="*/ 603 h 641"/>
                <a:gd name="T22" fmla="*/ 62 w 67"/>
                <a:gd name="T23" fmla="*/ 608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641">
                  <a:moveTo>
                    <a:pt x="28" y="28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1"/>
                    <a:pt x="0" y="641"/>
                    <a:pt x="0" y="641"/>
                  </a:cubicBezTo>
                  <a:cubicBezTo>
                    <a:pt x="28" y="641"/>
                    <a:pt x="28" y="641"/>
                    <a:pt x="28" y="641"/>
                  </a:cubicBezTo>
                  <a:lnTo>
                    <a:pt x="28" y="28"/>
                  </a:lnTo>
                  <a:close/>
                  <a:moveTo>
                    <a:pt x="62" y="608"/>
                  </a:moveTo>
                  <a:cubicBezTo>
                    <a:pt x="59" y="608"/>
                    <a:pt x="56" y="606"/>
                    <a:pt x="56" y="603"/>
                  </a:cubicBezTo>
                  <a:cubicBezTo>
                    <a:pt x="56" y="553"/>
                    <a:pt x="56" y="553"/>
                    <a:pt x="56" y="553"/>
                  </a:cubicBezTo>
                  <a:cubicBezTo>
                    <a:pt x="56" y="550"/>
                    <a:pt x="59" y="548"/>
                    <a:pt x="62" y="548"/>
                  </a:cubicBezTo>
                  <a:cubicBezTo>
                    <a:pt x="64" y="548"/>
                    <a:pt x="67" y="550"/>
                    <a:pt x="67" y="553"/>
                  </a:cubicBezTo>
                  <a:cubicBezTo>
                    <a:pt x="67" y="603"/>
                    <a:pt x="67" y="603"/>
                    <a:pt x="67" y="603"/>
                  </a:cubicBezTo>
                  <a:cubicBezTo>
                    <a:pt x="67" y="606"/>
                    <a:pt x="64" y="608"/>
                    <a:pt x="62" y="60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5"/>
            <p:cNvSpPr>
              <a:spLocks noEditPoints="1"/>
            </p:cNvSpPr>
            <p:nvPr/>
          </p:nvSpPr>
          <p:spPr bwMode="auto">
            <a:xfrm>
              <a:off x="2393" y="1056"/>
              <a:ext cx="409" cy="642"/>
            </a:xfrm>
            <a:custGeom>
              <a:avLst/>
              <a:gdLst>
                <a:gd name="T0" fmla="*/ 9 w 269"/>
                <a:gd name="T1" fmla="*/ 371 h 422"/>
                <a:gd name="T2" fmla="*/ 18 w 269"/>
                <a:gd name="T3" fmla="*/ 362 h 422"/>
                <a:gd name="T4" fmla="*/ 18 w 269"/>
                <a:gd name="T5" fmla="*/ 32 h 422"/>
                <a:gd name="T6" fmla="*/ 253 w 269"/>
                <a:gd name="T7" fmla="*/ 266 h 422"/>
                <a:gd name="T8" fmla="*/ 266 w 269"/>
                <a:gd name="T9" fmla="*/ 266 h 422"/>
                <a:gd name="T10" fmla="*/ 266 w 269"/>
                <a:gd name="T11" fmla="*/ 253 h 422"/>
                <a:gd name="T12" fmla="*/ 15 w 269"/>
                <a:gd name="T13" fmla="*/ 3 h 422"/>
                <a:gd name="T14" fmla="*/ 6 w 269"/>
                <a:gd name="T15" fmla="*/ 1 h 422"/>
                <a:gd name="T16" fmla="*/ 0 w 269"/>
                <a:gd name="T17" fmla="*/ 10 h 422"/>
                <a:gd name="T18" fmla="*/ 0 w 269"/>
                <a:gd name="T19" fmla="*/ 362 h 422"/>
                <a:gd name="T20" fmla="*/ 9 w 269"/>
                <a:gd name="T21" fmla="*/ 371 h 422"/>
                <a:gd name="T22" fmla="*/ 9 w 269"/>
                <a:gd name="T23" fmla="*/ 422 h 422"/>
                <a:gd name="T24" fmla="*/ 18 w 269"/>
                <a:gd name="T25" fmla="*/ 413 h 422"/>
                <a:gd name="T26" fmla="*/ 18 w 269"/>
                <a:gd name="T27" fmla="*/ 382 h 422"/>
                <a:gd name="T28" fmla="*/ 9 w 269"/>
                <a:gd name="T29" fmla="*/ 373 h 422"/>
                <a:gd name="T30" fmla="*/ 0 w 269"/>
                <a:gd name="T31" fmla="*/ 382 h 422"/>
                <a:gd name="T32" fmla="*/ 0 w 269"/>
                <a:gd name="T33" fmla="*/ 413 h 422"/>
                <a:gd name="T34" fmla="*/ 9 w 269"/>
                <a:gd name="T35" fmla="*/ 422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" h="422">
                  <a:moveTo>
                    <a:pt x="9" y="371"/>
                  </a:moveTo>
                  <a:cubicBezTo>
                    <a:pt x="14" y="371"/>
                    <a:pt x="18" y="367"/>
                    <a:pt x="18" y="362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253" y="266"/>
                    <a:pt x="253" y="266"/>
                    <a:pt x="253" y="266"/>
                  </a:cubicBezTo>
                  <a:cubicBezTo>
                    <a:pt x="256" y="270"/>
                    <a:pt x="262" y="270"/>
                    <a:pt x="266" y="266"/>
                  </a:cubicBezTo>
                  <a:cubicBezTo>
                    <a:pt x="269" y="263"/>
                    <a:pt x="269" y="257"/>
                    <a:pt x="266" y="25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3" y="1"/>
                    <a:pt x="9" y="0"/>
                    <a:pt x="6" y="1"/>
                  </a:cubicBezTo>
                  <a:cubicBezTo>
                    <a:pt x="2" y="3"/>
                    <a:pt x="0" y="6"/>
                    <a:pt x="0" y="10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367"/>
                    <a:pt x="4" y="371"/>
                    <a:pt x="9" y="371"/>
                  </a:cubicBezTo>
                  <a:close/>
                  <a:moveTo>
                    <a:pt x="9" y="422"/>
                  </a:moveTo>
                  <a:cubicBezTo>
                    <a:pt x="14" y="422"/>
                    <a:pt x="18" y="418"/>
                    <a:pt x="18" y="413"/>
                  </a:cubicBezTo>
                  <a:cubicBezTo>
                    <a:pt x="18" y="382"/>
                    <a:pt x="18" y="382"/>
                    <a:pt x="18" y="382"/>
                  </a:cubicBezTo>
                  <a:cubicBezTo>
                    <a:pt x="18" y="377"/>
                    <a:pt x="14" y="373"/>
                    <a:pt x="9" y="373"/>
                  </a:cubicBezTo>
                  <a:cubicBezTo>
                    <a:pt x="4" y="373"/>
                    <a:pt x="0" y="377"/>
                    <a:pt x="0" y="382"/>
                  </a:cubicBezTo>
                  <a:cubicBezTo>
                    <a:pt x="0" y="413"/>
                    <a:pt x="0" y="413"/>
                    <a:pt x="0" y="413"/>
                  </a:cubicBezTo>
                  <a:cubicBezTo>
                    <a:pt x="0" y="418"/>
                    <a:pt x="4" y="422"/>
                    <a:pt x="9" y="4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6"/>
            <p:cNvSpPr>
              <a:spLocks/>
            </p:cNvSpPr>
            <p:nvPr/>
          </p:nvSpPr>
          <p:spPr bwMode="auto">
            <a:xfrm>
              <a:off x="2393" y="1459"/>
              <a:ext cx="1004" cy="601"/>
            </a:xfrm>
            <a:custGeom>
              <a:avLst/>
              <a:gdLst>
                <a:gd name="T0" fmla="*/ 657 w 660"/>
                <a:gd name="T1" fmla="*/ 380 h 395"/>
                <a:gd name="T2" fmla="*/ 280 w 660"/>
                <a:gd name="T3" fmla="*/ 3 h 395"/>
                <a:gd name="T4" fmla="*/ 268 w 660"/>
                <a:gd name="T5" fmla="*/ 3 h 395"/>
                <a:gd name="T6" fmla="*/ 268 w 660"/>
                <a:gd name="T7" fmla="*/ 16 h 395"/>
                <a:gd name="T8" fmla="*/ 629 w 660"/>
                <a:gd name="T9" fmla="*/ 377 h 395"/>
                <a:gd name="T10" fmla="*/ 18 w 660"/>
                <a:gd name="T11" fmla="*/ 377 h 395"/>
                <a:gd name="T12" fmla="*/ 18 w 660"/>
                <a:gd name="T13" fmla="*/ 168 h 395"/>
                <a:gd name="T14" fmla="*/ 9 w 660"/>
                <a:gd name="T15" fmla="*/ 159 h 395"/>
                <a:gd name="T16" fmla="*/ 0 w 660"/>
                <a:gd name="T17" fmla="*/ 168 h 395"/>
                <a:gd name="T18" fmla="*/ 0 w 660"/>
                <a:gd name="T19" fmla="*/ 386 h 395"/>
                <a:gd name="T20" fmla="*/ 9 w 660"/>
                <a:gd name="T21" fmla="*/ 395 h 395"/>
                <a:gd name="T22" fmla="*/ 651 w 660"/>
                <a:gd name="T23" fmla="*/ 395 h 395"/>
                <a:gd name="T24" fmla="*/ 659 w 660"/>
                <a:gd name="T25" fmla="*/ 389 h 395"/>
                <a:gd name="T26" fmla="*/ 657 w 660"/>
                <a:gd name="T27" fmla="*/ 380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60" h="395">
                  <a:moveTo>
                    <a:pt x="657" y="380"/>
                  </a:moveTo>
                  <a:cubicBezTo>
                    <a:pt x="280" y="3"/>
                    <a:pt x="280" y="3"/>
                    <a:pt x="280" y="3"/>
                  </a:cubicBezTo>
                  <a:cubicBezTo>
                    <a:pt x="277" y="0"/>
                    <a:pt x="271" y="0"/>
                    <a:pt x="268" y="3"/>
                  </a:cubicBezTo>
                  <a:cubicBezTo>
                    <a:pt x="264" y="7"/>
                    <a:pt x="264" y="12"/>
                    <a:pt x="268" y="16"/>
                  </a:cubicBezTo>
                  <a:cubicBezTo>
                    <a:pt x="629" y="377"/>
                    <a:pt x="629" y="377"/>
                    <a:pt x="629" y="377"/>
                  </a:cubicBezTo>
                  <a:cubicBezTo>
                    <a:pt x="18" y="377"/>
                    <a:pt x="18" y="377"/>
                    <a:pt x="18" y="377"/>
                  </a:cubicBezTo>
                  <a:cubicBezTo>
                    <a:pt x="18" y="168"/>
                    <a:pt x="18" y="168"/>
                    <a:pt x="18" y="168"/>
                  </a:cubicBezTo>
                  <a:cubicBezTo>
                    <a:pt x="18" y="163"/>
                    <a:pt x="14" y="159"/>
                    <a:pt x="9" y="159"/>
                  </a:cubicBezTo>
                  <a:cubicBezTo>
                    <a:pt x="4" y="159"/>
                    <a:pt x="0" y="163"/>
                    <a:pt x="0" y="168"/>
                  </a:cubicBezTo>
                  <a:cubicBezTo>
                    <a:pt x="0" y="386"/>
                    <a:pt x="0" y="386"/>
                    <a:pt x="0" y="386"/>
                  </a:cubicBezTo>
                  <a:cubicBezTo>
                    <a:pt x="0" y="391"/>
                    <a:pt x="4" y="395"/>
                    <a:pt x="9" y="395"/>
                  </a:cubicBezTo>
                  <a:cubicBezTo>
                    <a:pt x="651" y="395"/>
                    <a:pt x="651" y="395"/>
                    <a:pt x="651" y="395"/>
                  </a:cubicBezTo>
                  <a:cubicBezTo>
                    <a:pt x="654" y="395"/>
                    <a:pt x="658" y="393"/>
                    <a:pt x="659" y="389"/>
                  </a:cubicBezTo>
                  <a:cubicBezTo>
                    <a:pt x="660" y="386"/>
                    <a:pt x="660" y="382"/>
                    <a:pt x="657" y="38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7"/>
            <p:cNvSpPr>
              <a:spLocks noEditPoints="1"/>
            </p:cNvSpPr>
            <p:nvPr/>
          </p:nvSpPr>
          <p:spPr bwMode="auto">
            <a:xfrm>
              <a:off x="2568" y="1474"/>
              <a:ext cx="409" cy="410"/>
            </a:xfrm>
            <a:custGeom>
              <a:avLst/>
              <a:gdLst>
                <a:gd name="T0" fmla="*/ 6 w 269"/>
                <a:gd name="T1" fmla="*/ 2 h 269"/>
                <a:gd name="T2" fmla="*/ 0 w 269"/>
                <a:gd name="T3" fmla="*/ 10 h 269"/>
                <a:gd name="T4" fmla="*/ 0 w 269"/>
                <a:gd name="T5" fmla="*/ 260 h 269"/>
                <a:gd name="T6" fmla="*/ 9 w 269"/>
                <a:gd name="T7" fmla="*/ 269 h 269"/>
                <a:gd name="T8" fmla="*/ 259 w 269"/>
                <a:gd name="T9" fmla="*/ 269 h 269"/>
                <a:gd name="T10" fmla="*/ 268 w 269"/>
                <a:gd name="T11" fmla="*/ 264 h 269"/>
                <a:gd name="T12" fmla="*/ 266 w 269"/>
                <a:gd name="T13" fmla="*/ 254 h 269"/>
                <a:gd name="T14" fmla="*/ 16 w 269"/>
                <a:gd name="T15" fmla="*/ 4 h 269"/>
                <a:gd name="T16" fmla="*/ 6 w 269"/>
                <a:gd name="T17" fmla="*/ 2 h 269"/>
                <a:gd name="T18" fmla="*/ 18 w 269"/>
                <a:gd name="T19" fmla="*/ 32 h 269"/>
                <a:gd name="T20" fmla="*/ 237 w 269"/>
                <a:gd name="T21" fmla="*/ 251 h 269"/>
                <a:gd name="T22" fmla="*/ 18 w 269"/>
                <a:gd name="T23" fmla="*/ 251 h 269"/>
                <a:gd name="T24" fmla="*/ 18 w 269"/>
                <a:gd name="T25" fmla="*/ 32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9" h="269">
                  <a:moveTo>
                    <a:pt x="6" y="2"/>
                  </a:moveTo>
                  <a:cubicBezTo>
                    <a:pt x="2" y="3"/>
                    <a:pt x="0" y="6"/>
                    <a:pt x="0" y="10"/>
                  </a:cubicBezTo>
                  <a:cubicBezTo>
                    <a:pt x="0" y="260"/>
                    <a:pt x="0" y="260"/>
                    <a:pt x="0" y="260"/>
                  </a:cubicBezTo>
                  <a:cubicBezTo>
                    <a:pt x="0" y="265"/>
                    <a:pt x="4" y="269"/>
                    <a:pt x="9" y="269"/>
                  </a:cubicBezTo>
                  <a:cubicBezTo>
                    <a:pt x="259" y="269"/>
                    <a:pt x="259" y="269"/>
                    <a:pt x="259" y="269"/>
                  </a:cubicBezTo>
                  <a:cubicBezTo>
                    <a:pt x="263" y="269"/>
                    <a:pt x="266" y="267"/>
                    <a:pt x="268" y="264"/>
                  </a:cubicBezTo>
                  <a:cubicBezTo>
                    <a:pt x="269" y="260"/>
                    <a:pt x="268" y="256"/>
                    <a:pt x="266" y="25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3" y="1"/>
                    <a:pt x="9" y="0"/>
                    <a:pt x="6" y="2"/>
                  </a:cubicBezTo>
                  <a:close/>
                  <a:moveTo>
                    <a:pt x="18" y="32"/>
                  </a:moveTo>
                  <a:cubicBezTo>
                    <a:pt x="237" y="251"/>
                    <a:pt x="237" y="251"/>
                    <a:pt x="237" y="251"/>
                  </a:cubicBezTo>
                  <a:cubicBezTo>
                    <a:pt x="18" y="251"/>
                    <a:pt x="18" y="251"/>
                    <a:pt x="18" y="251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8"/>
            <p:cNvSpPr>
              <a:spLocks noEditPoints="1"/>
            </p:cNvSpPr>
            <p:nvPr/>
          </p:nvSpPr>
          <p:spPr bwMode="auto">
            <a:xfrm>
              <a:off x="2436" y="1274"/>
              <a:ext cx="67" cy="737"/>
            </a:xfrm>
            <a:custGeom>
              <a:avLst/>
              <a:gdLst>
                <a:gd name="T0" fmla="*/ 9 w 44"/>
                <a:gd name="T1" fmla="*/ 333 h 485"/>
                <a:gd name="T2" fmla="*/ 9 w 44"/>
                <a:gd name="T3" fmla="*/ 352 h 485"/>
                <a:gd name="T4" fmla="*/ 44 w 44"/>
                <a:gd name="T5" fmla="*/ 343 h 485"/>
                <a:gd name="T6" fmla="*/ 35 w 44"/>
                <a:gd name="T7" fmla="*/ 167 h 485"/>
                <a:gd name="T8" fmla="*/ 0 w 44"/>
                <a:gd name="T9" fmla="*/ 176 h 485"/>
                <a:gd name="T10" fmla="*/ 35 w 44"/>
                <a:gd name="T11" fmla="*/ 185 h 485"/>
                <a:gd name="T12" fmla="*/ 35 w 44"/>
                <a:gd name="T13" fmla="*/ 167 h 485"/>
                <a:gd name="T14" fmla="*/ 35 w 44"/>
                <a:gd name="T15" fmla="*/ 19 h 485"/>
                <a:gd name="T16" fmla="*/ 35 w 44"/>
                <a:gd name="T17" fmla="*/ 0 h 485"/>
                <a:gd name="T18" fmla="*/ 0 w 44"/>
                <a:gd name="T19" fmla="*/ 10 h 485"/>
                <a:gd name="T20" fmla="*/ 22 w 44"/>
                <a:gd name="T21" fmla="*/ 433 h 485"/>
                <a:gd name="T22" fmla="*/ 0 w 44"/>
                <a:gd name="T23" fmla="*/ 442 h 485"/>
                <a:gd name="T24" fmla="*/ 22 w 44"/>
                <a:gd name="T25" fmla="*/ 451 h 485"/>
                <a:gd name="T26" fmla="*/ 22 w 44"/>
                <a:gd name="T27" fmla="*/ 433 h 485"/>
                <a:gd name="T28" fmla="*/ 9 w 44"/>
                <a:gd name="T29" fmla="*/ 467 h 485"/>
                <a:gd name="T30" fmla="*/ 9 w 44"/>
                <a:gd name="T31" fmla="*/ 485 h 485"/>
                <a:gd name="T32" fmla="*/ 31 w 44"/>
                <a:gd name="T33" fmla="*/ 476 h 485"/>
                <a:gd name="T34" fmla="*/ 22 w 44"/>
                <a:gd name="T35" fmla="*/ 400 h 485"/>
                <a:gd name="T36" fmla="*/ 0 w 44"/>
                <a:gd name="T37" fmla="*/ 409 h 485"/>
                <a:gd name="T38" fmla="*/ 22 w 44"/>
                <a:gd name="T39" fmla="*/ 418 h 485"/>
                <a:gd name="T40" fmla="*/ 22 w 44"/>
                <a:gd name="T41" fmla="*/ 400 h 485"/>
                <a:gd name="T42" fmla="*/ 9 w 44"/>
                <a:gd name="T43" fmla="*/ 367 h 485"/>
                <a:gd name="T44" fmla="*/ 9 w 44"/>
                <a:gd name="T45" fmla="*/ 385 h 485"/>
                <a:gd name="T46" fmla="*/ 31 w 44"/>
                <a:gd name="T47" fmla="*/ 376 h 485"/>
                <a:gd name="T48" fmla="*/ 9 w 44"/>
                <a:gd name="T49" fmla="*/ 285 h 485"/>
                <a:gd name="T50" fmla="*/ 31 w 44"/>
                <a:gd name="T51" fmla="*/ 276 h 485"/>
                <a:gd name="T52" fmla="*/ 9 w 44"/>
                <a:gd name="T53" fmla="*/ 267 h 485"/>
                <a:gd name="T54" fmla="*/ 9 w 44"/>
                <a:gd name="T55" fmla="*/ 285 h 485"/>
                <a:gd name="T56" fmla="*/ 22 w 44"/>
                <a:gd name="T57" fmla="*/ 318 h 485"/>
                <a:gd name="T58" fmla="*/ 22 w 44"/>
                <a:gd name="T59" fmla="*/ 300 h 485"/>
                <a:gd name="T60" fmla="*/ 0 w 44"/>
                <a:gd name="T61" fmla="*/ 309 h 485"/>
                <a:gd name="T62" fmla="*/ 9 w 44"/>
                <a:gd name="T63" fmla="*/ 252 h 485"/>
                <a:gd name="T64" fmla="*/ 31 w 44"/>
                <a:gd name="T65" fmla="*/ 243 h 485"/>
                <a:gd name="T66" fmla="*/ 9 w 44"/>
                <a:gd name="T67" fmla="*/ 233 h 485"/>
                <a:gd name="T68" fmla="*/ 9 w 44"/>
                <a:gd name="T69" fmla="*/ 252 h 485"/>
                <a:gd name="T70" fmla="*/ 22 w 44"/>
                <a:gd name="T71" fmla="*/ 218 h 485"/>
                <a:gd name="T72" fmla="*/ 22 w 44"/>
                <a:gd name="T73" fmla="*/ 200 h 485"/>
                <a:gd name="T74" fmla="*/ 0 w 44"/>
                <a:gd name="T75" fmla="*/ 209 h 485"/>
                <a:gd name="T76" fmla="*/ 9 w 44"/>
                <a:gd name="T77" fmla="*/ 119 h 485"/>
                <a:gd name="T78" fmla="*/ 31 w 44"/>
                <a:gd name="T79" fmla="*/ 109 h 485"/>
                <a:gd name="T80" fmla="*/ 9 w 44"/>
                <a:gd name="T81" fmla="*/ 100 h 485"/>
                <a:gd name="T82" fmla="*/ 9 w 44"/>
                <a:gd name="T83" fmla="*/ 119 h 485"/>
                <a:gd name="T84" fmla="*/ 22 w 44"/>
                <a:gd name="T85" fmla="*/ 152 h 485"/>
                <a:gd name="T86" fmla="*/ 22 w 44"/>
                <a:gd name="T87" fmla="*/ 134 h 485"/>
                <a:gd name="T88" fmla="*/ 0 w 44"/>
                <a:gd name="T89" fmla="*/ 143 h 485"/>
                <a:gd name="T90" fmla="*/ 9 w 44"/>
                <a:gd name="T91" fmla="*/ 85 h 485"/>
                <a:gd name="T92" fmla="*/ 31 w 44"/>
                <a:gd name="T93" fmla="*/ 76 h 485"/>
                <a:gd name="T94" fmla="*/ 9 w 44"/>
                <a:gd name="T95" fmla="*/ 67 h 485"/>
                <a:gd name="T96" fmla="*/ 9 w 44"/>
                <a:gd name="T97" fmla="*/ 85 h 485"/>
                <a:gd name="T98" fmla="*/ 22 w 44"/>
                <a:gd name="T99" fmla="*/ 52 h 485"/>
                <a:gd name="T100" fmla="*/ 22 w 44"/>
                <a:gd name="T101" fmla="*/ 34 h 485"/>
                <a:gd name="T102" fmla="*/ 0 w 44"/>
                <a:gd name="T103" fmla="*/ 43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4" h="485">
                  <a:moveTo>
                    <a:pt x="35" y="333"/>
                  </a:moveTo>
                  <a:cubicBezTo>
                    <a:pt x="9" y="333"/>
                    <a:pt x="9" y="333"/>
                    <a:pt x="9" y="333"/>
                  </a:cubicBezTo>
                  <a:cubicBezTo>
                    <a:pt x="4" y="333"/>
                    <a:pt x="0" y="338"/>
                    <a:pt x="0" y="343"/>
                  </a:cubicBezTo>
                  <a:cubicBezTo>
                    <a:pt x="0" y="348"/>
                    <a:pt x="4" y="352"/>
                    <a:pt x="9" y="352"/>
                  </a:cubicBezTo>
                  <a:cubicBezTo>
                    <a:pt x="35" y="352"/>
                    <a:pt x="35" y="352"/>
                    <a:pt x="35" y="352"/>
                  </a:cubicBezTo>
                  <a:cubicBezTo>
                    <a:pt x="40" y="352"/>
                    <a:pt x="44" y="348"/>
                    <a:pt x="44" y="343"/>
                  </a:cubicBezTo>
                  <a:cubicBezTo>
                    <a:pt x="44" y="338"/>
                    <a:pt x="40" y="333"/>
                    <a:pt x="35" y="333"/>
                  </a:cubicBezTo>
                  <a:close/>
                  <a:moveTo>
                    <a:pt x="35" y="167"/>
                  </a:moveTo>
                  <a:cubicBezTo>
                    <a:pt x="9" y="167"/>
                    <a:pt x="9" y="167"/>
                    <a:pt x="9" y="167"/>
                  </a:cubicBezTo>
                  <a:cubicBezTo>
                    <a:pt x="4" y="167"/>
                    <a:pt x="0" y="171"/>
                    <a:pt x="0" y="176"/>
                  </a:cubicBezTo>
                  <a:cubicBezTo>
                    <a:pt x="0" y="181"/>
                    <a:pt x="4" y="185"/>
                    <a:pt x="9" y="185"/>
                  </a:cubicBezTo>
                  <a:cubicBezTo>
                    <a:pt x="35" y="185"/>
                    <a:pt x="35" y="185"/>
                    <a:pt x="35" y="185"/>
                  </a:cubicBezTo>
                  <a:cubicBezTo>
                    <a:pt x="40" y="185"/>
                    <a:pt x="44" y="181"/>
                    <a:pt x="44" y="176"/>
                  </a:cubicBezTo>
                  <a:cubicBezTo>
                    <a:pt x="44" y="171"/>
                    <a:pt x="40" y="167"/>
                    <a:pt x="35" y="167"/>
                  </a:cubicBezTo>
                  <a:close/>
                  <a:moveTo>
                    <a:pt x="9" y="19"/>
                  </a:moveTo>
                  <a:cubicBezTo>
                    <a:pt x="35" y="19"/>
                    <a:pt x="35" y="19"/>
                    <a:pt x="35" y="19"/>
                  </a:cubicBezTo>
                  <a:cubicBezTo>
                    <a:pt x="40" y="19"/>
                    <a:pt x="44" y="15"/>
                    <a:pt x="44" y="10"/>
                  </a:cubicBezTo>
                  <a:cubicBezTo>
                    <a:pt x="44" y="5"/>
                    <a:pt x="40" y="0"/>
                    <a:pt x="35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5"/>
                    <a:pt x="4" y="19"/>
                    <a:pt x="9" y="19"/>
                  </a:cubicBezTo>
                  <a:close/>
                  <a:moveTo>
                    <a:pt x="22" y="433"/>
                  </a:moveTo>
                  <a:cubicBezTo>
                    <a:pt x="9" y="433"/>
                    <a:pt x="9" y="433"/>
                    <a:pt x="9" y="433"/>
                  </a:cubicBezTo>
                  <a:cubicBezTo>
                    <a:pt x="4" y="433"/>
                    <a:pt x="0" y="437"/>
                    <a:pt x="0" y="442"/>
                  </a:cubicBezTo>
                  <a:cubicBezTo>
                    <a:pt x="0" y="447"/>
                    <a:pt x="4" y="451"/>
                    <a:pt x="9" y="451"/>
                  </a:cubicBezTo>
                  <a:cubicBezTo>
                    <a:pt x="22" y="451"/>
                    <a:pt x="22" y="451"/>
                    <a:pt x="22" y="451"/>
                  </a:cubicBezTo>
                  <a:cubicBezTo>
                    <a:pt x="27" y="451"/>
                    <a:pt x="31" y="447"/>
                    <a:pt x="31" y="442"/>
                  </a:cubicBezTo>
                  <a:cubicBezTo>
                    <a:pt x="31" y="437"/>
                    <a:pt x="27" y="433"/>
                    <a:pt x="22" y="433"/>
                  </a:cubicBezTo>
                  <a:close/>
                  <a:moveTo>
                    <a:pt x="22" y="467"/>
                  </a:moveTo>
                  <a:cubicBezTo>
                    <a:pt x="9" y="467"/>
                    <a:pt x="9" y="467"/>
                    <a:pt x="9" y="467"/>
                  </a:cubicBezTo>
                  <a:cubicBezTo>
                    <a:pt x="4" y="467"/>
                    <a:pt x="0" y="471"/>
                    <a:pt x="0" y="476"/>
                  </a:cubicBezTo>
                  <a:cubicBezTo>
                    <a:pt x="0" y="481"/>
                    <a:pt x="4" y="485"/>
                    <a:pt x="9" y="485"/>
                  </a:cubicBezTo>
                  <a:cubicBezTo>
                    <a:pt x="22" y="485"/>
                    <a:pt x="22" y="485"/>
                    <a:pt x="22" y="485"/>
                  </a:cubicBezTo>
                  <a:cubicBezTo>
                    <a:pt x="27" y="485"/>
                    <a:pt x="31" y="481"/>
                    <a:pt x="31" y="476"/>
                  </a:cubicBezTo>
                  <a:cubicBezTo>
                    <a:pt x="31" y="471"/>
                    <a:pt x="27" y="467"/>
                    <a:pt x="22" y="467"/>
                  </a:cubicBezTo>
                  <a:close/>
                  <a:moveTo>
                    <a:pt x="22" y="400"/>
                  </a:moveTo>
                  <a:cubicBezTo>
                    <a:pt x="9" y="400"/>
                    <a:pt x="9" y="400"/>
                    <a:pt x="9" y="400"/>
                  </a:cubicBezTo>
                  <a:cubicBezTo>
                    <a:pt x="4" y="400"/>
                    <a:pt x="0" y="404"/>
                    <a:pt x="0" y="409"/>
                  </a:cubicBezTo>
                  <a:cubicBezTo>
                    <a:pt x="0" y="414"/>
                    <a:pt x="4" y="418"/>
                    <a:pt x="9" y="418"/>
                  </a:cubicBezTo>
                  <a:cubicBezTo>
                    <a:pt x="22" y="418"/>
                    <a:pt x="22" y="418"/>
                    <a:pt x="22" y="418"/>
                  </a:cubicBezTo>
                  <a:cubicBezTo>
                    <a:pt x="27" y="418"/>
                    <a:pt x="31" y="414"/>
                    <a:pt x="31" y="409"/>
                  </a:cubicBezTo>
                  <a:cubicBezTo>
                    <a:pt x="31" y="404"/>
                    <a:pt x="27" y="400"/>
                    <a:pt x="22" y="400"/>
                  </a:cubicBezTo>
                  <a:close/>
                  <a:moveTo>
                    <a:pt x="22" y="367"/>
                  </a:moveTo>
                  <a:cubicBezTo>
                    <a:pt x="9" y="367"/>
                    <a:pt x="9" y="367"/>
                    <a:pt x="9" y="367"/>
                  </a:cubicBezTo>
                  <a:cubicBezTo>
                    <a:pt x="4" y="367"/>
                    <a:pt x="0" y="371"/>
                    <a:pt x="0" y="376"/>
                  </a:cubicBezTo>
                  <a:cubicBezTo>
                    <a:pt x="0" y="381"/>
                    <a:pt x="4" y="385"/>
                    <a:pt x="9" y="385"/>
                  </a:cubicBezTo>
                  <a:cubicBezTo>
                    <a:pt x="22" y="385"/>
                    <a:pt x="22" y="385"/>
                    <a:pt x="22" y="385"/>
                  </a:cubicBezTo>
                  <a:cubicBezTo>
                    <a:pt x="27" y="385"/>
                    <a:pt x="31" y="381"/>
                    <a:pt x="31" y="376"/>
                  </a:cubicBezTo>
                  <a:cubicBezTo>
                    <a:pt x="31" y="371"/>
                    <a:pt x="27" y="367"/>
                    <a:pt x="22" y="367"/>
                  </a:cubicBezTo>
                  <a:close/>
                  <a:moveTo>
                    <a:pt x="9" y="285"/>
                  </a:moveTo>
                  <a:cubicBezTo>
                    <a:pt x="22" y="285"/>
                    <a:pt x="22" y="285"/>
                    <a:pt x="22" y="285"/>
                  </a:cubicBezTo>
                  <a:cubicBezTo>
                    <a:pt x="27" y="285"/>
                    <a:pt x="31" y="281"/>
                    <a:pt x="31" y="276"/>
                  </a:cubicBezTo>
                  <a:cubicBezTo>
                    <a:pt x="31" y="271"/>
                    <a:pt x="27" y="267"/>
                    <a:pt x="22" y="267"/>
                  </a:cubicBezTo>
                  <a:cubicBezTo>
                    <a:pt x="9" y="267"/>
                    <a:pt x="9" y="267"/>
                    <a:pt x="9" y="267"/>
                  </a:cubicBezTo>
                  <a:cubicBezTo>
                    <a:pt x="4" y="267"/>
                    <a:pt x="0" y="271"/>
                    <a:pt x="0" y="276"/>
                  </a:cubicBezTo>
                  <a:cubicBezTo>
                    <a:pt x="0" y="281"/>
                    <a:pt x="4" y="285"/>
                    <a:pt x="9" y="285"/>
                  </a:cubicBezTo>
                  <a:close/>
                  <a:moveTo>
                    <a:pt x="9" y="318"/>
                  </a:moveTo>
                  <a:cubicBezTo>
                    <a:pt x="22" y="318"/>
                    <a:pt x="22" y="318"/>
                    <a:pt x="22" y="318"/>
                  </a:cubicBezTo>
                  <a:cubicBezTo>
                    <a:pt x="27" y="318"/>
                    <a:pt x="31" y="314"/>
                    <a:pt x="31" y="309"/>
                  </a:cubicBezTo>
                  <a:cubicBezTo>
                    <a:pt x="31" y="304"/>
                    <a:pt x="27" y="300"/>
                    <a:pt x="22" y="300"/>
                  </a:cubicBezTo>
                  <a:cubicBezTo>
                    <a:pt x="9" y="300"/>
                    <a:pt x="9" y="300"/>
                    <a:pt x="9" y="300"/>
                  </a:cubicBezTo>
                  <a:cubicBezTo>
                    <a:pt x="4" y="300"/>
                    <a:pt x="0" y="304"/>
                    <a:pt x="0" y="309"/>
                  </a:cubicBezTo>
                  <a:cubicBezTo>
                    <a:pt x="0" y="314"/>
                    <a:pt x="4" y="318"/>
                    <a:pt x="9" y="318"/>
                  </a:cubicBezTo>
                  <a:close/>
                  <a:moveTo>
                    <a:pt x="9" y="252"/>
                  </a:moveTo>
                  <a:cubicBezTo>
                    <a:pt x="22" y="252"/>
                    <a:pt x="22" y="252"/>
                    <a:pt x="22" y="252"/>
                  </a:cubicBezTo>
                  <a:cubicBezTo>
                    <a:pt x="27" y="252"/>
                    <a:pt x="31" y="248"/>
                    <a:pt x="31" y="243"/>
                  </a:cubicBezTo>
                  <a:cubicBezTo>
                    <a:pt x="31" y="238"/>
                    <a:pt x="27" y="233"/>
                    <a:pt x="22" y="233"/>
                  </a:cubicBezTo>
                  <a:cubicBezTo>
                    <a:pt x="9" y="233"/>
                    <a:pt x="9" y="233"/>
                    <a:pt x="9" y="233"/>
                  </a:cubicBezTo>
                  <a:cubicBezTo>
                    <a:pt x="4" y="233"/>
                    <a:pt x="0" y="238"/>
                    <a:pt x="0" y="243"/>
                  </a:cubicBezTo>
                  <a:cubicBezTo>
                    <a:pt x="0" y="248"/>
                    <a:pt x="4" y="252"/>
                    <a:pt x="9" y="252"/>
                  </a:cubicBezTo>
                  <a:close/>
                  <a:moveTo>
                    <a:pt x="9" y="218"/>
                  </a:moveTo>
                  <a:cubicBezTo>
                    <a:pt x="22" y="218"/>
                    <a:pt x="22" y="218"/>
                    <a:pt x="22" y="218"/>
                  </a:cubicBezTo>
                  <a:cubicBezTo>
                    <a:pt x="27" y="218"/>
                    <a:pt x="31" y="214"/>
                    <a:pt x="31" y="209"/>
                  </a:cubicBezTo>
                  <a:cubicBezTo>
                    <a:pt x="31" y="204"/>
                    <a:pt x="27" y="200"/>
                    <a:pt x="22" y="200"/>
                  </a:cubicBezTo>
                  <a:cubicBezTo>
                    <a:pt x="9" y="200"/>
                    <a:pt x="9" y="200"/>
                    <a:pt x="9" y="200"/>
                  </a:cubicBezTo>
                  <a:cubicBezTo>
                    <a:pt x="4" y="200"/>
                    <a:pt x="0" y="204"/>
                    <a:pt x="0" y="209"/>
                  </a:cubicBezTo>
                  <a:cubicBezTo>
                    <a:pt x="0" y="214"/>
                    <a:pt x="4" y="218"/>
                    <a:pt x="9" y="218"/>
                  </a:cubicBezTo>
                  <a:close/>
                  <a:moveTo>
                    <a:pt x="9" y="119"/>
                  </a:moveTo>
                  <a:cubicBezTo>
                    <a:pt x="22" y="119"/>
                    <a:pt x="22" y="119"/>
                    <a:pt x="22" y="119"/>
                  </a:cubicBezTo>
                  <a:cubicBezTo>
                    <a:pt x="27" y="119"/>
                    <a:pt x="31" y="114"/>
                    <a:pt x="31" y="109"/>
                  </a:cubicBezTo>
                  <a:cubicBezTo>
                    <a:pt x="31" y="104"/>
                    <a:pt x="27" y="100"/>
                    <a:pt x="22" y="100"/>
                  </a:cubicBezTo>
                  <a:cubicBezTo>
                    <a:pt x="9" y="100"/>
                    <a:pt x="9" y="100"/>
                    <a:pt x="9" y="100"/>
                  </a:cubicBezTo>
                  <a:cubicBezTo>
                    <a:pt x="4" y="100"/>
                    <a:pt x="0" y="104"/>
                    <a:pt x="0" y="109"/>
                  </a:cubicBezTo>
                  <a:cubicBezTo>
                    <a:pt x="0" y="114"/>
                    <a:pt x="4" y="119"/>
                    <a:pt x="9" y="119"/>
                  </a:cubicBezTo>
                  <a:close/>
                  <a:moveTo>
                    <a:pt x="9" y="152"/>
                  </a:moveTo>
                  <a:cubicBezTo>
                    <a:pt x="22" y="152"/>
                    <a:pt x="22" y="152"/>
                    <a:pt x="22" y="152"/>
                  </a:cubicBezTo>
                  <a:cubicBezTo>
                    <a:pt x="27" y="152"/>
                    <a:pt x="31" y="148"/>
                    <a:pt x="31" y="143"/>
                  </a:cubicBezTo>
                  <a:cubicBezTo>
                    <a:pt x="31" y="138"/>
                    <a:pt x="27" y="134"/>
                    <a:pt x="22" y="134"/>
                  </a:cubicBezTo>
                  <a:cubicBezTo>
                    <a:pt x="9" y="134"/>
                    <a:pt x="9" y="134"/>
                    <a:pt x="9" y="134"/>
                  </a:cubicBezTo>
                  <a:cubicBezTo>
                    <a:pt x="4" y="134"/>
                    <a:pt x="0" y="138"/>
                    <a:pt x="0" y="143"/>
                  </a:cubicBezTo>
                  <a:cubicBezTo>
                    <a:pt x="0" y="148"/>
                    <a:pt x="4" y="152"/>
                    <a:pt x="9" y="152"/>
                  </a:cubicBezTo>
                  <a:close/>
                  <a:moveTo>
                    <a:pt x="9" y="85"/>
                  </a:moveTo>
                  <a:cubicBezTo>
                    <a:pt x="22" y="85"/>
                    <a:pt x="22" y="85"/>
                    <a:pt x="22" y="85"/>
                  </a:cubicBezTo>
                  <a:cubicBezTo>
                    <a:pt x="27" y="85"/>
                    <a:pt x="31" y="81"/>
                    <a:pt x="31" y="76"/>
                  </a:cubicBezTo>
                  <a:cubicBezTo>
                    <a:pt x="31" y="71"/>
                    <a:pt x="27" y="67"/>
                    <a:pt x="22" y="67"/>
                  </a:cubicBezTo>
                  <a:cubicBezTo>
                    <a:pt x="9" y="67"/>
                    <a:pt x="9" y="67"/>
                    <a:pt x="9" y="67"/>
                  </a:cubicBezTo>
                  <a:cubicBezTo>
                    <a:pt x="4" y="67"/>
                    <a:pt x="0" y="71"/>
                    <a:pt x="0" y="76"/>
                  </a:cubicBezTo>
                  <a:cubicBezTo>
                    <a:pt x="0" y="81"/>
                    <a:pt x="4" y="85"/>
                    <a:pt x="9" y="85"/>
                  </a:cubicBezTo>
                  <a:close/>
                  <a:moveTo>
                    <a:pt x="9" y="52"/>
                  </a:moveTo>
                  <a:cubicBezTo>
                    <a:pt x="22" y="52"/>
                    <a:pt x="22" y="52"/>
                    <a:pt x="22" y="52"/>
                  </a:cubicBezTo>
                  <a:cubicBezTo>
                    <a:pt x="27" y="52"/>
                    <a:pt x="31" y="48"/>
                    <a:pt x="31" y="43"/>
                  </a:cubicBezTo>
                  <a:cubicBezTo>
                    <a:pt x="31" y="38"/>
                    <a:pt x="27" y="34"/>
                    <a:pt x="22" y="34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4" y="34"/>
                    <a:pt x="0" y="38"/>
                    <a:pt x="0" y="43"/>
                  </a:cubicBezTo>
                  <a:cubicBezTo>
                    <a:pt x="0" y="48"/>
                    <a:pt x="4" y="52"/>
                    <a:pt x="9" y="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2840735" y="309225"/>
            <a:ext cx="57388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11,02km?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803498" y="1373593"/>
            <a:ext cx="3684727" cy="655210"/>
            <a:chOff x="1009192" y="32760"/>
            <a:chExt cx="3684727" cy="655210"/>
          </a:xfrm>
        </p:grpSpPr>
        <p:sp>
          <p:nvSpPr>
            <p:cNvPr id="31" name="Rectangle 30"/>
            <p:cNvSpPr/>
            <p:nvPr/>
          </p:nvSpPr>
          <p:spPr>
            <a:xfrm>
              <a:off x="1009192" y="32760"/>
              <a:ext cx="3684727" cy="65521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TextBox 46"/>
            <p:cNvSpPr txBox="1"/>
            <p:nvPr/>
          </p:nvSpPr>
          <p:spPr>
            <a:xfrm>
              <a:off x="1009192" y="32760"/>
              <a:ext cx="3684727" cy="655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t" anchorCtr="0">
              <a:noAutofit/>
            </a:bodyPr>
            <a:lstStyle/>
            <a:p>
              <a:pPr lvl="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dirty="0"/>
                <a:t>a) 11,20km</a:t>
              </a:r>
              <a:endParaRPr lang="en-US" sz="3100" kern="1200" dirty="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3803498" y="2111010"/>
            <a:ext cx="3684727" cy="65521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0" name="Rectangle 59"/>
          <p:cNvSpPr/>
          <p:nvPr/>
        </p:nvSpPr>
        <p:spPr>
          <a:xfrm>
            <a:off x="-1628341" y="1045988"/>
            <a:ext cx="3684727" cy="65521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5" name="Rectangle 64"/>
          <p:cNvSpPr/>
          <p:nvPr/>
        </p:nvSpPr>
        <p:spPr>
          <a:xfrm>
            <a:off x="1659466" y="4447780"/>
            <a:ext cx="3684727" cy="65521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7" name="Straight Connector 66"/>
          <p:cNvSpPr/>
          <p:nvPr/>
        </p:nvSpPr>
        <p:spPr>
          <a:xfrm>
            <a:off x="3930339" y="1938339"/>
            <a:ext cx="3755136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8" name="Straight Connector 67"/>
          <p:cNvSpPr/>
          <p:nvPr/>
        </p:nvSpPr>
        <p:spPr>
          <a:xfrm>
            <a:off x="3930339" y="2659615"/>
            <a:ext cx="3755136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9" name="TextBox 68"/>
          <p:cNvSpPr txBox="1"/>
          <p:nvPr/>
        </p:nvSpPr>
        <p:spPr>
          <a:xfrm>
            <a:off x="3803498" y="2806754"/>
            <a:ext cx="3684727" cy="6552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8110" tIns="118110" rIns="118110" bIns="118110" numCol="1" spcCol="1270" anchor="t" anchorCtr="0">
            <a:noAutofit/>
          </a:bodyPr>
          <a:lstStyle/>
          <a:p>
            <a:pPr lvl="0" algn="l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00" dirty="0"/>
              <a:t>c) 11km 20m</a:t>
            </a:r>
            <a:endParaRPr lang="en-US" sz="3100" kern="1200" dirty="0"/>
          </a:p>
        </p:txBody>
      </p:sp>
      <p:sp>
        <p:nvSpPr>
          <p:cNvPr id="70" name="Straight Connector 69"/>
          <p:cNvSpPr/>
          <p:nvPr/>
        </p:nvSpPr>
        <p:spPr>
          <a:xfrm>
            <a:off x="3952917" y="3372734"/>
            <a:ext cx="3755136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1" name="TextBox 70"/>
          <p:cNvSpPr txBox="1"/>
          <p:nvPr/>
        </p:nvSpPr>
        <p:spPr>
          <a:xfrm>
            <a:off x="3814787" y="3502498"/>
            <a:ext cx="3684727" cy="6552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8110" tIns="118110" rIns="118110" bIns="118110" numCol="1" spcCol="1270" anchor="t" anchorCtr="0">
            <a:noAutofit/>
          </a:bodyPr>
          <a:lstStyle/>
          <a:p>
            <a:pPr lvl="0" algn="l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00" dirty="0"/>
              <a:t>d) 11 020m</a:t>
            </a:r>
            <a:endParaRPr lang="en-US" sz="3100" kern="1200" dirty="0"/>
          </a:p>
        </p:txBody>
      </p:sp>
      <p:sp>
        <p:nvSpPr>
          <p:cNvPr id="72" name="Straight Connector 71"/>
          <p:cNvSpPr/>
          <p:nvPr/>
        </p:nvSpPr>
        <p:spPr>
          <a:xfrm>
            <a:off x="3952917" y="4115553"/>
            <a:ext cx="3755136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3" name="TextBox 72"/>
          <p:cNvSpPr txBox="1"/>
          <p:nvPr/>
        </p:nvSpPr>
        <p:spPr>
          <a:xfrm>
            <a:off x="3803498" y="2061835"/>
            <a:ext cx="3684727" cy="6552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8110" tIns="118110" rIns="118110" bIns="118110" numCol="1" spcCol="1270" anchor="t" anchorCtr="0">
            <a:noAutofit/>
          </a:bodyPr>
          <a:lstStyle/>
          <a:p>
            <a:pPr lvl="0" algn="l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00" dirty="0"/>
              <a:t>b) 11,020km</a:t>
            </a:r>
            <a:endParaRPr lang="en-US" sz="3100" kern="1200" dirty="0"/>
          </a:p>
        </p:txBody>
      </p:sp>
    </p:spTree>
    <p:extLst>
      <p:ext uri="{BB962C8B-B14F-4D97-AF65-F5344CB8AC3E}">
        <p14:creationId xmlns:p14="http://schemas.microsoft.com/office/powerpoint/2010/main" val="418286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4F4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4F4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4F4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4F4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  <p:bldP spid="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B11D40AF-5230-44B4-823C-81F53C5DD6DA}"/>
              </a:ext>
            </a:extLst>
          </p:cNvPr>
          <p:cNvCxnSpPr/>
          <p:nvPr/>
        </p:nvCxnSpPr>
        <p:spPr>
          <a:xfrm>
            <a:off x="4511278" y="995102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17E0A20C-196C-4D48-8421-73CA19A66001}"/>
              </a:ext>
            </a:extLst>
          </p:cNvPr>
          <p:cNvSpPr>
            <a:spLocks/>
          </p:cNvSpPr>
          <p:nvPr/>
        </p:nvSpPr>
        <p:spPr bwMode="auto">
          <a:xfrm>
            <a:off x="5579650" y="873875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2055B5F3-F5B5-4E5C-94C4-0DB201D455AA}"/>
              </a:ext>
            </a:extLst>
          </p:cNvPr>
          <p:cNvSpPr>
            <a:spLocks noEditPoints="1"/>
          </p:cNvSpPr>
          <p:nvPr/>
        </p:nvSpPr>
        <p:spPr bwMode="auto">
          <a:xfrm>
            <a:off x="3585115" y="557466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31029EF8-B2C0-4A1D-8CCA-CD6A9D000793}"/>
              </a:ext>
            </a:extLst>
          </p:cNvPr>
          <p:cNvSpPr>
            <a:spLocks noEditPoints="1"/>
          </p:cNvSpPr>
          <p:nvPr/>
        </p:nvSpPr>
        <p:spPr bwMode="auto">
          <a:xfrm>
            <a:off x="5485073" y="49735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231C76F0-BAF9-43D2-AC8B-EA4D24FC6CA1}"/>
              </a:ext>
            </a:extLst>
          </p:cNvPr>
          <p:cNvSpPr>
            <a:spLocks/>
          </p:cNvSpPr>
          <p:nvPr/>
        </p:nvSpPr>
        <p:spPr bwMode="auto">
          <a:xfrm>
            <a:off x="3491329" y="979902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1D744680-4219-4A40-BDA7-9393A64D1017}"/>
              </a:ext>
            </a:extLst>
          </p:cNvPr>
          <p:cNvSpPr/>
          <p:nvPr/>
        </p:nvSpPr>
        <p:spPr>
          <a:xfrm>
            <a:off x="2255520" y="1934309"/>
            <a:ext cx="2011680" cy="1194816"/>
          </a:xfrm>
          <a:custGeom>
            <a:avLst/>
            <a:gdLst>
              <a:gd name="connsiteX0" fmla="*/ 0 w 2011680"/>
              <a:gd name="connsiteY0" fmla="*/ 0 h 1194816"/>
              <a:gd name="connsiteX1" fmla="*/ 2011680 w 2011680"/>
              <a:gd name="connsiteY1" fmla="*/ 0 h 1194816"/>
              <a:gd name="connsiteX2" fmla="*/ 2011680 w 2011680"/>
              <a:gd name="connsiteY2" fmla="*/ 1194816 h 1194816"/>
              <a:gd name="connsiteX3" fmla="*/ 0 w 2011680"/>
              <a:gd name="connsiteY3" fmla="*/ 1194816 h 1194816"/>
              <a:gd name="connsiteX4" fmla="*/ 0 w 2011680"/>
              <a:gd name="connsiteY4" fmla="*/ 0 h 119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1680" h="1194816">
                <a:moveTo>
                  <a:pt x="0" y="0"/>
                </a:moveTo>
                <a:lnTo>
                  <a:pt x="2011680" y="0"/>
                </a:lnTo>
                <a:lnTo>
                  <a:pt x="2011680" y="1194816"/>
                </a:lnTo>
                <a:lnTo>
                  <a:pt x="0" y="119481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56464" rIns="0" bIns="167640" numCol="1" spcCol="1270" anchor="ctr" anchorCtr="0">
            <a:noAutofit/>
          </a:bodyPr>
          <a:lstStyle/>
          <a:p>
            <a:pPr marL="0" lvl="0" indent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4400" kern="1200"/>
          </a:p>
        </p:txBody>
      </p:sp>
      <p:sp>
        <p:nvSpPr>
          <p:cNvPr id="17" name="任意多边形: 形状 16">
            <a:extLst>
              <a:ext uri="{FF2B5EF4-FFF2-40B4-BE49-F238E27FC236}">
                <a16:creationId xmlns:a16="http://schemas.microsoft.com/office/drawing/2014/main" id="{4696A860-0D4F-4414-B5B2-2CECCE4FC3DD}"/>
              </a:ext>
            </a:extLst>
          </p:cNvPr>
          <p:cNvSpPr/>
          <p:nvPr/>
        </p:nvSpPr>
        <p:spPr>
          <a:xfrm>
            <a:off x="4572000" y="2324453"/>
            <a:ext cx="2377440" cy="1194816"/>
          </a:xfrm>
          <a:custGeom>
            <a:avLst/>
            <a:gdLst>
              <a:gd name="connsiteX0" fmla="*/ 0 w 2377440"/>
              <a:gd name="connsiteY0" fmla="*/ 0 h 1194816"/>
              <a:gd name="connsiteX1" fmla="*/ 2377440 w 2377440"/>
              <a:gd name="connsiteY1" fmla="*/ 0 h 1194816"/>
              <a:gd name="connsiteX2" fmla="*/ 2377440 w 2377440"/>
              <a:gd name="connsiteY2" fmla="*/ 1194816 h 1194816"/>
              <a:gd name="connsiteX3" fmla="*/ 0 w 2377440"/>
              <a:gd name="connsiteY3" fmla="*/ 1194816 h 1194816"/>
              <a:gd name="connsiteX4" fmla="*/ 0 w 2377440"/>
              <a:gd name="connsiteY4" fmla="*/ 0 h 119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7440" h="1194816">
                <a:moveTo>
                  <a:pt x="0" y="0"/>
                </a:moveTo>
                <a:lnTo>
                  <a:pt x="2377440" y="0"/>
                </a:lnTo>
                <a:lnTo>
                  <a:pt x="2377440" y="1194816"/>
                </a:lnTo>
                <a:lnTo>
                  <a:pt x="0" y="119481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56464" rIns="0" bIns="167640" numCol="1" spcCol="1270" anchor="ctr" anchorCtr="0">
            <a:noAutofit/>
          </a:bodyPr>
          <a:lstStyle/>
          <a:p>
            <a:pPr marL="0" lvl="0" indent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4400" kern="1200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C0F15EA8-45AA-4622-AF50-ADE9A309526D}"/>
              </a:ext>
            </a:extLst>
          </p:cNvPr>
          <p:cNvGrpSpPr/>
          <p:nvPr/>
        </p:nvGrpSpPr>
        <p:grpSpPr>
          <a:xfrm>
            <a:off x="2255520" y="1681416"/>
            <a:ext cx="4826612" cy="1988362"/>
            <a:chOff x="1524000" y="1475008"/>
            <a:chExt cx="6126746" cy="2523963"/>
          </a:xfrm>
        </p:grpSpPr>
        <p:sp>
          <p:nvSpPr>
            <p:cNvPr id="15" name="形状 14">
              <a:extLst>
                <a:ext uri="{FF2B5EF4-FFF2-40B4-BE49-F238E27FC236}">
                  <a16:creationId xmlns:a16="http://schemas.microsoft.com/office/drawing/2014/main" id="{EF8BA4C9-EA5C-4C83-B267-E1D6C5F62E22}"/>
                </a:ext>
              </a:extLst>
            </p:cNvPr>
            <p:cNvSpPr/>
            <p:nvPr/>
          </p:nvSpPr>
          <p:spPr>
            <a:xfrm>
              <a:off x="1524000" y="1507589"/>
              <a:ext cx="6096000" cy="2438400"/>
            </a:xfrm>
            <a:prstGeom prst="leftRightRibbon">
              <a:avLst/>
            </a:pr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CN" altLang="en-US" dirty="0"/>
            </a:p>
          </p:txBody>
        </p:sp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51F1C2BC-080E-4342-95E9-A434E9C546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53805"/>
            <a:stretch/>
          </p:blipFill>
          <p:spPr>
            <a:xfrm>
              <a:off x="4806277" y="1475008"/>
              <a:ext cx="2844469" cy="2523963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1043200" y="464292"/>
            <a:ext cx="66528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38892" y="2044316"/>
            <a:ext cx="22279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4m 85cm = …….m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844014" y="2444152"/>
                <a:ext cx="2227911" cy="8626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72ha = …….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𝑘𝑚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014" y="2444152"/>
                <a:ext cx="2227911" cy="862608"/>
              </a:xfrm>
              <a:prstGeom prst="rect">
                <a:avLst/>
              </a:prstGeom>
              <a:blipFill>
                <a:blip r:embed="rId4"/>
                <a:stretch>
                  <a:fillRect l="-4384" t="-5674" b="-120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728848" y="2113792"/>
            <a:ext cx="1896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4,85m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082132" y="2469449"/>
                <a:ext cx="233828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0,72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𝑘𝑚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32" y="2469449"/>
                <a:ext cx="2338283" cy="1200329"/>
              </a:xfrm>
              <a:prstGeom prst="rect">
                <a:avLst/>
              </a:prstGeom>
              <a:blipFill>
                <a:blip r:embed="rId5"/>
                <a:stretch>
                  <a:fillRect l="-8094" t="-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23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77256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1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1714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3491329" y="899692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4923E4D-903F-4734-B6B9-17C25506240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32" y="790222"/>
            <a:ext cx="3199528" cy="25983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00728" y="1473979"/>
            <a:ext cx="554336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180 000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92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888001" y="261091"/>
            <a:ext cx="1406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21201" y="616691"/>
            <a:ext cx="1406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14756" y="616690"/>
            <a:ext cx="3359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180 000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21201" y="1078356"/>
            <a:ext cx="1406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14756" y="1078355"/>
            <a:ext cx="3359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……....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6400" y="1817511"/>
            <a:ext cx="4131733" cy="292382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4591245" y="1817511"/>
            <a:ext cx="4131733" cy="29238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45022" y="1487445"/>
            <a:ext cx="1628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73955" y="1487444"/>
            <a:ext cx="1628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41999" y="1966953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62975" y="2985908"/>
            <a:ext cx="3958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95111" y="2467884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180 000 : 12 = 15 000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4353" y="3816905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15 000 x 36 = 540 000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45955" y="4297511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540 000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49422" y="1962135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70398" y="2981090"/>
            <a:ext cx="3958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02534" y="2463066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: 12 = 3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31776" y="3812087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180 000 x 3 = 540 000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53378" y="4292693"/>
            <a:ext cx="39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540 000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738934" y="1573013"/>
            <a:ext cx="1628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3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_库_图片 12">
            <a:extLst>
              <a:ext uri="{FF2B5EF4-FFF2-40B4-BE49-F238E27FC236}">
                <a16:creationId xmlns:a16="http://schemas.microsoft.com/office/drawing/2014/main" id="{4E529805-C566-4204-9F11-CF6C05BE0C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5428"/>
            <a:ext cx="9174544" cy="587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48414" y="2166029"/>
            <a:ext cx="5995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</a:t>
            </a:r>
          </a:p>
        </p:txBody>
      </p:sp>
    </p:spTree>
    <p:extLst>
      <p:ext uri="{BB962C8B-B14F-4D97-AF65-F5344CB8AC3E}">
        <p14:creationId xmlns:p14="http://schemas.microsoft.com/office/powerpoint/2010/main" val="21774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30000" decel="26000" autoRev="1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6CC508C2-5B51-4531-A3B3-F6EEFB00F052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579650" y="873875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EE4DE641-9E30-448C-A1FA-87401C68AC94}"/>
              </a:ext>
            </a:extLst>
          </p:cNvPr>
          <p:cNvSpPr>
            <a:spLocks noEditPoints="1"/>
          </p:cNvSpPr>
          <p:nvPr/>
        </p:nvSpPr>
        <p:spPr bwMode="auto">
          <a:xfrm>
            <a:off x="3585115" y="557466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87FC8F40-3B73-4491-9630-35D50FAB0F0A}"/>
              </a:ext>
            </a:extLst>
          </p:cNvPr>
          <p:cNvSpPr>
            <a:spLocks noEditPoints="1"/>
          </p:cNvSpPr>
          <p:nvPr/>
        </p:nvSpPr>
        <p:spPr bwMode="auto">
          <a:xfrm>
            <a:off x="5485073" y="49735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64C50988-B27F-45A0-A3FB-ED8DC2742220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491329" y="979902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5379FF25-B719-4976-A270-443E505D1DD0}"/>
              </a:ext>
            </a:extLst>
          </p:cNvPr>
          <p:cNvSpPr/>
          <p:nvPr/>
        </p:nvSpPr>
        <p:spPr>
          <a:xfrm rot="16200000">
            <a:off x="1760058" y="-25655"/>
            <a:ext cx="5502442" cy="5556421"/>
          </a:xfrm>
          <a:prstGeom prst="rect">
            <a:avLst/>
          </a:prstGeom>
          <a:ln>
            <a:noFill/>
          </a:ln>
        </p:spPr>
      </p:sp>
      <p:sp>
        <p:nvSpPr>
          <p:cNvPr id="27" name="PA_库_任意多边形 26">
            <a:extLst>
              <a:ext uri="{FF2B5EF4-FFF2-40B4-BE49-F238E27FC236}">
                <a16:creationId xmlns:a16="http://schemas.microsoft.com/office/drawing/2014/main" id="{49F00F9D-D85D-43BD-A67A-B2711340B9F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6200000">
            <a:off x="1818300" y="1840081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F8B62B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400" tIns="272981" rIns="247400" bIns="272981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000" kern="1200"/>
          </a:p>
        </p:txBody>
      </p:sp>
      <p:sp>
        <p:nvSpPr>
          <p:cNvPr id="28" name="任意多边形: 形状 27">
            <a:extLst>
              <a:ext uri="{FF2B5EF4-FFF2-40B4-BE49-F238E27FC236}">
                <a16:creationId xmlns:a16="http://schemas.microsoft.com/office/drawing/2014/main" id="{389F1D10-9275-4518-906F-714C99AF86C3}"/>
              </a:ext>
            </a:extLst>
          </p:cNvPr>
          <p:cNvSpPr/>
          <p:nvPr/>
        </p:nvSpPr>
        <p:spPr>
          <a:xfrm rot="16200000">
            <a:off x="1662980" y="805369"/>
            <a:ext cx="1409248" cy="757660"/>
          </a:xfrm>
          <a:custGeom>
            <a:avLst/>
            <a:gdLst>
              <a:gd name="connsiteX0" fmla="*/ 0 w 1409248"/>
              <a:gd name="connsiteY0" fmla="*/ 0 h 757660"/>
              <a:gd name="connsiteX1" fmla="*/ 1409248 w 1409248"/>
              <a:gd name="connsiteY1" fmla="*/ 0 h 757660"/>
              <a:gd name="connsiteX2" fmla="*/ 1409248 w 1409248"/>
              <a:gd name="connsiteY2" fmla="*/ 757660 h 757660"/>
              <a:gd name="connsiteX3" fmla="*/ 0 w 1409248"/>
              <a:gd name="connsiteY3" fmla="*/ 757660 h 757660"/>
              <a:gd name="connsiteX4" fmla="*/ 0 w 1409248"/>
              <a:gd name="connsiteY4" fmla="*/ 0 h 75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248" h="757660">
                <a:moveTo>
                  <a:pt x="0" y="0"/>
                </a:moveTo>
                <a:lnTo>
                  <a:pt x="1409248" y="0"/>
                </a:lnTo>
                <a:lnTo>
                  <a:pt x="1409248" y="757660"/>
                </a:lnTo>
                <a:lnTo>
                  <a:pt x="0" y="7576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marL="0" lvl="0" indent="0" algn="l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700" kern="1200"/>
          </a:p>
        </p:txBody>
      </p:sp>
      <p:sp>
        <p:nvSpPr>
          <p:cNvPr id="29" name="PA_库_任意多边形 28">
            <a:extLst>
              <a:ext uri="{FF2B5EF4-FFF2-40B4-BE49-F238E27FC236}">
                <a16:creationId xmlns:a16="http://schemas.microsoft.com/office/drawing/2014/main" id="{08B4E02F-85D1-4BF8-924C-75C06AC89E9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6200000">
            <a:off x="1818300" y="3026577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1200" tIns="196781" rIns="171200" bIns="196781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3600" kern="1200"/>
          </a:p>
        </p:txBody>
      </p:sp>
      <p:sp>
        <p:nvSpPr>
          <p:cNvPr id="30" name="PA_库_任意多边形 29">
            <a:extLst>
              <a:ext uri="{FF2B5EF4-FFF2-40B4-BE49-F238E27FC236}">
                <a16:creationId xmlns:a16="http://schemas.microsoft.com/office/drawing/2014/main" id="{9CE8094D-46AE-4574-84CA-8DAE178D400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 rot="16200000">
            <a:off x="2890139" y="2435602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19E9FF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400" tIns="272981" rIns="247400" bIns="272981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000" kern="1200"/>
          </a:p>
        </p:txBody>
      </p:sp>
      <p:sp>
        <p:nvSpPr>
          <p:cNvPr id="31" name="PA_库_任意多边形 30">
            <a:extLst>
              <a:ext uri="{FF2B5EF4-FFF2-40B4-BE49-F238E27FC236}">
                <a16:creationId xmlns:a16="http://schemas.microsoft.com/office/drawing/2014/main" id="{A44149A8-D472-4FE0-A29C-9B86E6B7BF8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16200000">
            <a:off x="2757547" y="3964813"/>
            <a:ext cx="1363788" cy="757660"/>
          </a:xfrm>
          <a:custGeom>
            <a:avLst/>
            <a:gdLst>
              <a:gd name="connsiteX0" fmla="*/ 0 w 1363788"/>
              <a:gd name="connsiteY0" fmla="*/ 0 h 757660"/>
              <a:gd name="connsiteX1" fmla="*/ 1363788 w 1363788"/>
              <a:gd name="connsiteY1" fmla="*/ 0 h 757660"/>
              <a:gd name="connsiteX2" fmla="*/ 1363788 w 1363788"/>
              <a:gd name="connsiteY2" fmla="*/ 757660 h 757660"/>
              <a:gd name="connsiteX3" fmla="*/ 0 w 1363788"/>
              <a:gd name="connsiteY3" fmla="*/ 757660 h 757660"/>
              <a:gd name="connsiteX4" fmla="*/ 0 w 1363788"/>
              <a:gd name="connsiteY4" fmla="*/ 0 h 75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788" h="757660">
                <a:moveTo>
                  <a:pt x="0" y="0"/>
                </a:moveTo>
                <a:lnTo>
                  <a:pt x="1363788" y="0"/>
                </a:lnTo>
                <a:lnTo>
                  <a:pt x="1363788" y="757660"/>
                </a:lnTo>
                <a:lnTo>
                  <a:pt x="0" y="7576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marL="0" lvl="0" indent="0" algn="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700" kern="1200"/>
          </a:p>
        </p:txBody>
      </p:sp>
      <p:sp>
        <p:nvSpPr>
          <p:cNvPr id="32" name="PA_库_任意多边形 31">
            <a:extLst>
              <a:ext uri="{FF2B5EF4-FFF2-40B4-BE49-F238E27FC236}">
                <a16:creationId xmlns:a16="http://schemas.microsoft.com/office/drawing/2014/main" id="{1F85424B-4D2A-40D0-9F47-0C1203FD8D1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16200000">
            <a:off x="2890139" y="1249106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73B0E0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1200" tIns="196781" rIns="171200" bIns="196781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3600" kern="1200"/>
          </a:p>
        </p:txBody>
      </p:sp>
      <p:sp>
        <p:nvSpPr>
          <p:cNvPr id="33" name="PA_库_任意多边形 32">
            <a:extLst>
              <a:ext uri="{FF2B5EF4-FFF2-40B4-BE49-F238E27FC236}">
                <a16:creationId xmlns:a16="http://schemas.microsoft.com/office/drawing/2014/main" id="{EB379788-2990-45C5-95B2-8E86082F079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 rot="16200000">
            <a:off x="3961976" y="1840081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F8B62B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400" tIns="272981" rIns="247400" bIns="272981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000" kern="1200"/>
          </a:p>
        </p:txBody>
      </p:sp>
      <p:sp>
        <p:nvSpPr>
          <p:cNvPr id="34" name="任意多边形: 形状 33">
            <a:extLst>
              <a:ext uri="{FF2B5EF4-FFF2-40B4-BE49-F238E27FC236}">
                <a16:creationId xmlns:a16="http://schemas.microsoft.com/office/drawing/2014/main" id="{8200638B-4576-4CE7-B6C6-7CFDF28B1102}"/>
              </a:ext>
            </a:extLst>
          </p:cNvPr>
          <p:cNvSpPr/>
          <p:nvPr/>
        </p:nvSpPr>
        <p:spPr>
          <a:xfrm rot="16200000">
            <a:off x="3806655" y="805369"/>
            <a:ext cx="1409248" cy="757660"/>
          </a:xfrm>
          <a:custGeom>
            <a:avLst/>
            <a:gdLst>
              <a:gd name="connsiteX0" fmla="*/ 0 w 1409248"/>
              <a:gd name="connsiteY0" fmla="*/ 0 h 757660"/>
              <a:gd name="connsiteX1" fmla="*/ 1409248 w 1409248"/>
              <a:gd name="connsiteY1" fmla="*/ 0 h 757660"/>
              <a:gd name="connsiteX2" fmla="*/ 1409248 w 1409248"/>
              <a:gd name="connsiteY2" fmla="*/ 757660 h 757660"/>
              <a:gd name="connsiteX3" fmla="*/ 0 w 1409248"/>
              <a:gd name="connsiteY3" fmla="*/ 757660 h 757660"/>
              <a:gd name="connsiteX4" fmla="*/ 0 w 1409248"/>
              <a:gd name="connsiteY4" fmla="*/ 0 h 75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248" h="757660">
                <a:moveTo>
                  <a:pt x="0" y="0"/>
                </a:moveTo>
                <a:lnTo>
                  <a:pt x="1409248" y="0"/>
                </a:lnTo>
                <a:lnTo>
                  <a:pt x="1409248" y="757660"/>
                </a:lnTo>
                <a:lnTo>
                  <a:pt x="0" y="7576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marL="0" lvl="0" indent="0" algn="l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2700" kern="1200"/>
          </a:p>
        </p:txBody>
      </p:sp>
      <p:sp>
        <p:nvSpPr>
          <p:cNvPr id="35" name="PA_库_任意多边形 34">
            <a:extLst>
              <a:ext uri="{FF2B5EF4-FFF2-40B4-BE49-F238E27FC236}">
                <a16:creationId xmlns:a16="http://schemas.microsoft.com/office/drawing/2014/main" id="{750DAC8F-ABD0-4738-9A38-C426BB58E85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 rot="16200000">
            <a:off x="3961976" y="3026577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73B0E0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1200" tIns="196781" rIns="171200" bIns="196781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3600" kern="1200"/>
          </a:p>
        </p:txBody>
      </p:sp>
      <p:sp>
        <p:nvSpPr>
          <p:cNvPr id="36" name="PA_库_任意多边形 35">
            <a:extLst>
              <a:ext uri="{FF2B5EF4-FFF2-40B4-BE49-F238E27FC236}">
                <a16:creationId xmlns:a16="http://schemas.microsoft.com/office/drawing/2014/main" id="{475B93A4-3949-4725-AE6A-597B743902A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 rot="16200000">
            <a:off x="5033813" y="2435602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3600" tIns="349181" rIns="323600" bIns="349181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4000" kern="1200"/>
          </a:p>
        </p:txBody>
      </p:sp>
      <p:sp>
        <p:nvSpPr>
          <p:cNvPr id="37" name="PA_库_矩形 36">
            <a:extLst>
              <a:ext uri="{FF2B5EF4-FFF2-40B4-BE49-F238E27FC236}">
                <a16:creationId xmlns:a16="http://schemas.microsoft.com/office/drawing/2014/main" id="{C31065A7-4D13-49BC-9D84-942029AEA6A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rot="16200000">
            <a:off x="4901221" y="3964813"/>
            <a:ext cx="1363788" cy="75766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PA_库_任意多边形 37">
            <a:extLst>
              <a:ext uri="{FF2B5EF4-FFF2-40B4-BE49-F238E27FC236}">
                <a16:creationId xmlns:a16="http://schemas.microsoft.com/office/drawing/2014/main" id="{457B5595-AAFC-44AD-9340-F54F20DFC9F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 rot="16200000">
            <a:off x="5033811" y="1249104"/>
            <a:ext cx="1098608" cy="1262768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73B0E0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1200" tIns="196782" rIns="171201" bIns="196781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3600" kern="1200"/>
          </a:p>
        </p:txBody>
      </p:sp>
      <p:sp>
        <p:nvSpPr>
          <p:cNvPr id="39" name="PA_库_任意多边形 38">
            <a:extLst>
              <a:ext uri="{FF2B5EF4-FFF2-40B4-BE49-F238E27FC236}">
                <a16:creationId xmlns:a16="http://schemas.microsoft.com/office/drawing/2014/main" id="{690E2B5E-9C6F-42C4-BFF5-C0637739EB56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 rot="16200000">
            <a:off x="6105650" y="1840081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19E9FF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3600" tIns="349181" rIns="323600" bIns="349181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4000" kern="120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A1F87672-5E04-4282-A0EE-DF7762FEC543}"/>
              </a:ext>
            </a:extLst>
          </p:cNvPr>
          <p:cNvSpPr/>
          <p:nvPr/>
        </p:nvSpPr>
        <p:spPr>
          <a:xfrm rot="16200000">
            <a:off x="5950329" y="805369"/>
            <a:ext cx="1409248" cy="75766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1" name="PA_库_任意多边形 40">
            <a:extLst>
              <a:ext uri="{FF2B5EF4-FFF2-40B4-BE49-F238E27FC236}">
                <a16:creationId xmlns:a16="http://schemas.microsoft.com/office/drawing/2014/main" id="{3EBCE3FF-F26B-4426-ABED-4669E748949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 rot="16200000">
            <a:off x="6105650" y="3026577"/>
            <a:ext cx="1098607" cy="1262767"/>
          </a:xfrm>
          <a:custGeom>
            <a:avLst/>
            <a:gdLst>
              <a:gd name="connsiteX0" fmla="*/ 0 w 1262767"/>
              <a:gd name="connsiteY0" fmla="*/ 549304 h 1098607"/>
              <a:gd name="connsiteX1" fmla="*/ 274652 w 1262767"/>
              <a:gd name="connsiteY1" fmla="*/ 0 h 1098607"/>
              <a:gd name="connsiteX2" fmla="*/ 988115 w 1262767"/>
              <a:gd name="connsiteY2" fmla="*/ 0 h 1098607"/>
              <a:gd name="connsiteX3" fmla="*/ 1262767 w 1262767"/>
              <a:gd name="connsiteY3" fmla="*/ 549304 h 1098607"/>
              <a:gd name="connsiteX4" fmla="*/ 988115 w 1262767"/>
              <a:gd name="connsiteY4" fmla="*/ 1098607 h 1098607"/>
              <a:gd name="connsiteX5" fmla="*/ 274652 w 1262767"/>
              <a:gd name="connsiteY5" fmla="*/ 1098607 h 1098607"/>
              <a:gd name="connsiteX6" fmla="*/ 0 w 1262767"/>
              <a:gd name="connsiteY6" fmla="*/ 549304 h 109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767" h="1098607">
                <a:moveTo>
                  <a:pt x="631383" y="0"/>
                </a:moveTo>
                <a:lnTo>
                  <a:pt x="1262767" y="238947"/>
                </a:lnTo>
                <a:lnTo>
                  <a:pt x="1262767" y="859660"/>
                </a:lnTo>
                <a:lnTo>
                  <a:pt x="631383" y="1098607"/>
                </a:lnTo>
                <a:lnTo>
                  <a:pt x="0" y="859660"/>
                </a:lnTo>
                <a:lnTo>
                  <a:pt x="0" y="238947"/>
                </a:lnTo>
                <a:lnTo>
                  <a:pt x="631383" y="0"/>
                </a:lnTo>
                <a:close/>
              </a:path>
            </a:pathLst>
          </a:custGeom>
          <a:solidFill>
            <a:srgbClr val="F8B62B"/>
          </a:solidFill>
          <a:ln w="2857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1200" tIns="196781" rIns="171200" bIns="196781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zh-CN" altLang="en-US" sz="3600" kern="1200"/>
          </a:p>
        </p:txBody>
      </p:sp>
      <p:sp>
        <p:nvSpPr>
          <p:cNvPr id="42" name="Rectangle 41"/>
          <p:cNvSpPr/>
          <p:nvPr/>
        </p:nvSpPr>
        <p:spPr>
          <a:xfrm>
            <a:off x="599493" y="514409"/>
            <a:ext cx="6942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009207" y="1562030"/>
                <a:ext cx="81372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207" y="1562030"/>
                <a:ext cx="813724" cy="693844"/>
              </a:xfrm>
              <a:prstGeom prst="rect">
                <a:avLst/>
              </a:prstGeom>
              <a:blipFill>
                <a:blip r:embed="rId17"/>
                <a:stretch>
                  <a:fillRect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104416" y="3299932"/>
                <a:ext cx="81372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706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416" y="3299932"/>
                <a:ext cx="813724" cy="693844"/>
              </a:xfrm>
              <a:prstGeom prst="rect">
                <a:avLst/>
              </a:prstGeom>
              <a:blipFill>
                <a:blip r:embed="rId18"/>
                <a:stretch>
                  <a:fillRect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936539" y="3310721"/>
                <a:ext cx="81372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6539" y="3310721"/>
                <a:ext cx="813724" cy="693844"/>
              </a:xfrm>
              <a:prstGeom prst="rect">
                <a:avLst/>
              </a:prstGeom>
              <a:blipFill>
                <a:blip r:embed="rId19"/>
                <a:stretch>
                  <a:fillRect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150675" y="1549017"/>
                <a:ext cx="813724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675" y="1549017"/>
                <a:ext cx="813724" cy="693844"/>
              </a:xfrm>
              <a:prstGeom prst="rect">
                <a:avLst/>
              </a:prstGeom>
              <a:blipFill>
                <a:blip r:embed="rId20"/>
                <a:stretch>
                  <a:fillRect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1934216" y="2228032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8,61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988731" y="2818669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6005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127775" y="2247027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927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084261" y="2806678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10,02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06448" y="2222782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0,18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248093" y="3443634"/>
            <a:ext cx="113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506</a:t>
            </a:r>
          </a:p>
        </p:txBody>
      </p:sp>
    </p:spTree>
    <p:extLst>
      <p:ext uri="{BB962C8B-B14F-4D97-AF65-F5344CB8AC3E}">
        <p14:creationId xmlns:p14="http://schemas.microsoft.com/office/powerpoint/2010/main" val="27192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2D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42" grpId="0"/>
      <p:bldP spid="44" grpId="0"/>
      <p:bldP spid="46" grpId="0"/>
      <p:bldP spid="50" grpId="0"/>
      <p:bldP spid="53" grpId="0"/>
      <p:bldP spid="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_库_图片 12">
            <a:extLst>
              <a:ext uri="{FF2B5EF4-FFF2-40B4-BE49-F238E27FC236}">
                <a16:creationId xmlns:a16="http://schemas.microsoft.com/office/drawing/2014/main" id="{4E529805-C566-4204-9F11-CF6C05BE0C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5428"/>
            <a:ext cx="9174544" cy="587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72592" y="1981363"/>
            <a:ext cx="5818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3381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30000" decel="26000" autoRev="1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E898D283-FED9-48B7-8B9C-BE351BC53E97}"/>
              </a:ext>
            </a:extLst>
          </p:cNvPr>
          <p:cNvCxnSpPr/>
          <p:nvPr/>
        </p:nvCxnSpPr>
        <p:spPr>
          <a:xfrm>
            <a:off x="4511278" y="995102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EB3F1FA1-0A07-4D03-A2A6-3507B201B45F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579650" y="873875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16B50FC3-BD9D-4029-BD99-7052C9AAB3FD}"/>
              </a:ext>
            </a:extLst>
          </p:cNvPr>
          <p:cNvSpPr>
            <a:spLocks noEditPoints="1"/>
          </p:cNvSpPr>
          <p:nvPr/>
        </p:nvSpPr>
        <p:spPr bwMode="auto">
          <a:xfrm>
            <a:off x="3585115" y="557466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PA_库_任意多边形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85C20F8D-06E0-4F70-81E3-BD86A233A9A7}"/>
              </a:ext>
            </a:extLst>
          </p:cNvPr>
          <p:cNvSpPr>
            <a:spLocks noEditPoints="1"/>
          </p:cNvSpPr>
          <p:nvPr>
            <p:custDataLst>
              <p:tags r:id="rId2"/>
            </p:custDataLst>
          </p:nvPr>
        </p:nvSpPr>
        <p:spPr bwMode="auto">
          <a:xfrm>
            <a:off x="5485073" y="49735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>
            <a:extLst>
              <a:ext uri="{FF2B5EF4-FFF2-40B4-BE49-F238E27FC236}">
                <a16:creationId xmlns:a16="http://schemas.microsoft.com/office/drawing/2014/main" id="{7D735820-CCF7-4EAB-A1EB-C389B7AB4E1F}"/>
              </a:ext>
            </a:extLst>
          </p:cNvPr>
          <p:cNvSpPr>
            <a:spLocks/>
          </p:cNvSpPr>
          <p:nvPr/>
        </p:nvSpPr>
        <p:spPr bwMode="auto">
          <a:xfrm>
            <a:off x="3491329" y="979902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graphicFrame>
        <p:nvGraphicFramePr>
          <p:cNvPr id="23" name="PA_库_Chart 22">
            <a:extLst>
              <a:ext uri="{FF2B5EF4-FFF2-40B4-BE49-F238E27FC236}">
                <a16:creationId xmlns:a16="http://schemas.microsoft.com/office/drawing/2014/main" id="{D4632E89-25B7-48E5-B21A-3D9612642D83}"/>
              </a:ext>
            </a:extLst>
          </p:cNvPr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34172816"/>
              </p:ext>
            </p:extLst>
          </p:nvPr>
        </p:nvGraphicFramePr>
        <p:xfrm>
          <a:off x="751375" y="1335595"/>
          <a:ext cx="4053653" cy="281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26" name="PA_库_直接连接符 25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>
            <a:extLst>
              <a:ext uri="{FF2B5EF4-FFF2-40B4-BE49-F238E27FC236}">
                <a16:creationId xmlns:a16="http://schemas.microsoft.com/office/drawing/2014/main" id="{58F5548B-DBDF-4641-93D4-F0475D134161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248271" y="1739316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A_库_直接连接符 28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>
            <a:extLst>
              <a:ext uri="{FF2B5EF4-FFF2-40B4-BE49-F238E27FC236}">
                <a16:creationId xmlns:a16="http://schemas.microsoft.com/office/drawing/2014/main" id="{9D2983C6-4EFC-443C-9C52-1A58F773DEEE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273622" y="2889503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A_库_直接连接符 28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>
            <a:extLst>
              <a:ext uri="{FF2B5EF4-FFF2-40B4-BE49-F238E27FC236}">
                <a16:creationId xmlns:a16="http://schemas.microsoft.com/office/drawing/2014/main" id="{9D2983C6-4EFC-443C-9C52-1A58F773DEE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5287170" y="345947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5028" y="1833762"/>
            <a:ext cx="36679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8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decel="10000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  <p:bldGraphic spid="2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PA_库_直接连接符 6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>
            <p:custDataLst>
              <p:tags r:id="rId1"/>
            </p:custDataLst>
          </p:nvPr>
        </p:nvCxnSpPr>
        <p:spPr>
          <a:xfrm>
            <a:off x="4511278" y="898850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777623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3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61214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4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01098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6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491329" y="883650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5" name="PA_库_圆角矩形标注 3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3"/>
            </p:custDataLst>
          </p:nvPr>
        </p:nvSpPr>
        <p:spPr>
          <a:xfrm>
            <a:off x="3024293" y="1286979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4" name="PA_库_圆角矩形标注 15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4"/>
            </p:custDataLst>
          </p:nvPr>
        </p:nvSpPr>
        <p:spPr>
          <a:xfrm flipH="1">
            <a:off x="326740" y="3067005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7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5"/>
            </p:custDataLst>
          </p:nvPr>
        </p:nvCxnSpPr>
        <p:spPr>
          <a:xfrm>
            <a:off x="3472226" y="165813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6"/>
            </p:custDataLst>
          </p:nvPr>
        </p:nvCxnSpPr>
        <p:spPr>
          <a:xfrm>
            <a:off x="1788641" y="3326725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>
            <a:extLst>
              <a:ext uri="{FF2B5EF4-FFF2-40B4-BE49-F238E27FC236}">
                <a16:creationId xmlns:a16="http://schemas.microsoft.com/office/drawing/2014/main" id="{A36335E1-E227-4DCC-B431-700A63DF9B0F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48833" y="549328"/>
            <a:ext cx="3351296" cy="335129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FF79120-0B95-4B0B-A47D-F175EB7ABCFF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3295" y="2473526"/>
            <a:ext cx="3137759" cy="3137759"/>
          </a:xfrm>
          <a:prstGeom prst="rect">
            <a:avLst/>
          </a:prstGeom>
        </p:spPr>
      </p:pic>
      <p:cxnSp>
        <p:nvCxnSpPr>
          <p:cNvPr id="19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7"/>
            </p:custDataLst>
          </p:nvPr>
        </p:nvCxnSpPr>
        <p:spPr>
          <a:xfrm>
            <a:off x="1794146" y="362069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8"/>
            </p:custDataLst>
          </p:nvPr>
        </p:nvCxnSpPr>
        <p:spPr>
          <a:xfrm>
            <a:off x="1798013" y="3900624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9"/>
            </p:custDataLst>
          </p:nvPr>
        </p:nvCxnSpPr>
        <p:spPr>
          <a:xfrm>
            <a:off x="1810432" y="4171896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0"/>
            </p:custDataLst>
          </p:nvPr>
        </p:nvCxnSpPr>
        <p:spPr>
          <a:xfrm>
            <a:off x="3462154" y="1892912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1"/>
            </p:custDataLst>
          </p:nvPr>
        </p:nvCxnSpPr>
        <p:spPr>
          <a:xfrm>
            <a:off x="3479349" y="214888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2"/>
            </p:custDataLst>
          </p:nvPr>
        </p:nvCxnSpPr>
        <p:spPr>
          <a:xfrm>
            <a:off x="3481154" y="238056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91834" y="1639949"/>
            <a:ext cx="42370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3km5m = …..km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19660" y="3372238"/>
            <a:ext cx="22381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3,005km</a:t>
            </a:r>
          </a:p>
        </p:txBody>
      </p:sp>
    </p:spTree>
    <p:extLst>
      <p:ext uri="{BB962C8B-B14F-4D97-AF65-F5344CB8AC3E}">
        <p14:creationId xmlns:p14="http://schemas.microsoft.com/office/powerpoint/2010/main" val="9590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utoUpdateAnimBg="0"/>
      <p:bldP spid="35" grpId="0" autoUpdateAnimBg="0"/>
      <p:bldP spid="15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PA_库_直接连接符 6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>
            <p:custDataLst>
              <p:tags r:id="rId1"/>
            </p:custDataLst>
          </p:nvPr>
        </p:nvCxnSpPr>
        <p:spPr>
          <a:xfrm>
            <a:off x="4511278" y="898850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777623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3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61214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4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01098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6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491329" y="883650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5" name="PA_库_圆角矩形标注 3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3"/>
            </p:custDataLst>
          </p:nvPr>
        </p:nvSpPr>
        <p:spPr>
          <a:xfrm>
            <a:off x="3024293" y="1286979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4" name="PA_库_圆角矩形标注 15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4"/>
            </p:custDataLst>
          </p:nvPr>
        </p:nvSpPr>
        <p:spPr>
          <a:xfrm flipH="1">
            <a:off x="326740" y="3067005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7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5"/>
            </p:custDataLst>
          </p:nvPr>
        </p:nvCxnSpPr>
        <p:spPr>
          <a:xfrm>
            <a:off x="3472226" y="165813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6"/>
            </p:custDataLst>
          </p:nvPr>
        </p:nvCxnSpPr>
        <p:spPr>
          <a:xfrm>
            <a:off x="1788641" y="3326725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>
            <a:extLst>
              <a:ext uri="{FF2B5EF4-FFF2-40B4-BE49-F238E27FC236}">
                <a16:creationId xmlns:a16="http://schemas.microsoft.com/office/drawing/2014/main" id="{A36335E1-E227-4DCC-B431-700A63DF9B0F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48833" y="549328"/>
            <a:ext cx="3351296" cy="335129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FF79120-0B95-4B0B-A47D-F175EB7ABCFF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3295" y="2473526"/>
            <a:ext cx="3137759" cy="3137759"/>
          </a:xfrm>
          <a:prstGeom prst="rect">
            <a:avLst/>
          </a:prstGeom>
        </p:spPr>
      </p:pic>
      <p:cxnSp>
        <p:nvCxnSpPr>
          <p:cNvPr id="19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7"/>
            </p:custDataLst>
          </p:nvPr>
        </p:nvCxnSpPr>
        <p:spPr>
          <a:xfrm>
            <a:off x="1794146" y="362069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8"/>
            </p:custDataLst>
          </p:nvPr>
        </p:nvCxnSpPr>
        <p:spPr>
          <a:xfrm>
            <a:off x="1798013" y="3900624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9"/>
            </p:custDataLst>
          </p:nvPr>
        </p:nvCxnSpPr>
        <p:spPr>
          <a:xfrm>
            <a:off x="1810432" y="4171896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0"/>
            </p:custDataLst>
          </p:nvPr>
        </p:nvCxnSpPr>
        <p:spPr>
          <a:xfrm>
            <a:off x="3462154" y="1892912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1"/>
            </p:custDataLst>
          </p:nvPr>
        </p:nvCxnSpPr>
        <p:spPr>
          <a:xfrm>
            <a:off x="3479349" y="214888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2"/>
            </p:custDataLst>
          </p:nvPr>
        </p:nvCxnSpPr>
        <p:spPr>
          <a:xfrm>
            <a:off x="3481154" y="238056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21239" y="1652474"/>
            <a:ext cx="49744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10km4 hm = …..km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19660" y="3372238"/>
            <a:ext cx="19559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10,4km</a:t>
            </a:r>
          </a:p>
        </p:txBody>
      </p:sp>
    </p:spTree>
    <p:extLst>
      <p:ext uri="{BB962C8B-B14F-4D97-AF65-F5344CB8AC3E}">
        <p14:creationId xmlns:p14="http://schemas.microsoft.com/office/powerpoint/2010/main" val="98273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utoUpdateAnimBg="0"/>
      <p:bldP spid="35" grpId="0" autoUpdateAnimBg="0"/>
      <p:bldP spid="15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PA_库_直接连接符 6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>
            <p:custDataLst>
              <p:tags r:id="rId1"/>
            </p:custDataLst>
          </p:nvPr>
        </p:nvCxnSpPr>
        <p:spPr>
          <a:xfrm>
            <a:off x="4511278" y="898850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777623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3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61214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4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01098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6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491329" y="883650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5" name="PA_库_圆角矩形标注 3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3"/>
            </p:custDataLst>
          </p:nvPr>
        </p:nvSpPr>
        <p:spPr>
          <a:xfrm>
            <a:off x="3024293" y="1286979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4" name="PA_库_圆角矩形标注 15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4"/>
            </p:custDataLst>
          </p:nvPr>
        </p:nvSpPr>
        <p:spPr>
          <a:xfrm flipH="1">
            <a:off x="326740" y="3067005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7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5"/>
            </p:custDataLst>
          </p:nvPr>
        </p:nvCxnSpPr>
        <p:spPr>
          <a:xfrm>
            <a:off x="3472226" y="165813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6"/>
            </p:custDataLst>
          </p:nvPr>
        </p:nvCxnSpPr>
        <p:spPr>
          <a:xfrm>
            <a:off x="1788641" y="3326725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>
            <a:extLst>
              <a:ext uri="{FF2B5EF4-FFF2-40B4-BE49-F238E27FC236}">
                <a16:creationId xmlns:a16="http://schemas.microsoft.com/office/drawing/2014/main" id="{A36335E1-E227-4DCC-B431-700A63DF9B0F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48833" y="549328"/>
            <a:ext cx="3351296" cy="335129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FF79120-0B95-4B0B-A47D-F175EB7ABCFF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3295" y="2473526"/>
            <a:ext cx="3137759" cy="3137759"/>
          </a:xfrm>
          <a:prstGeom prst="rect">
            <a:avLst/>
          </a:prstGeom>
        </p:spPr>
      </p:pic>
      <p:cxnSp>
        <p:nvCxnSpPr>
          <p:cNvPr id="19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7"/>
            </p:custDataLst>
          </p:nvPr>
        </p:nvCxnSpPr>
        <p:spPr>
          <a:xfrm>
            <a:off x="1794146" y="362069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8"/>
            </p:custDataLst>
          </p:nvPr>
        </p:nvCxnSpPr>
        <p:spPr>
          <a:xfrm>
            <a:off x="1798013" y="3900624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9"/>
            </p:custDataLst>
          </p:nvPr>
        </p:nvCxnSpPr>
        <p:spPr>
          <a:xfrm>
            <a:off x="1810432" y="4171896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0"/>
            </p:custDataLst>
          </p:nvPr>
        </p:nvCxnSpPr>
        <p:spPr>
          <a:xfrm>
            <a:off x="3462154" y="1892912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1"/>
            </p:custDataLst>
          </p:nvPr>
        </p:nvCxnSpPr>
        <p:spPr>
          <a:xfrm>
            <a:off x="3479349" y="214888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2"/>
            </p:custDataLst>
          </p:nvPr>
        </p:nvCxnSpPr>
        <p:spPr>
          <a:xfrm>
            <a:off x="3481154" y="238056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91834" y="1639949"/>
            <a:ext cx="40174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9kg = …..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19660" y="3372238"/>
            <a:ext cx="17828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5,09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8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utoUpdateAnimBg="0"/>
      <p:bldP spid="35" grpId="0" autoUpdateAnimBg="0"/>
      <p:bldP spid="15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PA_库_直接连接符 6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>
            <p:custDataLst>
              <p:tags r:id="rId1"/>
            </p:custDataLst>
          </p:nvPr>
        </p:nvCxnSpPr>
        <p:spPr>
          <a:xfrm>
            <a:off x="4511278" y="898850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777623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3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461214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4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01098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6" name="PA_库_任意多边形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491329" y="883650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5" name="PA_库_圆角矩形标注 34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3"/>
            </p:custDataLst>
          </p:nvPr>
        </p:nvSpPr>
        <p:spPr>
          <a:xfrm>
            <a:off x="3024293" y="1286979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4" name="PA_库_圆角矩形标注 153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/>
          <p:nvPr>
            <p:custDataLst>
              <p:tags r:id="rId4"/>
            </p:custDataLst>
          </p:nvPr>
        </p:nvSpPr>
        <p:spPr>
          <a:xfrm flipH="1">
            <a:off x="326740" y="3067005"/>
            <a:ext cx="5683623" cy="1523998"/>
          </a:xfrm>
          <a:prstGeom prst="wedgeRoundRectCallout">
            <a:avLst>
              <a:gd name="adj1" fmla="val -54587"/>
              <a:gd name="adj2" fmla="val -30441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7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5"/>
            </p:custDataLst>
          </p:nvPr>
        </p:nvCxnSpPr>
        <p:spPr>
          <a:xfrm>
            <a:off x="3472226" y="165813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6"/>
            </p:custDataLst>
          </p:nvPr>
        </p:nvCxnSpPr>
        <p:spPr>
          <a:xfrm>
            <a:off x="1788641" y="3326725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>
            <a:extLst>
              <a:ext uri="{FF2B5EF4-FFF2-40B4-BE49-F238E27FC236}">
                <a16:creationId xmlns:a16="http://schemas.microsoft.com/office/drawing/2014/main" id="{A36335E1-E227-4DCC-B431-700A63DF9B0F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48833" y="549328"/>
            <a:ext cx="3351296" cy="335129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FF79120-0B95-4B0B-A47D-F175EB7ABCFF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3295" y="2473526"/>
            <a:ext cx="3137759" cy="3137759"/>
          </a:xfrm>
          <a:prstGeom prst="rect">
            <a:avLst/>
          </a:prstGeom>
        </p:spPr>
      </p:pic>
      <p:cxnSp>
        <p:nvCxnSpPr>
          <p:cNvPr id="19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7"/>
            </p:custDataLst>
          </p:nvPr>
        </p:nvCxnSpPr>
        <p:spPr>
          <a:xfrm>
            <a:off x="1794146" y="362069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8"/>
            </p:custDataLst>
          </p:nvPr>
        </p:nvCxnSpPr>
        <p:spPr>
          <a:xfrm>
            <a:off x="1798013" y="3900624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A_库_直接连接符 159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9"/>
            </p:custDataLst>
          </p:nvPr>
        </p:nvCxnSpPr>
        <p:spPr>
          <a:xfrm>
            <a:off x="1810432" y="4171896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0"/>
            </p:custDataLst>
          </p:nvPr>
        </p:nvCxnSpPr>
        <p:spPr>
          <a:xfrm>
            <a:off x="3462154" y="1892912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1"/>
            </p:custDataLst>
          </p:nvPr>
        </p:nvCxnSpPr>
        <p:spPr>
          <a:xfrm>
            <a:off x="3479349" y="2148880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A_库_直接连接符 156" descr="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"/>
          <p:cNvCxnSpPr/>
          <p:nvPr>
            <p:custDataLst>
              <p:tags r:id="rId12"/>
            </p:custDataLst>
          </p:nvPr>
        </p:nvCxnSpPr>
        <p:spPr>
          <a:xfrm>
            <a:off x="3481154" y="2380568"/>
            <a:ext cx="149013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91834" y="1639949"/>
            <a:ext cx="4222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…..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19660" y="3372238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13/60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36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utoUpdateAnimBg="0"/>
      <p:bldP spid="35" grpId="0" autoUpdateAnimBg="0"/>
      <p:bldP spid="15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_库_图片 12">
            <a:extLst>
              <a:ext uri="{FF2B5EF4-FFF2-40B4-BE49-F238E27FC236}">
                <a16:creationId xmlns:a16="http://schemas.microsoft.com/office/drawing/2014/main" id="{4E529805-C566-4204-9F11-CF6C05BE0C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5428"/>
            <a:ext cx="9174544" cy="587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14547" y="2166029"/>
            <a:ext cx="61219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706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30000" decel="26000" autoRev="1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>
            <a:extLst>
              <a:ext uri="{FF2B5EF4-FFF2-40B4-BE49-F238E27FC236}">
                <a16:creationId xmlns:a16="http://schemas.microsoft.com/office/drawing/2014/main" id="{9B3A92C6-3E7D-4F23-95D7-5C2E0386E962}"/>
              </a:ext>
            </a:extLst>
          </p:cNvPr>
          <p:cNvGrpSpPr/>
          <p:nvPr/>
        </p:nvGrpSpPr>
        <p:grpSpPr>
          <a:xfrm>
            <a:off x="-286243" y="0"/>
            <a:ext cx="9958634" cy="4752875"/>
            <a:chOff x="-74542" y="190601"/>
            <a:chExt cx="9958634" cy="4752875"/>
          </a:xfrm>
        </p:grpSpPr>
        <p:pic>
          <p:nvPicPr>
            <p:cNvPr id="60" name="图片 59">
              <a:extLst>
                <a:ext uri="{FF2B5EF4-FFF2-40B4-BE49-F238E27FC236}">
                  <a16:creationId xmlns:a16="http://schemas.microsoft.com/office/drawing/2014/main" id="{5F50D793-DD0F-4DB2-998E-C5FA03624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9962" y="200024"/>
              <a:ext cx="8784076" cy="4743452"/>
            </a:xfrm>
            <a:prstGeom prst="rect">
              <a:avLst/>
            </a:prstGeom>
          </p:spPr>
        </p:pic>
        <p:pic>
          <p:nvPicPr>
            <p:cNvPr id="61" name="图片 60">
              <a:extLst>
                <a:ext uri="{FF2B5EF4-FFF2-40B4-BE49-F238E27FC236}">
                  <a16:creationId xmlns:a16="http://schemas.microsoft.com/office/drawing/2014/main" id="{3E803D8D-15DF-4415-98FF-B71E393725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74542" y="1159070"/>
              <a:ext cx="4525469" cy="3192026"/>
            </a:xfrm>
            <a:prstGeom prst="rect">
              <a:avLst/>
            </a:prstGeom>
          </p:spPr>
        </p:pic>
        <p:pic>
          <p:nvPicPr>
            <p:cNvPr id="62" name="图片 61">
              <a:extLst>
                <a:ext uri="{FF2B5EF4-FFF2-40B4-BE49-F238E27FC236}">
                  <a16:creationId xmlns:a16="http://schemas.microsoft.com/office/drawing/2014/main" id="{C7C5B05E-2E5F-4A50-AE32-12865A58D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457002" y="190601"/>
              <a:ext cx="2427090" cy="1545272"/>
            </a:xfrm>
            <a:prstGeom prst="rect">
              <a:avLst/>
            </a:prstGeom>
          </p:spPr>
        </p:pic>
      </p:grpSp>
      <p:cxnSp>
        <p:nvCxnSpPr>
          <p:cNvPr id="21" name="直接连接符 20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CxnSpPr/>
          <p:nvPr/>
        </p:nvCxnSpPr>
        <p:spPr>
          <a:xfrm>
            <a:off x="4511278" y="995102"/>
            <a:ext cx="12144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5579650" y="873875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6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3585115" y="557466"/>
            <a:ext cx="80963" cy="82550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9" name="Freeform 42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 noEditPoints="1"/>
          </p:cNvSpPr>
          <p:nvPr/>
        </p:nvSpPr>
        <p:spPr bwMode="auto">
          <a:xfrm>
            <a:off x="5485073" y="497350"/>
            <a:ext cx="45719" cy="46615"/>
          </a:xfrm>
          <a:custGeom>
            <a:avLst/>
            <a:gdLst>
              <a:gd name="T0" fmla="*/ 20 w 39"/>
              <a:gd name="T1" fmla="*/ 40 h 40"/>
              <a:gd name="T2" fmla="*/ 0 w 39"/>
              <a:gd name="T3" fmla="*/ 20 h 40"/>
              <a:gd name="T4" fmla="*/ 20 w 39"/>
              <a:gd name="T5" fmla="*/ 0 h 40"/>
              <a:gd name="T6" fmla="*/ 39 w 39"/>
              <a:gd name="T7" fmla="*/ 20 h 40"/>
              <a:gd name="T8" fmla="*/ 39 w 39"/>
              <a:gd name="T9" fmla="*/ 20 h 40"/>
              <a:gd name="T10" fmla="*/ 20 w 39"/>
              <a:gd name="T11" fmla="*/ 40 h 40"/>
              <a:gd name="T12" fmla="*/ 20 w 39"/>
              <a:gd name="T13" fmla="*/ 40 h 40"/>
              <a:gd name="T14" fmla="*/ 20 w 39"/>
              <a:gd name="T15" fmla="*/ 12 h 40"/>
              <a:gd name="T16" fmla="*/ 11 w 39"/>
              <a:gd name="T17" fmla="*/ 20 h 40"/>
              <a:gd name="T18" fmla="*/ 20 w 39"/>
              <a:gd name="T19" fmla="*/ 28 h 40"/>
              <a:gd name="T20" fmla="*/ 28 w 39"/>
              <a:gd name="T21" fmla="*/ 20 h 40"/>
              <a:gd name="T22" fmla="*/ 20 w 39"/>
              <a:gd name="T23" fmla="*/ 12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0" y="0"/>
                  <a:pt x="39" y="9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1"/>
                  <a:pt x="31" y="40"/>
                  <a:pt x="20" y="40"/>
                </a:cubicBezTo>
                <a:cubicBezTo>
                  <a:pt x="20" y="40"/>
                  <a:pt x="20" y="40"/>
                  <a:pt x="20" y="40"/>
                </a:cubicBezTo>
                <a:close/>
                <a:moveTo>
                  <a:pt x="20" y="12"/>
                </a:moveTo>
                <a:cubicBezTo>
                  <a:pt x="15" y="12"/>
                  <a:pt x="11" y="15"/>
                  <a:pt x="11" y="20"/>
                </a:cubicBezTo>
                <a:cubicBezTo>
                  <a:pt x="11" y="24"/>
                  <a:pt x="15" y="28"/>
                  <a:pt x="20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15"/>
                  <a:pt x="24" y="12"/>
                  <a:pt x="20" y="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0" name="Freeform 35" descr="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"/>
          <p:cNvSpPr>
            <a:spLocks/>
          </p:cNvSpPr>
          <p:nvPr/>
        </p:nvSpPr>
        <p:spPr bwMode="auto">
          <a:xfrm>
            <a:off x="3491329" y="979902"/>
            <a:ext cx="73025" cy="73025"/>
          </a:xfrm>
          <a:custGeom>
            <a:avLst/>
            <a:gdLst>
              <a:gd name="T0" fmla="*/ 30 w 35"/>
              <a:gd name="T1" fmla="*/ 12 h 35"/>
              <a:gd name="T2" fmla="*/ 24 w 35"/>
              <a:gd name="T3" fmla="*/ 12 h 35"/>
              <a:gd name="T4" fmla="*/ 24 w 35"/>
              <a:gd name="T5" fmla="*/ 6 h 35"/>
              <a:gd name="T6" fmla="*/ 18 w 35"/>
              <a:gd name="T7" fmla="*/ 0 h 35"/>
              <a:gd name="T8" fmla="*/ 12 w 35"/>
              <a:gd name="T9" fmla="*/ 6 h 35"/>
              <a:gd name="T10" fmla="*/ 12 w 35"/>
              <a:gd name="T11" fmla="*/ 12 h 35"/>
              <a:gd name="T12" fmla="*/ 6 w 35"/>
              <a:gd name="T13" fmla="*/ 12 h 35"/>
              <a:gd name="T14" fmla="*/ 0 w 35"/>
              <a:gd name="T15" fmla="*/ 18 h 35"/>
              <a:gd name="T16" fmla="*/ 6 w 35"/>
              <a:gd name="T17" fmla="*/ 24 h 35"/>
              <a:gd name="T18" fmla="*/ 12 w 35"/>
              <a:gd name="T19" fmla="*/ 24 h 35"/>
              <a:gd name="T20" fmla="*/ 12 w 35"/>
              <a:gd name="T21" fmla="*/ 30 h 35"/>
              <a:gd name="T22" fmla="*/ 18 w 35"/>
              <a:gd name="T23" fmla="*/ 35 h 35"/>
              <a:gd name="T24" fmla="*/ 24 w 35"/>
              <a:gd name="T25" fmla="*/ 30 h 35"/>
              <a:gd name="T26" fmla="*/ 24 w 35"/>
              <a:gd name="T27" fmla="*/ 24 h 35"/>
              <a:gd name="T28" fmla="*/ 30 w 35"/>
              <a:gd name="T29" fmla="*/ 24 h 35"/>
              <a:gd name="T30" fmla="*/ 35 w 35"/>
              <a:gd name="T31" fmla="*/ 18 h 35"/>
              <a:gd name="T32" fmla="*/ 30 w 35"/>
              <a:gd name="T33" fmla="*/ 12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5">
                <a:moveTo>
                  <a:pt x="30" y="12"/>
                </a:moveTo>
                <a:cubicBezTo>
                  <a:pt x="24" y="12"/>
                  <a:pt x="24" y="12"/>
                  <a:pt x="24" y="1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3"/>
                  <a:pt x="21" y="0"/>
                  <a:pt x="18" y="0"/>
                </a:cubicBezTo>
                <a:cubicBezTo>
                  <a:pt x="15" y="0"/>
                  <a:pt x="12" y="3"/>
                  <a:pt x="12" y="6"/>
                </a:cubicBezTo>
                <a:cubicBezTo>
                  <a:pt x="12" y="12"/>
                  <a:pt x="12" y="12"/>
                  <a:pt x="12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3" y="24"/>
                  <a:pt x="6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30"/>
                  <a:pt x="12" y="30"/>
                  <a:pt x="12" y="30"/>
                </a:cubicBezTo>
                <a:cubicBezTo>
                  <a:pt x="12" y="33"/>
                  <a:pt x="15" y="35"/>
                  <a:pt x="18" y="35"/>
                </a:cubicBezTo>
                <a:cubicBezTo>
                  <a:pt x="21" y="35"/>
                  <a:pt x="24" y="33"/>
                  <a:pt x="24" y="30"/>
                </a:cubicBezTo>
                <a:cubicBezTo>
                  <a:pt x="24" y="24"/>
                  <a:pt x="24" y="24"/>
                  <a:pt x="24" y="24"/>
                </a:cubicBezTo>
                <a:cubicBezTo>
                  <a:pt x="30" y="24"/>
                  <a:pt x="30" y="24"/>
                  <a:pt x="30" y="24"/>
                </a:cubicBezTo>
                <a:cubicBezTo>
                  <a:pt x="33" y="24"/>
                  <a:pt x="35" y="21"/>
                  <a:pt x="35" y="18"/>
                </a:cubicBezTo>
                <a:cubicBezTo>
                  <a:pt x="35" y="15"/>
                  <a:pt x="33" y="12"/>
                  <a:pt x="30" y="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90841" y="395216"/>
            <a:ext cx="3483762" cy="694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67971058"/>
              </p:ext>
            </p:extLst>
          </p:nvPr>
        </p:nvGraphicFramePr>
        <p:xfrm>
          <a:off x="3022378" y="1545272"/>
          <a:ext cx="5114544" cy="251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72495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_库_图片 12">
            <a:extLst>
              <a:ext uri="{FF2B5EF4-FFF2-40B4-BE49-F238E27FC236}">
                <a16:creationId xmlns:a16="http://schemas.microsoft.com/office/drawing/2014/main" id="{4E529805-C566-4204-9F11-CF6C05BE0C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55428"/>
            <a:ext cx="9174544" cy="58739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82556" y="2166029"/>
            <a:ext cx="4009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04677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30000" decel="26000" autoRev="1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heme/theme1.xml><?xml version="1.0" encoding="utf-8"?>
<a:theme xmlns:a="http://schemas.openxmlformats.org/drawingml/2006/main" name="第一PPT，www.1ppt.com">
  <a:themeElements>
    <a:clrScheme name="描边答辩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5855"/>
      </a:accent1>
      <a:accent2>
        <a:srgbClr val="FDC873"/>
      </a:accent2>
      <a:accent3>
        <a:srgbClr val="6BF0FF"/>
      </a:accent3>
      <a:accent4>
        <a:srgbClr val="6BF4CD"/>
      </a:accent4>
      <a:accent5>
        <a:srgbClr val="621147"/>
      </a:accent5>
      <a:accent6>
        <a:srgbClr val="273355"/>
      </a:accent6>
      <a:hlink>
        <a:srgbClr val="000000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7d195523061f1c0 xmlns="http://e7d195523061f1c0/custom/data/def">
  <_7b1dac89e7d195523061f1c0316ecb71 xmlns="">e7d195523061f1c09e9d68d7cf438b91ef959ecb14fc25d26BBA7F7DBC18E55DFF4014AF651F0BF2569D4B6C1DA7F1A4683A481403BD872FC687266AD13265C1DE7C373772FD8728ABDD69ADD03BFF5BE2862BC891DBB79E18FD61712FE23F67B60ED145344A5F6796FDB0D6E7341B73A4E64E1B81AE0A4EA80BC639DEFCC56FBB1C8095BD40FB585CB21CB06B382855</_7b1dac89e7d195523061f1c0316ecb71>
  <_7b1dac89e7d195523061f1c0316ecb71 xmlns="">e7d195523061f1c09e9d68d7cf438b91ef959ecb14fc25d26BBA7F7DBC18E55DFF4014AF651F0BF2569D4B6C1DA7F1A4683A481403BD872FC687266AD13265C1DE7C373772FD8728ABDD69ADD03BFF5BE2862BC891DBB79E18FD61712FE23F670D602A332950CB5EC6E6732879E5EF3A14F9D4CF03EEDD9B1B11C039589F903859E45F1985EFBDDB2870384474B44C95</_7b1dac89e7d195523061f1c0316ecb71>
  <_7b1dac89e7d195523061f1c0316ecb71 xmlns="">e7d195523061f1c09e9d68d7cf438b91ef959ecb14fc25d26BBA7F7DBC18E55DFF4014AF651F0BF2569D4B6C1DA7F1A4683A481403BD872FC687266AD13265C1DE7C373772FD8728ABDD69ADD03BFF5BE2862BC891DBB79E084D9F5E4FBB1B562A9752B1B1B336475B32C7C37DD9288EAD27DDC512A8D3801D48E380A7486EFB4C1F8A7A0CA49B3CBF40803B9190492F</_7b1dac89e7d195523061f1c0316ecb71>
  <_7b1dac89e7d195523061f1c0316ecb71 xmlns="">e7d195523061f1c09e9d68d7cf438b91ef959ecb14fc25d26BBA7F7DBC18E55DFF4014AF651F0BF2569D4B6C1DA7F1A4683A481403BD872FC687266AD13265C1DE7C373772FD8728ABDD69ADD03BFF5BE2862BC891DBB79EEBC94C9DFDC16E04954ED45554D0F6FE8331708ABC4FEC3D44E4750B2445BF76F30C399F0AE1E8D2CAFA469BFF6E14A2A3EF8352258366A5</_7b1dac89e7d195523061f1c0316ecb71>
</e7d195523061f1c0>
</file>

<file path=customXml/itemProps1.xml><?xml version="1.0" encoding="utf-8"?>
<ds:datastoreItem xmlns:ds="http://schemas.openxmlformats.org/officeDocument/2006/customXml" ds:itemID="{21EDB359-7ACC-460E-A945-A59141592889}">
  <ds:schemaRefs>
    <ds:schemaRef ds:uri="http://e7d195523061f1c0/custom/data/def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1532</TotalTime>
  <Words>414</Words>
  <Application>Microsoft Office PowerPoint</Application>
  <PresentationFormat>On-screen Show (16:9)</PresentationFormat>
  <Paragraphs>96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宋体</vt:lpstr>
      <vt:lpstr>Arial</vt:lpstr>
      <vt:lpstr>Calibri</vt:lpstr>
      <vt:lpstr>Cambria Math</vt:lpstr>
      <vt:lpstr>黑体</vt:lpstr>
      <vt:lpstr>Times New Roman</vt:lpstr>
      <vt:lpstr>UVN Chu Ky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Ngô Thị Hương</cp:lastModifiedBy>
  <cp:revision>108</cp:revision>
  <dcterms:created xsi:type="dcterms:W3CDTF">2017-03-31T06:09:11Z</dcterms:created>
  <dcterms:modified xsi:type="dcterms:W3CDTF">2021-10-10T12:20:23Z</dcterms:modified>
</cp:coreProperties>
</file>