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6" r:id="rId3"/>
    <p:sldId id="286" r:id="rId4"/>
    <p:sldId id="282" r:id="rId5"/>
    <p:sldId id="271" r:id="rId6"/>
    <p:sldId id="293" r:id="rId7"/>
    <p:sldId id="291" r:id="rId8"/>
    <p:sldId id="276" r:id="rId9"/>
    <p:sldId id="287" r:id="rId10"/>
    <p:sldId id="288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91" autoAdjust="0"/>
    <p:restoredTop sz="94660"/>
  </p:normalViewPr>
  <p:slideViewPr>
    <p:cSldViewPr>
      <p:cViewPr varScale="1">
        <p:scale>
          <a:sx n="63" d="100"/>
          <a:sy n="63" d="100"/>
        </p:scale>
        <p:origin x="7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3AB11-4B00-44B9-B2FA-6532E97926C2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0BC2A-8B95-4CBD-AF93-445B12223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10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BC2A-8B95-4CBD-AF93-445B122238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0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8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3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82408-F004-43B3-90A2-3FDF2ED2C7A6}" type="datetimeFigureOut">
              <a:rPr lang="en-US" smtClean="0"/>
              <a:t>14/9/2022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3726-3173-4390-BAD0-0B0F88945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52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516" y="3480137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  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Mĩ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thuật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cuộc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</a:rPr>
              <a:t>sống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Times New Roman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diệu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65955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MĨ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</a:p>
        </p:txBody>
      </p:sp>
      <p:pic>
        <p:nvPicPr>
          <p:cNvPr id="5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361826"/>
            <a:ext cx="2877174" cy="287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81DDAC3-B6CA-429B-A026-FCFDADB3C760}"/>
              </a:ext>
            </a:extLst>
          </p:cNvPr>
          <p:cNvSpPr/>
          <p:nvPr/>
        </p:nvSpPr>
        <p:spPr>
          <a:xfrm>
            <a:off x="1676400" y="13832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PHÒNG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ĐÀO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TẠO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QUẬN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 LONG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</a:rPr>
              <a:t>BIÊN</a:t>
            </a:r>
            <a:endParaRPr lang="en-US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8" name="Âm thanh 7">
            <a:hlinkClick r:id="" action="ppaction://media"/>
            <a:extLst>
              <a:ext uri="{FF2B5EF4-FFF2-40B4-BE49-F238E27FC236}">
                <a16:creationId xmlns:a16="http://schemas.microsoft.com/office/drawing/2014/main" id="{3ACFF341-9768-4CD7-BB30-DF7CD4955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705">
        <p14:window dir="vert"/>
      </p:transition>
    </mc:Choice>
    <mc:Fallback xmlns="">
      <p:transition spd="slow" advTm="16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41706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 ĐỘNG 5: VẬN DỤNG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PHÁT TRIỂN</a:t>
            </a: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640585" y="2932657"/>
            <a:ext cx="3882629" cy="3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8CCE9-5875-4AD8-8EDA-7672428CA38B}"/>
              </a:ext>
            </a:extLst>
          </p:cNvPr>
          <p:cNvSpPr txBox="1"/>
          <p:nvPr/>
        </p:nvSpPr>
        <p:spPr>
          <a:xfrm>
            <a:off x="1093304" y="3313093"/>
            <a:ext cx="6983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id="{CCEC3EF6-B8EE-4539-9588-FE8DE943F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671">
        <p14:conveyor dir="l"/>
      </p:transition>
    </mc:Choice>
    <mc:Fallback xmlns="">
      <p:transition spd="slow" advTm="8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3581400" y="1305580"/>
            <a:ext cx="1600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5410200" y="3086011"/>
            <a:ext cx="3882629" cy="39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98CCE9-5875-4AD8-8EDA-7672428CA38B}"/>
              </a:ext>
            </a:extLst>
          </p:cNvPr>
          <p:cNvSpPr txBox="1"/>
          <p:nvPr/>
        </p:nvSpPr>
        <p:spPr>
          <a:xfrm>
            <a:off x="1093304" y="2679918"/>
            <a:ext cx="6983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sau.</a:t>
            </a:r>
          </a:p>
          <a:p>
            <a:pPr marL="457200" indent="-457200">
              <a:buFontTx/>
              <a:buChar char="-"/>
            </a:pP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D8B5CB31-8DF7-4CE8-B839-A7B6DE8BC4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0">
        <p14:prism isContent="1"/>
      </p:transition>
    </mc:Choice>
    <mc:Fallback xmlns="">
      <p:transition spd="slow" advTm="148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powerpoint mầm non cute, dễ thương, sinh động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Красочные ручки и карандаши | Canetas e lápis, Planos de fundo para power  point, Imagens para sl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19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ÁNH GIÁ] Hộp màu sáp dầu Dooly 12 màu, Giá rẻ 45,000đ! Xem đánh giá! - Cửa  Hàng Giá Rẻ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BEEF5"/>
              </a:clrFrom>
              <a:clrTo>
                <a:srgbClr val="EBEE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2865"/>
            <a:ext cx="3384601" cy="274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Bút chì 2B Gstar | phungnguyen.com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Bút chì 2B Gstar | phungnguyen.com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765175" y="874204"/>
            <a:ext cx="7464425" cy="5524297"/>
          </a:xfrm>
          <a:prstGeom prst="cloudCallout">
            <a:avLst>
              <a:gd name="adj1" fmla="val -23937"/>
              <a:gd name="adj2" fmla="val -69982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599" y="1905000"/>
            <a:ext cx="54864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CHUẨN BỊ ĐỒ DÙNG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</a:rPr>
              <a:t>                </a:t>
            </a:r>
          </a:p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</a:rPr>
              <a:t>                </a:t>
            </a:r>
          </a:p>
          <a:p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</a:rPr>
              <a:t>              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               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1" name="Picture 2" descr="Đội ngũ nhân viên của chúng tôi luôn sẵn sàng phục vụ quý khách hàng trong  và ngoài nước | Thư viện stock vector đẹp miễn phí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1" y="3471070"/>
            <a:ext cx="2927431" cy="292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B2330990-5087-4381-9AE2-DE329D85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34103"/>
            <a:ext cx="1983474" cy="182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id="{5BDECF63-3222-4444-893E-CA58DBE20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3911">
            <a:off x="5155150" y="2417886"/>
            <a:ext cx="1702178" cy="170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Tổng hợp Cục Tẩy Campus giá rẻ, bán chạy tháng 9/2021 - BeeCost">
            <a:extLst>
              <a:ext uri="{FF2B5EF4-FFF2-40B4-BE49-F238E27FC236}">
                <a16:creationId xmlns:a16="http://schemas.microsoft.com/office/drawing/2014/main" id="{BAC9196F-5F74-4E7B-8F1A-31AFD431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04" b="8991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17" y="4506123"/>
            <a:ext cx="866895" cy="10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Giấy Vẽ Mỹ Thuật A4 - Xấp 10 Tờ Giấy Vẽ Màu Nước, Acrylic, Marker, Màu Chì,  Phác Họa Chuyên Dụng | Shopee Việt Nam">
            <a:extLst>
              <a:ext uri="{FF2B5EF4-FFF2-40B4-BE49-F238E27FC236}">
                <a16:creationId xmlns:a16="http://schemas.microsoft.com/office/drawing/2014/main" id="{0CEDCD67-BB56-49F7-8E9E-9831EB2D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44" y="2596472"/>
            <a:ext cx="1562468" cy="17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9A46EB8F-21A3-40AA-96EE-36E1E010D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821">
        <p:circle/>
      </p:transition>
    </mc:Choice>
    <mc:Fallback xmlns="">
      <p:transition spd="slow" advTm="118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</a:rPr>
              <a:t>YÊU CẦU CẦN ĐẠT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Ghi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nhớ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nét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chỉ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ra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nét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trên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đồ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vật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xung quanh.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Vẽ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hình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được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đồ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vật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mình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yêu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thích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bằng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nét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Nêu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cảm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nhận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chia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sẻ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sản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phẩm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mình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đến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mọi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Times New Roman" pitchFamily="18" charset="0"/>
              </a:rPr>
              <a:t>người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en-US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8CE833FC-648A-4B6E-94F9-5A4E1A1598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3740">
        <p14:prism/>
      </p:transition>
    </mc:Choice>
    <mc:Fallback xmlns="">
      <p:transition spd="slow" advTm="23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FA06C22B-395B-4E9B-B53F-05BCDE7A6D66}"/>
              </a:ext>
            </a:extLst>
          </p:cNvPr>
          <p:cNvSpPr/>
          <p:nvPr/>
        </p:nvSpPr>
        <p:spPr>
          <a:xfrm>
            <a:off x="438150" y="685677"/>
            <a:ext cx="8267700" cy="5562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71E8D7-C11A-4FE4-9E31-B8011352CDE8}"/>
              </a:ext>
            </a:extLst>
          </p:cNvPr>
          <p:cNvSpPr txBox="1"/>
          <p:nvPr/>
        </p:nvSpPr>
        <p:spPr>
          <a:xfrm>
            <a:off x="762000" y="833735"/>
            <a:ext cx="43434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HOẠT ĐỘNG 1: KHÁM PHÁ</a:t>
            </a:r>
          </a:p>
        </p:txBody>
      </p:sp>
      <p:pic>
        <p:nvPicPr>
          <p:cNvPr id="1026" name="Picture 2" descr="Lồng đen lò xo đèn led hình heo và chuột mickey FUNU F33 - Chính hãng | Tiki">
            <a:extLst>
              <a:ext uri="{FF2B5EF4-FFF2-40B4-BE49-F238E27FC236}">
                <a16:creationId xmlns:a16="http://schemas.microsoft.com/office/drawing/2014/main" id="{54CF9791-F89D-45AA-8EF0-1B3462D8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1" y="1444009"/>
            <a:ext cx="2137391" cy="2137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Ấn tượng với bàn trà sofa hình xoắn ốc độc đáo">
            <a:extLst>
              <a:ext uri="{FF2B5EF4-FFF2-40B4-BE49-F238E27FC236}">
                <a16:creationId xmlns:a16="http://schemas.microsoft.com/office/drawing/2014/main" id="{E8DDA809-BADC-40B0-BAE3-92035D7D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9" y="1783012"/>
            <a:ext cx="2704342" cy="17983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 tiêu chí để chọn mua cặp sách tốt cho học sinh | websosanh.vn">
            <a:extLst>
              <a:ext uri="{FF2B5EF4-FFF2-40B4-BE49-F238E27FC236}">
                <a16:creationId xmlns:a16="http://schemas.microsoft.com/office/drawing/2014/main" id="{B0C5FD73-8A52-499D-9215-8813512A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98" y="1886806"/>
            <a:ext cx="2343150" cy="19526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✓ Tả cái thước kẻ của em (13 mẫu)">
            <a:extLst>
              <a:ext uri="{FF2B5EF4-FFF2-40B4-BE49-F238E27FC236}">
                <a16:creationId xmlns:a16="http://schemas.microsoft.com/office/drawing/2014/main" id="{700C7E49-E0ED-412A-B2ED-9CBD4C2B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2" y="3810000"/>
            <a:ext cx="2137390" cy="21373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CC8427E-648F-4280-B9EB-61D79BB7EDFB}"/>
              </a:ext>
            </a:extLst>
          </p:cNvPr>
          <p:cNvSpPr txBox="1"/>
          <p:nvPr/>
        </p:nvSpPr>
        <p:spPr>
          <a:xfrm>
            <a:off x="3505200" y="4655403"/>
            <a:ext cx="479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1.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Có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những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hình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ảnh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gì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?</a:t>
            </a:r>
          </a:p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2.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Kể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tên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các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nét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có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trong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mỗi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7030A0"/>
                </a:solidFill>
                <a:latin typeface="+mj-lt"/>
              </a:rPr>
              <a:t>hình</a:t>
            </a:r>
            <a:endParaRPr lang="en-GB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id="{5751C16F-5331-4C54-B82B-333C20124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1238">
        <p:checker/>
      </p:transition>
    </mc:Choice>
    <mc:Fallback xmlns="">
      <p:transition spd="slow" advTm="6123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" y="-33651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690AAD-5A3A-4753-865C-6D51E2173487}"/>
              </a:ext>
            </a:extLst>
          </p:cNvPr>
          <p:cNvSpPr txBox="1"/>
          <p:nvPr/>
        </p:nvSpPr>
        <p:spPr>
          <a:xfrm>
            <a:off x="700165" y="203002"/>
            <a:ext cx="758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 2: KIẾN TẠO KIẾN THỨC KỸ NĂNG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1A112C2-EA06-4369-8132-DAC1FC16F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219200"/>
            <a:ext cx="2057400" cy="27432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2ED257A-F07B-49B1-BCCE-B1A0FADF2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9787" y="1219200"/>
            <a:ext cx="2057400" cy="27432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5B15013-A820-426D-BE8C-ACBB6C6BB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844" y="1219200"/>
            <a:ext cx="2057400" cy="27432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6D1A261-9B7A-4A73-BF34-F4D10EC68B36}"/>
              </a:ext>
            </a:extLst>
          </p:cNvPr>
          <p:cNvSpPr txBox="1"/>
          <p:nvPr/>
        </p:nvSpPr>
        <p:spPr>
          <a:xfrm>
            <a:off x="838200" y="4191000"/>
            <a:ext cx="226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Vẽ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dáng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đồ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em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thích</a:t>
            </a:r>
            <a:endParaRPr lang="en-GB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5032D67-76AD-4327-8A54-A58E2AE2E85E}"/>
              </a:ext>
            </a:extLst>
          </p:cNvPr>
          <p:cNvSpPr txBox="1"/>
          <p:nvPr/>
        </p:nvSpPr>
        <p:spPr>
          <a:xfrm>
            <a:off x="3733800" y="432429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+mj-lt"/>
              </a:rPr>
              <a:t>2.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Vẽ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trang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trí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bằng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nét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vẽ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rgbClr val="002060"/>
                </a:solidFill>
                <a:latin typeface="+mj-lt"/>
              </a:rPr>
              <a:t>màu</a:t>
            </a:r>
            <a:endParaRPr lang="en-GB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47BEA02-0FD4-43E0-8665-89CB1DB5C906}"/>
              </a:ext>
            </a:extLst>
          </p:cNvPr>
          <p:cNvSpPr txBox="1"/>
          <p:nvPr/>
        </p:nvSpPr>
        <p:spPr>
          <a:xfrm>
            <a:off x="2076156" y="5405735"/>
            <a:ext cx="645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C00000"/>
                </a:solidFill>
                <a:latin typeface="+mj-lt"/>
              </a:rPr>
              <a:t>Ghi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nhớ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Nét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thể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vẽ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hình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và</a:t>
            </a:r>
            <a:r>
              <a:rPr lang="vi-VN" sz="2400" b="1" i="1" dirty="0">
                <a:solidFill>
                  <a:srgbClr val="C00000"/>
                </a:solidFill>
                <a:latin typeface="+mj-lt"/>
              </a:rPr>
              <a:t> trang </a:t>
            </a:r>
            <a:r>
              <a:rPr lang="vi-VN" sz="2400" b="1" i="1" dirty="0" err="1">
                <a:solidFill>
                  <a:srgbClr val="C00000"/>
                </a:solidFill>
                <a:latin typeface="+mj-lt"/>
              </a:rPr>
              <a:t>trí</a:t>
            </a:r>
            <a:endParaRPr lang="en-GB" sz="2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id="{C7AD48FD-CB5B-4B26-AB25-2E277102F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7679"/>
      </p:ext>
    </p:extLst>
  </p:cSld>
  <p:clrMapOvr>
    <a:masterClrMapping/>
  </p:clrMapOvr>
  <p:transition spd="slow" advTm="2825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+ hình nền powerpoint đẹp long l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2ED257A-F07B-49B1-BCCE-B1A0FADF2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15" y="956039"/>
            <a:ext cx="3733800" cy="49784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555491E-36ED-4F7A-B50B-804C38F49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486" y="956040"/>
            <a:ext cx="3733799" cy="4978399"/>
          </a:xfrm>
          <a:prstGeom prst="rect">
            <a:avLst/>
          </a:prstGeom>
        </p:spPr>
      </p:pic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C000D1A7-1CB3-4926-A709-B3D126FCC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92">
        <p14:doors dir="vert"/>
      </p:transition>
    </mc:Choice>
    <mc:Fallback xmlns="">
      <p:transition spd="slow" advTm="25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hool Children Royalty Free Cliparts, Vectors, And Stock Illustration.  Image 30682664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-5750"/>
            <a:ext cx="9144000" cy="68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95400" y="428444"/>
            <a:ext cx="7315200" cy="40673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lặp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phản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vẽ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5" name="Picture 2" descr="Free Vector | Memphis frame vector beige paper collage on blue cute  abstract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" y="-81604"/>
            <a:ext cx="9206632" cy="689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C52ADC6-9165-4981-BDDF-9A80A49950B7}"/>
              </a:ext>
            </a:extLst>
          </p:cNvPr>
          <p:cNvSpPr/>
          <p:nvPr/>
        </p:nvSpPr>
        <p:spPr>
          <a:xfrm>
            <a:off x="453992" y="5552728"/>
            <a:ext cx="8421798" cy="618623"/>
          </a:xfrm>
          <a:prstGeom prst="wedgeRectCallout">
            <a:avLst>
              <a:gd name="adj1" fmla="val -55044"/>
              <a:gd name="adj2" fmla="val -505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ạo hình tự do và trang trí bằng nét - Xưởng Vẽ Sóc Nhí | Facebook">
            <a:extLst>
              <a:ext uri="{FF2B5EF4-FFF2-40B4-BE49-F238E27FC236}">
                <a16:creationId xmlns:a16="http://schemas.microsoft.com/office/drawing/2014/main" id="{5439A005-7B78-47F8-AF5D-154AE6F8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23198"/>
            <a:ext cx="3211054" cy="25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ạo hình tự do và trang trí bằng nét - Xưởng Vẽ Sóc Nhí | Facebook">
            <a:extLst>
              <a:ext uri="{FF2B5EF4-FFF2-40B4-BE49-F238E27FC236}">
                <a16:creationId xmlns:a16="http://schemas.microsoft.com/office/drawing/2014/main" id="{AF3C5B85-6F2E-445C-958D-0794E0F8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28" y="2030575"/>
            <a:ext cx="3561142" cy="25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8C4D1733-C1BF-409A-BE08-FD7364E92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87">
        <p14:prism isInverted="1"/>
      </p:transition>
    </mc:Choice>
    <mc:Fallback xmlns="">
      <p:transition spd="slow" advTm="1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4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 LUYỆN TẬP- SÁNG TẠO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3094961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ý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4953000" y="2048655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9FAEB3E6-FB81-49EF-B87C-B8E2A728A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815">
        <p:blinds dir="vert"/>
      </p:transition>
    </mc:Choice>
    <mc:Fallback xmlns="">
      <p:transition spd="slow" advTm="1081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 ảnh Nền Màu Xanh Văn Học Tập Tin Nguồn Psd, Khung ảnh, Nền Xanh, Văn Học 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325" y="-1066323"/>
            <a:ext cx="7011353" cy="91440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51601-7B60-4D08-BCD7-895323816C75}"/>
              </a:ext>
            </a:extLst>
          </p:cNvPr>
          <p:cNvSpPr txBox="1"/>
          <p:nvPr/>
        </p:nvSpPr>
        <p:spPr>
          <a:xfrm>
            <a:off x="2743200" y="793495"/>
            <a:ext cx="967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0CBAAD-3C9D-424E-98BD-03A2877D471A}"/>
              </a:ext>
            </a:extLst>
          </p:cNvPr>
          <p:cNvSpPr txBox="1"/>
          <p:nvPr/>
        </p:nvSpPr>
        <p:spPr>
          <a:xfrm>
            <a:off x="457200" y="460483"/>
            <a:ext cx="74676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4: PHÂN TÍCH- ĐÁNH GIÁ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D2DC6-52B1-49BB-91FC-FC4D7F4186E2}"/>
              </a:ext>
            </a:extLst>
          </p:cNvPr>
          <p:cNvSpPr txBox="1"/>
          <p:nvPr/>
        </p:nvSpPr>
        <p:spPr>
          <a:xfrm>
            <a:off x="886239" y="21336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không?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àng rào | Thư viện stock vector đẹp miễn phí">
            <a:extLst>
              <a:ext uri="{FF2B5EF4-FFF2-40B4-BE49-F238E27FC236}">
                <a16:creationId xmlns:a16="http://schemas.microsoft.com/office/drawing/2014/main" id="{4A90DBB7-E572-4AFA-8D8E-FA5522CF1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-1"/>
          <a:stretch/>
        </p:blipFill>
        <p:spPr bwMode="auto">
          <a:xfrm>
            <a:off x="4953000" y="2063894"/>
            <a:ext cx="4641057" cy="4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Âm thanh 5">
            <a:hlinkClick r:id="" action="ppaction://media"/>
            <a:extLst>
              <a:ext uri="{FF2B5EF4-FFF2-40B4-BE49-F238E27FC236}">
                <a16:creationId xmlns:a16="http://schemas.microsoft.com/office/drawing/2014/main" id="{5C7116B5-EC75-4C1F-AF96-7B4C241B5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659">
        <p:checker/>
      </p:transition>
    </mc:Choice>
    <mc:Fallback xmlns="">
      <p:transition spd="slow" advTm="2665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348</Words>
  <Application>Microsoft Office PowerPoint</Application>
  <PresentationFormat>On-screen Show (4:3)</PresentationFormat>
  <Paragraphs>48</Paragraphs>
  <Slides>11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96</cp:revision>
  <dcterms:created xsi:type="dcterms:W3CDTF">2021-09-20T09:03:03Z</dcterms:created>
  <dcterms:modified xsi:type="dcterms:W3CDTF">2022-09-14T13:23:04Z</dcterms:modified>
</cp:coreProperties>
</file>