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86" r:id="rId4"/>
    <p:sldId id="256" r:id="rId5"/>
    <p:sldId id="282" r:id="rId6"/>
    <p:sldId id="271" r:id="rId7"/>
    <p:sldId id="273" r:id="rId8"/>
    <p:sldId id="277" r:id="rId9"/>
    <p:sldId id="276" r:id="rId10"/>
    <p:sldId id="284" r:id="rId11"/>
    <p:sldId id="287" r:id="rId12"/>
    <p:sldId id="288" r:id="rId13"/>
    <p:sldId id="28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3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91" autoAdjust="0"/>
    <p:restoredTop sz="94660"/>
  </p:normalViewPr>
  <p:slideViewPr>
    <p:cSldViewPr>
      <p:cViewPr varScale="1">
        <p:scale>
          <a:sx n="63" d="100"/>
          <a:sy n="63" d="100"/>
        </p:scale>
        <p:origin x="76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7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0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3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4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3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5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14/9/2022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6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14/9/2022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8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14/9/2022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7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9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3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82408-F004-43B3-90A2-3FDF2ED2C7A6}" type="datetimeFigureOut">
              <a:rPr lang="en-US" smtClean="0"/>
              <a:t>14/9/2022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6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ildren play clouds design over sky background vector illustration... |  School illustration, Art drawings for kids, Kids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1509926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PHÒNG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GIÁO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DỤC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ĐÀO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QUẬN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LONG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BIÊN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2286000"/>
            <a:ext cx="7086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</a:rPr>
              <a:t>CHÀO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</a:rPr>
              <a:t>MỪNG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</a:rPr>
              <a:t>EM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</a:rPr>
              <a:t>HỌC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</a:rPr>
              <a:t>SINH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</a:rPr>
              <a:t>LỚP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</a:rPr>
              <a:t> 1 </a:t>
            </a:r>
          </a:p>
          <a:p>
            <a:pPr algn="ctr"/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</a:rPr>
              <a:t>ĐÃ ĐẾN VỚI TIÊT HỌC MĨ THUẬT NGÀY HÔM NAY</a:t>
            </a:r>
          </a:p>
        </p:txBody>
      </p:sp>
    </p:spTree>
    <p:extLst>
      <p:ext uri="{BB962C8B-B14F-4D97-AF65-F5344CB8AC3E}">
        <p14:creationId xmlns:p14="http://schemas.microsoft.com/office/powerpoint/2010/main" val="2526090724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chool Children Royalty Free Cliparts, Vectors, And Stock Illustration.  Image 30682664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" y="-5750"/>
            <a:ext cx="9144000" cy="68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295400" y="428444"/>
            <a:ext cx="7315200" cy="40673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TIÊU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thường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gặp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hình</a:t>
            </a: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trang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trí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lặp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tương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phản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vẽ</a:t>
            </a: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Nêu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nhân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</a:rPr>
              <a:t>.</a:t>
            </a:r>
          </a:p>
        </p:txBody>
      </p:sp>
      <p:pic>
        <p:nvPicPr>
          <p:cNvPr id="5" name="Picture 2" descr="Free Vector | Memphis frame vector beige paper collage on blue cute  abstract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78"/>
            <a:ext cx="9206632" cy="689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138E40-0657-4E0E-A6DA-3A541A5008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7" t="14034" r="35515" b="17254"/>
          <a:stretch/>
        </p:blipFill>
        <p:spPr>
          <a:xfrm rot="840162">
            <a:off x="805385" y="1727310"/>
            <a:ext cx="3154915" cy="33383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577997-B282-453B-85DE-642723B239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0" t="17238" r="37880" b="23693"/>
          <a:stretch/>
        </p:blipFill>
        <p:spPr>
          <a:xfrm>
            <a:off x="4540684" y="2460327"/>
            <a:ext cx="4220257" cy="2893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B19717-4C1F-49E5-90C1-289C7BF849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8" r="72809" b="23693"/>
          <a:stretch/>
        </p:blipFill>
        <p:spPr>
          <a:xfrm>
            <a:off x="4540684" y="37264"/>
            <a:ext cx="4293290" cy="2785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E76FFD-719D-401B-BB80-52CBFAF4C614}"/>
              </a:ext>
            </a:extLst>
          </p:cNvPr>
          <p:cNvSpPr txBox="1"/>
          <p:nvPr/>
        </p:nvSpPr>
        <p:spPr>
          <a:xfrm>
            <a:off x="412176" y="277626"/>
            <a:ext cx="4668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khảo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8C52ADC6-9165-4981-BDDF-9A80A49950B7}"/>
              </a:ext>
            </a:extLst>
          </p:cNvPr>
          <p:cNvSpPr/>
          <p:nvPr/>
        </p:nvSpPr>
        <p:spPr>
          <a:xfrm>
            <a:off x="453992" y="5552728"/>
            <a:ext cx="8421798" cy="618623"/>
          </a:xfrm>
          <a:prstGeom prst="wedgeRectCallout">
            <a:avLst>
              <a:gd name="adj1" fmla="val -55044"/>
              <a:gd name="adj2" fmla="val -5055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40B317-AD3F-4E7D-89D7-0CD872288FCB}"/>
              </a:ext>
            </a:extLst>
          </p:cNvPr>
          <p:cNvSpPr txBox="1"/>
          <p:nvPr/>
        </p:nvSpPr>
        <p:spPr>
          <a:xfrm>
            <a:off x="618898" y="5570661"/>
            <a:ext cx="866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thể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dùng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nét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để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vẽ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trang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trí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thêm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sinh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động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6DE53A-9F87-4C67-A28F-BB3CEF7A06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7" t="14034" r="35515" b="17254"/>
          <a:stretch/>
        </p:blipFill>
        <p:spPr>
          <a:xfrm rot="840162">
            <a:off x="805384" y="1723466"/>
            <a:ext cx="3154915" cy="33383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4736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ung ảnh Nền Màu Xanh Văn Học Tập Tin Nguồn Psd, Khung ảnh, Nền Xanh, Văn Học 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6325" y="-1066324"/>
            <a:ext cx="7011353" cy="91440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F51601-7B60-4D08-BCD7-895323816C75}"/>
              </a:ext>
            </a:extLst>
          </p:cNvPr>
          <p:cNvSpPr txBox="1"/>
          <p:nvPr/>
        </p:nvSpPr>
        <p:spPr>
          <a:xfrm>
            <a:off x="2743200" y="793495"/>
            <a:ext cx="967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0CBAAD-3C9D-424E-98BD-03A2877D471A}"/>
              </a:ext>
            </a:extLst>
          </p:cNvPr>
          <p:cNvSpPr txBox="1"/>
          <p:nvPr/>
        </p:nvSpPr>
        <p:spPr>
          <a:xfrm>
            <a:off x="457200" y="460483"/>
            <a:ext cx="74676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HOẠT ĐỘNG 4: PHÂN TÍCH- ĐÁNH GIÁ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ED2DC6-52B1-49BB-91FC-FC4D7F4186E2}"/>
              </a:ext>
            </a:extLst>
          </p:cNvPr>
          <p:cNvSpPr txBox="1"/>
          <p:nvPr/>
        </p:nvSpPr>
        <p:spPr>
          <a:xfrm>
            <a:off x="886239" y="25908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hãy</a:t>
            </a:r>
            <a:r>
              <a:rPr lang="en-US" sz="3200" dirty="0"/>
              <a:t> chia </a:t>
            </a:r>
            <a:r>
              <a:rPr lang="en-US" sz="3200" dirty="0" err="1"/>
              <a:t>sẻ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sản</a:t>
            </a:r>
            <a:r>
              <a:rPr lang="en-US" sz="3200" dirty="0"/>
              <a:t> </a:t>
            </a:r>
            <a:r>
              <a:rPr lang="en-US" sz="3200" dirty="0" err="1"/>
              <a:t>phẩm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mình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bố</a:t>
            </a:r>
            <a:r>
              <a:rPr lang="en-US" sz="3200" dirty="0"/>
              <a:t> </a:t>
            </a:r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thân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đình</a:t>
            </a:r>
            <a:endParaRPr lang="en-US" sz="3200" dirty="0"/>
          </a:p>
        </p:txBody>
      </p:sp>
      <p:pic>
        <p:nvPicPr>
          <p:cNvPr id="24" name="Picture 2" descr="hàng rào | Thư viện stock vector đẹp miễn phí">
            <a:extLst>
              <a:ext uri="{FF2B5EF4-FFF2-40B4-BE49-F238E27FC236}">
                <a16:creationId xmlns:a16="http://schemas.microsoft.com/office/drawing/2014/main" id="{4A90DBB7-E572-4AFA-8D8E-FA5522CF1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6" r="-1"/>
          <a:stretch/>
        </p:blipFill>
        <p:spPr bwMode="auto">
          <a:xfrm>
            <a:off x="5271310" y="2319239"/>
            <a:ext cx="4641057" cy="469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12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ung ảnh Nền Màu Xanh Văn Học Tập Tin Nguồn Psd, Khung ảnh, Nền Xanh, Văn Học 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6325" y="-1066324"/>
            <a:ext cx="7011353" cy="91440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F51601-7B60-4D08-BCD7-895323816C75}"/>
              </a:ext>
            </a:extLst>
          </p:cNvPr>
          <p:cNvSpPr txBox="1"/>
          <p:nvPr/>
        </p:nvSpPr>
        <p:spPr>
          <a:xfrm>
            <a:off x="2743200" y="793495"/>
            <a:ext cx="967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0CBAAD-3C9D-424E-98BD-03A2877D471A}"/>
              </a:ext>
            </a:extLst>
          </p:cNvPr>
          <p:cNvSpPr txBox="1"/>
          <p:nvPr/>
        </p:nvSpPr>
        <p:spPr>
          <a:xfrm>
            <a:off x="457200" y="460483"/>
            <a:ext cx="74676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HOẠT ĐỘNG 5: VẬN DỤNG- PHÁT TRIỂN</a:t>
            </a:r>
          </a:p>
        </p:txBody>
      </p:sp>
      <p:pic>
        <p:nvPicPr>
          <p:cNvPr id="24" name="Picture 2" descr="hàng rào | Thư viện stock vector đẹp miễn phí">
            <a:extLst>
              <a:ext uri="{FF2B5EF4-FFF2-40B4-BE49-F238E27FC236}">
                <a16:creationId xmlns:a16="http://schemas.microsoft.com/office/drawing/2014/main" id="{4A90DBB7-E572-4AFA-8D8E-FA5522CF1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6" r="-1"/>
          <a:stretch/>
        </p:blipFill>
        <p:spPr bwMode="auto">
          <a:xfrm>
            <a:off x="5410200" y="3086011"/>
            <a:ext cx="3882629" cy="392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98CCE9-5875-4AD8-8EDA-7672428CA38B}"/>
              </a:ext>
            </a:extLst>
          </p:cNvPr>
          <p:cNvSpPr txBox="1"/>
          <p:nvPr/>
        </p:nvSpPr>
        <p:spPr>
          <a:xfrm>
            <a:off x="712304" y="2770053"/>
            <a:ext cx="7288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khám</a:t>
            </a:r>
            <a:r>
              <a:rPr lang="en-US" sz="2800" dirty="0"/>
              <a:t> </a:t>
            </a:r>
            <a:r>
              <a:rPr lang="en-US" sz="2800" dirty="0" err="1"/>
              <a:t>phá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nét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quanh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4896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18CA3A-EEAA-4E72-BC9F-A1222C36E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" y="0"/>
            <a:ext cx="9120809" cy="682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9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ee Vector | Memphis frame vector beige paper collage on blue cute  abstrac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52"/>
            <a:ext cx="9206632" cy="689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0516" y="2615863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  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Chủ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đề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Mĩ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thuật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cuộc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sống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3: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kỳ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diệu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(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137160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MĨ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THUẬT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1</a:t>
            </a:r>
          </a:p>
        </p:txBody>
      </p:sp>
      <p:pic>
        <p:nvPicPr>
          <p:cNvPr id="5" name="Picture 2" descr="Đội ngũ nhân viên của chúng tôi luôn sẵn sàng phục vụ quý khách hàng trong  và ngoài nước | Thư viện stock vector đẹp miễn phí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3200400"/>
            <a:ext cx="2877174" cy="287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21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chool Children Royalty Free Cliparts, Vectors, And Stock Illustration.  Image 30682664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" y="-5750"/>
            <a:ext cx="9144000" cy="68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295400" y="428444"/>
            <a:ext cx="7315200" cy="40673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TIÊU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thường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gặp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hình</a:t>
            </a: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trang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trí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lặp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tương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phản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vẽ</a:t>
            </a: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Nêu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nhân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681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ình nền powerpoint mầm non cute, dễ thương, sinh động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Красочные ручки и карандаши | Canetas e lápis, Planos de fundo para power  point, Imagens para sl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19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ĐÁNH GIÁ] Hộp màu sáp dầu Dooly 12 màu, Giá rẻ 45,000đ! Xem đánh giá! - Cửa  Hàng Giá Rẻ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BEEF5"/>
              </a:clrFrom>
              <a:clrTo>
                <a:srgbClr val="EBEE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82865"/>
            <a:ext cx="3384601" cy="274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4" descr="Bút chì 2B Gstar | phungnguyen.com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Bút chì 2B Gstar | phungnguyen.com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loud Callout 6"/>
          <p:cNvSpPr/>
          <p:nvPr/>
        </p:nvSpPr>
        <p:spPr>
          <a:xfrm>
            <a:off x="-1479430" y="312738"/>
            <a:ext cx="11582400" cy="6164263"/>
          </a:xfrm>
          <a:prstGeom prst="cloudCallout">
            <a:avLst>
              <a:gd name="adj1" fmla="val -23937"/>
              <a:gd name="adj2" fmla="val -699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2775" y="1424356"/>
            <a:ext cx="76652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CHUẨN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ĐỒ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DÙNG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                    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</a:rPr>
              <a:t>Giấy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</a:rPr>
              <a:t>vẽ</a:t>
            </a:r>
            <a:endParaRPr lang="en-US" sz="44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4400" dirty="0">
                <a:solidFill>
                  <a:srgbClr val="002060"/>
                </a:solidFill>
                <a:latin typeface="Times New Roman" pitchFamily="18" charset="0"/>
              </a:rPr>
              <a:t>                     -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</a:rPr>
              <a:t>Bút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</a:rPr>
              <a:t>chì</a:t>
            </a:r>
            <a:endParaRPr lang="en-US" sz="44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4400" dirty="0">
                <a:solidFill>
                  <a:srgbClr val="002060"/>
                </a:solidFill>
                <a:latin typeface="Times New Roman" pitchFamily="18" charset="0"/>
              </a:rPr>
              <a:t>                     -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</a:rPr>
              <a:t>Tẩy</a:t>
            </a:r>
            <a:endParaRPr lang="en-US" sz="44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4400" dirty="0">
                <a:solidFill>
                  <a:srgbClr val="002060"/>
                </a:solidFill>
                <a:latin typeface="Times New Roman" pitchFamily="18" charset="0"/>
              </a:rPr>
              <a:t>                     -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</a:rPr>
              <a:t>Màu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</a:rPr>
              <a:t>vẽ</a:t>
            </a:r>
            <a:endParaRPr lang="en-US" sz="44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                 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1" name="Picture 2" descr="Đội ngũ nhân viên của chúng tôi luôn sẵn sàng phục vụ quý khách hàng trong  và ngoài nước | Thư viện stock vector đẹp miễn phí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431" y="3471070"/>
            <a:ext cx="2927431" cy="292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59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ung ảnh Nền Màu Xanh Văn Học Tập Tin Nguồn Psd, Khung ảnh, Nền Xanh, Văn Học 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àng rào | Thư viện stock vector đẹp miễn phí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6" r="-1"/>
          <a:stretch/>
        </p:blipFill>
        <p:spPr bwMode="auto">
          <a:xfrm>
            <a:off x="5245535" y="2240020"/>
            <a:ext cx="4385429" cy="44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FA06C22B-395B-4E9B-B53F-05BCDE7A6D66}"/>
              </a:ext>
            </a:extLst>
          </p:cNvPr>
          <p:cNvSpPr/>
          <p:nvPr/>
        </p:nvSpPr>
        <p:spPr>
          <a:xfrm>
            <a:off x="438150" y="647700"/>
            <a:ext cx="8267700" cy="556260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71E8D7-C11A-4FE4-9E31-B8011352CDE8}"/>
              </a:ext>
            </a:extLst>
          </p:cNvPr>
          <p:cNvSpPr txBox="1"/>
          <p:nvPr/>
        </p:nvSpPr>
        <p:spPr>
          <a:xfrm>
            <a:off x="762000" y="1026585"/>
            <a:ext cx="434340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HOẠT ĐỘNG 1: KHÁM PHÁ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39D586-1BCB-49E2-BDA3-E5AE8BCEBC70}"/>
              </a:ext>
            </a:extLst>
          </p:cNvPr>
          <p:cNvSpPr txBox="1"/>
          <p:nvPr/>
        </p:nvSpPr>
        <p:spPr>
          <a:xfrm>
            <a:off x="641949" y="2057400"/>
            <a:ext cx="4583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</a:rPr>
              <a:t> ra </a:t>
            </a:r>
            <a:r>
              <a:rPr lang="en-US" sz="2400" dirty="0" err="1">
                <a:latin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giống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084365-3E4C-4CFC-9BE4-B2BBA11321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7273" r="4416"/>
          <a:stretch/>
        </p:blipFill>
        <p:spPr>
          <a:xfrm>
            <a:off x="5289429" y="1583413"/>
            <a:ext cx="3047137" cy="40872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0367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0++ hình nền powerpoint đẹp long l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690AAD-5A3A-4753-865C-6D51E2173487}"/>
              </a:ext>
            </a:extLst>
          </p:cNvPr>
          <p:cNvSpPr txBox="1"/>
          <p:nvPr/>
        </p:nvSpPr>
        <p:spPr>
          <a:xfrm>
            <a:off x="700165" y="203002"/>
            <a:ext cx="7581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</a:rPr>
              <a:t>HOẠT ĐỘNG 2: KIẾN TẠO KIẾN THỨC KỸ NĂNG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5F5D37-22E8-4BAC-8516-D9AFF9E7C772}"/>
              </a:ext>
            </a:extLst>
          </p:cNvPr>
          <p:cNvSpPr txBox="1"/>
          <p:nvPr/>
        </p:nvSpPr>
        <p:spPr>
          <a:xfrm>
            <a:off x="1028699" y="6195481"/>
            <a:ext cx="7086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ra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nét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?</a:t>
            </a:r>
          </a:p>
          <a:p>
            <a:endParaRPr lang="en-US" dirty="0"/>
          </a:p>
        </p:txBody>
      </p:sp>
      <p:pic>
        <p:nvPicPr>
          <p:cNvPr id="7" name="6255474076035265816">
            <a:hlinkClick r:id="" action="ppaction://media"/>
            <a:extLst>
              <a:ext uri="{FF2B5EF4-FFF2-40B4-BE49-F238E27FC236}">
                <a16:creationId xmlns:a16="http://schemas.microsoft.com/office/drawing/2014/main" id="{2C714461-DAEB-4F8A-A01D-1A67C729AD0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0165" y="867668"/>
            <a:ext cx="7743669" cy="43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4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ung ảnh Nền Màu Xanh Văn Học Tập Tin Nguồn Psd, Khung ảnh, Nền Xanh, Văn Học 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àng rào | Thư viện stock vector đẹp miễn phí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6" r="-1"/>
          <a:stretch/>
        </p:blipFill>
        <p:spPr bwMode="auto">
          <a:xfrm>
            <a:off x="5245535" y="2240020"/>
            <a:ext cx="4385429" cy="44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FA06C22B-395B-4E9B-B53F-05BCDE7A6D66}"/>
              </a:ext>
            </a:extLst>
          </p:cNvPr>
          <p:cNvSpPr/>
          <p:nvPr/>
        </p:nvSpPr>
        <p:spPr>
          <a:xfrm>
            <a:off x="438150" y="647700"/>
            <a:ext cx="8267700" cy="556260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Ánh sáng huỳnh quang Hình ảnh - hình ảnh &amp;amp; hình ảnh đẹp - PxHere">
            <a:extLst>
              <a:ext uri="{FF2B5EF4-FFF2-40B4-BE49-F238E27FC236}">
                <a16:creationId xmlns:a16="http://schemas.microsoft.com/office/drawing/2014/main" id="{5C440EBC-A475-4133-9F63-A65176917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654" y="3712856"/>
            <a:ext cx="3295467" cy="219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Tìm hiểu giá thi công lắp đặt cầu thang xoắn ốc bằng inox đẹp tại Hà nội">
            <a:extLst>
              <a:ext uri="{FF2B5EF4-FFF2-40B4-BE49-F238E27FC236}">
                <a16:creationId xmlns:a16="http://schemas.microsoft.com/office/drawing/2014/main" id="{D61009A9-3236-4372-99F7-FCD2117ED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79" y="3760317"/>
            <a:ext cx="2973308" cy="22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ọc gì từ ốc sên - Benh.vn">
            <a:extLst>
              <a:ext uri="{FF2B5EF4-FFF2-40B4-BE49-F238E27FC236}">
                <a16:creationId xmlns:a16="http://schemas.microsoft.com/office/drawing/2014/main" id="{6E9F1F16-08E3-484A-AE38-FB12C1EB6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654" y="1495054"/>
            <a:ext cx="3295467" cy="191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157CAF-BAEA-40F4-B826-8038F76339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79" y="1511664"/>
            <a:ext cx="2973308" cy="19173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3031A8-D7E6-4D55-993A-860B0FF0A6F7}"/>
              </a:ext>
            </a:extLst>
          </p:cNvPr>
          <p:cNvSpPr txBox="1"/>
          <p:nvPr/>
        </p:nvSpPr>
        <p:spPr>
          <a:xfrm>
            <a:off x="776270" y="726029"/>
            <a:ext cx="6996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86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Free Childrens Day Card Template Vector 129299 Vector Art at Vecteezy">
            <a:extLst>
              <a:ext uri="{FF2B5EF4-FFF2-40B4-BE49-F238E27FC236}">
                <a16:creationId xmlns:a16="http://schemas.microsoft.com/office/drawing/2014/main" id="{644E0CAD-037D-458C-985D-4703B51F4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915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0F2650-DD23-4898-9F26-A16303FB9B8C}"/>
              </a:ext>
            </a:extLst>
          </p:cNvPr>
          <p:cNvSpPr txBox="1"/>
          <p:nvPr/>
        </p:nvSpPr>
        <p:spPr>
          <a:xfrm>
            <a:off x="2209800" y="3462728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Nét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41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ung ảnh Nền Màu Xanh Văn Học Tập Tin Nguồn Psd, Khung ảnh, Nền Xanh, Văn Học 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6325" y="-1066324"/>
            <a:ext cx="7011353" cy="91440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F51601-7B60-4D08-BCD7-895323816C75}"/>
              </a:ext>
            </a:extLst>
          </p:cNvPr>
          <p:cNvSpPr txBox="1"/>
          <p:nvPr/>
        </p:nvSpPr>
        <p:spPr>
          <a:xfrm>
            <a:off x="2743200" y="793495"/>
            <a:ext cx="967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0CBAAD-3C9D-424E-98BD-03A2877D471A}"/>
              </a:ext>
            </a:extLst>
          </p:cNvPr>
          <p:cNvSpPr txBox="1"/>
          <p:nvPr/>
        </p:nvSpPr>
        <p:spPr>
          <a:xfrm>
            <a:off x="457200" y="460483"/>
            <a:ext cx="74676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HOẠT ĐỘNG 3: LUYỆN TẬP- SÁNG TẠO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ED2DC6-52B1-49BB-91FC-FC4D7F4186E2}"/>
              </a:ext>
            </a:extLst>
          </p:cNvPr>
          <p:cNvSpPr txBox="1"/>
          <p:nvPr/>
        </p:nvSpPr>
        <p:spPr>
          <a:xfrm>
            <a:off x="886239" y="25908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vẽ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trang</a:t>
            </a:r>
            <a:r>
              <a:rPr lang="en-US" sz="3200" dirty="0"/>
              <a:t> </a:t>
            </a:r>
            <a:r>
              <a:rPr lang="en-US" sz="3200" dirty="0" err="1"/>
              <a:t>trí</a:t>
            </a:r>
            <a:r>
              <a:rPr lang="en-US" sz="3200" dirty="0"/>
              <a:t> </a:t>
            </a:r>
            <a:r>
              <a:rPr lang="en-US" sz="3200" dirty="0" err="1"/>
              <a:t>kẹo</a:t>
            </a:r>
            <a:r>
              <a:rPr lang="en-US" sz="3200" dirty="0"/>
              <a:t> que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nét</a:t>
            </a:r>
            <a:endParaRPr lang="en-US" sz="3200" dirty="0"/>
          </a:p>
        </p:txBody>
      </p:sp>
      <p:pic>
        <p:nvPicPr>
          <p:cNvPr id="24" name="Picture 2" descr="hàng rào | Thư viện stock vector đẹp miễn phí">
            <a:extLst>
              <a:ext uri="{FF2B5EF4-FFF2-40B4-BE49-F238E27FC236}">
                <a16:creationId xmlns:a16="http://schemas.microsoft.com/office/drawing/2014/main" id="{4A90DBB7-E572-4AFA-8D8E-FA5522CF1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6" r="-1"/>
          <a:stretch/>
        </p:blipFill>
        <p:spPr bwMode="auto">
          <a:xfrm>
            <a:off x="5271310" y="2319239"/>
            <a:ext cx="4641057" cy="469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80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345</Words>
  <Application>Microsoft Office PowerPoint</Application>
  <PresentationFormat>On-screen Show (4:3)</PresentationFormat>
  <Paragraphs>45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22</cp:revision>
  <dcterms:created xsi:type="dcterms:W3CDTF">2021-09-20T09:03:03Z</dcterms:created>
  <dcterms:modified xsi:type="dcterms:W3CDTF">2022-09-14T13:24:32Z</dcterms:modified>
</cp:coreProperties>
</file>