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9" r:id="rId14"/>
    <p:sldId id="270" r:id="rId15"/>
    <p:sldId id="271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7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2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5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1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1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4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7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6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0A1EA-36EF-4ABB-89D7-628D86E40F2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9AC48-D03A-456B-8E8A-1BAEF51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834" cy="6858000"/>
          </a:xfrm>
          <a:prstGeom prst="rect">
            <a:avLst/>
          </a:prstGeom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124200" y="357188"/>
            <a:ext cx="6096000" cy="5886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blipFill dpi="0" rotWithShape="1">
                  <a:blip r:embed="rId3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9EFA08E0-A4BC-46FC-B575-7450B8CD0F29}"/>
              </a:ext>
            </a:extLst>
          </p:cNvPr>
          <p:cNvSpPr txBox="1"/>
          <p:nvPr/>
        </p:nvSpPr>
        <p:spPr>
          <a:xfrm>
            <a:off x="1371251" y="1884125"/>
            <a:ext cx="8899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546A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3731" y="3429000"/>
            <a:ext cx="3368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28</a:t>
            </a:r>
          </a:p>
        </p:txBody>
      </p:sp>
    </p:spTree>
    <p:extLst>
      <p:ext uri="{BB962C8B-B14F-4D97-AF65-F5344CB8AC3E}">
        <p14:creationId xmlns:p14="http://schemas.microsoft.com/office/powerpoint/2010/main" val="3992605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4" y="25188"/>
            <a:ext cx="9666514" cy="683281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A186908-7721-40F4-94F7-2227043D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114" y="2299459"/>
            <a:ext cx="824266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61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 defTabSz="661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– KĨ NĂNG</a:t>
            </a:r>
          </a:p>
        </p:txBody>
      </p:sp>
    </p:spTree>
    <p:extLst>
      <p:ext uri="{BB962C8B-B14F-4D97-AF65-F5344CB8AC3E}">
        <p14:creationId xmlns:p14="http://schemas.microsoft.com/office/powerpoint/2010/main" val="96092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r="-158" b="6012"/>
          <a:stretch/>
        </p:blipFill>
        <p:spPr>
          <a:xfrm>
            <a:off x="1265560" y="0"/>
            <a:ext cx="974415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B1FD31-9A22-4FA7-A4E1-85E4114F7B01}"/>
              </a:ext>
            </a:extLst>
          </p:cNvPr>
          <p:cNvSpPr/>
          <p:nvPr/>
        </p:nvSpPr>
        <p:spPr>
          <a:xfrm>
            <a:off x="2291037" y="1084218"/>
            <a:ext cx="550984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#9Slide03 AmpleSoft Bold" panose="02000000000000000000" pitchFamily="2" charset="0"/>
              </a:rPr>
              <a:t>HÃY 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#9Slide03 AmpleSoft Bold" panose="02000000000000000000" pitchFamily="2" charset="0"/>
              </a:rPr>
              <a:t>THAM KHẢO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#9Slide03 AmpleSoft Bold" panose="02000000000000000000" pitchFamily="2" charset="0"/>
              </a:rPr>
              <a:t> MỘT SỐ 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#9Slide03 AmpleSoft Bold" panose="02000000000000000000" pitchFamily="2" charset="0"/>
              </a:rPr>
              <a:t>SẢN PHẨM XÉ DÁN 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#9Slide03 AmpleSoft Bold" panose="02000000000000000000" pitchFamily="2" charset="0"/>
              </a:rPr>
              <a:t>CỦA HỌA SĨ</a:t>
            </a:r>
          </a:p>
        </p:txBody>
      </p:sp>
    </p:spTree>
    <p:extLst>
      <p:ext uri="{BB962C8B-B14F-4D97-AF65-F5344CB8AC3E}">
        <p14:creationId xmlns:p14="http://schemas.microsoft.com/office/powerpoint/2010/main" val="64607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74" y="156753"/>
            <a:ext cx="2328033" cy="3483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59" y="227966"/>
            <a:ext cx="5111931" cy="3412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48" y="3791741"/>
            <a:ext cx="3066259" cy="306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225" y="3791740"/>
            <a:ext cx="3066259" cy="3066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703" y="3791741"/>
            <a:ext cx="2059094" cy="30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26834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E0C624-97D6-46AF-815B-5BF9EF9E4816}"/>
              </a:ext>
            </a:extLst>
          </p:cNvPr>
          <p:cNvSpPr/>
          <p:nvPr/>
        </p:nvSpPr>
        <p:spPr>
          <a:xfrm>
            <a:off x="2862944" y="2388326"/>
            <a:ext cx="6172200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Jokerman" panose="04090605060D06020702" pitchFamily="82" charset="0"/>
                <a:cs typeface="Times New Roman" pitchFamily="18" charset="0"/>
              </a:rPr>
              <a:t>LUYỆN TẬP SÁNG TẠO</a:t>
            </a:r>
          </a:p>
          <a:p>
            <a:pPr lvl="1" algn="ctr">
              <a:defRPr/>
            </a:pP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cap="none" spc="0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0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556C7A-05AE-40C2-AC48-268BCCCE0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r="43279" b="53297"/>
          <a:stretch/>
        </p:blipFill>
        <p:spPr>
          <a:xfrm>
            <a:off x="2169125" y="1308970"/>
            <a:ext cx="1905000" cy="21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8" r="21003" b="56594"/>
          <a:stretch/>
        </p:blipFill>
        <p:spPr>
          <a:xfrm>
            <a:off x="2401388" y="1422689"/>
            <a:ext cx="1479012" cy="2006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CDEBA-311D-4B7B-9351-378B5278F7DF}"/>
              </a:ext>
            </a:extLst>
          </p:cNvPr>
          <p:cNvSpPr/>
          <p:nvPr/>
        </p:nvSpPr>
        <p:spPr>
          <a:xfrm>
            <a:off x="2401388" y="2481976"/>
            <a:ext cx="683040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Jokerman" panose="04090605060D06020702" pitchFamily="82" charset="0"/>
                <a:cs typeface="Times New Roman" pitchFamily="18" charset="0"/>
              </a:rPr>
              <a:t>PHÂN TÍCH </a:t>
            </a:r>
          </a:p>
          <a:p>
            <a:pPr lvl="1" algn="ctr">
              <a:defRPr/>
            </a:pP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Jokerman" panose="04090605060D06020702" pitchFamily="82" charset="0"/>
                <a:cs typeface="Times New Roman" pitchFamily="18" charset="0"/>
              </a:rPr>
              <a:t>ĐÁNH GIÁ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7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ngay 101+ ảnh nền powpoint đẹp, ấn tượng với các chủ đề khác nh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2" y="0"/>
            <a:ext cx="9246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77AD51-E025-4B36-9FEA-A518EB731711}"/>
              </a:ext>
            </a:extLst>
          </p:cNvPr>
          <p:cNvSpPr/>
          <p:nvPr/>
        </p:nvSpPr>
        <p:spPr>
          <a:xfrm>
            <a:off x="3768634" y="1530544"/>
            <a:ext cx="5059205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HÃY GIỚI THIỆU SẢN PHẨM </a:t>
            </a:r>
          </a:p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 BẠN BÈ</a:t>
            </a:r>
          </a:p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NGƯỜI THÂN </a:t>
            </a:r>
          </a:p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TRONG GIA ĐÌNH NHÉ!</a:t>
            </a:r>
          </a:p>
        </p:txBody>
      </p:sp>
    </p:spTree>
    <p:extLst>
      <p:ext uri="{BB962C8B-B14F-4D97-AF65-F5344CB8AC3E}">
        <p14:creationId xmlns:p14="http://schemas.microsoft.com/office/powerpoint/2010/main" val="377948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6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216" y="2477005"/>
            <a:ext cx="7207800" cy="27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7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64879" cy="6858001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C265F1C1-5F84-404D-BEE1-8E8044D9E260}"/>
              </a:ext>
            </a:extLst>
          </p:cNvPr>
          <p:cNvSpPr txBox="1"/>
          <p:nvPr/>
        </p:nvSpPr>
        <p:spPr>
          <a:xfrm>
            <a:off x="1457561" y="1810490"/>
            <a:ext cx="9253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CHỦ ĐỀ 8: NGƯỜI THÂN CỦA EM</a:t>
            </a:r>
          </a:p>
        </p:txBody>
      </p:sp>
      <p:sp>
        <p:nvSpPr>
          <p:cNvPr id="4" name="矩形: 圆角 14">
            <a:extLst>
              <a:ext uri="{FF2B5EF4-FFF2-40B4-BE49-F238E27FC236}">
                <a16:creationId xmlns:a16="http://schemas.microsoft.com/office/drawing/2014/main" id="{0CA54361-2D93-42A8-A1FE-B3C72A84CD55}"/>
              </a:ext>
            </a:extLst>
          </p:cNvPr>
          <p:cNvSpPr/>
          <p:nvPr/>
        </p:nvSpPr>
        <p:spPr>
          <a:xfrm>
            <a:off x="766892" y="2945315"/>
            <a:ext cx="10280468" cy="67064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TIẾT </a:t>
            </a:r>
            <a:r>
              <a:rPr lang="en-US" altLang="zh-CN" sz="4000" b="1" dirty="0">
                <a:solidFill>
                  <a:srgbClr val="00206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3: CẮT, XÉ DÁN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897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46" y="0"/>
            <a:ext cx="9130937" cy="68512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BE022-0E34-4205-B68D-33FC0561BD0B}"/>
              </a:ext>
            </a:extLst>
          </p:cNvPr>
          <p:cNvSpPr/>
          <p:nvPr/>
        </p:nvSpPr>
        <p:spPr>
          <a:xfrm>
            <a:off x="3048000" y="358430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endParaRPr lang="vi-VN" sz="2800" b="1" dirty="0">
              <a:solidFill>
                <a:srgbClr val="FF0000"/>
              </a:solidFill>
              <a:latin typeface="A2.Jovis-Doanvandai-San"/>
            </a:endParaRPr>
          </a:p>
        </p:txBody>
      </p:sp>
      <p:sp>
        <p:nvSpPr>
          <p:cNvPr id="6" name="文本框 80"/>
          <p:cNvSpPr txBox="1"/>
          <p:nvPr/>
        </p:nvSpPr>
        <p:spPr>
          <a:xfrm>
            <a:off x="1672046" y="1579664"/>
            <a:ext cx="7471954" cy="4031873"/>
          </a:xfrm>
          <a:prstGeom prst="rect">
            <a:avLst/>
          </a:prstGeom>
          <a:solidFill>
            <a:srgbClr val="E7FFF7"/>
          </a:solidFill>
          <a:ln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HS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tưởng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.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50000"/>
              </a:lnSpc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Thực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bước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xé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dán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người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thân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thiệu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chia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sẻ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sản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phẩm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831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34" y="0"/>
            <a:ext cx="9170126" cy="6877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3859153" y="1856435"/>
            <a:ext cx="39001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1751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CHUẨN BỊ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80" y="2757178"/>
            <a:ext cx="2506040" cy="172513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41" y="2800005"/>
            <a:ext cx="1933379" cy="19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81" y="4513066"/>
            <a:ext cx="1141163" cy="158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2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11" y="0"/>
            <a:ext cx="9205369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A186908-7721-40F4-94F7-2227043D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421" y="1398122"/>
            <a:ext cx="525822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61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 defTabSz="66175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61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3866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41D6D5-ECA3-496B-A22D-877FDC7341EA}"/>
              </a:ext>
            </a:extLst>
          </p:cNvPr>
          <p:cNvSpPr/>
          <p:nvPr/>
        </p:nvSpPr>
        <p:spPr>
          <a:xfrm>
            <a:off x="2840233" y="2059578"/>
            <a:ext cx="675537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quan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sát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những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ảnh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sau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56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2" y="-1"/>
            <a:ext cx="4095207" cy="2730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266" y="0"/>
            <a:ext cx="4213907" cy="2730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02" y="2835364"/>
            <a:ext cx="4213906" cy="2809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378" y="2835364"/>
            <a:ext cx="4213907" cy="2809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80D10-D502-49BF-846D-63B2F226CE4A}"/>
              </a:ext>
            </a:extLst>
          </p:cNvPr>
          <p:cNvSpPr txBox="1"/>
          <p:nvPr/>
        </p:nvSpPr>
        <p:spPr>
          <a:xfrm>
            <a:off x="1899472" y="5794700"/>
            <a:ext cx="7720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39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7071" y="1404820"/>
            <a:ext cx="79303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thânthiết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CBE022-0E34-4205-B68D-33FC0561BD0B}"/>
              </a:ext>
            </a:extLst>
          </p:cNvPr>
          <p:cNvSpPr/>
          <p:nvPr/>
        </p:nvSpPr>
        <p:spPr>
          <a:xfrm>
            <a:off x="4612185" y="489058"/>
            <a:ext cx="29217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endParaRPr lang="vi-VN" sz="2800" b="1" dirty="0">
              <a:solidFill>
                <a:srgbClr val="FF0000"/>
              </a:solidFill>
              <a:latin typeface="A2.Jovis-Doanvandai-San"/>
            </a:endParaRPr>
          </a:p>
        </p:txBody>
      </p:sp>
    </p:spTree>
    <p:extLst>
      <p:ext uri="{BB962C8B-B14F-4D97-AF65-F5344CB8AC3E}">
        <p14:creationId xmlns:p14="http://schemas.microsoft.com/office/powerpoint/2010/main" val="372493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564" y="109129"/>
            <a:ext cx="5715000" cy="3600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872" t="56298"/>
          <a:stretch/>
        </p:blipFill>
        <p:spPr>
          <a:xfrm>
            <a:off x="391886" y="109129"/>
            <a:ext cx="4925772" cy="3600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57" y="3775788"/>
            <a:ext cx="3253576" cy="308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545" t="6698" r="13259" b="7589"/>
          <a:stretch/>
        </p:blipFill>
        <p:spPr>
          <a:xfrm>
            <a:off x="4570912" y="3775788"/>
            <a:ext cx="3557386" cy="3082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877" y="3775788"/>
            <a:ext cx="2128220" cy="30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3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238</Words>
  <Application>Microsoft Office PowerPoint</Application>
  <PresentationFormat>Widescreen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#9Slide03 AmpleSoft Bold</vt:lpstr>
      <vt:lpstr>A2.Jovis-Doanvandai-San</vt:lpstr>
      <vt:lpstr>Arial</vt:lpstr>
      <vt:lpstr>Calibri</vt:lpstr>
      <vt:lpstr>Calibri Light</vt:lpstr>
      <vt:lpstr>Jokerman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Admin</cp:lastModifiedBy>
  <cp:revision>29</cp:revision>
  <dcterms:created xsi:type="dcterms:W3CDTF">2022-03-24T02:00:47Z</dcterms:created>
  <dcterms:modified xsi:type="dcterms:W3CDTF">2022-04-11T15:52:53Z</dcterms:modified>
</cp:coreProperties>
</file>