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1" r:id="rId3"/>
    <p:sldId id="257" r:id="rId4"/>
    <p:sldId id="332" r:id="rId5"/>
    <p:sldId id="291" r:id="rId6"/>
    <p:sldId id="333" r:id="rId7"/>
    <p:sldId id="275" r:id="rId8"/>
    <p:sldId id="328" r:id="rId9"/>
    <p:sldId id="325" r:id="rId10"/>
    <p:sldId id="322" r:id="rId11"/>
    <p:sldId id="260" r:id="rId12"/>
    <p:sldId id="323" r:id="rId13"/>
    <p:sldId id="324" r:id="rId14"/>
    <p:sldId id="326" r:id="rId15"/>
    <p:sldId id="327" r:id="rId16"/>
  </p:sldIdLst>
  <p:sldSz cx="16778288" cy="9475788"/>
  <p:notesSz cx="6858000" cy="9144000"/>
  <p:custDataLst>
    <p:tags r:id="rId18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FFEB71"/>
    <a:srgbClr val="FFEFAB"/>
    <a:srgbClr val="FFD937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48" d="100"/>
          <a:sy n="48" d="100"/>
        </p:scale>
        <p:origin x="36" y="6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3092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3472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7122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0642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613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9393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4190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535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0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19.png"/><Relationship Id="rId10" Type="http://schemas.openxmlformats.org/officeDocument/2006/relationships/image" Target="../media/image29.JPG"/><Relationship Id="rId4" Type="http://schemas.openxmlformats.org/officeDocument/2006/relationships/image" Target="../media/image18.pn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2" y="622210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001362" y="299044"/>
            <a:ext cx="1440122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en-US" altLang="zh-CN" sz="3200" b="1" dirty="0">
                <a:solidFill>
                  <a:schemeClr val="tx2"/>
                </a:solidFill>
                <a:latin typeface="#9Slide03 AllRoundGothic" panose="020B0703020202020104" pitchFamily="34" charset="0"/>
                <a:ea typeface="黑体" panose="02010609060101010101" pitchFamily="2" charset="-122"/>
              </a:rPr>
              <a:t>PHÒNG GIÁO DỤC VÀ ĐÀO TẠO QUẬN LONG BIÊN</a:t>
            </a:r>
            <a:endParaRPr lang="en-US" altLang="zh-CN" sz="4400" b="1" dirty="0">
              <a:solidFill>
                <a:schemeClr val="tx2"/>
              </a:solidFill>
              <a:latin typeface="#9Slide03 AllRoundGothic" panose="020B0703020202020104" pitchFamily="34" charset="0"/>
              <a:ea typeface="黑体" panose="02010609060101010101" pitchFamily="2" charset="-122"/>
            </a:endParaRPr>
          </a:p>
        </p:txBody>
      </p:sp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5425" y="97615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2480" y="4229269"/>
            <a:ext cx="1332147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</a:t>
            </a:r>
          </a:p>
          <a:p>
            <a:r>
              <a:rPr lang="en-US" sz="4400" b="1" dirty="0"/>
              <a:t>        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KHU RỪNG NHIỆT ĐỚI</a:t>
            </a:r>
            <a:endParaRPr lang="en-US" sz="4400" dirty="0"/>
          </a:p>
          <a:p>
            <a:r>
              <a:rPr lang="en-US" sz="4400" b="1" dirty="0"/>
              <a:t>                      </a:t>
            </a:r>
            <a:r>
              <a:rPr lang="en-US" sz="4400" b="1" dirty="0" err="1"/>
              <a:t>Bài</a:t>
            </a:r>
            <a:r>
              <a:rPr lang="en-US" sz="4400" b="1" dirty="0"/>
              <a:t> 3: TẮC KÈ HOA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300912" y="3153718"/>
            <a:ext cx="3802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  MĨ THUẬT LỚP 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64294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23050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AA31D-7266-4CF9-AC90-B7ABA6483D43}"/>
              </a:ext>
            </a:extLst>
          </p:cNvPr>
          <p:cNvSpPr/>
          <p:nvPr/>
        </p:nvSpPr>
        <p:spPr>
          <a:xfrm>
            <a:off x="3276576" y="2017138"/>
            <a:ext cx="12313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911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0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23174B-0C69-4819-BB88-D213323B1127}"/>
              </a:ext>
            </a:extLst>
          </p:cNvPr>
          <p:cNvSpPr/>
          <p:nvPr/>
        </p:nvSpPr>
        <p:spPr>
          <a:xfrm>
            <a:off x="396256" y="561430"/>
            <a:ext cx="5343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D58A6-D828-4A62-BED7-7B0CDE2C0047}"/>
              </a:ext>
            </a:extLst>
          </p:cNvPr>
          <p:cNvSpPr/>
          <p:nvPr/>
        </p:nvSpPr>
        <p:spPr>
          <a:xfrm>
            <a:off x="7020992" y="2721670"/>
            <a:ext cx="6955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44" y="327875"/>
            <a:ext cx="10729912" cy="934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封面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5818188"/>
            <a:ext cx="4965700" cy="329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E39AA9-2796-40AB-8E05-1F78EE9D6FEB}"/>
              </a:ext>
            </a:extLst>
          </p:cNvPr>
          <p:cNvSpPr/>
          <p:nvPr/>
        </p:nvSpPr>
        <p:spPr>
          <a:xfrm>
            <a:off x="677654" y="2429282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E50FD-257D-4BE0-89EE-5665772033E1}"/>
              </a:ext>
            </a:extLst>
          </p:cNvPr>
          <p:cNvSpPr/>
          <p:nvPr/>
        </p:nvSpPr>
        <p:spPr>
          <a:xfrm>
            <a:off x="6304684" y="1429881"/>
            <a:ext cx="8388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31201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0" y="169596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70142"/>
            <a:ext cx="3196355" cy="2519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F2EDDF-77B1-48D9-9509-E4415D768E61}"/>
              </a:ext>
            </a:extLst>
          </p:cNvPr>
          <p:cNvSpPr/>
          <p:nvPr/>
        </p:nvSpPr>
        <p:spPr>
          <a:xfrm>
            <a:off x="6748438" y="1149856"/>
            <a:ext cx="4152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altLang="en-US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DBF83-C6B8-4C21-891D-644C5506FB8E}"/>
              </a:ext>
            </a:extLst>
          </p:cNvPr>
          <p:cNvSpPr/>
          <p:nvPr/>
        </p:nvSpPr>
        <p:spPr>
          <a:xfrm>
            <a:off x="4564138" y="1817091"/>
            <a:ext cx="8388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BCD19-E1B4-426E-9E54-184EF2A81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10" y="4854893"/>
            <a:ext cx="3130848" cy="4230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D5630-4404-4D43-8004-223F8FD0DF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0" y="2858556"/>
            <a:ext cx="3130847" cy="1905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75D7F-3341-4EBC-A0FF-56D2F1F39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60" y="3252262"/>
            <a:ext cx="5814121" cy="4786694"/>
          </a:xfrm>
          <a:prstGeom prst="rect">
            <a:avLst/>
          </a:prstGeom>
        </p:spPr>
      </p:pic>
      <p:sp>
        <p:nvSpPr>
          <p:cNvPr id="13" name="Right Arrow 9">
            <a:extLst>
              <a:ext uri="{FF2B5EF4-FFF2-40B4-BE49-F238E27FC236}">
                <a16:creationId xmlns:a16="http://schemas.microsoft.com/office/drawing/2014/main" id="{A44D41AB-F817-4D2A-BFAC-87A93166C81D}"/>
              </a:ext>
            </a:extLst>
          </p:cNvPr>
          <p:cNvSpPr/>
          <p:nvPr/>
        </p:nvSpPr>
        <p:spPr>
          <a:xfrm>
            <a:off x="8031821" y="5107832"/>
            <a:ext cx="1583829" cy="1077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757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B88F-3CA6-484E-BD2B-DC9B78F0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C580-827B-45E7-864D-D35980A2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ackground cây xanh đẹp - Wiki ADS">
            <a:extLst>
              <a:ext uri="{FF2B5EF4-FFF2-40B4-BE49-F238E27FC236}">
                <a16:creationId xmlns:a16="http://schemas.microsoft.com/office/drawing/2014/main" id="{C9B73C9F-5114-4651-A1BD-BEEE75BE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:a16="http://schemas.microsoft.com/office/drawing/2014/main" id="{E2297075-7EC8-4C93-B6FF-D80C12B8338C}"/>
              </a:ext>
            </a:extLst>
          </p:cNvPr>
          <p:cNvSpPr/>
          <p:nvPr/>
        </p:nvSpPr>
        <p:spPr>
          <a:xfrm>
            <a:off x="1980432" y="1857574"/>
            <a:ext cx="11809312" cy="608419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thiện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phẩm</a:t>
            </a:r>
            <a:endParaRPr lang="en-US" sz="4800" dirty="0">
              <a:solidFill>
                <a:srgbClr val="035457"/>
              </a:solidFill>
              <a:latin typeface="Times New Roman" panose="02020603050405020304" pitchFamily="18" charset="0"/>
            </a:endParaRP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Chụp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gửi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516335"/>
      </p:ext>
    </p:extLst>
  </p:cSld>
  <p:clrMapOvr>
    <a:masterClrMapping/>
  </p:clrMapOvr>
  <p:transition advClick="0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42084" y="3417769"/>
            <a:ext cx="10997934" cy="214855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9074"/>
              </a:lnSpc>
            </a:pP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0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30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3303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450477" y="101946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788823" y="233887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993847" y="312282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948710" y="326230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041687" y="6053752"/>
            <a:ext cx="3267955" cy="1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380032" y="737316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3585056" y="8157114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4539919" y="8296599"/>
            <a:ext cx="1482719" cy="8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808" y="142676"/>
            <a:ext cx="15481349" cy="933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768" y="6754118"/>
            <a:ext cx="3199606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2F5447-3C9C-4FC8-915D-6E193ABB3734}"/>
              </a:ext>
            </a:extLst>
          </p:cNvPr>
          <p:cNvSpPr/>
          <p:nvPr/>
        </p:nvSpPr>
        <p:spPr>
          <a:xfrm>
            <a:off x="5508824" y="70544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HỌC TẬP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CDC9A0E7-A37A-4171-A116-4AD85A0B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46" y="2151794"/>
            <a:ext cx="4022823" cy="29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7647DBB-44E4-45F2-8674-1EEAA9355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03" y="2300950"/>
            <a:ext cx="3629106" cy="28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4EFED69-E67D-42DE-A888-9B833BBCA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4022" r="14561" b="4178"/>
          <a:stretch>
            <a:fillRect/>
          </a:stretch>
        </p:blipFill>
        <p:spPr bwMode="auto">
          <a:xfrm>
            <a:off x="10692935" y="2140849"/>
            <a:ext cx="3979562" cy="28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FBB92FE-4A21-4E5E-A72F-1C9523C9D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652" y="5155971"/>
            <a:ext cx="5184576" cy="32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49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563" y="389731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410" y="1182691"/>
            <a:ext cx="8748712" cy="8334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79982" y="250564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66"/>
                </a:solidFill>
                <a:latin typeface="#9Slide03 AllRoundGothic" panose="020B0703020202020104" pitchFamily="34" charset="0"/>
              </a:rPr>
              <a:t>KHỞI ĐỘNG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8" y="0"/>
            <a:ext cx="16417329" cy="934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6237" y="-341312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63" y="738188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98" y="6637056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126546-BB27-41FB-9A1F-6CB4C74ED045}"/>
              </a:ext>
            </a:extLst>
          </p:cNvPr>
          <p:cNvSpPr/>
          <p:nvPr/>
        </p:nvSpPr>
        <p:spPr>
          <a:xfrm>
            <a:off x="6840598" y="1149856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0624-2C1F-4069-9137-A6ED4C7771C0}"/>
              </a:ext>
            </a:extLst>
          </p:cNvPr>
          <p:cNvSpPr txBox="1"/>
          <p:nvPr/>
        </p:nvSpPr>
        <p:spPr>
          <a:xfrm>
            <a:off x="3060552" y="2289622"/>
            <a:ext cx="12961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/>
              <a:t>Nêu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con </a:t>
            </a:r>
            <a:r>
              <a:rPr lang="en-US" sz="4000" dirty="0" err="1"/>
              <a:t>vật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Chỉ</a:t>
            </a:r>
            <a:r>
              <a:rPr lang="en-US" sz="4000" dirty="0"/>
              <a:t> ra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lặp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hài</a:t>
            </a:r>
            <a:r>
              <a:rPr lang="en-US" sz="4000" dirty="0"/>
              <a:t> </a:t>
            </a:r>
            <a:r>
              <a:rPr lang="en-US" sz="4000" dirty="0" err="1"/>
              <a:t>hoà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,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con </a:t>
            </a:r>
            <a:r>
              <a:rPr lang="en-US" sz="4000" dirty="0" err="1"/>
              <a:t>vật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Nêu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vẻ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chấm</a:t>
            </a:r>
            <a:r>
              <a:rPr lang="en-US" sz="4000" dirty="0"/>
              <a:t>, </a:t>
            </a:r>
            <a:r>
              <a:rPr lang="en-US" sz="4000" dirty="0" err="1"/>
              <a:t>nét</a:t>
            </a:r>
            <a:r>
              <a:rPr lang="en-US" sz="4000" dirty="0"/>
              <a:t>, </a:t>
            </a:r>
            <a:r>
              <a:rPr lang="en-US" sz="4000" dirty="0" err="1"/>
              <a:t>hình</a:t>
            </a:r>
            <a:r>
              <a:rPr lang="en-US" sz="4000" dirty="0"/>
              <a:t>, </a:t>
            </a:r>
            <a:r>
              <a:rPr lang="en-US" sz="4000" dirty="0" err="1"/>
              <a:t>màu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tranh</a:t>
            </a:r>
            <a:r>
              <a:rPr lang="en-US" sz="40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trang</a:t>
            </a:r>
            <a:r>
              <a:rPr lang="en-US" sz="4000" dirty="0"/>
              <a:t> </a:t>
            </a:r>
            <a:r>
              <a:rPr lang="en-US" sz="4000" dirty="0" err="1"/>
              <a:t>trí</a:t>
            </a:r>
            <a:r>
              <a:rPr lang="en-US" sz="4000" dirty="0"/>
              <a:t> đ</a:t>
            </a:r>
            <a:r>
              <a:rPr lang="vi-VN" sz="4000" dirty="0"/>
              <a:t>ư</a:t>
            </a:r>
            <a:r>
              <a:rPr lang="en-US" sz="4000" dirty="0" err="1"/>
              <a:t>ợc</a:t>
            </a:r>
            <a:r>
              <a:rPr lang="en-US" sz="4000" dirty="0"/>
              <a:t> </a:t>
            </a:r>
            <a:r>
              <a:rPr lang="en-US" sz="4000" dirty="0" err="1"/>
              <a:t>tắc</a:t>
            </a:r>
            <a:r>
              <a:rPr lang="en-US" sz="4000" dirty="0"/>
              <a:t> </a:t>
            </a:r>
            <a:r>
              <a:rPr lang="en-US" sz="4000" dirty="0" err="1"/>
              <a:t>kè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ý </a:t>
            </a:r>
            <a:r>
              <a:rPr lang="en-US" sz="4000" dirty="0" err="1"/>
              <a:t>thích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39540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748CE-CB35-4CBF-9623-9AC1D7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/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7DBDCE-05A8-4E26-8FC7-1B732CF6C34A}"/>
              </a:ext>
            </a:extLst>
          </p:cNvPr>
          <p:cNvSpPr/>
          <p:nvPr/>
        </p:nvSpPr>
        <p:spPr>
          <a:xfrm>
            <a:off x="1529609" y="3729782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32940-56D0-4C38-8764-1F39F53D088A}"/>
              </a:ext>
            </a:extLst>
          </p:cNvPr>
          <p:cNvSpPr/>
          <p:nvPr/>
        </p:nvSpPr>
        <p:spPr>
          <a:xfrm>
            <a:off x="3708625" y="1714134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lang="en-US" sz="4400" dirty="0">
                <a:cs typeface="Times New Roman" panose="02020603050405020304" pitchFamily="18" charset="0"/>
              </a:rPr>
              <a:t> .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alt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603" y="-518690"/>
            <a:ext cx="18111558" cy="10220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748CE-CB35-4CBF-9623-9AC1D7C4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" b="5561"/>
          <a:stretch/>
        </p:blipFill>
        <p:spPr>
          <a:xfrm>
            <a:off x="8677175" y="1569542"/>
            <a:ext cx="5923345" cy="645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532940-56D0-4C38-8764-1F39F53D088A}"/>
              </a:ext>
            </a:extLst>
          </p:cNvPr>
          <p:cNvSpPr/>
          <p:nvPr/>
        </p:nvSpPr>
        <p:spPr>
          <a:xfrm rot="19604239">
            <a:off x="484248" y="1644946"/>
            <a:ext cx="496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6B23C-E8B9-49A4-87D7-0DB3C6309F8E}"/>
              </a:ext>
            </a:extLst>
          </p:cNvPr>
          <p:cNvSpPr txBox="1"/>
          <p:nvPr/>
        </p:nvSpPr>
        <p:spPr>
          <a:xfrm>
            <a:off x="2412481" y="3238611"/>
            <a:ext cx="5688634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sừng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trốn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thù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65386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0" y="1373479"/>
            <a:ext cx="162292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0" y="1939236"/>
            <a:ext cx="4617633" cy="340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0" y="1992789"/>
            <a:ext cx="4735012" cy="334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14" y="1992788"/>
            <a:ext cx="4645339" cy="324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186AC-1741-454B-BC21-847F664906D6}"/>
              </a:ext>
            </a:extLst>
          </p:cNvPr>
          <p:cNvSpPr txBox="1"/>
          <p:nvPr/>
        </p:nvSpPr>
        <p:spPr>
          <a:xfrm>
            <a:off x="1836416" y="577363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ADAF5-6151-4875-9D76-7F51F5D04937}"/>
              </a:ext>
            </a:extLst>
          </p:cNvPr>
          <p:cNvSpPr/>
          <p:nvPr/>
        </p:nvSpPr>
        <p:spPr>
          <a:xfrm>
            <a:off x="6754122" y="5843976"/>
            <a:ext cx="501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C32F1-F96A-484C-9603-2927CEBEC5C9}"/>
              </a:ext>
            </a:extLst>
          </p:cNvPr>
          <p:cNvSpPr/>
          <p:nvPr/>
        </p:nvSpPr>
        <p:spPr>
          <a:xfrm>
            <a:off x="12094163" y="5773634"/>
            <a:ext cx="446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B8351F-5EF1-4CD7-93D3-3E188B56769F}"/>
              </a:ext>
            </a:extLst>
          </p:cNvPr>
          <p:cNvSpPr/>
          <p:nvPr/>
        </p:nvSpPr>
        <p:spPr>
          <a:xfrm>
            <a:off x="4212680" y="286453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lang="en-US" sz="4400" dirty="0">
                <a:cs typeface="Times New Roman" panose="02020603050405020304" pitchFamily="18" charset="0"/>
              </a:rPr>
              <a:t> . </a:t>
            </a:r>
            <a:r>
              <a:rPr lang="en-GB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4400" b="1" dirty="0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6C0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9A18-3432-48E5-A58A-93EA64F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 descr="Premium Vector | Illustration of forest with a river background vector">
            <a:extLst>
              <a:ext uri="{FF2B5EF4-FFF2-40B4-BE49-F238E27FC236}">
                <a16:creationId xmlns:a16="http://schemas.microsoft.com/office/drawing/2014/main" id="{B1152F49-2071-49FE-88D2-1295004DE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81"/>
            <a:ext cx="16778288" cy="9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10">
            <a:extLst>
              <a:ext uri="{FF2B5EF4-FFF2-40B4-BE49-F238E27FC236}">
                <a16:creationId xmlns:a16="http://schemas.microsoft.com/office/drawing/2014/main" id="{82696951-7CDC-4302-90A0-57376621B800}"/>
              </a:ext>
            </a:extLst>
          </p:cNvPr>
          <p:cNvSpPr/>
          <p:nvPr/>
        </p:nvSpPr>
        <p:spPr>
          <a:xfrm>
            <a:off x="5796856" y="1712391"/>
            <a:ext cx="9649072" cy="5472608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SẢN PHẨM THAM KHẢO</a:t>
            </a:r>
          </a:p>
        </p:txBody>
      </p:sp>
    </p:spTree>
    <p:extLst>
      <p:ext uri="{BB962C8B-B14F-4D97-AF65-F5344CB8AC3E}">
        <p14:creationId xmlns:p14="http://schemas.microsoft.com/office/powerpoint/2010/main" val="3923162277"/>
      </p:ext>
    </p:extLst>
  </p:cSld>
  <p:clrMapOvr>
    <a:masterClrMapping/>
  </p:clrMapOvr>
  <p:transition advClick="0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0966" descr="1-39">
            <a:extLst>
              <a:ext uri="{FF2B5EF4-FFF2-40B4-BE49-F238E27FC236}">
                <a16:creationId xmlns:a16="http://schemas.microsoft.com/office/drawing/2014/main" id="{CE7C17D2-8110-4C89-BA7F-63CED1C96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73" y="488045"/>
            <a:ext cx="16415683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560" y="7305946"/>
            <a:ext cx="3599432" cy="2648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2593008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4" y="4927145"/>
            <a:ext cx="16463584" cy="4669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DD868-BBAF-41F1-802C-C3C2874D2E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1014" r="3972" b="-4797"/>
          <a:stretch/>
        </p:blipFill>
        <p:spPr>
          <a:xfrm>
            <a:off x="1259992" y="1209502"/>
            <a:ext cx="4513128" cy="331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2EFB01-592C-407E-BB67-469D3A39E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86" y="5560035"/>
            <a:ext cx="4513128" cy="3284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EFF65-9C9B-42C9-8153-618171923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6" y="1121920"/>
            <a:ext cx="4690277" cy="3209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F930C-C104-4A2A-83BA-388A77A51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5684868"/>
            <a:ext cx="4536504" cy="3242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888F6E-BA6A-4115-8595-7ECFBD6EB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988" y="1159892"/>
            <a:ext cx="4513127" cy="31719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0906A-BBF2-4271-AAEF-5C37CEEE7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04" y="5560035"/>
            <a:ext cx="4507430" cy="32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7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6&quot;/&gt;&lt;/object&gt;&lt;object type=&quot;3&quot; unique_id=&quot;10005&quot;&gt;&lt;property id=&quot;20148&quot; value=&quot;5&quot;/&gt;&lt;property id=&quot;20300&quot; value=&quot;Slide 3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258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81&quot;/&gt;&lt;/object&gt;&lt;object type=&quot;3&quot; unique_id=&quot;10025&quot;&gt;&lt;property id=&quot;20148&quot; value=&quot;5&quot;/&gt;&lt;property id=&quot;20300&quot; value=&quot;Slide 23&quot;/&gt;&lt;property id=&quot;20307&quot; value=&quot;282&quot;/&gt;&lt;/object&gt;&lt;object type=&quot;3&quot; unique_id=&quot;10026&quot;&gt;&lt;property id=&quot;20148&quot; value=&quot;5&quot;/&gt;&lt;property id=&quot;20300&quot; value=&quot;Slide 24&quot;/&gt;&lt;property id=&quot;20307&quot; value=&quot;259&quot;/&gt;&lt;/object&gt;&lt;object type=&quot;3&quot; unique_id=&quot;10027&quot;&gt;&lt;property id=&quot;20148&quot; value=&quot;5&quot;/&gt;&lt;property id=&quot;20300&quot; value=&quot;Slide 25&quot;/&gt;&lt;property id=&quot;20307&quot; value=&quot;260&quot;/&gt;&lt;/object&gt;&lt;object type=&quot;3&quot; unique_id=&quot;10028&quot;&gt;&lt;property id=&quot;20148&quot; value=&quot;5&quot;/&gt;&lt;property id=&quot;20300&quot; value=&quot;Slide 26&quot;/&gt;&lt;property id=&quot;20307&quot; value=&quot;261&quot;/&gt;&lt;/object&gt;&lt;object type=&quot;3&quot; unique_id=&quot;10029&quot;&gt;&lt;property id=&quot;20148&quot; value=&quot;5&quot;/&gt;&lt;property id=&quot;20300&quot; value=&quot;Slide 27&quot;/&gt;&lt;property id=&quot;20307&quot; value=&quot;262&quot;/&gt;&lt;/object&gt;&lt;object type=&quot;3&quot; unique_id=&quot;10030&quot;&gt;&lt;property id=&quot;20148&quot; value=&quot;5&quot;/&gt;&lt;property id=&quot;20300&quot; value=&quot;Slide 28&quot;/&gt;&lt;property id=&quot;20307&quot; value=&quot;263&quot;/&gt;&lt;/object&gt;&lt;object type=&quot;3&quot; unique_id=&quot;10031&quot;&gt;&lt;property id=&quot;20148&quot; value=&quot;5&quot;/&gt;&lt;property id=&quot;20300&quot; value=&quot;Slide 29&quot;/&gt;&lt;property id=&quot;20307&quot; value=&quot;264&quot;/&gt;&lt;/object&gt;&lt;object type=&quot;3&quot; unique_id=&quot;10032&quot;&gt;&lt;property id=&quot;20148&quot; value=&quot;5&quot;/&gt;&lt;property id=&quot;20300&quot; value=&quot;Slide 30&quot;/&gt;&lt;property id=&quot;20307&quot; value=&quot;265&quot;/&gt;&lt;/object&gt;&lt;object type=&quot;3&quot; unique_id=&quot;10033&quot;&gt;&lt;property id=&quot;20148&quot; value=&quot;5&quot;/&gt;&lt;property id=&quot;20300&quot; value=&quot;Slide 31&quot;/&gt;&lt;property id=&quot;20307&quot; value=&quot;266&quot;/&gt;&lt;/object&gt;&lt;object type=&quot;3&quot; unique_id=&quot;10034&quot;&gt;&lt;property id=&quot;20148&quot; value=&quot;5&quot;/&gt;&lt;property id=&quot;20300&quot; value=&quot;Slide 32&quot;/&gt;&lt;property id=&quot;20307&quot; value=&quot;268&quot;/&gt;&lt;/object&gt;&lt;object type=&quot;3&quot; unique_id=&quot;10035&quot;&gt;&lt;property id=&quot;20148&quot; value=&quot;5&quot;/&gt;&lt;property id=&quot;20300&quot; value=&quot;Slide 33&quot;/&gt;&lt;property id=&quot;20307&quot; value=&quot;267&quot;/&gt;&lt;/object&gt;&lt;object type=&quot;3&quot; unique_id=&quot;10036&quot;&gt;&lt;property id=&quot;20148&quot; value=&quot;5&quot;/&gt;&lt;property id=&quot;20300&quot; value=&quot;Slide 34&quot;/&gt;&lt;property id=&quot;20307&quot; value=&quot;269&quot;/&gt;&lt;/object&gt;&lt;object type=&quot;3&quot; unique_id=&quot;10037&quot;&gt;&lt;property id=&quot;20148&quot; value=&quot;5&quot;/&gt;&lt;property id=&quot;20300&quot; value=&quot;Slide 35&quot;/&gt;&lt;property id=&quot;20307&quot; value=&quot;283&quot;/&gt;&lt;/object&gt;&lt;object type=&quot;3&quot; unique_id=&quot;10038&quot;&gt;&lt;property id=&quot;20148&quot; value=&quot;5&quot;/&gt;&lt;property id=&quot;20300&quot; value=&quot;Slide 36&quot;/&gt;&lt;property id=&quot;20307&quot; value=&quot;292&quot;/&gt;&lt;/object&gt;&lt;object type=&quot;3&quot; unique_id=&quot;10039&quot;&gt;&lt;property id=&quot;20148&quot; value=&quot;5&quot;/&gt;&lt;property id=&quot;20300&quot; value=&quot;Slide 37&quot;/&gt;&lt;property id=&quot;20307&quot; value=&quot;284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458</Words>
  <Application>Microsoft Office PowerPoint</Application>
  <PresentationFormat>Custom</PresentationFormat>
  <Paragraphs>52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黑体</vt:lpstr>
      <vt:lpstr>#9Slide03 AllRoundGothic</vt:lpstr>
      <vt:lpstr>.VnTime</vt:lpstr>
      <vt:lpstr>Arial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57</cp:revision>
  <dcterms:created xsi:type="dcterms:W3CDTF">2015-09-14T06:10:05Z</dcterms:created>
  <dcterms:modified xsi:type="dcterms:W3CDTF">2022-03-18T14:35:33Z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