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328" r:id="rId3"/>
    <p:sldId id="270" r:id="rId4"/>
    <p:sldId id="271" r:id="rId5"/>
    <p:sldId id="319" r:id="rId6"/>
    <p:sldId id="295" r:id="rId7"/>
    <p:sldId id="304" r:id="rId8"/>
    <p:sldId id="300" r:id="rId9"/>
    <p:sldId id="272" r:id="rId10"/>
    <p:sldId id="345" r:id="rId11"/>
    <p:sldId id="346" r:id="rId12"/>
    <p:sldId id="303" r:id="rId13"/>
    <p:sldId id="283" r:id="rId14"/>
    <p:sldId id="349" r:id="rId15"/>
    <p:sldId id="274" r:id="rId16"/>
    <p:sldId id="276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521AF"/>
    <a:srgbClr val="391363"/>
    <a:srgbClr val="49187E"/>
    <a:srgbClr val="511B8D"/>
    <a:srgbClr val="571D97"/>
    <a:srgbClr val="FF0066"/>
    <a:srgbClr val="CC0066"/>
    <a:srgbClr val="9900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5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15963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0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4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3493-837B-4807-8EF4-E090FA444264}" type="datetimeFigureOut">
              <a:rPr lang="en-US" smtClean="0"/>
              <a:t>18/1/2022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5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2951C-48E6-490C-A529-2E83E064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" y="120034"/>
            <a:ext cx="12118109" cy="6617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0582" y="1765020"/>
            <a:ext cx="382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0415" y="2688350"/>
            <a:ext cx="10139679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 HÌNH KHỐI CƠ BẢN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136F4-1BD4-40CA-8C4E-345AFFBE6D91}"/>
              </a:ext>
            </a:extLst>
          </p:cNvPr>
          <p:cNvSpPr txBox="1"/>
          <p:nvPr/>
        </p:nvSpPr>
        <p:spPr>
          <a:xfrm>
            <a:off x="3632199" y="1193280"/>
            <a:ext cx="545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2332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65699-25E1-4D66-87D7-3DC6BF0F4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44" r="87562"/>
          <a:stretch/>
        </p:blipFill>
        <p:spPr>
          <a:xfrm>
            <a:off x="1695450" y="5440680"/>
            <a:ext cx="8568690" cy="1238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BA059-8D01-47B6-B3E6-C6B571B1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"/>
            <a:ext cx="12192000" cy="676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E32A9-F593-4701-A903-D04B2DA43834}"/>
              </a:ext>
            </a:extLst>
          </p:cNvPr>
          <p:cNvSpPr txBox="1"/>
          <p:nvPr/>
        </p:nvSpPr>
        <p:spPr>
          <a:xfrm>
            <a:off x="578735" y="5423035"/>
            <a:ext cx="85007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chất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9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87EF-70DD-4930-84EF-B470126B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9FFC-6FD7-4F98-8189-A25797D6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E7C5F-6138-4B7F-A53C-40CA8A272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/>
          <a:stretch/>
        </p:blipFill>
        <p:spPr>
          <a:xfrm>
            <a:off x="358651" y="258618"/>
            <a:ext cx="11474698" cy="63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3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6387" name="Picture 2" descr="C:\Users\admin\Desktop\soank\Screenshot (13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6602" r="4182" b="7590"/>
          <a:stretch>
            <a:fillRect/>
          </a:stretch>
        </p:blipFill>
        <p:spPr bwMode="auto">
          <a:xfrm>
            <a:off x="-19050" y="762000"/>
            <a:ext cx="12164484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11066" y="15089"/>
            <a:ext cx="2604855" cy="1059248"/>
          </a:xfrm>
          <a:prstGeom prst="horizontalScroll">
            <a:avLst>
              <a:gd name="adj" fmla="val 25000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GHI NHỚ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050979" y="2157910"/>
            <a:ext cx="149629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CÁCH THỰC HIỆN</a:t>
            </a:r>
            <a:endParaRPr lang="vi-VN" alt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/>
          </a:p>
        </p:txBody>
      </p:sp>
      <p:sp>
        <p:nvSpPr>
          <p:cNvPr id="26" name="Content Placeholder 1"/>
          <p:cNvSpPr>
            <a:spLocks noGrp="1"/>
          </p:cNvSpPr>
          <p:nvPr>
            <p:ph idx="1"/>
          </p:nvPr>
        </p:nvSpPr>
        <p:spPr>
          <a:xfrm>
            <a:off x="3713525" y="1171575"/>
            <a:ext cx="8265654" cy="4348373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…)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vi-VN" sz="28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37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soank\Screenshot (13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2" y="0"/>
            <a:ext cx="12229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3759200" y="533400"/>
            <a:ext cx="660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4800" y="1528108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14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6F8B01-3AC3-4F95-A860-B24DF5C94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5" t="40370" r="7403" b="9478"/>
          <a:stretch/>
        </p:blipFill>
        <p:spPr>
          <a:xfrm>
            <a:off x="641180" y="1609963"/>
            <a:ext cx="6410084" cy="3652134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3D358-B651-48FB-8839-DDD7AE944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92" t="862" r="8948" b="65710"/>
          <a:stretch/>
        </p:blipFill>
        <p:spPr>
          <a:xfrm>
            <a:off x="7976468" y="643467"/>
            <a:ext cx="3293754" cy="2475653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7D97B-54D1-4369-8C86-37CEBB90F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913" y="3748194"/>
            <a:ext cx="2986865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33E1CC-AA36-410E-B46A-414C35A9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" y="77820"/>
            <a:ext cx="12127345" cy="6702360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28EF422D-E9BC-422F-8DBC-27B2CD7A8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2" t="-2168" r="23972" b="55580"/>
          <a:stretch/>
        </p:blipFill>
        <p:spPr bwMode="auto">
          <a:xfrm>
            <a:off x="8623992" y="601970"/>
            <a:ext cx="1056641" cy="171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6FC390-31CB-4A7A-A50A-09EBAD8039C0}"/>
              </a:ext>
            </a:extLst>
          </p:cNvPr>
          <p:cNvSpPr/>
          <p:nvPr/>
        </p:nvSpPr>
        <p:spPr>
          <a:xfrm>
            <a:off x="6128326" y="2950784"/>
            <a:ext cx="5496120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</p:txBody>
      </p:sp>
    </p:spTree>
    <p:extLst>
      <p:ext uri="{BB962C8B-B14F-4D97-AF65-F5344CB8AC3E}">
        <p14:creationId xmlns:p14="http://schemas.microsoft.com/office/powerpoint/2010/main" val="6543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Users\admin\Pictures\Screenshots\Screenshot (25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29123" r="18124" b="18069"/>
          <a:stretch>
            <a:fillRect/>
          </a:stretch>
        </p:blipFill>
        <p:spPr bwMode="auto">
          <a:xfrm>
            <a:off x="0" y="50800"/>
            <a:ext cx="12192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41215" y="2514600"/>
            <a:ext cx="605543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6084" name="Picture 4" descr="C:\Users\admin\Downloads\Picturhmh_e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6087" r="10406" b="31163"/>
          <a:stretch>
            <a:fillRect/>
          </a:stretch>
        </p:blipFill>
        <p:spPr bwMode="auto">
          <a:xfrm>
            <a:off x="3454401" y="1652588"/>
            <a:ext cx="621876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2" r="2492" b="56581"/>
          <a:stretch>
            <a:fillRect/>
          </a:stretch>
        </p:blipFill>
        <p:spPr bwMode="auto">
          <a:xfrm>
            <a:off x="2262717" y="1433513"/>
            <a:ext cx="1183216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5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\Desktop\soank\4d426e1b5d1e001ef4c1ef10b00181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/>
          <a:stretch>
            <a:fillRect/>
          </a:stretch>
        </p:blipFill>
        <p:spPr bwMode="auto">
          <a:xfrm>
            <a:off x="-27517" y="76200"/>
            <a:ext cx="12192001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3759200" y="25908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4004733" y="44958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9157" name="Picture 6" descr="C:\Users\admin\Downloads\images__1_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7081">
            <a:off x="1606551" y="492126"/>
            <a:ext cx="1818216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7" descr="C:\Users\admin\Downloads\images__1_-removebg-preview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927">
            <a:off x="9453034" y="1603376"/>
            <a:ext cx="190923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8327" y="2619469"/>
            <a:ext cx="4931927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XIN CHÀO VÀ 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HẸN GẶP LẠI CÁC 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CON</a:t>
            </a:r>
            <a:r>
              <a:rPr lang="vi-VN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!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 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5092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18" b="10145"/>
          <a:stretch/>
        </p:blipFill>
        <p:spPr>
          <a:xfrm rot="21321605">
            <a:off x="673255" y="393533"/>
            <a:ext cx="10865546" cy="61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4235" y="2069998"/>
            <a:ext cx="5735866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4329" y="121292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</p:spTree>
    <p:extLst>
      <p:ext uri="{BB962C8B-B14F-4D97-AF65-F5344CB8AC3E}">
        <p14:creationId xmlns:p14="http://schemas.microsoft.com/office/powerpoint/2010/main" val="358229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31750"/>
            <a:ext cx="122428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5600" y="762000"/>
            <a:ext cx="24449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MỤC TIÊU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0822" y="1668027"/>
            <a:ext cx="10570866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Tạo hình được một số hình khối cơ bản từ đất nặn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Tạo được một vật có dạng khối cơ bản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 đầu biết cách trang trí đồ vật có sự dụng dạng khối cơ bản.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Biết cách sử dụng công cụ phù hợp với vật liệu và an toàn trong thực hành, sáng tạo.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16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33AC9FE-3768-426E-93F2-F5B312FBC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r="-1" b="857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 bwMode="auto">
          <a:xfrm>
            <a:off x="5594969" y="1956453"/>
            <a:ext cx="6325681" cy="5571184"/>
          </a:xfrm>
          <a:prstGeom prst="rect">
            <a:avLst/>
          </a:prstGeom>
        </p:spPr>
        <p:txBody>
          <a:bodyPr vert="horz" lIns="91440" tIns="45720" rIns="91440" bIns="45720" rtlCol="0">
            <a:prstTxWarp prst="textCanUp">
              <a:avLst/>
            </a:prstTxWarp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ln w="5080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ln w="50800"/>
              </a:rPr>
              <a:t> </a:t>
            </a:r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02676F34-D1A3-4204-8C7B-1F60B662B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963" r="15556" b="64437"/>
          <a:stretch/>
        </p:blipFill>
        <p:spPr>
          <a:xfrm>
            <a:off x="6597032" y="72043"/>
            <a:ext cx="5111456" cy="278291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03CDB0AD-1B31-4B49-9F0B-B69FDE59B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58510" b="59293"/>
          <a:stretch/>
        </p:blipFill>
        <p:spPr bwMode="auto">
          <a:xfrm>
            <a:off x="8465740" y="448807"/>
            <a:ext cx="1483361" cy="179701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5"/>
          <p:cNvGrpSpPr>
            <a:grpSpLocks/>
          </p:cNvGrpSpPr>
          <p:nvPr/>
        </p:nvGrpSpPr>
        <p:grpSpPr bwMode="auto">
          <a:xfrm>
            <a:off x="383734" y="352265"/>
            <a:ext cx="2425444" cy="2665972"/>
            <a:chOff x="838199" y="2180452"/>
            <a:chExt cx="1387366" cy="1562695"/>
          </a:xfrm>
        </p:grpSpPr>
        <p:pic>
          <p:nvPicPr>
            <p:cNvPr id="4127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" t="17378" r="78783" b="32275"/>
            <a:stretch>
              <a:fillRect/>
            </a:stretch>
          </p:blipFill>
          <p:spPr bwMode="auto">
            <a:xfrm>
              <a:off x="838199" y="2180452"/>
              <a:ext cx="1387366" cy="1562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8" name="TextBox 15"/>
            <p:cNvSpPr txBox="1">
              <a:spLocks noChangeArrowheads="1"/>
            </p:cNvSpPr>
            <p:nvPr/>
          </p:nvSpPr>
          <p:spPr bwMode="auto">
            <a:xfrm>
              <a:off x="838199" y="3247925"/>
              <a:ext cx="228599" cy="36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1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099" name="Group 26"/>
          <p:cNvGrpSpPr>
            <a:grpSpLocks/>
          </p:cNvGrpSpPr>
          <p:nvPr/>
        </p:nvGrpSpPr>
        <p:grpSpPr bwMode="auto">
          <a:xfrm>
            <a:off x="3134693" y="155931"/>
            <a:ext cx="2602916" cy="2542145"/>
            <a:chOff x="2572105" y="1965811"/>
            <a:chExt cx="1655193" cy="1772081"/>
          </a:xfrm>
        </p:grpSpPr>
        <p:pic>
          <p:nvPicPr>
            <p:cNvPr id="41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7" t="10631" r="61211" b="32275"/>
            <a:stretch>
              <a:fillRect/>
            </a:stretch>
          </p:blipFill>
          <p:spPr bwMode="auto">
            <a:xfrm>
              <a:off x="2800704" y="1965811"/>
              <a:ext cx="1426594" cy="177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6" name="TextBox 19"/>
            <p:cNvSpPr txBox="1">
              <a:spLocks noChangeArrowheads="1"/>
            </p:cNvSpPr>
            <p:nvPr/>
          </p:nvSpPr>
          <p:spPr bwMode="auto">
            <a:xfrm>
              <a:off x="2572105" y="3264078"/>
              <a:ext cx="228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2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100" name="Group 27"/>
          <p:cNvGrpSpPr>
            <a:grpSpLocks/>
          </p:cNvGrpSpPr>
          <p:nvPr/>
        </p:nvGrpSpPr>
        <p:grpSpPr bwMode="auto">
          <a:xfrm>
            <a:off x="6393618" y="0"/>
            <a:ext cx="2467533" cy="2680851"/>
            <a:chOff x="4625377" y="1873978"/>
            <a:chExt cx="1563055" cy="17521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38116" t="11274" r="44012" b="32276"/>
            <a:stretch/>
          </p:blipFill>
          <p:spPr>
            <a:xfrm>
              <a:off x="4753769" y="1873978"/>
              <a:ext cx="1434663" cy="17521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24" name="TextBox 20"/>
            <p:cNvSpPr txBox="1">
              <a:spLocks noChangeArrowheads="1"/>
            </p:cNvSpPr>
            <p:nvPr/>
          </p:nvSpPr>
          <p:spPr bwMode="auto">
            <a:xfrm>
              <a:off x="4625377" y="3160193"/>
              <a:ext cx="228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3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101" name="Group 28"/>
          <p:cNvGrpSpPr>
            <a:grpSpLocks/>
          </p:cNvGrpSpPr>
          <p:nvPr/>
        </p:nvGrpSpPr>
        <p:grpSpPr bwMode="auto">
          <a:xfrm>
            <a:off x="9066384" y="186410"/>
            <a:ext cx="2629897" cy="2494441"/>
            <a:chOff x="6780319" y="1794032"/>
            <a:chExt cx="1627621" cy="1766271"/>
          </a:xfrm>
        </p:grpSpPr>
        <p:pic>
          <p:nvPicPr>
            <p:cNvPr id="4121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8" t="10818" r="26334" b="32275"/>
            <a:stretch>
              <a:fillRect/>
            </a:stretch>
          </p:blipFill>
          <p:spPr bwMode="auto">
            <a:xfrm>
              <a:off x="7008918" y="1794032"/>
              <a:ext cx="1399022" cy="1766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2" name="TextBox 21"/>
            <p:cNvSpPr txBox="1">
              <a:spLocks noChangeArrowheads="1"/>
            </p:cNvSpPr>
            <p:nvPr/>
          </p:nvSpPr>
          <p:spPr bwMode="auto">
            <a:xfrm>
              <a:off x="6780319" y="3064023"/>
              <a:ext cx="228599" cy="354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4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102" name="Group 29"/>
          <p:cNvGrpSpPr>
            <a:grpSpLocks/>
          </p:cNvGrpSpPr>
          <p:nvPr/>
        </p:nvGrpSpPr>
        <p:grpSpPr bwMode="auto">
          <a:xfrm>
            <a:off x="638175" y="4179845"/>
            <a:ext cx="3373967" cy="1890712"/>
            <a:chOff x="668719" y="4227333"/>
            <a:chExt cx="2530367" cy="1890585"/>
          </a:xfrm>
        </p:grpSpPr>
        <p:pic>
          <p:nvPicPr>
            <p:cNvPr id="411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085" y="4227333"/>
              <a:ext cx="2286001" cy="189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0" name="TextBox 22"/>
            <p:cNvSpPr txBox="1">
              <a:spLocks noChangeArrowheads="1"/>
            </p:cNvSpPr>
            <p:nvPr/>
          </p:nvSpPr>
          <p:spPr bwMode="auto">
            <a:xfrm>
              <a:off x="668719" y="5562600"/>
              <a:ext cx="228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5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sp>
        <p:nvSpPr>
          <p:cNvPr id="4118" name="TextBox 23"/>
          <p:cNvSpPr txBox="1">
            <a:spLocks noChangeArrowheads="1"/>
          </p:cNvSpPr>
          <p:nvPr/>
        </p:nvSpPr>
        <p:spPr bwMode="auto">
          <a:xfrm>
            <a:off x="4968973" y="5394594"/>
            <a:ext cx="323629" cy="43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2060"/>
                </a:solidFill>
              </a:rPr>
              <a:t>6</a:t>
            </a:r>
            <a:endParaRPr lang="vi-VN" altLang="en-US" sz="2000" dirty="0">
              <a:solidFill>
                <a:srgbClr val="002060"/>
              </a:solidFill>
            </a:endParaRPr>
          </a:p>
        </p:txBody>
      </p:sp>
      <p:grpSp>
        <p:nvGrpSpPr>
          <p:cNvPr id="4104" name="Group 31"/>
          <p:cNvGrpSpPr>
            <a:grpSpLocks/>
          </p:cNvGrpSpPr>
          <p:nvPr/>
        </p:nvGrpSpPr>
        <p:grpSpPr bwMode="auto">
          <a:xfrm>
            <a:off x="8861151" y="3576368"/>
            <a:ext cx="3119967" cy="2718795"/>
            <a:chOff x="6250621" y="4079620"/>
            <a:chExt cx="2125788" cy="2186009"/>
          </a:xfrm>
        </p:grpSpPr>
        <p:pic>
          <p:nvPicPr>
            <p:cNvPr id="411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4" t="8136" r="4570" b="32275"/>
            <a:stretch>
              <a:fillRect/>
            </a:stretch>
          </p:blipFill>
          <p:spPr bwMode="auto">
            <a:xfrm>
              <a:off x="6250621" y="4079620"/>
              <a:ext cx="2125788" cy="2186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Box 24"/>
            <p:cNvSpPr txBox="1">
              <a:spLocks noChangeArrowheads="1"/>
            </p:cNvSpPr>
            <p:nvPr/>
          </p:nvSpPr>
          <p:spPr bwMode="auto">
            <a:xfrm>
              <a:off x="6371461" y="5562600"/>
              <a:ext cx="228599" cy="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7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sp>
        <p:nvSpPr>
          <p:cNvPr id="5132" name="TextBox 1"/>
          <p:cNvSpPr txBox="1">
            <a:spLocks noChangeArrowheads="1"/>
          </p:cNvSpPr>
          <p:nvPr/>
        </p:nvSpPr>
        <p:spPr bwMode="auto">
          <a:xfrm>
            <a:off x="638175" y="3076576"/>
            <a:ext cx="202776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cầu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3" name="TextBox 32"/>
          <p:cNvSpPr txBox="1">
            <a:spLocks noChangeArrowheads="1"/>
          </p:cNvSpPr>
          <p:nvPr/>
        </p:nvSpPr>
        <p:spPr bwMode="auto">
          <a:xfrm>
            <a:off x="3323167" y="2941269"/>
            <a:ext cx="26479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lập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phương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4" name="TextBox 33"/>
          <p:cNvSpPr txBox="1">
            <a:spLocks noChangeArrowheads="1"/>
          </p:cNvSpPr>
          <p:nvPr/>
        </p:nvSpPr>
        <p:spPr bwMode="auto">
          <a:xfrm>
            <a:off x="6338397" y="2791531"/>
            <a:ext cx="26479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trụ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5" name="TextBox 34"/>
          <p:cNvSpPr txBox="1">
            <a:spLocks noChangeArrowheads="1"/>
          </p:cNvSpPr>
          <p:nvPr/>
        </p:nvSpPr>
        <p:spPr bwMode="auto">
          <a:xfrm>
            <a:off x="9251068" y="2730971"/>
            <a:ext cx="26479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nón</a:t>
            </a:r>
            <a:r>
              <a:rPr lang="en-US" altLang="en-US" b="1" dirty="0">
                <a:solidFill>
                  <a:srgbClr val="FF0000"/>
                </a:solidFill>
              </a:rPr>
              <a:t>  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6" name="TextBox 35"/>
          <p:cNvSpPr txBox="1">
            <a:spLocks noChangeArrowheads="1"/>
          </p:cNvSpPr>
          <p:nvPr/>
        </p:nvSpPr>
        <p:spPr bwMode="auto">
          <a:xfrm>
            <a:off x="1341967" y="5962650"/>
            <a:ext cx="26479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Hình nón cụt</a:t>
            </a:r>
            <a:endParaRPr lang="vi-VN" altLang="en-US" b="1">
              <a:solidFill>
                <a:srgbClr val="FF0000"/>
              </a:solidFill>
            </a:endParaRPr>
          </a:p>
        </p:txBody>
      </p:sp>
      <p:sp>
        <p:nvSpPr>
          <p:cNvPr id="5137" name="TextBox 36"/>
          <p:cNvSpPr txBox="1">
            <a:spLocks noChangeArrowheads="1"/>
          </p:cNvSpPr>
          <p:nvPr/>
        </p:nvSpPr>
        <p:spPr bwMode="auto">
          <a:xfrm>
            <a:off x="4775200" y="6019800"/>
            <a:ext cx="317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hộp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chữ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nhật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8" name="TextBox 37"/>
          <p:cNvSpPr txBox="1">
            <a:spLocks noChangeArrowheads="1"/>
          </p:cNvSpPr>
          <p:nvPr/>
        </p:nvSpPr>
        <p:spPr bwMode="auto">
          <a:xfrm>
            <a:off x="8333317" y="5981700"/>
            <a:ext cx="26500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Hình chóp</a:t>
            </a:r>
            <a:endParaRPr lang="vi-VN" altLang="en-US" b="1">
              <a:solidFill>
                <a:srgbClr val="FF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34010" r="61451" b="51828"/>
          <a:stretch/>
        </p:blipFill>
        <p:spPr>
          <a:xfrm rot="5400000">
            <a:off x="5121724" y="3432398"/>
            <a:ext cx="2604180" cy="22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9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  <p:bldP spid="5133" grpId="0"/>
      <p:bldP spid="5134" grpId="0"/>
      <p:bldP spid="5135" grpId="0"/>
      <p:bldP spid="5136" grpId="0"/>
      <p:bldP spid="5137" grpId="0"/>
      <p:bldP spid="51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9746" y="230909"/>
            <a:ext cx="91070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lớp 5\Screenshot (30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8754" r="4642"/>
          <a:stretch/>
        </p:blipFill>
        <p:spPr bwMode="auto">
          <a:xfrm>
            <a:off x="0" y="0"/>
            <a:ext cx="12044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0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ớp 5\Screenshot (300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7812" r="13050"/>
          <a:stretch/>
        </p:blipFill>
        <p:spPr bwMode="auto">
          <a:xfrm>
            <a:off x="1178922" y="32073"/>
            <a:ext cx="10484694" cy="679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573EA1-7AA1-41C2-9942-0C9CDC2A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77820"/>
            <a:ext cx="12127345" cy="6702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23430" r="9795" b="27858"/>
          <a:stretch>
            <a:fillRect/>
          </a:stretch>
        </p:blipFill>
        <p:spPr bwMode="auto">
          <a:xfrm rot="-530932">
            <a:off x="5596700" y="3196251"/>
            <a:ext cx="5982388" cy="24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7" r="41727" b="56581"/>
          <a:stretch>
            <a:fillRect/>
          </a:stretch>
        </p:blipFill>
        <p:spPr bwMode="auto">
          <a:xfrm rot="-744879">
            <a:off x="8223155" y="608536"/>
            <a:ext cx="165311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32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328</Words>
  <Application>Microsoft Office PowerPoint</Application>
  <PresentationFormat>Widescreen</PresentationFormat>
  <Paragraphs>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183</cp:revision>
  <dcterms:created xsi:type="dcterms:W3CDTF">2021-09-11T12:12:46Z</dcterms:created>
  <dcterms:modified xsi:type="dcterms:W3CDTF">2022-01-18T10:56:02Z</dcterms:modified>
</cp:coreProperties>
</file>