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7" r:id="rId5"/>
    <p:sldId id="258" r:id="rId6"/>
    <p:sldId id="260" r:id="rId7"/>
    <p:sldId id="281" r:id="rId8"/>
    <p:sldId id="268" r:id="rId9"/>
    <p:sldId id="264" r:id="rId10"/>
    <p:sldId id="276" r:id="rId11"/>
    <p:sldId id="263" r:id="rId12"/>
    <p:sldId id="1774" r:id="rId13"/>
    <p:sldId id="1778" r:id="rId14"/>
    <p:sldId id="1781" r:id="rId15"/>
    <p:sldId id="266" r:id="rId16"/>
    <p:sldId id="26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E3348-2934-4E36-9275-0A4586DB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6" y="1240000"/>
            <a:ext cx="3164029" cy="351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AF4B51-15B1-448F-BE33-283A1993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51" y="1547960"/>
            <a:ext cx="4057843" cy="289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B2DF36-07EE-4081-B33B-B9D25C261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1" y="664636"/>
            <a:ext cx="3284183" cy="437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92CAF-1FFD-4901-AE7D-5E3FA9372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3" y="497453"/>
            <a:ext cx="4034509" cy="521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A0B9F5-26C6-407B-98E1-B5CE9FDF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25" y="1330556"/>
            <a:ext cx="5474136" cy="388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904D5-BC8F-4F20-8131-52837FBE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55" y="406400"/>
            <a:ext cx="7645606" cy="542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5551A-FFAB-43A6-A0B6-E2AFDCEC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85" y="0"/>
            <a:ext cx="965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SÁNG TẠO MỘT BỨC TRANH TỪ CÁC HÌNH IN LÁ CÂY  CHÀ XÁT.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983934" y="2871649"/>
            <a:ext cx="4764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đình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tập</a:t>
            </a:r>
            <a:r>
              <a:rPr lang="en-US" sz="2400" dirty="0">
                <a:latin typeface="#9Slide03 AmpleSoft" panose="02000000000000000000" pitchFamily="2" charset="0"/>
              </a:rPr>
              <a:t> in </a:t>
            </a:r>
            <a:r>
              <a:rPr lang="en-US" sz="2400" dirty="0" err="1">
                <a:latin typeface="#9Slide03 AmpleSoft" panose="02000000000000000000" pitchFamily="2" charset="0"/>
              </a:rPr>
              <a:t>chà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chất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liệu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như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nước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dạ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chì</a:t>
            </a:r>
            <a:r>
              <a:rPr lang="en-US" sz="2400" dirty="0">
                <a:latin typeface="#9Slide03 AmpleSoft" panose="02000000000000000000" pitchFamily="2" charset="0"/>
              </a:rPr>
              <a:t>…</a:t>
            </a:r>
            <a:r>
              <a:rPr lang="en-US" sz="2400" dirty="0" err="1">
                <a:latin typeface="#9Slide03 AmpleSoft" panose="020000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tìm</a:t>
            </a:r>
            <a:r>
              <a:rPr lang="en-US" sz="2400" dirty="0">
                <a:latin typeface="#9Slide03 AmpleSoft" panose="02000000000000000000" pitchFamily="2" charset="0"/>
              </a:rPr>
              <a:t> ra </a:t>
            </a:r>
            <a:r>
              <a:rPr lang="en-US" sz="2400" dirty="0" err="1">
                <a:latin typeface="#9Slide03 AmpleSoft" panose="02000000000000000000" pitchFamily="2" charset="0"/>
              </a:rPr>
              <a:t>vẻ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đẹp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</a:p>
          <a:p>
            <a:pPr algn="just"/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sóc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>
            <a:off x="323272" y="43481"/>
            <a:ext cx="3659473" cy="1443247"/>
            <a:chOff x="895943" y="207087"/>
            <a:chExt cx="3659473" cy="14432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943" y="616962"/>
              <a:ext cx="36594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>
                  <a:solidFill>
                    <a:srgbClr val="B06C3E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TRÒ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796145-A666-4431-9138-77035A8B4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50" y="88304"/>
            <a:ext cx="3820790" cy="5385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0EEA1-3E54-4432-8C34-583FEAABBCE9}"/>
              </a:ext>
            </a:extLst>
          </p:cNvPr>
          <p:cNvSpPr txBox="1"/>
          <p:nvPr/>
        </p:nvSpPr>
        <p:spPr>
          <a:xfrm>
            <a:off x="4020268" y="976576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40BC9-EB50-4801-84F6-42CED85C6813}"/>
              </a:ext>
            </a:extLst>
          </p:cNvPr>
          <p:cNvSpPr txBox="1"/>
          <p:nvPr/>
        </p:nvSpPr>
        <p:spPr>
          <a:xfrm>
            <a:off x="4042422" y="2348295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A8359-947A-4FA5-999A-0CD68BC2E573}"/>
              </a:ext>
            </a:extLst>
          </p:cNvPr>
          <p:cNvSpPr txBox="1"/>
          <p:nvPr/>
        </p:nvSpPr>
        <p:spPr>
          <a:xfrm>
            <a:off x="4042422" y="342900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0173D-153D-43B2-9C07-A3B78B6CA1B2}"/>
              </a:ext>
            </a:extLst>
          </p:cNvPr>
          <p:cNvSpPr txBox="1"/>
          <p:nvPr/>
        </p:nvSpPr>
        <p:spPr>
          <a:xfrm>
            <a:off x="4042422" y="4533838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B7B077-72A8-4A13-B661-C9B7270F0F84}"/>
              </a:ext>
            </a:extLst>
          </p:cNvPr>
          <p:cNvSpPr txBox="1"/>
          <p:nvPr/>
        </p:nvSpPr>
        <p:spPr>
          <a:xfrm>
            <a:off x="7901992" y="1015698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72CA6-807A-406A-B5D9-2688E5D90DFD}"/>
              </a:ext>
            </a:extLst>
          </p:cNvPr>
          <p:cNvSpPr txBox="1"/>
          <p:nvPr/>
        </p:nvSpPr>
        <p:spPr>
          <a:xfrm>
            <a:off x="7924146" y="2387417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689AA-A3BA-48CA-83C4-6B0C9B05D27F}"/>
              </a:ext>
            </a:extLst>
          </p:cNvPr>
          <p:cNvSpPr txBox="1"/>
          <p:nvPr/>
        </p:nvSpPr>
        <p:spPr>
          <a:xfrm>
            <a:off x="7924146" y="3468122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93DA9D-E6EE-4FB7-A431-1EBA3DB527C2}"/>
              </a:ext>
            </a:extLst>
          </p:cNvPr>
          <p:cNvSpPr txBox="1"/>
          <p:nvPr/>
        </p:nvSpPr>
        <p:spPr>
          <a:xfrm>
            <a:off x="7924146" y="457296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endParaRPr lang="vi-VN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13790A-FEB8-4D43-84C3-807264D39C08}"/>
              </a:ext>
            </a:extLst>
          </p:cNvPr>
          <p:cNvCxnSpPr/>
          <p:nvPr/>
        </p:nvCxnSpPr>
        <p:spPr>
          <a:xfrm>
            <a:off x="5495636" y="1161242"/>
            <a:ext cx="988291" cy="6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6C989E-88D8-4316-8AFB-91C189559C73}"/>
              </a:ext>
            </a:extLst>
          </p:cNvPr>
          <p:cNvCxnSpPr/>
          <p:nvPr/>
        </p:nvCxnSpPr>
        <p:spPr>
          <a:xfrm>
            <a:off x="5671127" y="2493818"/>
            <a:ext cx="1302328" cy="2012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719A38-2CAB-4A4D-869F-73D5DD13AF9D}"/>
              </a:ext>
            </a:extLst>
          </p:cNvPr>
          <p:cNvCxnSpPr>
            <a:cxnSpLocks/>
          </p:cNvCxnSpPr>
          <p:nvPr/>
        </p:nvCxnSpPr>
        <p:spPr>
          <a:xfrm flipV="1">
            <a:off x="5581704" y="786394"/>
            <a:ext cx="969818" cy="2626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B3A7D6-B45F-466D-B3BC-C7D7FF3E8E08}"/>
              </a:ext>
            </a:extLst>
          </p:cNvPr>
          <p:cNvCxnSpPr>
            <a:cxnSpLocks/>
          </p:cNvCxnSpPr>
          <p:nvPr/>
        </p:nvCxnSpPr>
        <p:spPr>
          <a:xfrm flipV="1">
            <a:off x="5578744" y="3613666"/>
            <a:ext cx="1191511" cy="1076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00" y="-69272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609781" y="448034"/>
            <a:ext cx="47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 CẦU </a:t>
            </a:r>
          </a:p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CẦN ĐẠT</a:t>
            </a:r>
            <a:endParaRPr lang="zh-CN" altLang="en-US" sz="32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078478" y="1622538"/>
            <a:ext cx="6764881" cy="4255669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607" y="2268778"/>
              <a:ext cx="3698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Biết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sử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dụng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giản</a:t>
              </a:r>
              <a:r>
                <a: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693" y="3525067"/>
              <a:ext cx="3676685" cy="105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vẽ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cắt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…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theo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ý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thích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thiệu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bức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tranh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người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thân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gia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đình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520321" y="5101997"/>
            <a:ext cx="6169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vẻ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đẹp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lá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thêm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ý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thức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chăm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sóc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xanh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638604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3749964" y="3427214"/>
            <a:ext cx="5237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- </a:t>
            </a:r>
            <a:r>
              <a:rPr lang="en-US" sz="2400" dirty="0" err="1">
                <a:solidFill>
                  <a:srgbClr val="002060"/>
                </a:solidFill>
              </a:rPr>
              <a:t>Sách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1, </a:t>
            </a:r>
            <a:r>
              <a:rPr lang="en-US" sz="2400" dirty="0" err="1">
                <a:solidFill>
                  <a:srgbClr val="002060"/>
                </a:solidFill>
              </a:rPr>
              <a:t>vở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1(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vẽ</a:t>
            </a:r>
            <a:r>
              <a:rPr lang="en-US" sz="2400" dirty="0">
                <a:solidFill>
                  <a:srgbClr val="002060"/>
                </a:solidFill>
              </a:rPr>
              <a:t>), </a:t>
            </a:r>
            <a:r>
              <a:rPr lang="en-US" sz="2400" dirty="0" err="1">
                <a:solidFill>
                  <a:srgbClr val="002060"/>
                </a:solidFill>
              </a:rPr>
              <a:t>bút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chì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tẩy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kéo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hồ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…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51" y="4171056"/>
            <a:ext cx="2798238" cy="2633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227" y="203655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527073"/>
            <a:ext cx="3515201" cy="2515465"/>
            <a:chOff x="4338399" y="-413997"/>
            <a:chExt cx="3515201" cy="25154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B11FA6-AAA4-4A40-8592-9EAA7FC6F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8" t="3477" r="2489" b="2398"/>
          <a:stretch/>
        </p:blipFill>
        <p:spPr>
          <a:xfrm>
            <a:off x="3515201" y="452582"/>
            <a:ext cx="3809235" cy="282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4E9E1-232B-4A00-905C-459E908B3B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" t="3320" b="11191"/>
          <a:stretch/>
        </p:blipFill>
        <p:spPr>
          <a:xfrm rot="807412">
            <a:off x="7333671" y="1386299"/>
            <a:ext cx="3961019" cy="232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1643736" y="3433619"/>
            <a:ext cx="5473379" cy="10875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bằng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nêu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trong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030368" y="4630967"/>
            <a:ext cx="5636897" cy="162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endParaRPr lang="en-US" dirty="0"/>
          </a:p>
          <a:p>
            <a:r>
              <a:rPr lang="en-US" dirty="0">
                <a:latin typeface="#9Slide03 AmpleSoft" panose="02000000000000000000" pitchFamily="2" charset="0"/>
              </a:rPr>
              <a:t>-  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việc</a:t>
            </a:r>
            <a:r>
              <a:rPr lang="en-US" dirty="0">
                <a:latin typeface="#9Slide03 AmpleSoft" panose="02000000000000000000" pitchFamily="2" charset="0"/>
              </a:rPr>
              <a:t> in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 (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thon </a:t>
            </a:r>
            <a:r>
              <a:rPr lang="en-US" dirty="0" err="1">
                <a:latin typeface="#9Slide03 AmpleSoft" panose="02000000000000000000" pitchFamily="2" charset="0"/>
              </a:rPr>
              <a:t>dài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ngắn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tròn</a:t>
            </a:r>
            <a:r>
              <a:rPr lang="en-US" dirty="0">
                <a:latin typeface="#9Slide03 AmpleSoft" panose="02000000000000000000" pitchFamily="2" charset="0"/>
              </a:rPr>
              <a:t>…).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tượng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nhiều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ảnh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49324-DDF7-4327-922B-775470873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5" y="189009"/>
            <a:ext cx="4006849" cy="284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930DE-0AB1-42B4-858D-4F6CF2776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98" b="3731"/>
          <a:stretch/>
        </p:blipFill>
        <p:spPr>
          <a:xfrm>
            <a:off x="6483927" y="204585"/>
            <a:ext cx="3519633" cy="281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C870B-574F-4BC7-A2B8-D38DA0305970}"/>
              </a:ext>
            </a:extLst>
          </p:cNvPr>
          <p:cNvSpPr txBox="1"/>
          <p:nvPr/>
        </p:nvSpPr>
        <p:spPr>
          <a:xfrm>
            <a:off x="2419927" y="3257869"/>
            <a:ext cx="735214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E38F9-D166-4EE8-8191-E3C598CA15D2}"/>
              </a:ext>
            </a:extLst>
          </p:cNvPr>
          <p:cNvSpPr txBox="1"/>
          <p:nvPr/>
        </p:nvSpPr>
        <p:spPr>
          <a:xfrm>
            <a:off x="2419927" y="4563129"/>
            <a:ext cx="735214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Con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F2F7-006D-488A-8908-2A8DDDCD3B1D}"/>
              </a:ext>
            </a:extLst>
          </p:cNvPr>
          <p:cNvSpPr txBox="1"/>
          <p:nvPr/>
        </p:nvSpPr>
        <p:spPr>
          <a:xfrm>
            <a:off x="5163706" y="262698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CA6F50-0055-4477-83A4-7E0C1CB057A8}"/>
              </a:ext>
            </a:extLst>
          </p:cNvPr>
          <p:cNvSpPr txBox="1"/>
          <p:nvPr/>
        </p:nvSpPr>
        <p:spPr>
          <a:xfrm>
            <a:off x="9587924" y="254090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026" y="3079228"/>
              <a:ext cx="321824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có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thể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tưởng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tượng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ra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rất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nhiều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ảnh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khác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nhau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5529483" y="2217723"/>
            <a:ext cx="5430981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SÁNG TẠO BỨC TRANH TỪ NHỮNG LÁ CÂY CHÀ XÁT!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28" y="-62616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476427" y="528339"/>
            <a:ext cx="280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2CDBB-FBE2-4568-8B3E-EC10B74C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87" y="2147261"/>
            <a:ext cx="2447636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86D43-3393-4579-883B-0F6347165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119" y="2174465"/>
            <a:ext cx="2669309" cy="191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931B5-F648-4C90-8CF7-DF76E52CE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864" y="2147260"/>
            <a:ext cx="2669309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7C0CF-89F0-418F-946E-25C144460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8609" y="2131428"/>
            <a:ext cx="2669309" cy="189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0" y="3429000"/>
            <a:ext cx="3347491" cy="2444690"/>
            <a:chOff x="0" y="3429000"/>
            <a:chExt cx="3347491" cy="24446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B1: </a:t>
              </a:r>
              <a:r>
                <a:rPr lang="en-US" dirty="0" err="1">
                  <a:latin typeface="#9Slide03 Ample" panose="02000000000000000000" pitchFamily="2" charset="0"/>
                </a:rPr>
                <a:t>Cắt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rời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in </a:t>
              </a:r>
              <a:r>
                <a:rPr lang="en-US" dirty="0" err="1">
                  <a:latin typeface="#9Slide03 Ample" panose="02000000000000000000" pitchFamily="2" charset="0"/>
                </a:rPr>
                <a:t>lá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cây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chà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xát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2802681" y="3447763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563129" y="4950400"/>
              <a:ext cx="2607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Sắp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xếp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tưởng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tượng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5962283" y="3447763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thêm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màu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960101" y="3391219"/>
            <a:ext cx="3347491" cy="2444690"/>
            <a:chOff x="0" y="3429000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B4: Trang </a:t>
              </a:r>
              <a:r>
                <a:rPr lang="en-US" dirty="0" err="1">
                  <a:latin typeface="#9Slide03 Ample" panose="02000000000000000000" pitchFamily="2" charset="0"/>
                </a:rPr>
                <a:t>trí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hoàn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bức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tranh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618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#9Slide03 AllRoundGothic</vt:lpstr>
      <vt:lpstr>#9Slide03 Ample</vt:lpstr>
      <vt:lpstr>#9Slide03 AmpleSoft</vt:lpstr>
      <vt:lpstr>#9Slide03 Arima Madurai</vt:lpstr>
      <vt:lpstr>Arial</vt:lpstr>
      <vt:lpstr>Calibri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</cp:lastModifiedBy>
  <cp:revision>39</cp:revision>
  <dcterms:created xsi:type="dcterms:W3CDTF">2020-01-29T09:42:18Z</dcterms:created>
  <dcterms:modified xsi:type="dcterms:W3CDTF">2022-11-01T08:13:28Z</dcterms:modified>
</cp:coreProperties>
</file>