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76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2T12:38:38.06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66F28-BF7B-4B7C-82B4-38A730D06C42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3483-06A2-4270-BC94-E7662C4E5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2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mĩ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nay. Ở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quen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sang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.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quen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56E3-DAC8-474B-BE5B-378765A94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4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3: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– </a:t>
            </a:r>
            <a:r>
              <a:rPr lang="en-US" baseline="0" dirty="0" err="1"/>
              <a:t>Tiết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56E3-DAC8-474B-BE5B-378765A94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8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0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77940-279E-4944-B61A-A93A2FD629A3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99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444008" y="2198500"/>
            <a:ext cx="5303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1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7745" y="3048000"/>
            <a:ext cx="8894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HIỆN: NHÓM GIÁO VIÊN MĨ THUẬT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12930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83">
        <p:fade/>
      </p:transition>
    </mc:Choice>
    <mc:Fallback xmlns="">
      <p:transition spd="med" advTm="11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44150" y="1252683"/>
          <a:ext cx="7910945" cy="435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094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7008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774622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loại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774622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trên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2102543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/>
                        <a:t>Hãy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quan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sát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nhớ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lại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ở </a:t>
                      </a:r>
                      <a:r>
                        <a:rPr lang="en-US" sz="3600" baseline="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, con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ở </a:t>
                      </a:r>
                      <a:r>
                        <a:rPr lang="en-US" sz="3600" baseline="0" dirty="0" err="1"/>
                        <a:t>nhà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xung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quanh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58">
        <p15:prstTrans prst="airplane"/>
      </p:transition>
    </mc:Choice>
    <mc:Fallback xmlns="">
      <p:transition spd="slow" advTm="30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74100" y="526433"/>
            <a:ext cx="7988733" cy="811099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846" y="1582840"/>
            <a:ext cx="2619741" cy="1781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318" y="4262709"/>
            <a:ext cx="2658769" cy="1777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388" y="1582840"/>
            <a:ext cx="2505425" cy="1774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888" y="4262709"/>
            <a:ext cx="2572843" cy="1755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382" y="2687782"/>
            <a:ext cx="2743583" cy="19440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/>
          <p:cNvSpPr/>
          <p:nvPr/>
        </p:nvSpPr>
        <p:spPr>
          <a:xfrm>
            <a:off x="1574522" y="353583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92654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giấy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1354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đất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4416" y="349794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05388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9992" y="660238"/>
            <a:ext cx="695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2.KIẾN TẠO KIẾN THỨC KĨ NĂNG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19" y="340348"/>
            <a:ext cx="1097375" cy="10668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6545">
        <p14:warp dir="in"/>
      </p:transition>
    </mc:Choice>
    <mc:Fallback xmlns="">
      <p:transition spd="slow" advTm="26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49" y="283513"/>
            <a:ext cx="7329055" cy="63510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24729"/>
      </p:ext>
    </p:extLst>
  </p:cSld>
  <p:clrMapOvr>
    <a:masterClrMapping/>
  </p:clrMapOvr>
  <p:transition spd="slow" advTm="238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608" y="823363"/>
            <a:ext cx="8136420" cy="55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511" y="1840905"/>
            <a:ext cx="2697210" cy="382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872" y="1840905"/>
            <a:ext cx="5713222" cy="382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782">
        <p15:prstTrans prst="peelOff"/>
      </p:transition>
    </mc:Choice>
    <mc:Fallback xmlns="">
      <p:transition spd="slow" advTm="23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53" y="593613"/>
            <a:ext cx="8409093" cy="5670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3"/>
    </mc:Choice>
    <mc:Fallback xmlns="">
      <p:transition spd="slow" advTm="3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246" y="448948"/>
            <a:ext cx="1270669" cy="12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15" y="1222580"/>
            <a:ext cx="7211431" cy="43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65208" y="1662948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Sản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421" y="2570815"/>
            <a:ext cx="4232736" cy="2929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3885"/>
          <a:stretch/>
        </p:blipFill>
        <p:spPr>
          <a:xfrm>
            <a:off x="6347279" y="2542351"/>
            <a:ext cx="4279166" cy="2916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556">
        <p15:prstTrans prst="pageCurlDouble"/>
      </p:transition>
    </mc:Choice>
    <mc:Fallback xmlns="">
      <p:transition spd="slow" advTm="9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2226" r="17440" b="3878"/>
          <a:stretch/>
        </p:blipFill>
        <p:spPr>
          <a:xfrm flipH="1">
            <a:off x="1669472" y="283657"/>
            <a:ext cx="8853056" cy="62906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41">
        <p15:prstTrans prst="pageCurlDouble"/>
      </p:transition>
    </mc:Choice>
    <mc:Fallback xmlns="">
      <p:transition spd="slow" advTm="3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263" r="19318" b="4444"/>
          <a:stretch/>
        </p:blipFill>
        <p:spPr>
          <a:xfrm>
            <a:off x="1524000" y="367145"/>
            <a:ext cx="9144000" cy="61237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83">
        <p15:prstTrans prst="pageCurlDouble"/>
      </p:transition>
    </mc:Choice>
    <mc:Fallback xmlns="">
      <p:transition spd="slow" advTm="3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2877" r="10993" b="2586"/>
          <a:stretch/>
        </p:blipFill>
        <p:spPr>
          <a:xfrm>
            <a:off x="1641763" y="352362"/>
            <a:ext cx="8908474" cy="6153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16">
        <p15:prstTrans prst="pageCurlDouble"/>
      </p:transition>
    </mc:Choice>
    <mc:Fallback xmlns="">
      <p:transition spd="slow" advTm="5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16726" y="886692"/>
            <a:ext cx="7772400" cy="49460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22446" y="1370538"/>
            <a:ext cx="6954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 – SÁNG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22445" y="2514916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mĩ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chụp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gửi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. </a:t>
            </a:r>
            <a:r>
              <a:rPr lang="en-US" sz="2800" dirty="0" err="1"/>
              <a:t>Chúc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mĩ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382">
        <p14:doors dir="vert"/>
      </p:transition>
    </mc:Choice>
    <mc:Fallback xmlns="">
      <p:transition spd="slow" advTm="18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1418" y="531379"/>
            <a:ext cx="7509163" cy="31034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48">
        <p15:prstTrans prst="peelOff"/>
      </p:transition>
    </mc:Choice>
    <mc:Fallback xmlns="">
      <p:transition spd="slow" advTm="1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797" y="1973984"/>
            <a:ext cx="8835653" cy="2217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340425" y="2916383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(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Tiết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 1)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39">
        <p14:prism isInverted="1"/>
      </p:transition>
    </mc:Choice>
    <mc:Fallback xmlns="">
      <p:transition spd="slow" advTm="19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81198" y="1260766"/>
            <a:ext cx="8458520" cy="38100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9236" y="1674091"/>
            <a:ext cx="7539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205">
        <p14:doors dir="vert"/>
      </p:transition>
    </mc:Choice>
    <mc:Fallback xmlns="">
      <p:transition spd="slow" advTm="13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7236" y="665024"/>
            <a:ext cx="8659091" cy="52508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2000" y="962428"/>
            <a:ext cx="546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0885" y="1906161"/>
            <a:ext cx="807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686">
        <p14:prism/>
      </p:transition>
    </mc:Choice>
    <mc:Fallback xmlns="">
      <p:transition spd="slow" advTm="24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423" y="1465136"/>
            <a:ext cx="2883143" cy="48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423" y="2248083"/>
            <a:ext cx="8147239" cy="3363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3319548" y="454793"/>
            <a:ext cx="5563894" cy="796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411" y="489896"/>
            <a:ext cx="360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25" y="167156"/>
            <a:ext cx="1097375" cy="106689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774">
        <p14:gallery dir="l"/>
      </p:transition>
    </mc:Choice>
    <mc:Fallback xmlns="">
      <p:transition spd="slow" advTm="21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36873" y="5822501"/>
            <a:ext cx="5134552" cy="648929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3927" y="5747194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212" y="623453"/>
            <a:ext cx="4271661" cy="2310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212" y="3308704"/>
            <a:ext cx="4271661" cy="2295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61469" y="1619984"/>
            <a:ext cx="4980610" cy="2987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6383">
        <p14:switch dir="r"/>
      </p:transition>
    </mc:Choice>
    <mc:Fallback xmlns="">
      <p:transition spd="slow" advTm="16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11" y="599471"/>
            <a:ext cx="3365356" cy="51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211" y="3774553"/>
            <a:ext cx="3383806" cy="265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703" y="3685275"/>
            <a:ext cx="3849558" cy="2746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212" y="1430346"/>
            <a:ext cx="3383806" cy="199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703" y="933640"/>
            <a:ext cx="3849559" cy="249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336396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7933" y="3054705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6396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ngựa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38814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hổ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82174"/>
      </p:ext>
    </p:extLst>
  </p:cSld>
  <p:clrMapOvr>
    <a:masterClrMapping/>
  </p:clrMapOvr>
  <p:transition spd="slow" advTm="1755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569" y="404388"/>
            <a:ext cx="3777821" cy="284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215" y="398913"/>
            <a:ext cx="4185589" cy="284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041" y="3384311"/>
            <a:ext cx="3616194" cy="332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018" y="3365929"/>
            <a:ext cx="2893447" cy="332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2079753" y="2728488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9353" y="2728488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7044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8539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 </a:t>
            </a:r>
            <a:r>
              <a:rPr lang="en-US" sz="1600" b="1" dirty="0" err="1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4">
        <p14:ferris dir="l"/>
      </p:transition>
    </mc:Choice>
    <mc:Fallback xmlns="">
      <p:transition spd="slow" advTm="16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372</Words>
  <Application>Microsoft Office PowerPoint</Application>
  <PresentationFormat>Widescreen</PresentationFormat>
  <Paragraphs>38</Paragraphs>
  <Slides>19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2021-10-13T06:51:07Z</dcterms:created>
  <dcterms:modified xsi:type="dcterms:W3CDTF">2021-12-15T02:13:25Z</dcterms:modified>
</cp:coreProperties>
</file>