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9"/>
  </p:notesMasterIdLst>
  <p:sldIdLst>
    <p:sldId id="309" r:id="rId2"/>
    <p:sldId id="327" r:id="rId3"/>
    <p:sldId id="258" r:id="rId4"/>
    <p:sldId id="259" r:id="rId5"/>
    <p:sldId id="329" r:id="rId6"/>
    <p:sldId id="265" r:id="rId7"/>
    <p:sldId id="314" r:id="rId8"/>
    <p:sldId id="315" r:id="rId9"/>
    <p:sldId id="332" r:id="rId10"/>
    <p:sldId id="269" r:id="rId11"/>
    <p:sldId id="337" r:id="rId12"/>
    <p:sldId id="319" r:id="rId13"/>
    <p:sldId id="321" r:id="rId14"/>
    <p:sldId id="260" r:id="rId15"/>
    <p:sldId id="261" r:id="rId16"/>
    <p:sldId id="281" r:id="rId17"/>
    <p:sldId id="282" r:id="rId18"/>
  </p:sldIdLst>
  <p:sldSz cx="9144000" cy="5143500" type="screen16x9"/>
  <p:notesSz cx="6858000" cy="9144000"/>
  <p:embeddedFontLst>
    <p:embeddedFont>
      <p:font typeface=".VnMystical" panose="020B7200000000000000" pitchFamily="34" charset="0"/>
      <p:regular r:id="rId20"/>
    </p:embeddedFont>
    <p:embeddedFont>
      <p:font typeface="Bangers" panose="020B0604020202020204" charset="0"/>
      <p:regular r:id="rId21"/>
      <p:bold r:id="rId22"/>
      <p:italic r:id="rId23"/>
      <p:boldItalic r:id="rId24"/>
    </p:embeddedFont>
    <p:embeddedFont>
      <p:font typeface="Barlow Medium" panose="00000600000000000000" pitchFamily="2" charset="0"/>
      <p:regular r:id="rId25"/>
      <p: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Sriracha" panose="020B0604020202020204" charset="0"/>
      <p:regular r:id="rId31"/>
      <p:bold r:id="rId32"/>
      <p:italic r:id="rId33"/>
      <p:boldItalic r:id="rId34"/>
    </p:embeddedFont>
    <p:embeddedFont>
      <p:font typeface="Wingdings 3" panose="05040102010807070707" pitchFamily="18" charset="2"/>
      <p:regular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D9D3FC-DD03-4CDB-9BCB-3B591B9281A1}">
  <a:tblStyle styleId="{4CD9D3FC-DD03-4CDB-9BCB-3B591B9281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24"/>
  </p:normalViewPr>
  <p:slideViewPr>
    <p:cSldViewPr snapToGrid="0" snapToObjects="1">
      <p:cViewPr varScale="1">
        <p:scale>
          <a:sx n="73" d="100"/>
          <a:sy n="73" d="100"/>
        </p:scale>
        <p:origin x="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8062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024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4" name="Google Shape;3344;g9d74511850_1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5" name="Google Shape;3345;g9d74511850_1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845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9cd81b2cbb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9cd81b2cbb_0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884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9cd81b2cbb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9cd81b2cbb_0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3948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99bbbcba8d_0_2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99bbbcba8d_0_2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99bbbcba8d_0_3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99bbbcba8d_0_3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" name="Google Shape;3692;g9d74511850_1_1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3" name="Google Shape;3693;g9d74511850_1_1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2" name="Google Shape;3872;g9d74511850_1_1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3" name="Google Shape;3873;g9d74511850_1_1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99bbbcba8d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99bbbcba8d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9d74511850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9d74511850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9d74511850_0_10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6" name="Google Shape;2056;g9d74511850_0_10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450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9cd81b2cbb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9cd81b2cbb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99bbbcba8d_0_2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99bbbcba8d_0_2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7548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99bbbcba8d_0_2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99bbbcba8d_0_2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120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99bbbcba8d_0_3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99bbbcba8d_0_3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338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9d74511850_0_10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6" name="Google Shape;2056;g9d74511850_0_10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39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58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794710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542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0411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1315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0912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5276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Title and one column 2">
    <p:bg>
      <p:bgPr>
        <a:solidFill>
          <a:srgbClr val="F4EAD7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53" name="Google Shape;253;p17"/>
          <p:cNvSpPr txBox="1">
            <a:spLocks noGrp="1"/>
          </p:cNvSpPr>
          <p:nvPr>
            <p:ph type="subTitle" idx="1"/>
          </p:nvPr>
        </p:nvSpPr>
        <p:spPr>
          <a:xfrm>
            <a:off x="3160624" y="2241819"/>
            <a:ext cx="2844300" cy="10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800">
                <a:latin typeface="Sriracha"/>
                <a:ea typeface="Sriracha"/>
                <a:cs typeface="Sriracha"/>
                <a:sym typeface="Srira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6399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4EAD7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>
            <a:spLocks noGrp="1"/>
          </p:cNvSpPr>
          <p:nvPr>
            <p:ph type="title"/>
          </p:nvPr>
        </p:nvSpPr>
        <p:spPr>
          <a:xfrm>
            <a:off x="713225" y="36516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2" hasCustomPrompt="1"/>
          </p:nvPr>
        </p:nvSpPr>
        <p:spPr>
          <a:xfrm>
            <a:off x="2448168" y="1303900"/>
            <a:ext cx="248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59B9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7" name="Google Shape;147;p13">
            <a:hlinkClick r:id="rId2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2332350" y="1700700"/>
            <a:ext cx="27213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1"/>
          </p:nvPr>
        </p:nvSpPr>
        <p:spPr>
          <a:xfrm>
            <a:off x="2332411" y="2036850"/>
            <a:ext cx="2721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 idx="4" hasCustomPrompt="1"/>
          </p:nvPr>
        </p:nvSpPr>
        <p:spPr>
          <a:xfrm>
            <a:off x="5327917" y="1303900"/>
            <a:ext cx="248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59B9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0" name="Google Shape;150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5212275" y="1700700"/>
            <a:ext cx="27213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6"/>
          </p:nvPr>
        </p:nvSpPr>
        <p:spPr>
          <a:xfrm>
            <a:off x="5212086" y="2036850"/>
            <a:ext cx="2721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7" hasCustomPrompt="1"/>
          </p:nvPr>
        </p:nvSpPr>
        <p:spPr>
          <a:xfrm>
            <a:off x="2448067" y="2858912"/>
            <a:ext cx="248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59B9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3" name="Google Shape;153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2332250" y="3255750"/>
            <a:ext cx="27213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subTitle" idx="9"/>
          </p:nvPr>
        </p:nvSpPr>
        <p:spPr>
          <a:xfrm>
            <a:off x="2332300" y="3591902"/>
            <a:ext cx="2721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title" idx="13" hasCustomPrompt="1"/>
          </p:nvPr>
        </p:nvSpPr>
        <p:spPr>
          <a:xfrm>
            <a:off x="5327815" y="2858912"/>
            <a:ext cx="248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59B9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14"/>
          </p:nvPr>
        </p:nvSpPr>
        <p:spPr>
          <a:xfrm>
            <a:off x="5212125" y="3255750"/>
            <a:ext cx="27213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15"/>
          </p:nvPr>
        </p:nvSpPr>
        <p:spPr>
          <a:xfrm>
            <a:off x="5211975" y="3591902"/>
            <a:ext cx="2721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1358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636025" y="1176725"/>
            <a:ext cx="3495900" cy="264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4936975" y="1176725"/>
            <a:ext cx="2582100" cy="13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16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 idx="2" hasCustomPrompt="1"/>
          </p:nvPr>
        </p:nvSpPr>
        <p:spPr>
          <a:xfrm>
            <a:off x="636028" y="695675"/>
            <a:ext cx="3285000" cy="6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4583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623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rgbClr val="F4EAD7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3690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bg>
      <p:bgPr>
        <a:solidFill>
          <a:srgbClr val="F4EAD7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subTitle" idx="1"/>
          </p:nvPr>
        </p:nvSpPr>
        <p:spPr>
          <a:xfrm>
            <a:off x="2833830" y="2360450"/>
            <a:ext cx="2796600" cy="13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16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subTitle" idx="2"/>
          </p:nvPr>
        </p:nvSpPr>
        <p:spPr>
          <a:xfrm>
            <a:off x="2833800" y="1972450"/>
            <a:ext cx="27966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000">
                <a:solidFill>
                  <a:schemeClr val="accent3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347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877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5906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4596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64025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3155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580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95178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0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9.wdp"/><Relationship Id="rId5" Type="http://schemas.openxmlformats.org/officeDocument/2006/relationships/image" Target="../media/image13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microsoft.com/office/2007/relationships/hdphoto" Target="../media/hdphoto14.wdp"/><Relationship Id="rId4" Type="http://schemas.microsoft.com/office/2007/relationships/hdphoto" Target="../media/hdphoto12.wdp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19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roup 299">
            <a:extLst>
              <a:ext uri="{FF2B5EF4-FFF2-40B4-BE49-F238E27FC236}">
                <a16:creationId xmlns:a16="http://schemas.microsoft.com/office/drawing/2014/main" id="{726BE2B5-7DF1-4442-82EE-F28A30F255FC}"/>
              </a:ext>
            </a:extLst>
          </p:cNvPr>
          <p:cNvGrpSpPr/>
          <p:nvPr/>
        </p:nvGrpSpPr>
        <p:grpSpPr>
          <a:xfrm>
            <a:off x="-948111" y="-62346"/>
            <a:ext cx="3620996" cy="4996692"/>
            <a:chOff x="6347346" y="-2834833"/>
            <a:chExt cx="3620996" cy="4996692"/>
          </a:xfrm>
          <a:solidFill>
            <a:schemeClr val="accent1"/>
          </a:solidFill>
        </p:grpSpPr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57172CF6-B0C8-6847-9AD1-3B93B49A9486}"/>
                </a:ext>
              </a:extLst>
            </p:cNvPr>
            <p:cNvGrpSpPr/>
            <p:nvPr/>
          </p:nvGrpSpPr>
          <p:grpSpPr>
            <a:xfrm>
              <a:off x="6347346" y="-2834833"/>
              <a:ext cx="3157786" cy="2513012"/>
              <a:chOff x="6347346" y="-2834833"/>
              <a:chExt cx="3157786" cy="2513012"/>
            </a:xfrm>
            <a:grpFill/>
          </p:grpSpPr>
          <p:sp>
            <p:nvSpPr>
              <p:cNvPr id="314" name="Google Shape;1291;p30">
                <a:extLst>
                  <a:ext uri="{FF2B5EF4-FFF2-40B4-BE49-F238E27FC236}">
                    <a16:creationId xmlns:a16="http://schemas.microsoft.com/office/drawing/2014/main" id="{149A1C48-6587-7B47-8A63-5CF0A19355BA}"/>
                  </a:ext>
                </a:extLst>
              </p:cNvPr>
              <p:cNvSpPr/>
              <p:nvPr/>
            </p:nvSpPr>
            <p:spPr>
              <a:xfrm>
                <a:off x="6347346" y="-2280530"/>
                <a:ext cx="463210" cy="400110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1291;p30">
                <a:extLst>
                  <a:ext uri="{FF2B5EF4-FFF2-40B4-BE49-F238E27FC236}">
                    <a16:creationId xmlns:a16="http://schemas.microsoft.com/office/drawing/2014/main" id="{E768378E-F569-BD45-BBF9-539167947BD1}"/>
                  </a:ext>
                </a:extLst>
              </p:cNvPr>
              <p:cNvSpPr/>
              <p:nvPr/>
            </p:nvSpPr>
            <p:spPr>
              <a:xfrm>
                <a:off x="7148680" y="-1763286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1291;p30">
                <a:extLst>
                  <a:ext uri="{FF2B5EF4-FFF2-40B4-BE49-F238E27FC236}">
                    <a16:creationId xmlns:a16="http://schemas.microsoft.com/office/drawing/2014/main" id="{B4F75BB8-7902-F14B-879C-8A1D38C1B18F}"/>
                  </a:ext>
                </a:extLst>
              </p:cNvPr>
              <p:cNvSpPr/>
              <p:nvPr/>
            </p:nvSpPr>
            <p:spPr>
              <a:xfrm>
                <a:off x="7565633" y="-2192018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1291;p30">
                <a:extLst>
                  <a:ext uri="{FF2B5EF4-FFF2-40B4-BE49-F238E27FC236}">
                    <a16:creationId xmlns:a16="http://schemas.microsoft.com/office/drawing/2014/main" id="{BFF845A2-BE3E-514D-8633-6DC744848F22}"/>
                  </a:ext>
                </a:extLst>
              </p:cNvPr>
              <p:cNvSpPr/>
              <p:nvPr/>
            </p:nvSpPr>
            <p:spPr>
              <a:xfrm>
                <a:off x="6810556" y="-1062150"/>
                <a:ext cx="463210" cy="400110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1291;p30">
                <a:extLst>
                  <a:ext uri="{FF2B5EF4-FFF2-40B4-BE49-F238E27FC236}">
                    <a16:creationId xmlns:a16="http://schemas.microsoft.com/office/drawing/2014/main" id="{2FFAA834-0D1F-F04C-BF33-C67F0875CB15}"/>
                  </a:ext>
                </a:extLst>
              </p:cNvPr>
              <p:cNvSpPr/>
              <p:nvPr/>
            </p:nvSpPr>
            <p:spPr>
              <a:xfrm>
                <a:off x="7611890" y="-544906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1291;p30">
                <a:extLst>
                  <a:ext uri="{FF2B5EF4-FFF2-40B4-BE49-F238E27FC236}">
                    <a16:creationId xmlns:a16="http://schemas.microsoft.com/office/drawing/2014/main" id="{D78975EE-906C-EC4F-871A-FAFC3C9700FA}"/>
                  </a:ext>
                </a:extLst>
              </p:cNvPr>
              <p:cNvSpPr/>
              <p:nvPr/>
            </p:nvSpPr>
            <p:spPr>
              <a:xfrm>
                <a:off x="8028843" y="-973638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1291;p30">
                <a:extLst>
                  <a:ext uri="{FF2B5EF4-FFF2-40B4-BE49-F238E27FC236}">
                    <a16:creationId xmlns:a16="http://schemas.microsoft.com/office/drawing/2014/main" id="{9B2B02AA-F73C-C642-A4A8-287F945C89C8}"/>
                  </a:ext>
                </a:extLst>
              </p:cNvPr>
              <p:cNvSpPr/>
              <p:nvPr/>
            </p:nvSpPr>
            <p:spPr>
              <a:xfrm>
                <a:off x="8028578" y="-1763286"/>
                <a:ext cx="463210" cy="400110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1291;p30">
                <a:extLst>
                  <a:ext uri="{FF2B5EF4-FFF2-40B4-BE49-F238E27FC236}">
                    <a16:creationId xmlns:a16="http://schemas.microsoft.com/office/drawing/2014/main" id="{03C65BA9-409A-444A-81EE-14244857A11E}"/>
                  </a:ext>
                </a:extLst>
              </p:cNvPr>
              <p:cNvSpPr/>
              <p:nvPr/>
            </p:nvSpPr>
            <p:spPr>
              <a:xfrm>
                <a:off x="8829912" y="-1246042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1291;p30">
                <a:extLst>
                  <a:ext uri="{FF2B5EF4-FFF2-40B4-BE49-F238E27FC236}">
                    <a16:creationId xmlns:a16="http://schemas.microsoft.com/office/drawing/2014/main" id="{7AD82394-1CF1-334A-AC96-233CFCB0761A}"/>
                  </a:ext>
                </a:extLst>
              </p:cNvPr>
              <p:cNvSpPr/>
              <p:nvPr/>
            </p:nvSpPr>
            <p:spPr>
              <a:xfrm>
                <a:off x="9246865" y="-1674774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1291;p30">
                <a:extLst>
                  <a:ext uri="{FF2B5EF4-FFF2-40B4-BE49-F238E27FC236}">
                    <a16:creationId xmlns:a16="http://schemas.microsoft.com/office/drawing/2014/main" id="{82FE820E-F290-9F4B-8C32-B1CBB5B64EAB}"/>
                  </a:ext>
                </a:extLst>
              </p:cNvPr>
              <p:cNvSpPr/>
              <p:nvPr/>
            </p:nvSpPr>
            <p:spPr>
              <a:xfrm>
                <a:off x="7823900" y="-2834833"/>
                <a:ext cx="463210" cy="400110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1291;p30">
                <a:extLst>
                  <a:ext uri="{FF2B5EF4-FFF2-40B4-BE49-F238E27FC236}">
                    <a16:creationId xmlns:a16="http://schemas.microsoft.com/office/drawing/2014/main" id="{B591A495-4C39-5E4E-9594-9D24734C048A}"/>
                  </a:ext>
                </a:extLst>
              </p:cNvPr>
              <p:cNvSpPr/>
              <p:nvPr/>
            </p:nvSpPr>
            <p:spPr>
              <a:xfrm>
                <a:off x="8685005" y="-2190687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DF8A8F41-76A9-B64F-B29D-E8CF20109D7B}"/>
                </a:ext>
              </a:extLst>
            </p:cNvPr>
            <p:cNvGrpSpPr/>
            <p:nvPr/>
          </p:nvGrpSpPr>
          <p:grpSpPr>
            <a:xfrm>
              <a:off x="6810556" y="-351153"/>
              <a:ext cx="3157786" cy="2513012"/>
              <a:chOff x="6347346" y="-2834833"/>
              <a:chExt cx="3157786" cy="2513012"/>
            </a:xfrm>
            <a:grpFill/>
          </p:grpSpPr>
          <p:sp>
            <p:nvSpPr>
              <p:cNvPr id="303" name="Google Shape;1291;p30">
                <a:extLst>
                  <a:ext uri="{FF2B5EF4-FFF2-40B4-BE49-F238E27FC236}">
                    <a16:creationId xmlns:a16="http://schemas.microsoft.com/office/drawing/2014/main" id="{F2DFA592-E977-9C46-B057-F4918F6EE2C2}"/>
                  </a:ext>
                </a:extLst>
              </p:cNvPr>
              <p:cNvSpPr/>
              <p:nvPr/>
            </p:nvSpPr>
            <p:spPr>
              <a:xfrm>
                <a:off x="6347346" y="-2280530"/>
                <a:ext cx="463210" cy="400110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1291;p30">
                <a:extLst>
                  <a:ext uri="{FF2B5EF4-FFF2-40B4-BE49-F238E27FC236}">
                    <a16:creationId xmlns:a16="http://schemas.microsoft.com/office/drawing/2014/main" id="{A44C90D7-6B98-3441-B64A-C13C1EC85B21}"/>
                  </a:ext>
                </a:extLst>
              </p:cNvPr>
              <p:cNvSpPr/>
              <p:nvPr/>
            </p:nvSpPr>
            <p:spPr>
              <a:xfrm>
                <a:off x="7148680" y="-1763286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1291;p30">
                <a:extLst>
                  <a:ext uri="{FF2B5EF4-FFF2-40B4-BE49-F238E27FC236}">
                    <a16:creationId xmlns:a16="http://schemas.microsoft.com/office/drawing/2014/main" id="{65FE3C67-FEC4-3146-87A2-ACA085E68195}"/>
                  </a:ext>
                </a:extLst>
              </p:cNvPr>
              <p:cNvSpPr/>
              <p:nvPr/>
            </p:nvSpPr>
            <p:spPr>
              <a:xfrm>
                <a:off x="7565633" y="-2192018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1291;p30">
                <a:extLst>
                  <a:ext uri="{FF2B5EF4-FFF2-40B4-BE49-F238E27FC236}">
                    <a16:creationId xmlns:a16="http://schemas.microsoft.com/office/drawing/2014/main" id="{4869C6D4-DC5D-1648-AA6C-9A33F2C07B5C}"/>
                  </a:ext>
                </a:extLst>
              </p:cNvPr>
              <p:cNvSpPr/>
              <p:nvPr/>
            </p:nvSpPr>
            <p:spPr>
              <a:xfrm>
                <a:off x="6810556" y="-1062150"/>
                <a:ext cx="463210" cy="400110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1291;p30">
                <a:extLst>
                  <a:ext uri="{FF2B5EF4-FFF2-40B4-BE49-F238E27FC236}">
                    <a16:creationId xmlns:a16="http://schemas.microsoft.com/office/drawing/2014/main" id="{055891DB-4B92-454A-8BCE-A4AFCCE4AB91}"/>
                  </a:ext>
                </a:extLst>
              </p:cNvPr>
              <p:cNvSpPr/>
              <p:nvPr/>
            </p:nvSpPr>
            <p:spPr>
              <a:xfrm>
                <a:off x="7611890" y="-544906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1291;p30">
                <a:extLst>
                  <a:ext uri="{FF2B5EF4-FFF2-40B4-BE49-F238E27FC236}">
                    <a16:creationId xmlns:a16="http://schemas.microsoft.com/office/drawing/2014/main" id="{6AE1BC57-395A-1840-B4DC-368929327A37}"/>
                  </a:ext>
                </a:extLst>
              </p:cNvPr>
              <p:cNvSpPr/>
              <p:nvPr/>
            </p:nvSpPr>
            <p:spPr>
              <a:xfrm>
                <a:off x="8028843" y="-973638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1291;p30">
                <a:extLst>
                  <a:ext uri="{FF2B5EF4-FFF2-40B4-BE49-F238E27FC236}">
                    <a16:creationId xmlns:a16="http://schemas.microsoft.com/office/drawing/2014/main" id="{A07AD2DD-E3C6-1A4E-B265-171A6487FDEF}"/>
                  </a:ext>
                </a:extLst>
              </p:cNvPr>
              <p:cNvSpPr/>
              <p:nvPr/>
            </p:nvSpPr>
            <p:spPr>
              <a:xfrm>
                <a:off x="8028578" y="-1763286"/>
                <a:ext cx="463210" cy="400110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1291;p30">
                <a:extLst>
                  <a:ext uri="{FF2B5EF4-FFF2-40B4-BE49-F238E27FC236}">
                    <a16:creationId xmlns:a16="http://schemas.microsoft.com/office/drawing/2014/main" id="{E3578041-3F9B-BD4D-B032-9F2D8901F90D}"/>
                  </a:ext>
                </a:extLst>
              </p:cNvPr>
              <p:cNvSpPr/>
              <p:nvPr/>
            </p:nvSpPr>
            <p:spPr>
              <a:xfrm>
                <a:off x="8829912" y="-1246042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1291;p30">
                <a:extLst>
                  <a:ext uri="{FF2B5EF4-FFF2-40B4-BE49-F238E27FC236}">
                    <a16:creationId xmlns:a16="http://schemas.microsoft.com/office/drawing/2014/main" id="{D00A05DF-5421-2E42-AE1D-AC28083010E6}"/>
                  </a:ext>
                </a:extLst>
              </p:cNvPr>
              <p:cNvSpPr/>
              <p:nvPr/>
            </p:nvSpPr>
            <p:spPr>
              <a:xfrm>
                <a:off x="9246865" y="-1674774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1291;p30">
                <a:extLst>
                  <a:ext uri="{FF2B5EF4-FFF2-40B4-BE49-F238E27FC236}">
                    <a16:creationId xmlns:a16="http://schemas.microsoft.com/office/drawing/2014/main" id="{9247A39A-468D-9344-9810-41F9FFA375B2}"/>
                  </a:ext>
                </a:extLst>
              </p:cNvPr>
              <p:cNvSpPr/>
              <p:nvPr/>
            </p:nvSpPr>
            <p:spPr>
              <a:xfrm>
                <a:off x="7823900" y="-2834833"/>
                <a:ext cx="463210" cy="400110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1291;p30">
                <a:extLst>
                  <a:ext uri="{FF2B5EF4-FFF2-40B4-BE49-F238E27FC236}">
                    <a16:creationId xmlns:a16="http://schemas.microsoft.com/office/drawing/2014/main" id="{7FB4A3FB-AC41-E94C-B904-D92994052E50}"/>
                  </a:ext>
                </a:extLst>
              </p:cNvPr>
              <p:cNvSpPr/>
              <p:nvPr/>
            </p:nvSpPr>
            <p:spPr>
              <a:xfrm>
                <a:off x="8685005" y="-2190687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500557-7959-644F-A6F5-269A7C7DB113}"/>
              </a:ext>
            </a:extLst>
          </p:cNvPr>
          <p:cNvGrpSpPr/>
          <p:nvPr/>
        </p:nvGrpSpPr>
        <p:grpSpPr>
          <a:xfrm>
            <a:off x="7095485" y="-256966"/>
            <a:ext cx="3620996" cy="4996692"/>
            <a:chOff x="6347346" y="-2834833"/>
            <a:chExt cx="3620996" cy="4996692"/>
          </a:xfrm>
          <a:solidFill>
            <a:schemeClr val="accent1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0C3DF42-9B2B-644B-8836-77CE47B409D8}"/>
                </a:ext>
              </a:extLst>
            </p:cNvPr>
            <p:cNvGrpSpPr/>
            <p:nvPr/>
          </p:nvGrpSpPr>
          <p:grpSpPr>
            <a:xfrm>
              <a:off x="6347346" y="-2834833"/>
              <a:ext cx="3157786" cy="2513012"/>
              <a:chOff x="6347346" y="-2834833"/>
              <a:chExt cx="3157786" cy="2513012"/>
            </a:xfrm>
            <a:grpFill/>
          </p:grpSpPr>
          <p:sp>
            <p:nvSpPr>
              <p:cNvPr id="275" name="Google Shape;1291;p30">
                <a:extLst>
                  <a:ext uri="{FF2B5EF4-FFF2-40B4-BE49-F238E27FC236}">
                    <a16:creationId xmlns:a16="http://schemas.microsoft.com/office/drawing/2014/main" id="{4BBF935E-9845-8941-997F-9DC730D8A82B}"/>
                  </a:ext>
                </a:extLst>
              </p:cNvPr>
              <p:cNvSpPr/>
              <p:nvPr/>
            </p:nvSpPr>
            <p:spPr>
              <a:xfrm>
                <a:off x="6347346" y="-2280530"/>
                <a:ext cx="463210" cy="400110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1291;p30">
                <a:extLst>
                  <a:ext uri="{FF2B5EF4-FFF2-40B4-BE49-F238E27FC236}">
                    <a16:creationId xmlns:a16="http://schemas.microsoft.com/office/drawing/2014/main" id="{71D1276E-AD70-014D-B64A-816A61B8A485}"/>
                  </a:ext>
                </a:extLst>
              </p:cNvPr>
              <p:cNvSpPr/>
              <p:nvPr/>
            </p:nvSpPr>
            <p:spPr>
              <a:xfrm>
                <a:off x="7148680" y="-1763286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1291;p30">
                <a:extLst>
                  <a:ext uri="{FF2B5EF4-FFF2-40B4-BE49-F238E27FC236}">
                    <a16:creationId xmlns:a16="http://schemas.microsoft.com/office/drawing/2014/main" id="{642C2293-FA95-9848-89A6-99622DFA9BB6}"/>
                  </a:ext>
                </a:extLst>
              </p:cNvPr>
              <p:cNvSpPr/>
              <p:nvPr/>
            </p:nvSpPr>
            <p:spPr>
              <a:xfrm>
                <a:off x="7565633" y="-2192018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1291;p30">
                <a:extLst>
                  <a:ext uri="{FF2B5EF4-FFF2-40B4-BE49-F238E27FC236}">
                    <a16:creationId xmlns:a16="http://schemas.microsoft.com/office/drawing/2014/main" id="{D64C588A-A0E0-484D-904A-4503F9C927A5}"/>
                  </a:ext>
                </a:extLst>
              </p:cNvPr>
              <p:cNvSpPr/>
              <p:nvPr/>
            </p:nvSpPr>
            <p:spPr>
              <a:xfrm>
                <a:off x="6810556" y="-1062150"/>
                <a:ext cx="463210" cy="400110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1291;p30">
                <a:extLst>
                  <a:ext uri="{FF2B5EF4-FFF2-40B4-BE49-F238E27FC236}">
                    <a16:creationId xmlns:a16="http://schemas.microsoft.com/office/drawing/2014/main" id="{72CC06B9-2777-CC4A-9B9E-7A5DC9012EFF}"/>
                  </a:ext>
                </a:extLst>
              </p:cNvPr>
              <p:cNvSpPr/>
              <p:nvPr/>
            </p:nvSpPr>
            <p:spPr>
              <a:xfrm>
                <a:off x="7611890" y="-544906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1291;p30">
                <a:extLst>
                  <a:ext uri="{FF2B5EF4-FFF2-40B4-BE49-F238E27FC236}">
                    <a16:creationId xmlns:a16="http://schemas.microsoft.com/office/drawing/2014/main" id="{51E9C51C-8CF2-6A49-86D3-D4955FD55740}"/>
                  </a:ext>
                </a:extLst>
              </p:cNvPr>
              <p:cNvSpPr/>
              <p:nvPr/>
            </p:nvSpPr>
            <p:spPr>
              <a:xfrm>
                <a:off x="8028843" y="-973638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1291;p30">
                <a:extLst>
                  <a:ext uri="{FF2B5EF4-FFF2-40B4-BE49-F238E27FC236}">
                    <a16:creationId xmlns:a16="http://schemas.microsoft.com/office/drawing/2014/main" id="{EBE9A83D-E5F4-164B-9926-1CAD8BA304BB}"/>
                  </a:ext>
                </a:extLst>
              </p:cNvPr>
              <p:cNvSpPr/>
              <p:nvPr/>
            </p:nvSpPr>
            <p:spPr>
              <a:xfrm>
                <a:off x="8028578" y="-1763286"/>
                <a:ext cx="463210" cy="400110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1291;p30">
                <a:extLst>
                  <a:ext uri="{FF2B5EF4-FFF2-40B4-BE49-F238E27FC236}">
                    <a16:creationId xmlns:a16="http://schemas.microsoft.com/office/drawing/2014/main" id="{40D2DC60-FA64-724F-9D2F-239DC293C985}"/>
                  </a:ext>
                </a:extLst>
              </p:cNvPr>
              <p:cNvSpPr/>
              <p:nvPr/>
            </p:nvSpPr>
            <p:spPr>
              <a:xfrm>
                <a:off x="8829912" y="-1246042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1291;p30">
                <a:extLst>
                  <a:ext uri="{FF2B5EF4-FFF2-40B4-BE49-F238E27FC236}">
                    <a16:creationId xmlns:a16="http://schemas.microsoft.com/office/drawing/2014/main" id="{50D1ABFC-08F5-C645-AE9B-C664FEDFB9DC}"/>
                  </a:ext>
                </a:extLst>
              </p:cNvPr>
              <p:cNvSpPr/>
              <p:nvPr/>
            </p:nvSpPr>
            <p:spPr>
              <a:xfrm>
                <a:off x="9246865" y="-1674774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1291;p30">
                <a:extLst>
                  <a:ext uri="{FF2B5EF4-FFF2-40B4-BE49-F238E27FC236}">
                    <a16:creationId xmlns:a16="http://schemas.microsoft.com/office/drawing/2014/main" id="{CD882347-0563-E04D-A98A-C9B163C8FCDC}"/>
                  </a:ext>
                </a:extLst>
              </p:cNvPr>
              <p:cNvSpPr/>
              <p:nvPr/>
            </p:nvSpPr>
            <p:spPr>
              <a:xfrm>
                <a:off x="7823900" y="-2834833"/>
                <a:ext cx="463210" cy="400110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1291;p30">
                <a:extLst>
                  <a:ext uri="{FF2B5EF4-FFF2-40B4-BE49-F238E27FC236}">
                    <a16:creationId xmlns:a16="http://schemas.microsoft.com/office/drawing/2014/main" id="{F11A3D76-39DD-3F43-BE07-4AD4DD56D234}"/>
                  </a:ext>
                </a:extLst>
              </p:cNvPr>
              <p:cNvSpPr/>
              <p:nvPr/>
            </p:nvSpPr>
            <p:spPr>
              <a:xfrm>
                <a:off x="8685005" y="-2190687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39166742-74F0-274F-B54F-75D9BA469B5D}"/>
                </a:ext>
              </a:extLst>
            </p:cNvPr>
            <p:cNvGrpSpPr/>
            <p:nvPr/>
          </p:nvGrpSpPr>
          <p:grpSpPr>
            <a:xfrm>
              <a:off x="6810556" y="-351153"/>
              <a:ext cx="3157786" cy="2513012"/>
              <a:chOff x="6347346" y="-2834833"/>
              <a:chExt cx="3157786" cy="2513012"/>
            </a:xfrm>
            <a:grpFill/>
          </p:grpSpPr>
          <p:sp>
            <p:nvSpPr>
              <p:cNvPr id="288" name="Google Shape;1291;p30">
                <a:extLst>
                  <a:ext uri="{FF2B5EF4-FFF2-40B4-BE49-F238E27FC236}">
                    <a16:creationId xmlns:a16="http://schemas.microsoft.com/office/drawing/2014/main" id="{FB155B70-0446-0C41-B591-2FBC970BC985}"/>
                  </a:ext>
                </a:extLst>
              </p:cNvPr>
              <p:cNvSpPr/>
              <p:nvPr/>
            </p:nvSpPr>
            <p:spPr>
              <a:xfrm>
                <a:off x="6347346" y="-2280530"/>
                <a:ext cx="463210" cy="400110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1291;p30">
                <a:extLst>
                  <a:ext uri="{FF2B5EF4-FFF2-40B4-BE49-F238E27FC236}">
                    <a16:creationId xmlns:a16="http://schemas.microsoft.com/office/drawing/2014/main" id="{DB612D8B-FEF9-FD41-B17A-EF1594D54E56}"/>
                  </a:ext>
                </a:extLst>
              </p:cNvPr>
              <p:cNvSpPr/>
              <p:nvPr/>
            </p:nvSpPr>
            <p:spPr>
              <a:xfrm>
                <a:off x="7148680" y="-1763286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1291;p30">
                <a:extLst>
                  <a:ext uri="{FF2B5EF4-FFF2-40B4-BE49-F238E27FC236}">
                    <a16:creationId xmlns:a16="http://schemas.microsoft.com/office/drawing/2014/main" id="{83A4D544-7700-C641-9086-5A7DBFB506B9}"/>
                  </a:ext>
                </a:extLst>
              </p:cNvPr>
              <p:cNvSpPr/>
              <p:nvPr/>
            </p:nvSpPr>
            <p:spPr>
              <a:xfrm>
                <a:off x="7565633" y="-2192018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1291;p30">
                <a:extLst>
                  <a:ext uri="{FF2B5EF4-FFF2-40B4-BE49-F238E27FC236}">
                    <a16:creationId xmlns:a16="http://schemas.microsoft.com/office/drawing/2014/main" id="{17E64A90-121A-7445-96BD-B01518DE4511}"/>
                  </a:ext>
                </a:extLst>
              </p:cNvPr>
              <p:cNvSpPr/>
              <p:nvPr/>
            </p:nvSpPr>
            <p:spPr>
              <a:xfrm>
                <a:off x="6810556" y="-1062150"/>
                <a:ext cx="463210" cy="400110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1291;p30">
                <a:extLst>
                  <a:ext uri="{FF2B5EF4-FFF2-40B4-BE49-F238E27FC236}">
                    <a16:creationId xmlns:a16="http://schemas.microsoft.com/office/drawing/2014/main" id="{B22C9128-3340-5D40-B40C-506FA0BD0FBF}"/>
                  </a:ext>
                </a:extLst>
              </p:cNvPr>
              <p:cNvSpPr/>
              <p:nvPr/>
            </p:nvSpPr>
            <p:spPr>
              <a:xfrm>
                <a:off x="7611890" y="-544906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1291;p30">
                <a:extLst>
                  <a:ext uri="{FF2B5EF4-FFF2-40B4-BE49-F238E27FC236}">
                    <a16:creationId xmlns:a16="http://schemas.microsoft.com/office/drawing/2014/main" id="{AE885BAD-6052-1340-80B7-D18FB9094831}"/>
                  </a:ext>
                </a:extLst>
              </p:cNvPr>
              <p:cNvSpPr/>
              <p:nvPr/>
            </p:nvSpPr>
            <p:spPr>
              <a:xfrm>
                <a:off x="8028843" y="-973638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1291;p30">
                <a:extLst>
                  <a:ext uri="{FF2B5EF4-FFF2-40B4-BE49-F238E27FC236}">
                    <a16:creationId xmlns:a16="http://schemas.microsoft.com/office/drawing/2014/main" id="{4BF6FDD4-4F83-DF4F-AC1D-AF0ACB3439EA}"/>
                  </a:ext>
                </a:extLst>
              </p:cNvPr>
              <p:cNvSpPr/>
              <p:nvPr/>
            </p:nvSpPr>
            <p:spPr>
              <a:xfrm>
                <a:off x="8028578" y="-1763286"/>
                <a:ext cx="463210" cy="400110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1291;p30">
                <a:extLst>
                  <a:ext uri="{FF2B5EF4-FFF2-40B4-BE49-F238E27FC236}">
                    <a16:creationId xmlns:a16="http://schemas.microsoft.com/office/drawing/2014/main" id="{DD3FF786-F188-6E40-B80E-069720F06A70}"/>
                  </a:ext>
                </a:extLst>
              </p:cNvPr>
              <p:cNvSpPr/>
              <p:nvPr/>
            </p:nvSpPr>
            <p:spPr>
              <a:xfrm>
                <a:off x="8829912" y="-1246042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1291;p30">
                <a:extLst>
                  <a:ext uri="{FF2B5EF4-FFF2-40B4-BE49-F238E27FC236}">
                    <a16:creationId xmlns:a16="http://schemas.microsoft.com/office/drawing/2014/main" id="{A666B22A-D122-9C4D-B8D8-4BFC1F9DA75D}"/>
                  </a:ext>
                </a:extLst>
              </p:cNvPr>
              <p:cNvSpPr/>
              <p:nvPr/>
            </p:nvSpPr>
            <p:spPr>
              <a:xfrm>
                <a:off x="9246865" y="-1674774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1291;p30">
                <a:extLst>
                  <a:ext uri="{FF2B5EF4-FFF2-40B4-BE49-F238E27FC236}">
                    <a16:creationId xmlns:a16="http://schemas.microsoft.com/office/drawing/2014/main" id="{38F81B8C-6C87-EA41-8B3E-5C6373C146EE}"/>
                  </a:ext>
                </a:extLst>
              </p:cNvPr>
              <p:cNvSpPr/>
              <p:nvPr/>
            </p:nvSpPr>
            <p:spPr>
              <a:xfrm>
                <a:off x="7823900" y="-2834833"/>
                <a:ext cx="463210" cy="400110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1291;p30">
                <a:extLst>
                  <a:ext uri="{FF2B5EF4-FFF2-40B4-BE49-F238E27FC236}">
                    <a16:creationId xmlns:a16="http://schemas.microsoft.com/office/drawing/2014/main" id="{0A9066EA-6377-2C43-8CB6-099E796FE4A8}"/>
                  </a:ext>
                </a:extLst>
              </p:cNvPr>
              <p:cNvSpPr/>
              <p:nvPr/>
            </p:nvSpPr>
            <p:spPr>
              <a:xfrm>
                <a:off x="8685005" y="-2190687"/>
                <a:ext cx="258267" cy="22308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0151" extrusionOk="0">
                    <a:moveTo>
                      <a:pt x="9800" y="5063"/>
                    </a:moveTo>
                    <a:cubicBezTo>
                      <a:pt x="9248" y="7419"/>
                      <a:pt x="6266" y="10151"/>
                      <a:pt x="5113" y="10151"/>
                    </a:cubicBezTo>
                    <a:cubicBezTo>
                      <a:pt x="3710" y="10151"/>
                      <a:pt x="1103" y="7419"/>
                      <a:pt x="552" y="5063"/>
                    </a:cubicBezTo>
                    <a:cubicBezTo>
                      <a:pt x="0" y="2582"/>
                      <a:pt x="2030" y="0"/>
                      <a:pt x="5188" y="2883"/>
                    </a:cubicBezTo>
                    <a:cubicBezTo>
                      <a:pt x="8246" y="76"/>
                      <a:pt x="10351" y="2757"/>
                      <a:pt x="9800" y="50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7" name="Google Shape;337;p24"/>
          <p:cNvGrpSpPr/>
          <p:nvPr/>
        </p:nvGrpSpPr>
        <p:grpSpPr>
          <a:xfrm>
            <a:off x="2" y="1703287"/>
            <a:ext cx="9158173" cy="3469769"/>
            <a:chOff x="2" y="1703287"/>
            <a:chExt cx="9158173" cy="3469769"/>
          </a:xfrm>
        </p:grpSpPr>
        <p:sp>
          <p:nvSpPr>
            <p:cNvPr id="338" name="Google Shape;338;p24"/>
            <p:cNvSpPr/>
            <p:nvPr/>
          </p:nvSpPr>
          <p:spPr>
            <a:xfrm>
              <a:off x="317289" y="2299906"/>
              <a:ext cx="72718" cy="56711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373352" y="2187779"/>
              <a:ext cx="72718" cy="56090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430036" y="2299906"/>
              <a:ext cx="72097" cy="56711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7518656" y="2759087"/>
              <a:ext cx="1081001" cy="865316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7703289" y="2863243"/>
              <a:ext cx="905810" cy="749872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8499369" y="3500601"/>
              <a:ext cx="13350" cy="12595"/>
            </a:xfrm>
            <a:custGeom>
              <a:avLst/>
              <a:gdLst/>
              <a:ahLst/>
              <a:cxnLst/>
              <a:rect l="l" t="t" r="r" b="b"/>
              <a:pathLst>
                <a:path w="389" h="367" extrusionOk="0">
                  <a:moveTo>
                    <a:pt x="1" y="1"/>
                  </a:moveTo>
                  <a:cubicBezTo>
                    <a:pt x="24" y="138"/>
                    <a:pt x="24" y="252"/>
                    <a:pt x="46" y="366"/>
                  </a:cubicBezTo>
                  <a:cubicBezTo>
                    <a:pt x="161" y="252"/>
                    <a:pt x="275" y="138"/>
                    <a:pt x="389" y="24"/>
                  </a:cubicBezTo>
                  <a:cubicBezTo>
                    <a:pt x="252" y="24"/>
                    <a:pt x="138" y="24"/>
                    <a:pt x="1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8298848" y="3321357"/>
              <a:ext cx="237374" cy="203640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8397547" y="3413673"/>
              <a:ext cx="14928" cy="14894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0" y="0"/>
                  </a:moveTo>
                  <a:cubicBezTo>
                    <a:pt x="0" y="160"/>
                    <a:pt x="0" y="297"/>
                    <a:pt x="0" y="434"/>
                  </a:cubicBezTo>
                  <a:cubicBezTo>
                    <a:pt x="137" y="320"/>
                    <a:pt x="297" y="206"/>
                    <a:pt x="434" y="92"/>
                  </a:cubicBezTo>
                  <a:cubicBezTo>
                    <a:pt x="297" y="69"/>
                    <a:pt x="137" y="46"/>
                    <a:pt x="0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8110852" y="3189438"/>
              <a:ext cx="313353" cy="251170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7986346" y="3024401"/>
              <a:ext cx="249076" cy="266338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8052099" y="3135592"/>
              <a:ext cx="11771" cy="11771"/>
            </a:xfrm>
            <a:custGeom>
              <a:avLst/>
              <a:gdLst/>
              <a:ahLst/>
              <a:cxnLst/>
              <a:rect l="l" t="t" r="r" b="b"/>
              <a:pathLst>
                <a:path w="343" h="343" extrusionOk="0">
                  <a:moveTo>
                    <a:pt x="1" y="0"/>
                  </a:moveTo>
                  <a:cubicBezTo>
                    <a:pt x="1" y="114"/>
                    <a:pt x="1" y="229"/>
                    <a:pt x="1" y="343"/>
                  </a:cubicBezTo>
                  <a:cubicBezTo>
                    <a:pt x="115" y="229"/>
                    <a:pt x="229" y="114"/>
                    <a:pt x="34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7857069" y="2965614"/>
              <a:ext cx="220902" cy="194271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7876630" y="2995368"/>
              <a:ext cx="14928" cy="10227"/>
            </a:xfrm>
            <a:custGeom>
              <a:avLst/>
              <a:gdLst/>
              <a:ahLst/>
              <a:cxnLst/>
              <a:rect l="l" t="t" r="r" b="b"/>
              <a:pathLst>
                <a:path w="435" h="298" extrusionOk="0">
                  <a:moveTo>
                    <a:pt x="46" y="1"/>
                  </a:moveTo>
                  <a:cubicBezTo>
                    <a:pt x="23" y="92"/>
                    <a:pt x="23" y="183"/>
                    <a:pt x="1" y="297"/>
                  </a:cubicBezTo>
                  <a:cubicBezTo>
                    <a:pt x="160" y="206"/>
                    <a:pt x="297" y="138"/>
                    <a:pt x="434" y="46"/>
                  </a:cubicBezTo>
                  <a:cubicBezTo>
                    <a:pt x="297" y="23"/>
                    <a:pt x="183" y="23"/>
                    <a:pt x="46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7734861" y="2834587"/>
              <a:ext cx="173132" cy="185555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7977697" y="292958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7935383" y="289196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7987101" y="2880230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7900138" y="326092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7853122" y="3226467"/>
              <a:ext cx="46260" cy="36033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7915032" y="320845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7628338" y="2838705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47" y="1051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7657302" y="2812074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2" y="0"/>
                  </a:moveTo>
                  <a:cubicBezTo>
                    <a:pt x="1" y="0"/>
                    <a:pt x="1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8204850" y="2991456"/>
              <a:ext cx="45471" cy="36068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8165693" y="2959334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8076397" y="3430901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8028591" y="341367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7391747" y="1888467"/>
              <a:ext cx="1766390" cy="973004"/>
            </a:xfrm>
            <a:custGeom>
              <a:avLst/>
              <a:gdLst/>
              <a:ahLst/>
              <a:cxnLst/>
              <a:rect l="l" t="t" r="r" b="b"/>
              <a:pathLst>
                <a:path w="51472" h="28353" extrusionOk="0">
                  <a:moveTo>
                    <a:pt x="15357" y="1"/>
                  </a:moveTo>
                  <a:cubicBezTo>
                    <a:pt x="9974" y="1"/>
                    <a:pt x="4681" y="665"/>
                    <a:pt x="1" y="2034"/>
                  </a:cubicBezTo>
                  <a:cubicBezTo>
                    <a:pt x="8058" y="10662"/>
                    <a:pt x="11938" y="20385"/>
                    <a:pt x="24173" y="24836"/>
                  </a:cubicBezTo>
                  <a:cubicBezTo>
                    <a:pt x="29410" y="26673"/>
                    <a:pt x="35752" y="28352"/>
                    <a:pt x="42537" y="28352"/>
                  </a:cubicBezTo>
                  <a:cubicBezTo>
                    <a:pt x="45451" y="28352"/>
                    <a:pt x="48447" y="28042"/>
                    <a:pt x="51472" y="27302"/>
                  </a:cubicBezTo>
                  <a:lnTo>
                    <a:pt x="51472" y="14268"/>
                  </a:lnTo>
                  <a:cubicBezTo>
                    <a:pt x="47797" y="10023"/>
                    <a:pt x="43734" y="6508"/>
                    <a:pt x="37526" y="3974"/>
                  </a:cubicBezTo>
                  <a:cubicBezTo>
                    <a:pt x="30977" y="1366"/>
                    <a:pt x="23074" y="1"/>
                    <a:pt x="15357" y="1"/>
                  </a:cubicBezTo>
                  <a:close/>
                </a:path>
              </a:pathLst>
            </a:custGeom>
            <a:solidFill>
              <a:srgbClr val="0B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7641825" y="2051170"/>
              <a:ext cx="1516319" cy="632472"/>
            </a:xfrm>
            <a:custGeom>
              <a:avLst/>
              <a:gdLst/>
              <a:ahLst/>
              <a:cxnLst/>
              <a:rect l="l" t="t" r="r" b="b"/>
              <a:pathLst>
                <a:path w="44185" h="18430" extrusionOk="0">
                  <a:moveTo>
                    <a:pt x="508" y="1"/>
                  </a:moveTo>
                  <a:cubicBezTo>
                    <a:pt x="134" y="1"/>
                    <a:pt x="0" y="587"/>
                    <a:pt x="406" y="694"/>
                  </a:cubicBezTo>
                  <a:cubicBezTo>
                    <a:pt x="9308" y="2817"/>
                    <a:pt x="17274" y="7587"/>
                    <a:pt x="25377" y="11650"/>
                  </a:cubicBezTo>
                  <a:cubicBezTo>
                    <a:pt x="31311" y="14640"/>
                    <a:pt x="37588" y="17448"/>
                    <a:pt x="44185" y="18429"/>
                  </a:cubicBezTo>
                  <a:lnTo>
                    <a:pt x="44185" y="17722"/>
                  </a:lnTo>
                  <a:cubicBezTo>
                    <a:pt x="37429" y="16694"/>
                    <a:pt x="31015" y="13727"/>
                    <a:pt x="24943" y="10669"/>
                  </a:cubicBezTo>
                  <a:cubicBezTo>
                    <a:pt x="17046" y="6674"/>
                    <a:pt x="9262" y="2086"/>
                    <a:pt x="589" y="9"/>
                  </a:cubicBezTo>
                  <a:cubicBezTo>
                    <a:pt x="561" y="3"/>
                    <a:pt x="534" y="1"/>
                    <a:pt x="50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8114765" y="2241808"/>
              <a:ext cx="21174" cy="18051"/>
            </a:xfrm>
            <a:custGeom>
              <a:avLst/>
              <a:gdLst/>
              <a:ahLst/>
              <a:cxnLst/>
              <a:rect l="l" t="t" r="r" b="b"/>
              <a:pathLst>
                <a:path w="617" h="526" extrusionOk="0">
                  <a:moveTo>
                    <a:pt x="617" y="1"/>
                  </a:moveTo>
                  <a:lnTo>
                    <a:pt x="617" y="1"/>
                  </a:lnTo>
                  <a:cubicBezTo>
                    <a:pt x="411" y="24"/>
                    <a:pt x="206" y="24"/>
                    <a:pt x="1" y="24"/>
                  </a:cubicBezTo>
                  <a:cubicBezTo>
                    <a:pt x="115" y="206"/>
                    <a:pt x="206" y="366"/>
                    <a:pt x="297" y="526"/>
                  </a:cubicBezTo>
                  <a:cubicBezTo>
                    <a:pt x="411" y="366"/>
                    <a:pt x="503" y="183"/>
                    <a:pt x="617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7777142" y="1994922"/>
              <a:ext cx="372894" cy="291527"/>
            </a:xfrm>
            <a:custGeom>
              <a:avLst/>
              <a:gdLst/>
              <a:ahLst/>
              <a:cxnLst/>
              <a:rect l="l" t="t" r="r" b="b"/>
              <a:pathLst>
                <a:path w="10866" h="8495" extrusionOk="0">
                  <a:moveTo>
                    <a:pt x="5735" y="0"/>
                  </a:moveTo>
                  <a:cubicBezTo>
                    <a:pt x="5479" y="0"/>
                    <a:pt x="5232" y="248"/>
                    <a:pt x="5410" y="507"/>
                  </a:cubicBezTo>
                  <a:cubicBezTo>
                    <a:pt x="7031" y="2653"/>
                    <a:pt x="8515" y="4889"/>
                    <a:pt x="9839" y="7218"/>
                  </a:cubicBezTo>
                  <a:cubicBezTo>
                    <a:pt x="10044" y="7218"/>
                    <a:pt x="10249" y="7218"/>
                    <a:pt x="10455" y="7195"/>
                  </a:cubicBezTo>
                  <a:lnTo>
                    <a:pt x="10455" y="7195"/>
                  </a:lnTo>
                  <a:cubicBezTo>
                    <a:pt x="10341" y="7377"/>
                    <a:pt x="10249" y="7560"/>
                    <a:pt x="10135" y="7720"/>
                  </a:cubicBezTo>
                  <a:cubicBezTo>
                    <a:pt x="10044" y="7560"/>
                    <a:pt x="9953" y="7400"/>
                    <a:pt x="9839" y="7218"/>
                  </a:cubicBezTo>
                  <a:cubicBezTo>
                    <a:pt x="7139" y="7316"/>
                    <a:pt x="4440" y="7806"/>
                    <a:pt x="1726" y="7806"/>
                  </a:cubicBezTo>
                  <a:cubicBezTo>
                    <a:pt x="1296" y="7806"/>
                    <a:pt x="865" y="7793"/>
                    <a:pt x="435" y="7765"/>
                  </a:cubicBezTo>
                  <a:cubicBezTo>
                    <a:pt x="427" y="7765"/>
                    <a:pt x="420" y="7765"/>
                    <a:pt x="414" y="7765"/>
                  </a:cubicBezTo>
                  <a:cubicBezTo>
                    <a:pt x="1" y="7765"/>
                    <a:pt x="8" y="8428"/>
                    <a:pt x="435" y="8450"/>
                  </a:cubicBezTo>
                  <a:cubicBezTo>
                    <a:pt x="886" y="8481"/>
                    <a:pt x="1337" y="8494"/>
                    <a:pt x="1787" y="8494"/>
                  </a:cubicBezTo>
                  <a:cubicBezTo>
                    <a:pt x="4681" y="8494"/>
                    <a:pt x="7551" y="7942"/>
                    <a:pt x="10455" y="7902"/>
                  </a:cubicBezTo>
                  <a:cubicBezTo>
                    <a:pt x="10706" y="7902"/>
                    <a:pt x="10866" y="7606"/>
                    <a:pt x="10752" y="7377"/>
                  </a:cubicBezTo>
                  <a:cubicBezTo>
                    <a:pt x="9336" y="4867"/>
                    <a:pt x="7739" y="2470"/>
                    <a:pt x="6027" y="142"/>
                  </a:cubicBezTo>
                  <a:cubicBezTo>
                    <a:pt x="5947" y="42"/>
                    <a:pt x="5840" y="0"/>
                    <a:pt x="573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8345864" y="2356980"/>
              <a:ext cx="15683" cy="18051"/>
            </a:xfrm>
            <a:custGeom>
              <a:avLst/>
              <a:gdLst/>
              <a:ahLst/>
              <a:cxnLst/>
              <a:rect l="l" t="t" r="r" b="b"/>
              <a:pathLst>
                <a:path w="457" h="526" extrusionOk="0">
                  <a:moveTo>
                    <a:pt x="457" y="0"/>
                  </a:moveTo>
                  <a:cubicBezTo>
                    <a:pt x="297" y="46"/>
                    <a:pt x="160" y="91"/>
                    <a:pt x="0" y="114"/>
                  </a:cubicBezTo>
                  <a:cubicBezTo>
                    <a:pt x="91" y="251"/>
                    <a:pt x="160" y="388"/>
                    <a:pt x="251" y="525"/>
                  </a:cubicBezTo>
                  <a:cubicBezTo>
                    <a:pt x="320" y="342"/>
                    <a:pt x="388" y="183"/>
                    <a:pt x="457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7946537" y="2080546"/>
              <a:ext cx="432229" cy="365687"/>
            </a:xfrm>
            <a:custGeom>
              <a:avLst/>
              <a:gdLst/>
              <a:ahLst/>
              <a:cxnLst/>
              <a:rect l="l" t="t" r="r" b="b"/>
              <a:pathLst>
                <a:path w="12595" h="10656" extrusionOk="0">
                  <a:moveTo>
                    <a:pt x="9113" y="1"/>
                  </a:moveTo>
                  <a:cubicBezTo>
                    <a:pt x="8896" y="1"/>
                    <a:pt x="8687" y="171"/>
                    <a:pt x="8783" y="431"/>
                  </a:cubicBezTo>
                  <a:cubicBezTo>
                    <a:pt x="9787" y="3011"/>
                    <a:pt x="10244" y="5773"/>
                    <a:pt x="11636" y="8169"/>
                  </a:cubicBezTo>
                  <a:cubicBezTo>
                    <a:pt x="11796" y="8146"/>
                    <a:pt x="11933" y="8101"/>
                    <a:pt x="12093" y="8055"/>
                  </a:cubicBezTo>
                  <a:lnTo>
                    <a:pt x="12093" y="8055"/>
                  </a:lnTo>
                  <a:cubicBezTo>
                    <a:pt x="12024" y="8238"/>
                    <a:pt x="11956" y="8397"/>
                    <a:pt x="11887" y="8580"/>
                  </a:cubicBezTo>
                  <a:cubicBezTo>
                    <a:pt x="11796" y="8443"/>
                    <a:pt x="11727" y="8306"/>
                    <a:pt x="11636" y="8169"/>
                  </a:cubicBezTo>
                  <a:cubicBezTo>
                    <a:pt x="8846" y="8912"/>
                    <a:pt x="5826" y="9957"/>
                    <a:pt x="2873" y="9957"/>
                  </a:cubicBezTo>
                  <a:cubicBezTo>
                    <a:pt x="2105" y="9957"/>
                    <a:pt x="1342" y="9886"/>
                    <a:pt x="589" y="9721"/>
                  </a:cubicBezTo>
                  <a:cubicBezTo>
                    <a:pt x="561" y="9715"/>
                    <a:pt x="534" y="9713"/>
                    <a:pt x="508" y="9713"/>
                  </a:cubicBezTo>
                  <a:cubicBezTo>
                    <a:pt x="134" y="9713"/>
                    <a:pt x="0" y="10299"/>
                    <a:pt x="406" y="10406"/>
                  </a:cubicBezTo>
                  <a:cubicBezTo>
                    <a:pt x="1203" y="10581"/>
                    <a:pt x="2008" y="10656"/>
                    <a:pt x="2816" y="10656"/>
                  </a:cubicBezTo>
                  <a:cubicBezTo>
                    <a:pt x="6015" y="10656"/>
                    <a:pt x="9269" y="9487"/>
                    <a:pt x="12275" y="8740"/>
                  </a:cubicBezTo>
                  <a:cubicBezTo>
                    <a:pt x="12481" y="8671"/>
                    <a:pt x="12595" y="8397"/>
                    <a:pt x="12481" y="8215"/>
                  </a:cubicBezTo>
                  <a:cubicBezTo>
                    <a:pt x="10928" y="5773"/>
                    <a:pt x="10495" y="2919"/>
                    <a:pt x="9468" y="249"/>
                  </a:cubicBezTo>
                  <a:cubicBezTo>
                    <a:pt x="9404" y="76"/>
                    <a:pt x="9257" y="1"/>
                    <a:pt x="911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8688154" y="2519099"/>
              <a:ext cx="19630" cy="18051"/>
            </a:xfrm>
            <a:custGeom>
              <a:avLst/>
              <a:gdLst/>
              <a:ahLst/>
              <a:cxnLst/>
              <a:rect l="l" t="t" r="r" b="b"/>
              <a:pathLst>
                <a:path w="572" h="526" extrusionOk="0">
                  <a:moveTo>
                    <a:pt x="571" y="1"/>
                  </a:moveTo>
                  <a:cubicBezTo>
                    <a:pt x="389" y="1"/>
                    <a:pt x="183" y="24"/>
                    <a:pt x="1" y="47"/>
                  </a:cubicBezTo>
                  <a:cubicBezTo>
                    <a:pt x="92" y="206"/>
                    <a:pt x="183" y="366"/>
                    <a:pt x="275" y="526"/>
                  </a:cubicBezTo>
                  <a:cubicBezTo>
                    <a:pt x="389" y="343"/>
                    <a:pt x="480" y="161"/>
                    <a:pt x="571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8251763" y="2165724"/>
              <a:ext cx="471660" cy="453060"/>
            </a:xfrm>
            <a:custGeom>
              <a:avLst/>
              <a:gdLst/>
              <a:ahLst/>
              <a:cxnLst/>
              <a:rect l="l" t="t" r="r" b="b"/>
              <a:pathLst>
                <a:path w="13744" h="13202" extrusionOk="0">
                  <a:moveTo>
                    <a:pt x="7486" y="1"/>
                  </a:moveTo>
                  <a:cubicBezTo>
                    <a:pt x="7259" y="1"/>
                    <a:pt x="7023" y="249"/>
                    <a:pt x="7147" y="529"/>
                  </a:cubicBezTo>
                  <a:cubicBezTo>
                    <a:pt x="8768" y="3930"/>
                    <a:pt x="10799" y="7102"/>
                    <a:pt x="12717" y="10344"/>
                  </a:cubicBezTo>
                  <a:cubicBezTo>
                    <a:pt x="12899" y="10321"/>
                    <a:pt x="13105" y="10298"/>
                    <a:pt x="13287" y="10298"/>
                  </a:cubicBezTo>
                  <a:cubicBezTo>
                    <a:pt x="13196" y="10458"/>
                    <a:pt x="13105" y="10640"/>
                    <a:pt x="12991" y="10823"/>
                  </a:cubicBezTo>
                  <a:cubicBezTo>
                    <a:pt x="12899" y="10663"/>
                    <a:pt x="12808" y="10503"/>
                    <a:pt x="12717" y="10344"/>
                  </a:cubicBezTo>
                  <a:cubicBezTo>
                    <a:pt x="8562" y="10732"/>
                    <a:pt x="4545" y="11941"/>
                    <a:pt x="414" y="12535"/>
                  </a:cubicBezTo>
                  <a:cubicBezTo>
                    <a:pt x="1" y="12578"/>
                    <a:pt x="147" y="13201"/>
                    <a:pt x="536" y="13201"/>
                  </a:cubicBezTo>
                  <a:cubicBezTo>
                    <a:pt x="556" y="13201"/>
                    <a:pt x="576" y="13200"/>
                    <a:pt x="596" y="13197"/>
                  </a:cubicBezTo>
                  <a:cubicBezTo>
                    <a:pt x="4865" y="12603"/>
                    <a:pt x="8996" y="11302"/>
                    <a:pt x="13287" y="10983"/>
                  </a:cubicBezTo>
                  <a:cubicBezTo>
                    <a:pt x="13561" y="10960"/>
                    <a:pt x="13744" y="10709"/>
                    <a:pt x="13584" y="10458"/>
                  </a:cubicBezTo>
                  <a:cubicBezTo>
                    <a:pt x="11598" y="7057"/>
                    <a:pt x="9430" y="3747"/>
                    <a:pt x="7764" y="186"/>
                  </a:cubicBezTo>
                  <a:cubicBezTo>
                    <a:pt x="7698" y="55"/>
                    <a:pt x="7593" y="1"/>
                    <a:pt x="7486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9000691" y="2633482"/>
              <a:ext cx="18840" cy="20385"/>
            </a:xfrm>
            <a:custGeom>
              <a:avLst/>
              <a:gdLst/>
              <a:ahLst/>
              <a:cxnLst/>
              <a:rect l="l" t="t" r="r" b="b"/>
              <a:pathLst>
                <a:path w="549" h="594" extrusionOk="0">
                  <a:moveTo>
                    <a:pt x="549" y="0"/>
                  </a:moveTo>
                  <a:lnTo>
                    <a:pt x="549" y="0"/>
                  </a:lnTo>
                  <a:cubicBezTo>
                    <a:pt x="366" y="69"/>
                    <a:pt x="184" y="114"/>
                    <a:pt x="1" y="183"/>
                  </a:cubicBezTo>
                  <a:cubicBezTo>
                    <a:pt x="138" y="320"/>
                    <a:pt x="252" y="457"/>
                    <a:pt x="389" y="594"/>
                  </a:cubicBezTo>
                  <a:cubicBezTo>
                    <a:pt x="457" y="388"/>
                    <a:pt x="503" y="206"/>
                    <a:pt x="54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8578507" y="2328873"/>
              <a:ext cx="459031" cy="452991"/>
            </a:xfrm>
            <a:custGeom>
              <a:avLst/>
              <a:gdLst/>
              <a:ahLst/>
              <a:cxnLst/>
              <a:rect l="l" t="t" r="r" b="b"/>
              <a:pathLst>
                <a:path w="13376" h="13200" extrusionOk="0">
                  <a:moveTo>
                    <a:pt x="7388" y="1"/>
                  </a:moveTo>
                  <a:cubicBezTo>
                    <a:pt x="7137" y="1"/>
                    <a:pt x="6901" y="245"/>
                    <a:pt x="7076" y="499"/>
                  </a:cubicBezTo>
                  <a:cubicBezTo>
                    <a:pt x="9153" y="3170"/>
                    <a:pt x="9975" y="6594"/>
                    <a:pt x="12303" y="9059"/>
                  </a:cubicBezTo>
                  <a:cubicBezTo>
                    <a:pt x="12486" y="8990"/>
                    <a:pt x="12668" y="8945"/>
                    <a:pt x="12851" y="8876"/>
                  </a:cubicBezTo>
                  <a:lnTo>
                    <a:pt x="12851" y="8876"/>
                  </a:lnTo>
                  <a:cubicBezTo>
                    <a:pt x="12805" y="9082"/>
                    <a:pt x="12759" y="9264"/>
                    <a:pt x="12691" y="9470"/>
                  </a:cubicBezTo>
                  <a:cubicBezTo>
                    <a:pt x="12554" y="9333"/>
                    <a:pt x="12440" y="9196"/>
                    <a:pt x="12303" y="9059"/>
                  </a:cubicBezTo>
                  <a:cubicBezTo>
                    <a:pt x="8546" y="10289"/>
                    <a:pt x="4936" y="12493"/>
                    <a:pt x="905" y="12493"/>
                  </a:cubicBezTo>
                  <a:cubicBezTo>
                    <a:pt x="749" y="12493"/>
                    <a:pt x="592" y="12490"/>
                    <a:pt x="434" y="12483"/>
                  </a:cubicBezTo>
                  <a:cubicBezTo>
                    <a:pt x="427" y="12482"/>
                    <a:pt x="420" y="12482"/>
                    <a:pt x="413" y="12482"/>
                  </a:cubicBezTo>
                  <a:cubicBezTo>
                    <a:pt x="0" y="12482"/>
                    <a:pt x="7" y="13168"/>
                    <a:pt x="434" y="13190"/>
                  </a:cubicBezTo>
                  <a:cubicBezTo>
                    <a:pt x="586" y="13197"/>
                    <a:pt x="738" y="13200"/>
                    <a:pt x="889" y="13200"/>
                  </a:cubicBezTo>
                  <a:cubicBezTo>
                    <a:pt x="5197" y="13200"/>
                    <a:pt x="8998" y="10752"/>
                    <a:pt x="13033" y="9561"/>
                  </a:cubicBezTo>
                  <a:cubicBezTo>
                    <a:pt x="13284" y="9493"/>
                    <a:pt x="13376" y="9150"/>
                    <a:pt x="13193" y="8968"/>
                  </a:cubicBezTo>
                  <a:cubicBezTo>
                    <a:pt x="10591" y="6525"/>
                    <a:pt x="9815" y="2919"/>
                    <a:pt x="7692" y="157"/>
                  </a:cubicBezTo>
                  <a:cubicBezTo>
                    <a:pt x="7609" y="47"/>
                    <a:pt x="7497" y="1"/>
                    <a:pt x="73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7163016" y="3279832"/>
              <a:ext cx="271863" cy="306970"/>
            </a:xfrm>
            <a:custGeom>
              <a:avLst/>
              <a:gdLst/>
              <a:ahLst/>
              <a:cxnLst/>
              <a:rect l="l" t="t" r="r" b="b"/>
              <a:pathLst>
                <a:path w="7922" h="8945" extrusionOk="0">
                  <a:moveTo>
                    <a:pt x="4485" y="1"/>
                  </a:moveTo>
                  <a:cubicBezTo>
                    <a:pt x="4111" y="1"/>
                    <a:pt x="3697" y="127"/>
                    <a:pt x="3242" y="408"/>
                  </a:cubicBezTo>
                  <a:cubicBezTo>
                    <a:pt x="1" y="2439"/>
                    <a:pt x="5547" y="7644"/>
                    <a:pt x="7396" y="8945"/>
                  </a:cubicBezTo>
                  <a:lnTo>
                    <a:pt x="7579" y="8945"/>
                  </a:lnTo>
                  <a:cubicBezTo>
                    <a:pt x="7921" y="7131"/>
                    <a:pt x="7303" y="1"/>
                    <a:pt x="4485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7487324" y="3599301"/>
              <a:ext cx="3157" cy="6314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92" y="1"/>
                  </a:moveTo>
                  <a:cubicBezTo>
                    <a:pt x="69" y="69"/>
                    <a:pt x="23" y="115"/>
                    <a:pt x="0" y="183"/>
                  </a:cubicBezTo>
                  <a:lnTo>
                    <a:pt x="92" y="9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7426615" y="3299977"/>
              <a:ext cx="200174" cy="299352"/>
            </a:xfrm>
            <a:custGeom>
              <a:avLst/>
              <a:gdLst/>
              <a:ahLst/>
              <a:cxnLst/>
              <a:rect l="l" t="t" r="r" b="b"/>
              <a:pathLst>
                <a:path w="5833" h="8723" extrusionOk="0">
                  <a:moveTo>
                    <a:pt x="3017" y="0"/>
                  </a:moveTo>
                  <a:cubicBezTo>
                    <a:pt x="0" y="0"/>
                    <a:pt x="2154" y="6785"/>
                    <a:pt x="1861" y="8723"/>
                  </a:cubicBezTo>
                  <a:cubicBezTo>
                    <a:pt x="2523" y="7582"/>
                    <a:pt x="3550" y="6532"/>
                    <a:pt x="4257" y="5299"/>
                  </a:cubicBezTo>
                  <a:cubicBezTo>
                    <a:pt x="4919" y="3998"/>
                    <a:pt x="5832" y="186"/>
                    <a:pt x="3139" y="4"/>
                  </a:cubicBezTo>
                  <a:cubicBezTo>
                    <a:pt x="3098" y="1"/>
                    <a:pt x="3057" y="0"/>
                    <a:pt x="3017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7139543" y="3732765"/>
              <a:ext cx="221691" cy="183050"/>
            </a:xfrm>
            <a:custGeom>
              <a:avLst/>
              <a:gdLst/>
              <a:ahLst/>
              <a:cxnLst/>
              <a:rect l="l" t="t" r="r" b="b"/>
              <a:pathLst>
                <a:path w="6460" h="5334" extrusionOk="0">
                  <a:moveTo>
                    <a:pt x="1499" y="1"/>
                  </a:moveTo>
                  <a:cubicBezTo>
                    <a:pt x="785" y="1"/>
                    <a:pt x="229" y="406"/>
                    <a:pt x="137" y="1521"/>
                  </a:cubicBezTo>
                  <a:cubicBezTo>
                    <a:pt x="0" y="3918"/>
                    <a:pt x="4702" y="4945"/>
                    <a:pt x="6460" y="5333"/>
                  </a:cubicBezTo>
                  <a:lnTo>
                    <a:pt x="6460" y="5242"/>
                  </a:lnTo>
                  <a:cubicBezTo>
                    <a:pt x="6300" y="4329"/>
                    <a:pt x="5684" y="2914"/>
                    <a:pt x="5044" y="2069"/>
                  </a:cubicBezTo>
                  <a:cubicBezTo>
                    <a:pt x="4464" y="1228"/>
                    <a:pt x="2743" y="1"/>
                    <a:pt x="1499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7496727" y="3904836"/>
              <a:ext cx="222480" cy="193482"/>
            </a:xfrm>
            <a:custGeom>
              <a:avLst/>
              <a:gdLst/>
              <a:ahLst/>
              <a:cxnLst/>
              <a:rect l="l" t="t" r="r" b="b"/>
              <a:pathLst>
                <a:path w="6483" h="5638" extrusionOk="0">
                  <a:moveTo>
                    <a:pt x="3902" y="1"/>
                  </a:moveTo>
                  <a:cubicBezTo>
                    <a:pt x="2291" y="1"/>
                    <a:pt x="483" y="4536"/>
                    <a:pt x="183" y="5455"/>
                  </a:cubicBezTo>
                  <a:lnTo>
                    <a:pt x="0" y="5637"/>
                  </a:lnTo>
                  <a:cubicBezTo>
                    <a:pt x="1667" y="5637"/>
                    <a:pt x="6483" y="3241"/>
                    <a:pt x="4908" y="730"/>
                  </a:cubicBezTo>
                  <a:cubicBezTo>
                    <a:pt x="4594" y="216"/>
                    <a:pt x="4252" y="1"/>
                    <a:pt x="3902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7303069" y="3371016"/>
              <a:ext cx="356284" cy="1085703"/>
            </a:xfrm>
            <a:custGeom>
              <a:avLst/>
              <a:gdLst/>
              <a:ahLst/>
              <a:cxnLst/>
              <a:rect l="l" t="t" r="r" b="b"/>
              <a:pathLst>
                <a:path w="10382" h="31637" extrusionOk="0">
                  <a:moveTo>
                    <a:pt x="487" y="0"/>
                  </a:moveTo>
                  <a:cubicBezTo>
                    <a:pt x="251" y="0"/>
                    <a:pt x="0" y="252"/>
                    <a:pt x="142" y="536"/>
                  </a:cubicBezTo>
                  <a:cubicBezTo>
                    <a:pt x="827" y="1860"/>
                    <a:pt x="1329" y="3320"/>
                    <a:pt x="1969" y="4690"/>
                  </a:cubicBezTo>
                  <a:cubicBezTo>
                    <a:pt x="2699" y="6196"/>
                    <a:pt x="3429" y="7703"/>
                    <a:pt x="4046" y="9255"/>
                  </a:cubicBezTo>
                  <a:cubicBezTo>
                    <a:pt x="5301" y="12542"/>
                    <a:pt x="5210" y="15806"/>
                    <a:pt x="3909" y="19070"/>
                  </a:cubicBezTo>
                  <a:cubicBezTo>
                    <a:pt x="2973" y="21466"/>
                    <a:pt x="2539" y="23749"/>
                    <a:pt x="3703" y="26146"/>
                  </a:cubicBezTo>
                  <a:cubicBezTo>
                    <a:pt x="4844" y="28474"/>
                    <a:pt x="7241" y="30962"/>
                    <a:pt x="9798" y="31624"/>
                  </a:cubicBezTo>
                  <a:cubicBezTo>
                    <a:pt x="9832" y="31633"/>
                    <a:pt x="9864" y="31637"/>
                    <a:pt x="9895" y="31637"/>
                  </a:cubicBezTo>
                  <a:cubicBezTo>
                    <a:pt x="10256" y="31637"/>
                    <a:pt x="10381" y="31067"/>
                    <a:pt x="10003" y="30962"/>
                  </a:cubicBezTo>
                  <a:cubicBezTo>
                    <a:pt x="7173" y="30208"/>
                    <a:pt x="4411" y="27013"/>
                    <a:pt x="3726" y="24228"/>
                  </a:cubicBezTo>
                  <a:cubicBezTo>
                    <a:pt x="3041" y="21329"/>
                    <a:pt x="5187" y="18385"/>
                    <a:pt x="5598" y="15577"/>
                  </a:cubicBezTo>
                  <a:cubicBezTo>
                    <a:pt x="5940" y="13067"/>
                    <a:pt x="5347" y="10624"/>
                    <a:pt x="4411" y="8319"/>
                  </a:cubicBezTo>
                  <a:cubicBezTo>
                    <a:pt x="3931" y="7109"/>
                    <a:pt x="3338" y="5922"/>
                    <a:pt x="2767" y="4736"/>
                  </a:cubicBezTo>
                  <a:cubicBezTo>
                    <a:pt x="2037" y="3252"/>
                    <a:pt x="1489" y="1654"/>
                    <a:pt x="759" y="170"/>
                  </a:cubicBezTo>
                  <a:cubicBezTo>
                    <a:pt x="695" y="51"/>
                    <a:pt x="593" y="0"/>
                    <a:pt x="48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4"/>
            <p:cNvSpPr/>
            <p:nvPr/>
          </p:nvSpPr>
          <p:spPr>
            <a:xfrm>
              <a:off x="7450157" y="3415767"/>
              <a:ext cx="84833" cy="284732"/>
            </a:xfrm>
            <a:custGeom>
              <a:avLst/>
              <a:gdLst/>
              <a:ahLst/>
              <a:cxnLst/>
              <a:rect l="l" t="t" r="r" b="b"/>
              <a:pathLst>
                <a:path w="2472" h="8297" extrusionOk="0">
                  <a:moveTo>
                    <a:pt x="2037" y="1"/>
                  </a:moveTo>
                  <a:cubicBezTo>
                    <a:pt x="1905" y="1"/>
                    <a:pt x="1786" y="78"/>
                    <a:pt x="1768" y="259"/>
                  </a:cubicBezTo>
                  <a:cubicBezTo>
                    <a:pt x="1403" y="2815"/>
                    <a:pt x="1243" y="5394"/>
                    <a:pt x="125" y="7768"/>
                  </a:cubicBezTo>
                  <a:cubicBezTo>
                    <a:pt x="0" y="8048"/>
                    <a:pt x="236" y="8296"/>
                    <a:pt x="457" y="8296"/>
                  </a:cubicBezTo>
                  <a:cubicBezTo>
                    <a:pt x="560" y="8296"/>
                    <a:pt x="660" y="8242"/>
                    <a:pt x="718" y="8111"/>
                  </a:cubicBezTo>
                  <a:cubicBezTo>
                    <a:pt x="1860" y="5668"/>
                    <a:pt x="2065" y="3066"/>
                    <a:pt x="2430" y="441"/>
                  </a:cubicBezTo>
                  <a:cubicBezTo>
                    <a:pt x="2472" y="180"/>
                    <a:pt x="2238" y="1"/>
                    <a:pt x="203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7203169" y="3787605"/>
              <a:ext cx="282639" cy="173029"/>
            </a:xfrm>
            <a:custGeom>
              <a:avLst/>
              <a:gdLst/>
              <a:ahLst/>
              <a:cxnLst/>
              <a:rect l="l" t="t" r="r" b="b"/>
              <a:pathLst>
                <a:path w="8236" h="5042" extrusionOk="0">
                  <a:moveTo>
                    <a:pt x="498" y="1"/>
                  </a:moveTo>
                  <a:cubicBezTo>
                    <a:pt x="240" y="1"/>
                    <a:pt x="1" y="340"/>
                    <a:pt x="246" y="585"/>
                  </a:cubicBezTo>
                  <a:cubicBezTo>
                    <a:pt x="2277" y="2731"/>
                    <a:pt x="4651" y="4511"/>
                    <a:pt x="7619" y="5036"/>
                  </a:cubicBezTo>
                  <a:cubicBezTo>
                    <a:pt x="7640" y="5040"/>
                    <a:pt x="7661" y="5041"/>
                    <a:pt x="7681" y="5041"/>
                  </a:cubicBezTo>
                  <a:cubicBezTo>
                    <a:pt x="8071" y="5041"/>
                    <a:pt x="8235" y="4439"/>
                    <a:pt x="7801" y="4374"/>
                  </a:cubicBezTo>
                  <a:cubicBezTo>
                    <a:pt x="4925" y="3872"/>
                    <a:pt x="2711" y="2183"/>
                    <a:pt x="725" y="106"/>
                  </a:cubicBezTo>
                  <a:cubicBezTo>
                    <a:pt x="656" y="32"/>
                    <a:pt x="576" y="1"/>
                    <a:pt x="498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7405818" y="3946739"/>
              <a:ext cx="233942" cy="180167"/>
            </a:xfrm>
            <a:custGeom>
              <a:avLst/>
              <a:gdLst/>
              <a:ahLst/>
              <a:cxnLst/>
              <a:rect l="l" t="t" r="r" b="b"/>
              <a:pathLst>
                <a:path w="6817" h="5250" extrusionOk="0">
                  <a:moveTo>
                    <a:pt x="6338" y="0"/>
                  </a:moveTo>
                  <a:cubicBezTo>
                    <a:pt x="6230" y="0"/>
                    <a:pt x="6121" y="50"/>
                    <a:pt x="6050" y="171"/>
                  </a:cubicBezTo>
                  <a:cubicBezTo>
                    <a:pt x="5031" y="1797"/>
                    <a:pt x="3167" y="4577"/>
                    <a:pt x="948" y="4577"/>
                  </a:cubicBezTo>
                  <a:cubicBezTo>
                    <a:pt x="832" y="4577"/>
                    <a:pt x="714" y="4569"/>
                    <a:pt x="595" y="4553"/>
                  </a:cubicBezTo>
                  <a:cubicBezTo>
                    <a:pt x="574" y="4550"/>
                    <a:pt x="553" y="4548"/>
                    <a:pt x="533" y="4548"/>
                  </a:cubicBezTo>
                  <a:cubicBezTo>
                    <a:pt x="145" y="4548"/>
                    <a:pt x="0" y="5150"/>
                    <a:pt x="412" y="5215"/>
                  </a:cubicBezTo>
                  <a:cubicBezTo>
                    <a:pt x="578" y="5238"/>
                    <a:pt x="741" y="5249"/>
                    <a:pt x="901" y="5249"/>
                  </a:cubicBezTo>
                  <a:cubicBezTo>
                    <a:pt x="3451" y="5249"/>
                    <a:pt x="5441" y="2467"/>
                    <a:pt x="6644" y="513"/>
                  </a:cubicBezTo>
                  <a:cubicBezTo>
                    <a:pt x="6817" y="246"/>
                    <a:pt x="6578" y="0"/>
                    <a:pt x="6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8373560" y="2834004"/>
              <a:ext cx="783331" cy="2259876"/>
            </a:xfrm>
            <a:custGeom>
              <a:avLst/>
              <a:gdLst/>
              <a:ahLst/>
              <a:cxnLst/>
              <a:rect l="l" t="t" r="r" b="b"/>
              <a:pathLst>
                <a:path w="22826" h="65852" extrusionOk="0">
                  <a:moveTo>
                    <a:pt x="1119" y="1"/>
                  </a:moveTo>
                  <a:lnTo>
                    <a:pt x="1073" y="183"/>
                  </a:lnTo>
                  <a:cubicBezTo>
                    <a:pt x="1" y="959"/>
                    <a:pt x="160" y="28030"/>
                    <a:pt x="320" y="33713"/>
                  </a:cubicBezTo>
                  <a:cubicBezTo>
                    <a:pt x="822" y="44624"/>
                    <a:pt x="7807" y="61081"/>
                    <a:pt x="22826" y="65851"/>
                  </a:cubicBezTo>
                  <a:lnTo>
                    <a:pt x="22826" y="16480"/>
                  </a:lnTo>
                  <a:cubicBezTo>
                    <a:pt x="16686" y="9564"/>
                    <a:pt x="9176" y="3333"/>
                    <a:pt x="1119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8491922" y="2992657"/>
              <a:ext cx="666240" cy="1622634"/>
            </a:xfrm>
            <a:custGeom>
              <a:avLst/>
              <a:gdLst/>
              <a:ahLst/>
              <a:cxnLst/>
              <a:rect l="l" t="t" r="r" b="b"/>
              <a:pathLst>
                <a:path w="19414" h="47283" extrusionOk="0">
                  <a:moveTo>
                    <a:pt x="478" y="1"/>
                  </a:moveTo>
                  <a:cubicBezTo>
                    <a:pt x="256" y="1"/>
                    <a:pt x="0" y="252"/>
                    <a:pt x="126" y="536"/>
                  </a:cubicBezTo>
                  <a:cubicBezTo>
                    <a:pt x="2272" y="5444"/>
                    <a:pt x="5559" y="9735"/>
                    <a:pt x="8024" y="14505"/>
                  </a:cubicBezTo>
                  <a:cubicBezTo>
                    <a:pt x="10763" y="19755"/>
                    <a:pt x="12384" y="25644"/>
                    <a:pt x="14278" y="31259"/>
                  </a:cubicBezTo>
                  <a:cubicBezTo>
                    <a:pt x="16081" y="36577"/>
                    <a:pt x="17839" y="41873"/>
                    <a:pt x="19414" y="47282"/>
                  </a:cubicBezTo>
                  <a:lnTo>
                    <a:pt x="19414" y="44863"/>
                  </a:lnTo>
                  <a:cubicBezTo>
                    <a:pt x="17907" y="39887"/>
                    <a:pt x="16264" y="34979"/>
                    <a:pt x="14598" y="30049"/>
                  </a:cubicBezTo>
                  <a:cubicBezTo>
                    <a:pt x="12817" y="24685"/>
                    <a:pt x="11174" y="19207"/>
                    <a:pt x="8617" y="14140"/>
                  </a:cubicBezTo>
                  <a:cubicBezTo>
                    <a:pt x="6221" y="9369"/>
                    <a:pt x="2888" y="5101"/>
                    <a:pt x="720" y="171"/>
                  </a:cubicBezTo>
                  <a:cubicBezTo>
                    <a:pt x="671" y="51"/>
                    <a:pt x="578" y="1"/>
                    <a:pt x="478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8454481" y="3142456"/>
              <a:ext cx="297945" cy="245885"/>
            </a:xfrm>
            <a:custGeom>
              <a:avLst/>
              <a:gdLst/>
              <a:ahLst/>
              <a:cxnLst/>
              <a:rect l="l" t="t" r="r" b="b"/>
              <a:pathLst>
                <a:path w="8682" h="7165" extrusionOk="0">
                  <a:moveTo>
                    <a:pt x="8339" y="0"/>
                  </a:moveTo>
                  <a:cubicBezTo>
                    <a:pt x="8162" y="0"/>
                    <a:pt x="7974" y="108"/>
                    <a:pt x="7951" y="325"/>
                  </a:cubicBezTo>
                  <a:cubicBezTo>
                    <a:pt x="7791" y="2334"/>
                    <a:pt x="7494" y="4320"/>
                    <a:pt x="7449" y="6328"/>
                  </a:cubicBezTo>
                  <a:cubicBezTo>
                    <a:pt x="7586" y="6374"/>
                    <a:pt x="7723" y="6442"/>
                    <a:pt x="7882" y="6488"/>
                  </a:cubicBezTo>
                  <a:cubicBezTo>
                    <a:pt x="7723" y="6602"/>
                    <a:pt x="7586" y="6694"/>
                    <a:pt x="7426" y="6808"/>
                  </a:cubicBezTo>
                  <a:cubicBezTo>
                    <a:pt x="7426" y="6648"/>
                    <a:pt x="7449" y="6488"/>
                    <a:pt x="7449" y="6328"/>
                  </a:cubicBezTo>
                  <a:cubicBezTo>
                    <a:pt x="5052" y="5484"/>
                    <a:pt x="2747" y="4434"/>
                    <a:pt x="647" y="3041"/>
                  </a:cubicBezTo>
                  <a:cubicBezTo>
                    <a:pt x="585" y="2999"/>
                    <a:pt x="524" y="2981"/>
                    <a:pt x="467" y="2981"/>
                  </a:cubicBezTo>
                  <a:cubicBezTo>
                    <a:pt x="186" y="2981"/>
                    <a:pt x="1" y="3426"/>
                    <a:pt x="304" y="3635"/>
                  </a:cubicBezTo>
                  <a:cubicBezTo>
                    <a:pt x="2587" y="5141"/>
                    <a:pt x="5098" y="6283"/>
                    <a:pt x="7677" y="7150"/>
                  </a:cubicBezTo>
                  <a:cubicBezTo>
                    <a:pt x="7710" y="7160"/>
                    <a:pt x="7743" y="7165"/>
                    <a:pt x="7776" y="7165"/>
                  </a:cubicBezTo>
                  <a:cubicBezTo>
                    <a:pt x="7967" y="7165"/>
                    <a:pt x="8134" y="7003"/>
                    <a:pt x="8134" y="6808"/>
                  </a:cubicBezTo>
                  <a:cubicBezTo>
                    <a:pt x="8134" y="4639"/>
                    <a:pt x="8476" y="2494"/>
                    <a:pt x="8659" y="325"/>
                  </a:cubicBezTo>
                  <a:cubicBezTo>
                    <a:pt x="8681" y="108"/>
                    <a:pt x="8516" y="0"/>
                    <a:pt x="833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8709294" y="3359622"/>
              <a:ext cx="15717" cy="16472"/>
            </a:xfrm>
            <a:custGeom>
              <a:avLst/>
              <a:gdLst/>
              <a:ahLst/>
              <a:cxnLst/>
              <a:rect l="l" t="t" r="r" b="b"/>
              <a:pathLst>
                <a:path w="458" h="480" extrusionOk="0">
                  <a:moveTo>
                    <a:pt x="24" y="0"/>
                  </a:moveTo>
                  <a:cubicBezTo>
                    <a:pt x="24" y="160"/>
                    <a:pt x="1" y="320"/>
                    <a:pt x="1" y="480"/>
                  </a:cubicBezTo>
                  <a:cubicBezTo>
                    <a:pt x="161" y="366"/>
                    <a:pt x="298" y="274"/>
                    <a:pt x="457" y="160"/>
                  </a:cubicBezTo>
                  <a:cubicBezTo>
                    <a:pt x="298" y="114"/>
                    <a:pt x="161" y="46"/>
                    <a:pt x="2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8841694" y="3614195"/>
              <a:ext cx="17262" cy="13350"/>
            </a:xfrm>
            <a:custGeom>
              <a:avLst/>
              <a:gdLst/>
              <a:ahLst/>
              <a:cxnLst/>
              <a:rect l="l" t="t" r="r" b="b"/>
              <a:pathLst>
                <a:path w="503" h="389" extrusionOk="0">
                  <a:moveTo>
                    <a:pt x="69" y="1"/>
                  </a:moveTo>
                  <a:cubicBezTo>
                    <a:pt x="46" y="137"/>
                    <a:pt x="23" y="252"/>
                    <a:pt x="0" y="389"/>
                  </a:cubicBezTo>
                  <a:cubicBezTo>
                    <a:pt x="160" y="320"/>
                    <a:pt x="320" y="252"/>
                    <a:pt x="503" y="183"/>
                  </a:cubicBezTo>
                  <a:cubicBezTo>
                    <a:pt x="366" y="115"/>
                    <a:pt x="229" y="69"/>
                    <a:pt x="69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8457604" y="3369128"/>
              <a:ext cx="456800" cy="273064"/>
            </a:xfrm>
            <a:custGeom>
              <a:avLst/>
              <a:gdLst/>
              <a:ahLst/>
              <a:cxnLst/>
              <a:rect l="l" t="t" r="r" b="b"/>
              <a:pathLst>
                <a:path w="13311" h="7957" extrusionOk="0">
                  <a:moveTo>
                    <a:pt x="12884" y="0"/>
                  </a:moveTo>
                  <a:cubicBezTo>
                    <a:pt x="12749" y="0"/>
                    <a:pt x="12621" y="75"/>
                    <a:pt x="12585" y="248"/>
                  </a:cubicBezTo>
                  <a:cubicBezTo>
                    <a:pt x="12197" y="2554"/>
                    <a:pt x="11809" y="4859"/>
                    <a:pt x="11261" y="7142"/>
                  </a:cubicBezTo>
                  <a:cubicBezTo>
                    <a:pt x="11421" y="7210"/>
                    <a:pt x="11558" y="7256"/>
                    <a:pt x="11695" y="7324"/>
                  </a:cubicBezTo>
                  <a:cubicBezTo>
                    <a:pt x="11512" y="7393"/>
                    <a:pt x="11352" y="7461"/>
                    <a:pt x="11192" y="7530"/>
                  </a:cubicBezTo>
                  <a:cubicBezTo>
                    <a:pt x="11215" y="7393"/>
                    <a:pt x="11238" y="7278"/>
                    <a:pt x="11261" y="7142"/>
                  </a:cubicBezTo>
                  <a:cubicBezTo>
                    <a:pt x="7700" y="5635"/>
                    <a:pt x="3980" y="4494"/>
                    <a:pt x="670" y="2462"/>
                  </a:cubicBezTo>
                  <a:cubicBezTo>
                    <a:pt x="609" y="2427"/>
                    <a:pt x="550" y="2411"/>
                    <a:pt x="494" y="2411"/>
                  </a:cubicBezTo>
                  <a:cubicBezTo>
                    <a:pt x="193" y="2411"/>
                    <a:pt x="0" y="2863"/>
                    <a:pt x="328" y="3056"/>
                  </a:cubicBezTo>
                  <a:cubicBezTo>
                    <a:pt x="3751" y="5179"/>
                    <a:pt x="7655" y="6343"/>
                    <a:pt x="11352" y="7918"/>
                  </a:cubicBezTo>
                  <a:cubicBezTo>
                    <a:pt x="11404" y="7944"/>
                    <a:pt x="11462" y="7957"/>
                    <a:pt x="11520" y="7957"/>
                  </a:cubicBezTo>
                  <a:cubicBezTo>
                    <a:pt x="11663" y="7957"/>
                    <a:pt x="11805" y="7875"/>
                    <a:pt x="11854" y="7712"/>
                  </a:cubicBezTo>
                  <a:cubicBezTo>
                    <a:pt x="12425" y="5315"/>
                    <a:pt x="12859" y="2873"/>
                    <a:pt x="13270" y="431"/>
                  </a:cubicBezTo>
                  <a:cubicBezTo>
                    <a:pt x="13311" y="170"/>
                    <a:pt x="13088" y="0"/>
                    <a:pt x="1288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8947429" y="3904802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115" y="1"/>
                  </a:moveTo>
                  <a:cubicBezTo>
                    <a:pt x="92" y="115"/>
                    <a:pt x="47" y="206"/>
                    <a:pt x="1" y="320"/>
                  </a:cubicBezTo>
                  <a:cubicBezTo>
                    <a:pt x="138" y="252"/>
                    <a:pt x="298" y="160"/>
                    <a:pt x="435" y="92"/>
                  </a:cubicBezTo>
                  <a:cubicBezTo>
                    <a:pt x="320" y="69"/>
                    <a:pt x="229" y="23"/>
                    <a:pt x="11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8441989" y="3546142"/>
              <a:ext cx="642389" cy="385145"/>
            </a:xfrm>
            <a:custGeom>
              <a:avLst/>
              <a:gdLst/>
              <a:ahLst/>
              <a:cxnLst/>
              <a:rect l="l" t="t" r="r" b="b"/>
              <a:pathLst>
                <a:path w="18719" h="11223" extrusionOk="0">
                  <a:moveTo>
                    <a:pt x="18297" y="1"/>
                  </a:moveTo>
                  <a:cubicBezTo>
                    <a:pt x="18165" y="1"/>
                    <a:pt x="18043" y="76"/>
                    <a:pt x="18016" y="249"/>
                  </a:cubicBezTo>
                  <a:cubicBezTo>
                    <a:pt x="17377" y="3764"/>
                    <a:pt x="16007" y="7074"/>
                    <a:pt x="14843" y="10452"/>
                  </a:cubicBezTo>
                  <a:cubicBezTo>
                    <a:pt x="14957" y="10474"/>
                    <a:pt x="15048" y="10520"/>
                    <a:pt x="15163" y="10543"/>
                  </a:cubicBezTo>
                  <a:cubicBezTo>
                    <a:pt x="15026" y="10611"/>
                    <a:pt x="14866" y="10703"/>
                    <a:pt x="14729" y="10771"/>
                  </a:cubicBezTo>
                  <a:cubicBezTo>
                    <a:pt x="14775" y="10657"/>
                    <a:pt x="14820" y="10566"/>
                    <a:pt x="14843" y="10452"/>
                  </a:cubicBezTo>
                  <a:cubicBezTo>
                    <a:pt x="9913" y="8922"/>
                    <a:pt x="5553" y="5978"/>
                    <a:pt x="577" y="4517"/>
                  </a:cubicBezTo>
                  <a:cubicBezTo>
                    <a:pt x="538" y="4505"/>
                    <a:pt x="501" y="4499"/>
                    <a:pt x="466" y="4499"/>
                  </a:cubicBezTo>
                  <a:cubicBezTo>
                    <a:pt x="116" y="4499"/>
                    <a:pt x="0" y="5075"/>
                    <a:pt x="395" y="5179"/>
                  </a:cubicBezTo>
                  <a:cubicBezTo>
                    <a:pt x="5462" y="6663"/>
                    <a:pt x="9890" y="9721"/>
                    <a:pt x="14980" y="11205"/>
                  </a:cubicBezTo>
                  <a:cubicBezTo>
                    <a:pt x="15013" y="11217"/>
                    <a:pt x="15046" y="11223"/>
                    <a:pt x="15078" y="11223"/>
                  </a:cubicBezTo>
                  <a:cubicBezTo>
                    <a:pt x="15224" y="11223"/>
                    <a:pt x="15353" y="11107"/>
                    <a:pt x="15391" y="10977"/>
                  </a:cubicBezTo>
                  <a:cubicBezTo>
                    <a:pt x="16578" y="7484"/>
                    <a:pt x="18016" y="4083"/>
                    <a:pt x="18678" y="431"/>
                  </a:cubicBezTo>
                  <a:cubicBezTo>
                    <a:pt x="18719" y="171"/>
                    <a:pt x="18496" y="1"/>
                    <a:pt x="1829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8502904" y="3933801"/>
              <a:ext cx="655258" cy="249660"/>
            </a:xfrm>
            <a:custGeom>
              <a:avLst/>
              <a:gdLst/>
              <a:ahLst/>
              <a:cxnLst/>
              <a:rect l="l" t="t" r="r" b="b"/>
              <a:pathLst>
                <a:path w="19094" h="7275" extrusionOk="0">
                  <a:moveTo>
                    <a:pt x="19094" y="0"/>
                  </a:moveTo>
                  <a:cubicBezTo>
                    <a:pt x="18660" y="845"/>
                    <a:pt x="18226" y="1712"/>
                    <a:pt x="17861" y="2579"/>
                  </a:cubicBezTo>
                  <a:cubicBezTo>
                    <a:pt x="17099" y="4405"/>
                    <a:pt x="16478" y="6494"/>
                    <a:pt x="14480" y="6494"/>
                  </a:cubicBezTo>
                  <a:cubicBezTo>
                    <a:pt x="14204" y="6494"/>
                    <a:pt x="13902" y="6454"/>
                    <a:pt x="13570" y="6368"/>
                  </a:cubicBezTo>
                  <a:cubicBezTo>
                    <a:pt x="11539" y="5843"/>
                    <a:pt x="9781" y="4588"/>
                    <a:pt x="7841" y="3835"/>
                  </a:cubicBezTo>
                  <a:cubicBezTo>
                    <a:pt x="5399" y="2853"/>
                    <a:pt x="2934" y="1872"/>
                    <a:pt x="674" y="502"/>
                  </a:cubicBezTo>
                  <a:cubicBezTo>
                    <a:pt x="613" y="467"/>
                    <a:pt x="554" y="451"/>
                    <a:pt x="498" y="451"/>
                  </a:cubicBezTo>
                  <a:cubicBezTo>
                    <a:pt x="196" y="451"/>
                    <a:pt x="0" y="907"/>
                    <a:pt x="309" y="1119"/>
                  </a:cubicBezTo>
                  <a:cubicBezTo>
                    <a:pt x="2819" y="2625"/>
                    <a:pt x="5558" y="3538"/>
                    <a:pt x="8206" y="4748"/>
                  </a:cubicBezTo>
                  <a:cubicBezTo>
                    <a:pt x="10238" y="5661"/>
                    <a:pt x="12223" y="6985"/>
                    <a:pt x="14483" y="7259"/>
                  </a:cubicBezTo>
                  <a:cubicBezTo>
                    <a:pt x="14582" y="7269"/>
                    <a:pt x="14678" y="7275"/>
                    <a:pt x="14772" y="7275"/>
                  </a:cubicBezTo>
                  <a:cubicBezTo>
                    <a:pt x="16455" y="7275"/>
                    <a:pt x="17346" y="5585"/>
                    <a:pt x="17930" y="4223"/>
                  </a:cubicBezTo>
                  <a:cubicBezTo>
                    <a:pt x="18295" y="3378"/>
                    <a:pt x="18683" y="2557"/>
                    <a:pt x="19094" y="1735"/>
                  </a:cubicBezTo>
                  <a:lnTo>
                    <a:pt x="19094" y="0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8525094" y="4259653"/>
              <a:ext cx="617852" cy="242556"/>
            </a:xfrm>
            <a:custGeom>
              <a:avLst/>
              <a:gdLst/>
              <a:ahLst/>
              <a:cxnLst/>
              <a:rect l="l" t="t" r="r" b="b"/>
              <a:pathLst>
                <a:path w="18004" h="7068" extrusionOk="0">
                  <a:moveTo>
                    <a:pt x="537" y="1"/>
                  </a:moveTo>
                  <a:cubicBezTo>
                    <a:pt x="251" y="1"/>
                    <a:pt x="0" y="356"/>
                    <a:pt x="269" y="571"/>
                  </a:cubicBezTo>
                  <a:cubicBezTo>
                    <a:pt x="2277" y="2237"/>
                    <a:pt x="4879" y="2740"/>
                    <a:pt x="7322" y="3470"/>
                  </a:cubicBezTo>
                  <a:cubicBezTo>
                    <a:pt x="10700" y="4474"/>
                    <a:pt x="13850" y="6026"/>
                    <a:pt x="17205" y="7053"/>
                  </a:cubicBezTo>
                  <a:cubicBezTo>
                    <a:pt x="17238" y="7063"/>
                    <a:pt x="17271" y="7068"/>
                    <a:pt x="17302" y="7068"/>
                  </a:cubicBezTo>
                  <a:cubicBezTo>
                    <a:pt x="17420" y="7068"/>
                    <a:pt x="17521" y="7002"/>
                    <a:pt x="17593" y="6894"/>
                  </a:cubicBezTo>
                  <a:cubicBezTo>
                    <a:pt x="17730" y="6711"/>
                    <a:pt x="17867" y="6506"/>
                    <a:pt x="18004" y="6323"/>
                  </a:cubicBezTo>
                  <a:lnTo>
                    <a:pt x="18004" y="5068"/>
                  </a:lnTo>
                  <a:cubicBezTo>
                    <a:pt x="17798" y="5364"/>
                    <a:pt x="17616" y="5661"/>
                    <a:pt x="17410" y="5958"/>
                  </a:cubicBezTo>
                  <a:cubicBezTo>
                    <a:pt x="17273" y="6153"/>
                    <a:pt x="17090" y="6225"/>
                    <a:pt x="16884" y="6225"/>
                  </a:cubicBezTo>
                  <a:cubicBezTo>
                    <a:pt x="16442" y="6225"/>
                    <a:pt x="15898" y="5893"/>
                    <a:pt x="15493" y="5752"/>
                  </a:cubicBezTo>
                  <a:cubicBezTo>
                    <a:pt x="12937" y="4817"/>
                    <a:pt x="10449" y="3767"/>
                    <a:pt x="7869" y="2899"/>
                  </a:cubicBezTo>
                  <a:cubicBezTo>
                    <a:pt x="5450" y="2123"/>
                    <a:pt x="2779" y="1735"/>
                    <a:pt x="771" y="92"/>
                  </a:cubicBezTo>
                  <a:cubicBezTo>
                    <a:pt x="697" y="28"/>
                    <a:pt x="616" y="1"/>
                    <a:pt x="53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631152" y="4603247"/>
              <a:ext cx="527014" cy="206317"/>
            </a:xfrm>
            <a:custGeom>
              <a:avLst/>
              <a:gdLst/>
              <a:ahLst/>
              <a:cxnLst/>
              <a:rect l="l" t="t" r="r" b="b"/>
              <a:pathLst>
                <a:path w="15357" h="6012" extrusionOk="0">
                  <a:moveTo>
                    <a:pt x="509" y="0"/>
                  </a:moveTo>
                  <a:cubicBezTo>
                    <a:pt x="134" y="0"/>
                    <a:pt x="0" y="585"/>
                    <a:pt x="406" y="671"/>
                  </a:cubicBezTo>
                  <a:cubicBezTo>
                    <a:pt x="5588" y="1926"/>
                    <a:pt x="10358" y="4254"/>
                    <a:pt x="15357" y="6012"/>
                  </a:cubicBezTo>
                  <a:lnTo>
                    <a:pt x="15357" y="5304"/>
                  </a:lnTo>
                  <a:cubicBezTo>
                    <a:pt x="15220" y="5236"/>
                    <a:pt x="15083" y="5190"/>
                    <a:pt x="14946" y="5144"/>
                  </a:cubicBezTo>
                  <a:cubicBezTo>
                    <a:pt x="10153" y="3433"/>
                    <a:pt x="5565" y="1218"/>
                    <a:pt x="589" y="9"/>
                  </a:cubicBezTo>
                  <a:cubicBezTo>
                    <a:pt x="561" y="3"/>
                    <a:pt x="534" y="0"/>
                    <a:pt x="50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8573497" y="2693402"/>
              <a:ext cx="584667" cy="789200"/>
            </a:xfrm>
            <a:custGeom>
              <a:avLst/>
              <a:gdLst/>
              <a:ahLst/>
              <a:cxnLst/>
              <a:rect l="l" t="t" r="r" b="b"/>
              <a:pathLst>
                <a:path w="17037" h="22997" extrusionOk="0">
                  <a:moveTo>
                    <a:pt x="14644" y="0"/>
                  </a:moveTo>
                  <a:cubicBezTo>
                    <a:pt x="13751" y="0"/>
                    <a:pt x="13058" y="1050"/>
                    <a:pt x="13179" y="3116"/>
                  </a:cubicBezTo>
                  <a:cubicBezTo>
                    <a:pt x="13385" y="5604"/>
                    <a:pt x="15371" y="9507"/>
                    <a:pt x="15097" y="11927"/>
                  </a:cubicBezTo>
                  <a:cubicBezTo>
                    <a:pt x="13887" y="9393"/>
                    <a:pt x="11924" y="6677"/>
                    <a:pt x="10760" y="4874"/>
                  </a:cubicBezTo>
                  <a:cubicBezTo>
                    <a:pt x="10164" y="4056"/>
                    <a:pt x="8476" y="1436"/>
                    <a:pt x="7363" y="1436"/>
                  </a:cubicBezTo>
                  <a:cubicBezTo>
                    <a:pt x="6984" y="1436"/>
                    <a:pt x="6671" y="1740"/>
                    <a:pt x="6492" y="2523"/>
                  </a:cubicBezTo>
                  <a:cubicBezTo>
                    <a:pt x="5989" y="4303"/>
                    <a:pt x="7542" y="6106"/>
                    <a:pt x="8455" y="7658"/>
                  </a:cubicBezTo>
                  <a:cubicBezTo>
                    <a:pt x="9550" y="9644"/>
                    <a:pt x="11787" y="12338"/>
                    <a:pt x="12609" y="14346"/>
                  </a:cubicBezTo>
                  <a:cubicBezTo>
                    <a:pt x="10783" y="12840"/>
                    <a:pt x="8706" y="11630"/>
                    <a:pt x="6788" y="10215"/>
                  </a:cubicBezTo>
                  <a:cubicBezTo>
                    <a:pt x="5989" y="9607"/>
                    <a:pt x="4186" y="7704"/>
                    <a:pt x="2856" y="7704"/>
                  </a:cubicBezTo>
                  <a:cubicBezTo>
                    <a:pt x="2439" y="7704"/>
                    <a:pt x="2068" y="7891"/>
                    <a:pt x="1790" y="8366"/>
                  </a:cubicBezTo>
                  <a:cubicBezTo>
                    <a:pt x="329" y="10922"/>
                    <a:pt x="9002" y="15054"/>
                    <a:pt x="10783" y="17473"/>
                  </a:cubicBezTo>
                  <a:cubicBezTo>
                    <a:pt x="8044" y="16195"/>
                    <a:pt x="5510" y="15556"/>
                    <a:pt x="3068" y="14711"/>
                  </a:cubicBezTo>
                  <a:cubicBezTo>
                    <a:pt x="2567" y="14589"/>
                    <a:pt x="1715" y="14317"/>
                    <a:pt x="1040" y="14317"/>
                  </a:cubicBezTo>
                  <a:cubicBezTo>
                    <a:pt x="453" y="14317"/>
                    <a:pt x="0" y="14523"/>
                    <a:pt x="32" y="15213"/>
                  </a:cubicBezTo>
                  <a:cubicBezTo>
                    <a:pt x="78" y="16606"/>
                    <a:pt x="2794" y="17519"/>
                    <a:pt x="3753" y="17930"/>
                  </a:cubicBezTo>
                  <a:cubicBezTo>
                    <a:pt x="8112" y="19756"/>
                    <a:pt x="12632" y="21194"/>
                    <a:pt x="17037" y="22997"/>
                  </a:cubicBezTo>
                  <a:lnTo>
                    <a:pt x="17037" y="2454"/>
                  </a:lnTo>
                  <a:cubicBezTo>
                    <a:pt x="16364" y="810"/>
                    <a:pt x="15427" y="0"/>
                    <a:pt x="1464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8839429" y="2820311"/>
              <a:ext cx="318741" cy="533843"/>
            </a:xfrm>
            <a:custGeom>
              <a:avLst/>
              <a:gdLst/>
              <a:ahLst/>
              <a:cxnLst/>
              <a:rect l="l" t="t" r="r" b="b"/>
              <a:pathLst>
                <a:path w="9288" h="15556" extrusionOk="0">
                  <a:moveTo>
                    <a:pt x="475" y="1"/>
                  </a:moveTo>
                  <a:cubicBezTo>
                    <a:pt x="233" y="1"/>
                    <a:pt x="0" y="246"/>
                    <a:pt x="158" y="514"/>
                  </a:cubicBezTo>
                  <a:cubicBezTo>
                    <a:pt x="2417" y="4166"/>
                    <a:pt x="4540" y="7863"/>
                    <a:pt x="6891" y="11447"/>
                  </a:cubicBezTo>
                  <a:cubicBezTo>
                    <a:pt x="7736" y="12748"/>
                    <a:pt x="8557" y="14140"/>
                    <a:pt x="9288" y="15556"/>
                  </a:cubicBezTo>
                  <a:lnTo>
                    <a:pt x="9288" y="14049"/>
                  </a:lnTo>
                  <a:cubicBezTo>
                    <a:pt x="8626" y="12885"/>
                    <a:pt x="7918" y="11744"/>
                    <a:pt x="7188" y="10648"/>
                  </a:cubicBezTo>
                  <a:cubicBezTo>
                    <a:pt x="4951" y="7224"/>
                    <a:pt x="2920" y="3664"/>
                    <a:pt x="774" y="171"/>
                  </a:cubicBezTo>
                  <a:cubicBezTo>
                    <a:pt x="696" y="51"/>
                    <a:pt x="585" y="1"/>
                    <a:pt x="47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8686781" y="3023612"/>
              <a:ext cx="471385" cy="401034"/>
            </a:xfrm>
            <a:custGeom>
              <a:avLst/>
              <a:gdLst/>
              <a:ahLst/>
              <a:cxnLst/>
              <a:rect l="l" t="t" r="r" b="b"/>
              <a:pathLst>
                <a:path w="13736" h="11686" extrusionOk="0">
                  <a:moveTo>
                    <a:pt x="518" y="0"/>
                  </a:moveTo>
                  <a:cubicBezTo>
                    <a:pt x="238" y="0"/>
                    <a:pt x="0" y="360"/>
                    <a:pt x="269" y="593"/>
                  </a:cubicBezTo>
                  <a:cubicBezTo>
                    <a:pt x="2894" y="2852"/>
                    <a:pt x="5633" y="4998"/>
                    <a:pt x="8463" y="7007"/>
                  </a:cubicBezTo>
                  <a:cubicBezTo>
                    <a:pt x="10449" y="8422"/>
                    <a:pt x="12115" y="9997"/>
                    <a:pt x="13736" y="11686"/>
                  </a:cubicBezTo>
                  <a:lnTo>
                    <a:pt x="13736" y="10613"/>
                  </a:lnTo>
                  <a:cubicBezTo>
                    <a:pt x="12595" y="9403"/>
                    <a:pt x="11431" y="8285"/>
                    <a:pt x="10061" y="7303"/>
                  </a:cubicBezTo>
                  <a:cubicBezTo>
                    <a:pt x="6888" y="4975"/>
                    <a:pt x="3738" y="2670"/>
                    <a:pt x="748" y="91"/>
                  </a:cubicBezTo>
                  <a:cubicBezTo>
                    <a:pt x="675" y="27"/>
                    <a:pt x="595" y="0"/>
                    <a:pt x="518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8618831" y="3223653"/>
              <a:ext cx="539334" cy="240943"/>
            </a:xfrm>
            <a:custGeom>
              <a:avLst/>
              <a:gdLst/>
              <a:ahLst/>
              <a:cxnLst/>
              <a:rect l="l" t="t" r="r" b="b"/>
              <a:pathLst>
                <a:path w="15716" h="7021" extrusionOk="0">
                  <a:moveTo>
                    <a:pt x="485" y="0"/>
                  </a:moveTo>
                  <a:cubicBezTo>
                    <a:pt x="124" y="0"/>
                    <a:pt x="1" y="570"/>
                    <a:pt x="400" y="675"/>
                  </a:cubicBezTo>
                  <a:cubicBezTo>
                    <a:pt x="3436" y="1429"/>
                    <a:pt x="6175" y="2912"/>
                    <a:pt x="9074" y="4054"/>
                  </a:cubicBezTo>
                  <a:cubicBezTo>
                    <a:pt x="11379" y="4944"/>
                    <a:pt x="13616" y="5811"/>
                    <a:pt x="15716" y="7021"/>
                  </a:cubicBezTo>
                  <a:lnTo>
                    <a:pt x="15716" y="6222"/>
                  </a:lnTo>
                  <a:cubicBezTo>
                    <a:pt x="13958" y="5218"/>
                    <a:pt x="12087" y="4419"/>
                    <a:pt x="10169" y="3711"/>
                  </a:cubicBezTo>
                  <a:cubicBezTo>
                    <a:pt x="6951" y="2524"/>
                    <a:pt x="3915" y="835"/>
                    <a:pt x="583" y="14"/>
                  </a:cubicBezTo>
                  <a:cubicBezTo>
                    <a:pt x="548" y="5"/>
                    <a:pt x="516" y="0"/>
                    <a:pt x="485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9061606" y="2774358"/>
              <a:ext cx="96569" cy="412153"/>
            </a:xfrm>
            <a:custGeom>
              <a:avLst/>
              <a:gdLst/>
              <a:ahLst/>
              <a:cxnLst/>
              <a:rect l="l" t="t" r="r" b="b"/>
              <a:pathLst>
                <a:path w="2814" h="12010" extrusionOk="0">
                  <a:moveTo>
                    <a:pt x="418" y="1"/>
                  </a:moveTo>
                  <a:cubicBezTo>
                    <a:pt x="206" y="1"/>
                    <a:pt x="1" y="166"/>
                    <a:pt x="98" y="415"/>
                  </a:cubicBezTo>
                  <a:cubicBezTo>
                    <a:pt x="1262" y="3473"/>
                    <a:pt x="1741" y="6897"/>
                    <a:pt x="2426" y="10093"/>
                  </a:cubicBezTo>
                  <a:cubicBezTo>
                    <a:pt x="2563" y="10732"/>
                    <a:pt x="2677" y="11371"/>
                    <a:pt x="2814" y="12010"/>
                  </a:cubicBezTo>
                  <a:lnTo>
                    <a:pt x="2814" y="8677"/>
                  </a:lnTo>
                  <a:cubicBezTo>
                    <a:pt x="2586" y="7650"/>
                    <a:pt x="2335" y="6623"/>
                    <a:pt x="2129" y="5596"/>
                  </a:cubicBezTo>
                  <a:cubicBezTo>
                    <a:pt x="1764" y="3770"/>
                    <a:pt x="1422" y="1967"/>
                    <a:pt x="760" y="232"/>
                  </a:cubicBezTo>
                  <a:cubicBezTo>
                    <a:pt x="697" y="70"/>
                    <a:pt x="556" y="1"/>
                    <a:pt x="418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6693851" y="4312469"/>
              <a:ext cx="891397" cy="675677"/>
            </a:xfrm>
            <a:custGeom>
              <a:avLst/>
              <a:gdLst/>
              <a:ahLst/>
              <a:cxnLst/>
              <a:rect l="l" t="t" r="r" b="b"/>
              <a:pathLst>
                <a:path w="25975" h="19689" extrusionOk="0">
                  <a:moveTo>
                    <a:pt x="7300" y="1"/>
                  </a:moveTo>
                  <a:cubicBezTo>
                    <a:pt x="5044" y="1"/>
                    <a:pt x="8279" y="4954"/>
                    <a:pt x="8559" y="6222"/>
                  </a:cubicBezTo>
                  <a:cubicBezTo>
                    <a:pt x="6796" y="4606"/>
                    <a:pt x="2825" y="2102"/>
                    <a:pt x="1058" y="2102"/>
                  </a:cubicBezTo>
                  <a:cubicBezTo>
                    <a:pt x="355" y="2102"/>
                    <a:pt x="0" y="2499"/>
                    <a:pt x="273" y="3506"/>
                  </a:cubicBezTo>
                  <a:cubicBezTo>
                    <a:pt x="1072" y="6291"/>
                    <a:pt x="5363" y="8664"/>
                    <a:pt x="7783" y="10696"/>
                  </a:cubicBezTo>
                  <a:cubicBezTo>
                    <a:pt x="6094" y="11221"/>
                    <a:pt x="319" y="10878"/>
                    <a:pt x="3378" y="13412"/>
                  </a:cubicBezTo>
                  <a:cubicBezTo>
                    <a:pt x="5295" y="15033"/>
                    <a:pt x="9837" y="14485"/>
                    <a:pt x="11640" y="16014"/>
                  </a:cubicBezTo>
                  <a:cubicBezTo>
                    <a:pt x="10887" y="16197"/>
                    <a:pt x="7600" y="16562"/>
                    <a:pt x="7440" y="17521"/>
                  </a:cubicBezTo>
                  <a:cubicBezTo>
                    <a:pt x="7052" y="19164"/>
                    <a:pt x="11549" y="19552"/>
                    <a:pt x="12576" y="19552"/>
                  </a:cubicBezTo>
                  <a:cubicBezTo>
                    <a:pt x="13609" y="19627"/>
                    <a:pt x="14860" y="19649"/>
                    <a:pt x="16216" y="19649"/>
                  </a:cubicBezTo>
                  <a:cubicBezTo>
                    <a:pt x="18120" y="19649"/>
                    <a:pt x="20229" y="19606"/>
                    <a:pt x="22227" y="19606"/>
                  </a:cubicBezTo>
                  <a:cubicBezTo>
                    <a:pt x="23557" y="19606"/>
                    <a:pt x="24837" y="19625"/>
                    <a:pt x="25975" y="19689"/>
                  </a:cubicBezTo>
                  <a:cubicBezTo>
                    <a:pt x="25084" y="17543"/>
                    <a:pt x="24514" y="14576"/>
                    <a:pt x="24103" y="12202"/>
                  </a:cubicBezTo>
                  <a:cubicBezTo>
                    <a:pt x="23943" y="10947"/>
                    <a:pt x="23464" y="7295"/>
                    <a:pt x="22596" y="6336"/>
                  </a:cubicBezTo>
                  <a:cubicBezTo>
                    <a:pt x="22205" y="5940"/>
                    <a:pt x="21880" y="5777"/>
                    <a:pt x="21600" y="5777"/>
                  </a:cubicBezTo>
                  <a:cubicBezTo>
                    <a:pt x="20542" y="5777"/>
                    <a:pt x="20140" y="8103"/>
                    <a:pt x="19310" y="8915"/>
                  </a:cubicBezTo>
                  <a:cubicBezTo>
                    <a:pt x="18283" y="6176"/>
                    <a:pt x="17780" y="4601"/>
                    <a:pt x="16434" y="2707"/>
                  </a:cubicBezTo>
                  <a:cubicBezTo>
                    <a:pt x="15815" y="1739"/>
                    <a:pt x="15368" y="1351"/>
                    <a:pt x="15042" y="1351"/>
                  </a:cubicBezTo>
                  <a:cubicBezTo>
                    <a:pt x="13961" y="1351"/>
                    <a:pt x="14214" y="5620"/>
                    <a:pt x="13969" y="7181"/>
                  </a:cubicBezTo>
                  <a:cubicBezTo>
                    <a:pt x="12188" y="4487"/>
                    <a:pt x="10339" y="493"/>
                    <a:pt x="7783" y="59"/>
                  </a:cubicBezTo>
                  <a:cubicBezTo>
                    <a:pt x="7600" y="19"/>
                    <a:pt x="7439" y="1"/>
                    <a:pt x="7300" y="1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6803224" y="4464704"/>
              <a:ext cx="804917" cy="542731"/>
            </a:xfrm>
            <a:custGeom>
              <a:avLst/>
              <a:gdLst/>
              <a:ahLst/>
              <a:cxnLst/>
              <a:rect l="l" t="t" r="r" b="b"/>
              <a:pathLst>
                <a:path w="23455" h="15815" extrusionOk="0">
                  <a:moveTo>
                    <a:pt x="494" y="0"/>
                  </a:moveTo>
                  <a:cubicBezTo>
                    <a:pt x="193" y="0"/>
                    <a:pt x="0" y="452"/>
                    <a:pt x="328" y="645"/>
                  </a:cubicBezTo>
                  <a:cubicBezTo>
                    <a:pt x="8179" y="5141"/>
                    <a:pt x="15141" y="10962"/>
                    <a:pt x="22788" y="15755"/>
                  </a:cubicBezTo>
                  <a:cubicBezTo>
                    <a:pt x="22851" y="15796"/>
                    <a:pt x="22914" y="15814"/>
                    <a:pt x="22972" y="15814"/>
                  </a:cubicBezTo>
                  <a:cubicBezTo>
                    <a:pt x="23268" y="15814"/>
                    <a:pt x="23454" y="15352"/>
                    <a:pt x="23130" y="15162"/>
                  </a:cubicBezTo>
                  <a:cubicBezTo>
                    <a:pt x="15484" y="10368"/>
                    <a:pt x="8522" y="4525"/>
                    <a:pt x="670" y="51"/>
                  </a:cubicBezTo>
                  <a:cubicBezTo>
                    <a:pt x="609" y="16"/>
                    <a:pt x="550" y="0"/>
                    <a:pt x="494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166173" y="4704589"/>
              <a:ext cx="17262" cy="14894"/>
            </a:xfrm>
            <a:custGeom>
              <a:avLst/>
              <a:gdLst/>
              <a:ahLst/>
              <a:cxnLst/>
              <a:rect l="l" t="t" r="r" b="b"/>
              <a:pathLst>
                <a:path w="503" h="434" extrusionOk="0">
                  <a:moveTo>
                    <a:pt x="502" y="0"/>
                  </a:moveTo>
                  <a:cubicBezTo>
                    <a:pt x="342" y="0"/>
                    <a:pt x="160" y="23"/>
                    <a:pt x="0" y="23"/>
                  </a:cubicBezTo>
                  <a:cubicBezTo>
                    <a:pt x="46" y="160"/>
                    <a:pt x="114" y="297"/>
                    <a:pt x="183" y="434"/>
                  </a:cubicBezTo>
                  <a:cubicBezTo>
                    <a:pt x="274" y="297"/>
                    <a:pt x="388" y="160"/>
                    <a:pt x="50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6897873" y="4420365"/>
              <a:ext cx="300415" cy="339537"/>
            </a:xfrm>
            <a:custGeom>
              <a:avLst/>
              <a:gdLst/>
              <a:ahLst/>
              <a:cxnLst/>
              <a:rect l="l" t="t" r="r" b="b"/>
              <a:pathLst>
                <a:path w="8754" h="9894" extrusionOk="0">
                  <a:moveTo>
                    <a:pt x="3300" y="1"/>
                  </a:moveTo>
                  <a:cubicBezTo>
                    <a:pt x="3062" y="1"/>
                    <a:pt x="2819" y="250"/>
                    <a:pt x="2979" y="522"/>
                  </a:cubicBezTo>
                  <a:cubicBezTo>
                    <a:pt x="4554" y="3055"/>
                    <a:pt x="6586" y="5543"/>
                    <a:pt x="7818" y="8305"/>
                  </a:cubicBezTo>
                  <a:cubicBezTo>
                    <a:pt x="7978" y="8305"/>
                    <a:pt x="8160" y="8282"/>
                    <a:pt x="8320" y="8282"/>
                  </a:cubicBezTo>
                  <a:cubicBezTo>
                    <a:pt x="8206" y="8442"/>
                    <a:pt x="8092" y="8579"/>
                    <a:pt x="8001" y="8716"/>
                  </a:cubicBezTo>
                  <a:cubicBezTo>
                    <a:pt x="7932" y="8579"/>
                    <a:pt x="7864" y="8442"/>
                    <a:pt x="7818" y="8305"/>
                  </a:cubicBezTo>
                  <a:cubicBezTo>
                    <a:pt x="5307" y="8374"/>
                    <a:pt x="2819" y="8556"/>
                    <a:pt x="400" y="9218"/>
                  </a:cubicBezTo>
                  <a:cubicBezTo>
                    <a:pt x="0" y="9323"/>
                    <a:pt x="124" y="9893"/>
                    <a:pt x="485" y="9893"/>
                  </a:cubicBezTo>
                  <a:cubicBezTo>
                    <a:pt x="516" y="9893"/>
                    <a:pt x="548" y="9889"/>
                    <a:pt x="582" y="9880"/>
                  </a:cubicBezTo>
                  <a:cubicBezTo>
                    <a:pt x="3116" y="9195"/>
                    <a:pt x="5718" y="9035"/>
                    <a:pt x="8320" y="8990"/>
                  </a:cubicBezTo>
                  <a:cubicBezTo>
                    <a:pt x="8526" y="8967"/>
                    <a:pt x="8754" y="8762"/>
                    <a:pt x="8663" y="8533"/>
                  </a:cubicBezTo>
                  <a:cubicBezTo>
                    <a:pt x="7453" y="5543"/>
                    <a:pt x="5284" y="2895"/>
                    <a:pt x="3573" y="156"/>
                  </a:cubicBezTo>
                  <a:cubicBezTo>
                    <a:pt x="3504" y="47"/>
                    <a:pt x="3403" y="1"/>
                    <a:pt x="330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7097400" y="4512784"/>
              <a:ext cx="225466" cy="320594"/>
            </a:xfrm>
            <a:custGeom>
              <a:avLst/>
              <a:gdLst/>
              <a:ahLst/>
              <a:cxnLst/>
              <a:rect l="l" t="t" r="r" b="b"/>
              <a:pathLst>
                <a:path w="6570" h="9342" extrusionOk="0">
                  <a:moveTo>
                    <a:pt x="4338" y="0"/>
                  </a:moveTo>
                  <a:cubicBezTo>
                    <a:pt x="4133" y="0"/>
                    <a:pt x="3921" y="170"/>
                    <a:pt x="3990" y="431"/>
                  </a:cubicBezTo>
                  <a:cubicBezTo>
                    <a:pt x="4469" y="2462"/>
                    <a:pt x="5177" y="4471"/>
                    <a:pt x="5633" y="6525"/>
                  </a:cubicBezTo>
                  <a:cubicBezTo>
                    <a:pt x="5747" y="7027"/>
                    <a:pt x="5816" y="7552"/>
                    <a:pt x="5862" y="8077"/>
                  </a:cubicBezTo>
                  <a:cubicBezTo>
                    <a:pt x="5862" y="8260"/>
                    <a:pt x="3807" y="8305"/>
                    <a:pt x="3602" y="8328"/>
                  </a:cubicBezTo>
                  <a:cubicBezTo>
                    <a:pt x="2529" y="8374"/>
                    <a:pt x="1479" y="8442"/>
                    <a:pt x="406" y="8671"/>
                  </a:cubicBezTo>
                  <a:cubicBezTo>
                    <a:pt x="1" y="8756"/>
                    <a:pt x="134" y="9341"/>
                    <a:pt x="509" y="9341"/>
                  </a:cubicBezTo>
                  <a:cubicBezTo>
                    <a:pt x="534" y="9341"/>
                    <a:pt x="561" y="9338"/>
                    <a:pt x="589" y="9333"/>
                  </a:cubicBezTo>
                  <a:cubicBezTo>
                    <a:pt x="2483" y="8945"/>
                    <a:pt x="4401" y="9059"/>
                    <a:pt x="6295" y="8785"/>
                  </a:cubicBezTo>
                  <a:cubicBezTo>
                    <a:pt x="6455" y="8762"/>
                    <a:pt x="6569" y="8579"/>
                    <a:pt x="6546" y="8442"/>
                  </a:cubicBezTo>
                  <a:cubicBezTo>
                    <a:pt x="6478" y="5635"/>
                    <a:pt x="5314" y="2941"/>
                    <a:pt x="4652" y="248"/>
                  </a:cubicBezTo>
                  <a:cubicBezTo>
                    <a:pt x="4606" y="75"/>
                    <a:pt x="4474" y="0"/>
                    <a:pt x="4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7445009" y="4912146"/>
              <a:ext cx="14139" cy="14928"/>
            </a:xfrm>
            <a:custGeom>
              <a:avLst/>
              <a:gdLst/>
              <a:ahLst/>
              <a:cxnLst/>
              <a:rect l="l" t="t" r="r" b="b"/>
              <a:pathLst>
                <a:path w="412" h="435" extrusionOk="0">
                  <a:moveTo>
                    <a:pt x="1" y="1"/>
                  </a:moveTo>
                  <a:cubicBezTo>
                    <a:pt x="24" y="161"/>
                    <a:pt x="47" y="298"/>
                    <a:pt x="69" y="435"/>
                  </a:cubicBezTo>
                  <a:cubicBezTo>
                    <a:pt x="184" y="275"/>
                    <a:pt x="298" y="138"/>
                    <a:pt x="412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7213155" y="4635747"/>
              <a:ext cx="258514" cy="304636"/>
            </a:xfrm>
            <a:custGeom>
              <a:avLst/>
              <a:gdLst/>
              <a:ahLst/>
              <a:cxnLst/>
              <a:rect l="l" t="t" r="r" b="b"/>
              <a:pathLst>
                <a:path w="7533" h="8877" extrusionOk="0">
                  <a:moveTo>
                    <a:pt x="6120" y="1"/>
                  </a:moveTo>
                  <a:cubicBezTo>
                    <a:pt x="5920" y="1"/>
                    <a:pt x="5689" y="171"/>
                    <a:pt x="5730" y="431"/>
                  </a:cubicBezTo>
                  <a:cubicBezTo>
                    <a:pt x="6072" y="2988"/>
                    <a:pt x="6323" y="5544"/>
                    <a:pt x="6757" y="8055"/>
                  </a:cubicBezTo>
                  <a:lnTo>
                    <a:pt x="7168" y="8055"/>
                  </a:lnTo>
                  <a:cubicBezTo>
                    <a:pt x="7054" y="8192"/>
                    <a:pt x="6940" y="8329"/>
                    <a:pt x="6825" y="8489"/>
                  </a:cubicBezTo>
                  <a:cubicBezTo>
                    <a:pt x="6803" y="8352"/>
                    <a:pt x="6780" y="8215"/>
                    <a:pt x="6757" y="8055"/>
                  </a:cubicBezTo>
                  <a:cubicBezTo>
                    <a:pt x="4657" y="8169"/>
                    <a:pt x="2557" y="8192"/>
                    <a:pt x="457" y="8192"/>
                  </a:cubicBezTo>
                  <a:cubicBezTo>
                    <a:pt x="1" y="8192"/>
                    <a:pt x="1" y="8877"/>
                    <a:pt x="457" y="8877"/>
                  </a:cubicBezTo>
                  <a:cubicBezTo>
                    <a:pt x="2694" y="8877"/>
                    <a:pt x="4931" y="8854"/>
                    <a:pt x="7168" y="8740"/>
                  </a:cubicBezTo>
                  <a:cubicBezTo>
                    <a:pt x="7396" y="8740"/>
                    <a:pt x="7533" y="8534"/>
                    <a:pt x="7487" y="8306"/>
                  </a:cubicBezTo>
                  <a:cubicBezTo>
                    <a:pt x="7008" y="5635"/>
                    <a:pt x="6757" y="2942"/>
                    <a:pt x="6392" y="249"/>
                  </a:cubicBezTo>
                  <a:cubicBezTo>
                    <a:pt x="6373" y="76"/>
                    <a:pt x="6254" y="1"/>
                    <a:pt x="612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" name="Google Shape;406;p24"/>
            <p:cNvGrpSpPr/>
            <p:nvPr/>
          </p:nvGrpSpPr>
          <p:grpSpPr>
            <a:xfrm>
              <a:off x="6055204" y="4369368"/>
              <a:ext cx="545279" cy="773107"/>
              <a:chOff x="6055204" y="4369368"/>
              <a:chExt cx="545279" cy="773107"/>
            </a:xfrm>
          </p:grpSpPr>
          <p:sp>
            <p:nvSpPr>
              <p:cNvPr id="407" name="Google Shape;407;p2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3" name="Google Shape;413;p24"/>
            <p:cNvSpPr/>
            <p:nvPr/>
          </p:nvSpPr>
          <p:spPr>
            <a:xfrm>
              <a:off x="7250768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5850" y="1"/>
                  </a:moveTo>
                  <a:cubicBezTo>
                    <a:pt x="5764" y="1"/>
                    <a:pt x="5678" y="4"/>
                    <a:pt x="5592" y="10"/>
                  </a:cubicBezTo>
                  <a:cubicBezTo>
                    <a:pt x="3264" y="147"/>
                    <a:pt x="1712" y="1266"/>
                    <a:pt x="822" y="3343"/>
                  </a:cubicBezTo>
                  <a:cubicBezTo>
                    <a:pt x="160" y="4963"/>
                    <a:pt x="0" y="7588"/>
                    <a:pt x="1598" y="8707"/>
                  </a:cubicBezTo>
                  <a:cubicBezTo>
                    <a:pt x="2278" y="9164"/>
                    <a:pt x="3004" y="9320"/>
                    <a:pt x="3745" y="9320"/>
                  </a:cubicBezTo>
                  <a:cubicBezTo>
                    <a:pt x="4372" y="9320"/>
                    <a:pt x="5010" y="9208"/>
                    <a:pt x="5638" y="9072"/>
                  </a:cubicBezTo>
                  <a:lnTo>
                    <a:pt x="9222" y="4484"/>
                  </a:lnTo>
                  <a:cubicBezTo>
                    <a:pt x="9587" y="4005"/>
                    <a:pt x="9450" y="3114"/>
                    <a:pt x="9290" y="2521"/>
                  </a:cubicBezTo>
                  <a:cubicBezTo>
                    <a:pt x="8880" y="944"/>
                    <a:pt x="7366" y="1"/>
                    <a:pt x="5850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33769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3420" y="0"/>
                  </a:moveTo>
                  <a:cubicBezTo>
                    <a:pt x="3369" y="0"/>
                    <a:pt x="3317" y="2"/>
                    <a:pt x="3265" y="6"/>
                  </a:cubicBezTo>
                  <a:cubicBezTo>
                    <a:pt x="1918" y="74"/>
                    <a:pt x="1005" y="759"/>
                    <a:pt x="480" y="1969"/>
                  </a:cubicBezTo>
                  <a:cubicBezTo>
                    <a:pt x="115" y="2905"/>
                    <a:pt x="1" y="4434"/>
                    <a:pt x="937" y="5096"/>
                  </a:cubicBezTo>
                  <a:cubicBezTo>
                    <a:pt x="1335" y="5369"/>
                    <a:pt x="1766" y="5460"/>
                    <a:pt x="2206" y="5460"/>
                  </a:cubicBezTo>
                  <a:cubicBezTo>
                    <a:pt x="2574" y="5460"/>
                    <a:pt x="2947" y="5397"/>
                    <a:pt x="3311" y="5324"/>
                  </a:cubicBezTo>
                  <a:lnTo>
                    <a:pt x="5410" y="2631"/>
                  </a:lnTo>
                  <a:cubicBezTo>
                    <a:pt x="5616" y="2357"/>
                    <a:pt x="5547" y="1832"/>
                    <a:pt x="5433" y="1489"/>
                  </a:cubicBezTo>
                  <a:cubicBezTo>
                    <a:pt x="5196" y="561"/>
                    <a:pt x="4325" y="0"/>
                    <a:pt x="3420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8523667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3734" y="1"/>
                  </a:moveTo>
                  <a:cubicBezTo>
                    <a:pt x="2199" y="1"/>
                    <a:pt x="686" y="944"/>
                    <a:pt x="297" y="2521"/>
                  </a:cubicBezTo>
                  <a:cubicBezTo>
                    <a:pt x="114" y="3114"/>
                    <a:pt x="0" y="4005"/>
                    <a:pt x="366" y="4484"/>
                  </a:cubicBezTo>
                  <a:lnTo>
                    <a:pt x="3926" y="9072"/>
                  </a:lnTo>
                  <a:cubicBezTo>
                    <a:pt x="4554" y="9208"/>
                    <a:pt x="5197" y="9320"/>
                    <a:pt x="5830" y="9320"/>
                  </a:cubicBezTo>
                  <a:cubicBezTo>
                    <a:pt x="6576" y="9320"/>
                    <a:pt x="7310" y="9164"/>
                    <a:pt x="7989" y="8707"/>
                  </a:cubicBezTo>
                  <a:cubicBezTo>
                    <a:pt x="9587" y="7588"/>
                    <a:pt x="9404" y="4963"/>
                    <a:pt x="8742" y="3343"/>
                  </a:cubicBezTo>
                  <a:cubicBezTo>
                    <a:pt x="7852" y="1266"/>
                    <a:pt x="6300" y="147"/>
                    <a:pt x="3995" y="10"/>
                  </a:cubicBezTo>
                  <a:cubicBezTo>
                    <a:pt x="3908" y="4"/>
                    <a:pt x="3821" y="1"/>
                    <a:pt x="373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857301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2176" y="0"/>
                  </a:moveTo>
                  <a:cubicBezTo>
                    <a:pt x="1289" y="0"/>
                    <a:pt x="398" y="561"/>
                    <a:pt x="160" y="1489"/>
                  </a:cubicBezTo>
                  <a:cubicBezTo>
                    <a:pt x="69" y="1832"/>
                    <a:pt x="0" y="2357"/>
                    <a:pt x="206" y="2631"/>
                  </a:cubicBezTo>
                  <a:lnTo>
                    <a:pt x="2283" y="5324"/>
                  </a:lnTo>
                  <a:cubicBezTo>
                    <a:pt x="2657" y="5397"/>
                    <a:pt x="3031" y="5460"/>
                    <a:pt x="3396" y="5460"/>
                  </a:cubicBezTo>
                  <a:cubicBezTo>
                    <a:pt x="3834" y="5460"/>
                    <a:pt x="4259" y="5369"/>
                    <a:pt x="4657" y="5096"/>
                  </a:cubicBezTo>
                  <a:cubicBezTo>
                    <a:pt x="5615" y="4434"/>
                    <a:pt x="5501" y="2905"/>
                    <a:pt x="5113" y="1969"/>
                  </a:cubicBezTo>
                  <a:cubicBezTo>
                    <a:pt x="4588" y="759"/>
                    <a:pt x="3698" y="74"/>
                    <a:pt x="2329" y="6"/>
                  </a:cubicBezTo>
                  <a:cubicBezTo>
                    <a:pt x="2278" y="2"/>
                    <a:pt x="2227" y="0"/>
                    <a:pt x="2176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7484956" y="3940836"/>
              <a:ext cx="16507" cy="14928"/>
            </a:xfrm>
            <a:custGeom>
              <a:avLst/>
              <a:gdLst/>
              <a:ahLst/>
              <a:cxnLst/>
              <a:rect l="l" t="t" r="r" b="b"/>
              <a:pathLst>
                <a:path w="481" h="435" extrusionOk="0">
                  <a:moveTo>
                    <a:pt x="1" y="1"/>
                  </a:moveTo>
                  <a:cubicBezTo>
                    <a:pt x="92" y="160"/>
                    <a:pt x="184" y="297"/>
                    <a:pt x="275" y="434"/>
                  </a:cubicBezTo>
                  <a:cubicBezTo>
                    <a:pt x="343" y="343"/>
                    <a:pt x="412" y="275"/>
                    <a:pt x="480" y="183"/>
                  </a:cubicBezTo>
                  <a:cubicBezTo>
                    <a:pt x="321" y="115"/>
                    <a:pt x="161" y="69"/>
                    <a:pt x="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7390821" y="3835479"/>
              <a:ext cx="116577" cy="123646"/>
            </a:xfrm>
            <a:custGeom>
              <a:avLst/>
              <a:gdLst/>
              <a:ahLst/>
              <a:cxnLst/>
              <a:rect l="l" t="t" r="r" b="b"/>
              <a:pathLst>
                <a:path w="3397" h="3603" extrusionOk="0">
                  <a:moveTo>
                    <a:pt x="2744" y="3071"/>
                  </a:moveTo>
                  <a:lnTo>
                    <a:pt x="2744" y="3071"/>
                  </a:lnTo>
                  <a:cubicBezTo>
                    <a:pt x="2904" y="3139"/>
                    <a:pt x="3064" y="3185"/>
                    <a:pt x="3223" y="3253"/>
                  </a:cubicBezTo>
                  <a:cubicBezTo>
                    <a:pt x="3155" y="3345"/>
                    <a:pt x="3086" y="3413"/>
                    <a:pt x="3018" y="3504"/>
                  </a:cubicBezTo>
                  <a:cubicBezTo>
                    <a:pt x="2927" y="3367"/>
                    <a:pt x="2835" y="3230"/>
                    <a:pt x="2744" y="3071"/>
                  </a:cubicBezTo>
                  <a:close/>
                  <a:moveTo>
                    <a:pt x="1802" y="1"/>
                  </a:moveTo>
                  <a:cubicBezTo>
                    <a:pt x="1717" y="1"/>
                    <a:pt x="1637" y="58"/>
                    <a:pt x="1648" y="172"/>
                  </a:cubicBezTo>
                  <a:cubicBezTo>
                    <a:pt x="1763" y="1222"/>
                    <a:pt x="2173" y="2180"/>
                    <a:pt x="2744" y="3071"/>
                  </a:cubicBezTo>
                  <a:cubicBezTo>
                    <a:pt x="1945" y="2797"/>
                    <a:pt x="1101" y="2591"/>
                    <a:pt x="279" y="2386"/>
                  </a:cubicBezTo>
                  <a:cubicBezTo>
                    <a:pt x="260" y="2380"/>
                    <a:pt x="243" y="2377"/>
                    <a:pt x="226" y="2377"/>
                  </a:cubicBezTo>
                  <a:cubicBezTo>
                    <a:pt x="59" y="2377"/>
                    <a:pt x="1" y="2664"/>
                    <a:pt x="188" y="2705"/>
                  </a:cubicBezTo>
                  <a:cubicBezTo>
                    <a:pt x="1192" y="2957"/>
                    <a:pt x="2173" y="3208"/>
                    <a:pt x="3132" y="3596"/>
                  </a:cubicBezTo>
                  <a:cubicBezTo>
                    <a:pt x="3147" y="3600"/>
                    <a:pt x="3161" y="3603"/>
                    <a:pt x="3176" y="3603"/>
                  </a:cubicBezTo>
                  <a:cubicBezTo>
                    <a:pt x="3296" y="3603"/>
                    <a:pt x="3396" y="3444"/>
                    <a:pt x="3315" y="3322"/>
                  </a:cubicBezTo>
                  <a:cubicBezTo>
                    <a:pt x="2653" y="2386"/>
                    <a:pt x="2105" y="1313"/>
                    <a:pt x="1991" y="172"/>
                  </a:cubicBezTo>
                  <a:cubicBezTo>
                    <a:pt x="1979" y="58"/>
                    <a:pt x="1888" y="1"/>
                    <a:pt x="180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8618454" y="3949450"/>
              <a:ext cx="10192" cy="1022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297" y="1"/>
                  </a:moveTo>
                  <a:lnTo>
                    <a:pt x="297" y="1"/>
                  </a:lnTo>
                  <a:cubicBezTo>
                    <a:pt x="206" y="24"/>
                    <a:pt x="92" y="69"/>
                    <a:pt x="0" y="92"/>
                  </a:cubicBezTo>
                  <a:cubicBezTo>
                    <a:pt x="69" y="160"/>
                    <a:pt x="137" y="229"/>
                    <a:pt x="206" y="297"/>
                  </a:cubicBezTo>
                  <a:cubicBezTo>
                    <a:pt x="251" y="206"/>
                    <a:pt x="274" y="92"/>
                    <a:pt x="297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8613032" y="3843098"/>
              <a:ext cx="122033" cy="121381"/>
            </a:xfrm>
            <a:custGeom>
              <a:avLst/>
              <a:gdLst/>
              <a:ahLst/>
              <a:cxnLst/>
              <a:rect l="l" t="t" r="r" b="b"/>
              <a:pathLst>
                <a:path w="3556" h="3537" extrusionOk="0">
                  <a:moveTo>
                    <a:pt x="455" y="3100"/>
                  </a:moveTo>
                  <a:lnTo>
                    <a:pt x="455" y="3100"/>
                  </a:lnTo>
                  <a:cubicBezTo>
                    <a:pt x="432" y="3191"/>
                    <a:pt x="409" y="3305"/>
                    <a:pt x="364" y="3396"/>
                  </a:cubicBezTo>
                  <a:cubicBezTo>
                    <a:pt x="295" y="3328"/>
                    <a:pt x="227" y="3259"/>
                    <a:pt x="158" y="3191"/>
                  </a:cubicBezTo>
                  <a:cubicBezTo>
                    <a:pt x="250" y="3168"/>
                    <a:pt x="364" y="3123"/>
                    <a:pt x="455" y="3100"/>
                  </a:cubicBezTo>
                  <a:close/>
                  <a:moveTo>
                    <a:pt x="1049" y="0"/>
                  </a:moveTo>
                  <a:cubicBezTo>
                    <a:pt x="982" y="0"/>
                    <a:pt x="921" y="40"/>
                    <a:pt x="911" y="132"/>
                  </a:cubicBezTo>
                  <a:cubicBezTo>
                    <a:pt x="729" y="1228"/>
                    <a:pt x="364" y="2255"/>
                    <a:pt x="21" y="3305"/>
                  </a:cubicBezTo>
                  <a:cubicBezTo>
                    <a:pt x="0" y="3430"/>
                    <a:pt x="94" y="3536"/>
                    <a:pt x="215" y="3536"/>
                  </a:cubicBezTo>
                  <a:cubicBezTo>
                    <a:pt x="226" y="3536"/>
                    <a:pt x="238" y="3535"/>
                    <a:pt x="250" y="3533"/>
                  </a:cubicBezTo>
                  <a:cubicBezTo>
                    <a:pt x="1345" y="3237"/>
                    <a:pt x="2349" y="2666"/>
                    <a:pt x="3377" y="2232"/>
                  </a:cubicBezTo>
                  <a:cubicBezTo>
                    <a:pt x="3555" y="2153"/>
                    <a:pt x="3458" y="1918"/>
                    <a:pt x="3294" y="1918"/>
                  </a:cubicBezTo>
                  <a:cubicBezTo>
                    <a:pt x="3270" y="1918"/>
                    <a:pt x="3244" y="1924"/>
                    <a:pt x="3217" y="1936"/>
                  </a:cubicBezTo>
                  <a:cubicBezTo>
                    <a:pt x="2304" y="2324"/>
                    <a:pt x="1414" y="2803"/>
                    <a:pt x="455" y="3100"/>
                  </a:cubicBezTo>
                  <a:cubicBezTo>
                    <a:pt x="775" y="2141"/>
                    <a:pt x="1071" y="1205"/>
                    <a:pt x="1231" y="224"/>
                  </a:cubicBezTo>
                  <a:cubicBezTo>
                    <a:pt x="1258" y="88"/>
                    <a:pt x="1147" y="0"/>
                    <a:pt x="104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7104263" y="3698961"/>
              <a:ext cx="1912102" cy="1443497"/>
            </a:xfrm>
            <a:custGeom>
              <a:avLst/>
              <a:gdLst/>
              <a:ahLst/>
              <a:cxnLst/>
              <a:rect l="l" t="t" r="r" b="b"/>
              <a:pathLst>
                <a:path w="55718" h="42063" extrusionOk="0">
                  <a:moveTo>
                    <a:pt x="27660" y="0"/>
                  </a:moveTo>
                  <a:cubicBezTo>
                    <a:pt x="21414" y="0"/>
                    <a:pt x="16216" y="1914"/>
                    <a:pt x="13262" y="4606"/>
                  </a:cubicBezTo>
                  <a:cubicBezTo>
                    <a:pt x="10569" y="7071"/>
                    <a:pt x="8469" y="9149"/>
                    <a:pt x="6392" y="12184"/>
                  </a:cubicBezTo>
                  <a:cubicBezTo>
                    <a:pt x="5479" y="13508"/>
                    <a:pt x="1644" y="19078"/>
                    <a:pt x="2283" y="20607"/>
                  </a:cubicBezTo>
                  <a:cubicBezTo>
                    <a:pt x="2535" y="21063"/>
                    <a:pt x="4794" y="20995"/>
                    <a:pt x="5274" y="21337"/>
                  </a:cubicBezTo>
                  <a:cubicBezTo>
                    <a:pt x="2945" y="23209"/>
                    <a:pt x="1941" y="25377"/>
                    <a:pt x="366" y="28276"/>
                  </a:cubicBezTo>
                  <a:cubicBezTo>
                    <a:pt x="960" y="28276"/>
                    <a:pt x="1918" y="28230"/>
                    <a:pt x="2740" y="28208"/>
                  </a:cubicBezTo>
                  <a:lnTo>
                    <a:pt x="2740" y="28208"/>
                  </a:lnTo>
                  <a:cubicBezTo>
                    <a:pt x="731" y="32111"/>
                    <a:pt x="92" y="37475"/>
                    <a:pt x="1" y="42063"/>
                  </a:cubicBezTo>
                  <a:lnTo>
                    <a:pt x="55056" y="42063"/>
                  </a:lnTo>
                  <a:cubicBezTo>
                    <a:pt x="55717" y="37269"/>
                    <a:pt x="54576" y="32681"/>
                    <a:pt x="51951" y="27591"/>
                  </a:cubicBezTo>
                  <a:cubicBezTo>
                    <a:pt x="52773" y="27454"/>
                    <a:pt x="53846" y="27523"/>
                    <a:pt x="54690" y="27386"/>
                  </a:cubicBezTo>
                  <a:cubicBezTo>
                    <a:pt x="53914" y="25742"/>
                    <a:pt x="51472" y="23665"/>
                    <a:pt x="50011" y="22524"/>
                  </a:cubicBezTo>
                  <a:cubicBezTo>
                    <a:pt x="50582" y="22022"/>
                    <a:pt x="52727" y="21611"/>
                    <a:pt x="53070" y="20995"/>
                  </a:cubicBezTo>
                  <a:cubicBezTo>
                    <a:pt x="53275" y="20401"/>
                    <a:pt x="52020" y="17708"/>
                    <a:pt x="51632" y="17115"/>
                  </a:cubicBezTo>
                  <a:cubicBezTo>
                    <a:pt x="49372" y="13006"/>
                    <a:pt x="44624" y="1593"/>
                    <a:pt x="30267" y="110"/>
                  </a:cubicBezTo>
                  <a:cubicBezTo>
                    <a:pt x="29381" y="36"/>
                    <a:pt x="28511" y="0"/>
                    <a:pt x="27660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7351012" y="4170940"/>
              <a:ext cx="1384162" cy="971528"/>
            </a:xfrm>
            <a:custGeom>
              <a:avLst/>
              <a:gdLst/>
              <a:ahLst/>
              <a:cxnLst/>
              <a:rect l="l" t="t" r="r" b="b"/>
              <a:pathLst>
                <a:path w="40334" h="28310" extrusionOk="0">
                  <a:moveTo>
                    <a:pt x="20932" y="1"/>
                  </a:moveTo>
                  <a:cubicBezTo>
                    <a:pt x="18033" y="1"/>
                    <a:pt x="14893" y="1069"/>
                    <a:pt x="13034" y="1946"/>
                  </a:cubicBezTo>
                  <a:cubicBezTo>
                    <a:pt x="9702" y="3613"/>
                    <a:pt x="6597" y="6466"/>
                    <a:pt x="4817" y="9570"/>
                  </a:cubicBezTo>
                  <a:cubicBezTo>
                    <a:pt x="1667" y="14934"/>
                    <a:pt x="1" y="22010"/>
                    <a:pt x="960" y="28310"/>
                  </a:cubicBezTo>
                  <a:lnTo>
                    <a:pt x="39443" y="28310"/>
                  </a:lnTo>
                  <a:cubicBezTo>
                    <a:pt x="40333" y="19339"/>
                    <a:pt x="34741" y="896"/>
                    <a:pt x="21731" y="29"/>
                  </a:cubicBezTo>
                  <a:cubicBezTo>
                    <a:pt x="21467" y="10"/>
                    <a:pt x="21201" y="1"/>
                    <a:pt x="20932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7906418" y="4342669"/>
              <a:ext cx="18806" cy="14928"/>
            </a:xfrm>
            <a:custGeom>
              <a:avLst/>
              <a:gdLst/>
              <a:ahLst/>
              <a:cxnLst/>
              <a:rect l="l" t="t" r="r" b="b"/>
              <a:pathLst>
                <a:path w="548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7964382" y="4292564"/>
              <a:ext cx="18806" cy="14894"/>
            </a:xfrm>
            <a:custGeom>
              <a:avLst/>
              <a:gdLst/>
              <a:ahLst/>
              <a:cxnLst/>
              <a:rect l="l" t="t" r="r" b="b"/>
              <a:pathLst>
                <a:path w="548" h="434" extrusionOk="0">
                  <a:moveTo>
                    <a:pt x="274" y="0"/>
                  </a:moveTo>
                  <a:cubicBezTo>
                    <a:pt x="0" y="0"/>
                    <a:pt x="0" y="434"/>
                    <a:pt x="274" y="434"/>
                  </a:cubicBezTo>
                  <a:cubicBezTo>
                    <a:pt x="548" y="434"/>
                    <a:pt x="548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7970628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8" y="434"/>
                    <a:pt x="548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8218166" y="4342669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8159413" y="4292564"/>
              <a:ext cx="19630" cy="14894"/>
            </a:xfrm>
            <a:custGeom>
              <a:avLst/>
              <a:gdLst/>
              <a:ahLst/>
              <a:cxnLst/>
              <a:rect l="l" t="t" r="r" b="b"/>
              <a:pathLst>
                <a:path w="572" h="434" extrusionOk="0">
                  <a:moveTo>
                    <a:pt x="274" y="0"/>
                  </a:moveTo>
                  <a:cubicBezTo>
                    <a:pt x="1" y="0"/>
                    <a:pt x="1" y="434"/>
                    <a:pt x="274" y="434"/>
                  </a:cubicBezTo>
                  <a:cubicBezTo>
                    <a:pt x="571" y="434"/>
                    <a:pt x="571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8153922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9" y="434"/>
                    <a:pt x="549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7725046" y="4015067"/>
              <a:ext cx="146913" cy="141800"/>
            </a:xfrm>
            <a:custGeom>
              <a:avLst/>
              <a:gdLst/>
              <a:ahLst/>
              <a:cxnLst/>
              <a:rect l="l" t="t" r="r" b="b"/>
              <a:pathLst>
                <a:path w="4281" h="4132" extrusionOk="0">
                  <a:moveTo>
                    <a:pt x="2088" y="1"/>
                  </a:moveTo>
                  <a:cubicBezTo>
                    <a:pt x="376" y="1"/>
                    <a:pt x="12" y="2262"/>
                    <a:pt x="12" y="3635"/>
                  </a:cubicBezTo>
                  <a:cubicBezTo>
                    <a:pt x="1" y="3966"/>
                    <a:pt x="258" y="4132"/>
                    <a:pt x="517" y="4132"/>
                  </a:cubicBezTo>
                  <a:cubicBezTo>
                    <a:pt x="777" y="4132"/>
                    <a:pt x="1040" y="3966"/>
                    <a:pt x="1040" y="3635"/>
                  </a:cubicBezTo>
                  <a:cubicBezTo>
                    <a:pt x="1040" y="2914"/>
                    <a:pt x="1081" y="1044"/>
                    <a:pt x="2125" y="1044"/>
                  </a:cubicBezTo>
                  <a:cubicBezTo>
                    <a:pt x="2172" y="1044"/>
                    <a:pt x="2221" y="1048"/>
                    <a:pt x="2272" y="1056"/>
                  </a:cubicBezTo>
                  <a:cubicBezTo>
                    <a:pt x="3117" y="1170"/>
                    <a:pt x="3185" y="2836"/>
                    <a:pt x="3208" y="3453"/>
                  </a:cubicBezTo>
                  <a:cubicBezTo>
                    <a:pt x="3231" y="3784"/>
                    <a:pt x="3505" y="3949"/>
                    <a:pt x="3767" y="3949"/>
                  </a:cubicBezTo>
                  <a:cubicBezTo>
                    <a:pt x="4030" y="3949"/>
                    <a:pt x="4281" y="3784"/>
                    <a:pt x="4258" y="3453"/>
                  </a:cubicBezTo>
                  <a:cubicBezTo>
                    <a:pt x="4189" y="2243"/>
                    <a:pt x="3938" y="257"/>
                    <a:pt x="2432" y="29"/>
                  </a:cubicBezTo>
                  <a:cubicBezTo>
                    <a:pt x="2312" y="10"/>
                    <a:pt x="2197" y="1"/>
                    <a:pt x="2088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8236183" y="4015067"/>
              <a:ext cx="146501" cy="141800"/>
            </a:xfrm>
            <a:custGeom>
              <a:avLst/>
              <a:gdLst/>
              <a:ahLst/>
              <a:cxnLst/>
              <a:rect l="l" t="t" r="r" b="b"/>
              <a:pathLst>
                <a:path w="4269" h="4132" extrusionOk="0">
                  <a:moveTo>
                    <a:pt x="2095" y="1"/>
                  </a:moveTo>
                  <a:cubicBezTo>
                    <a:pt x="364" y="1"/>
                    <a:pt x="0" y="2262"/>
                    <a:pt x="0" y="3635"/>
                  </a:cubicBezTo>
                  <a:cubicBezTo>
                    <a:pt x="0" y="3966"/>
                    <a:pt x="257" y="4132"/>
                    <a:pt x="517" y="4132"/>
                  </a:cubicBezTo>
                  <a:cubicBezTo>
                    <a:pt x="777" y="4132"/>
                    <a:pt x="1039" y="3966"/>
                    <a:pt x="1050" y="3635"/>
                  </a:cubicBezTo>
                  <a:cubicBezTo>
                    <a:pt x="1050" y="2914"/>
                    <a:pt x="1071" y="1044"/>
                    <a:pt x="2133" y="1044"/>
                  </a:cubicBezTo>
                  <a:cubicBezTo>
                    <a:pt x="2181" y="1044"/>
                    <a:pt x="2231" y="1048"/>
                    <a:pt x="2283" y="1056"/>
                  </a:cubicBezTo>
                  <a:cubicBezTo>
                    <a:pt x="3105" y="1170"/>
                    <a:pt x="3173" y="2836"/>
                    <a:pt x="3219" y="3453"/>
                  </a:cubicBezTo>
                  <a:cubicBezTo>
                    <a:pt x="3242" y="3784"/>
                    <a:pt x="3510" y="3949"/>
                    <a:pt x="3767" y="3949"/>
                  </a:cubicBezTo>
                  <a:cubicBezTo>
                    <a:pt x="4023" y="3949"/>
                    <a:pt x="4269" y="3784"/>
                    <a:pt x="4246" y="3453"/>
                  </a:cubicBezTo>
                  <a:cubicBezTo>
                    <a:pt x="4178" y="2243"/>
                    <a:pt x="3926" y="257"/>
                    <a:pt x="2443" y="29"/>
                  </a:cubicBezTo>
                  <a:cubicBezTo>
                    <a:pt x="2321" y="10"/>
                    <a:pt x="2206" y="1"/>
                    <a:pt x="209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7471640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1" y="1"/>
                    <a:pt x="1" y="366"/>
                    <a:pt x="229" y="366"/>
                  </a:cubicBezTo>
                  <a:lnTo>
                    <a:pt x="4863" y="366"/>
                  </a:lnTo>
                  <a:cubicBezTo>
                    <a:pt x="5091" y="366"/>
                    <a:pt x="5091" y="1"/>
                    <a:pt x="4863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7523495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283" y="0"/>
                  </a:moveTo>
                  <a:cubicBezTo>
                    <a:pt x="115" y="0"/>
                    <a:pt x="0" y="235"/>
                    <a:pt x="179" y="314"/>
                  </a:cubicBezTo>
                  <a:cubicBezTo>
                    <a:pt x="1252" y="816"/>
                    <a:pt x="2325" y="1341"/>
                    <a:pt x="3375" y="1844"/>
                  </a:cubicBezTo>
                  <a:cubicBezTo>
                    <a:pt x="3401" y="1855"/>
                    <a:pt x="3428" y="1861"/>
                    <a:pt x="3453" y="1861"/>
                  </a:cubicBezTo>
                  <a:cubicBezTo>
                    <a:pt x="3621" y="1861"/>
                    <a:pt x="3736" y="1626"/>
                    <a:pt x="3557" y="1547"/>
                  </a:cubicBezTo>
                  <a:cubicBezTo>
                    <a:pt x="2484" y="1022"/>
                    <a:pt x="1434" y="520"/>
                    <a:pt x="362" y="18"/>
                  </a:cubicBezTo>
                  <a:cubicBezTo>
                    <a:pt x="335" y="6"/>
                    <a:pt x="308" y="0"/>
                    <a:pt x="28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7536090" y="4270566"/>
              <a:ext cx="111601" cy="68326"/>
            </a:xfrm>
            <a:custGeom>
              <a:avLst/>
              <a:gdLst/>
              <a:ahLst/>
              <a:cxnLst/>
              <a:rect l="l" t="t" r="r" b="b"/>
              <a:pathLst>
                <a:path w="3252" h="1991" extrusionOk="0">
                  <a:moveTo>
                    <a:pt x="2996" y="1"/>
                  </a:moveTo>
                  <a:cubicBezTo>
                    <a:pt x="2970" y="1"/>
                    <a:pt x="2943" y="8"/>
                    <a:pt x="2916" y="25"/>
                  </a:cubicBezTo>
                  <a:cubicBezTo>
                    <a:pt x="2003" y="573"/>
                    <a:pt x="1067" y="1120"/>
                    <a:pt x="154" y="1668"/>
                  </a:cubicBezTo>
                  <a:cubicBezTo>
                    <a:pt x="0" y="1765"/>
                    <a:pt x="90" y="1991"/>
                    <a:pt x="245" y="1991"/>
                  </a:cubicBezTo>
                  <a:cubicBezTo>
                    <a:pt x="274" y="1991"/>
                    <a:pt x="305" y="1983"/>
                    <a:pt x="337" y="1965"/>
                  </a:cubicBezTo>
                  <a:cubicBezTo>
                    <a:pt x="1250" y="1417"/>
                    <a:pt x="2163" y="892"/>
                    <a:pt x="3076" y="344"/>
                  </a:cubicBezTo>
                  <a:cubicBezTo>
                    <a:pt x="3251" y="247"/>
                    <a:pt x="3144" y="1"/>
                    <a:pt x="2996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8411652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0" y="1"/>
                    <a:pt x="0" y="366"/>
                    <a:pt x="229" y="366"/>
                  </a:cubicBezTo>
                  <a:lnTo>
                    <a:pt x="4862" y="366"/>
                  </a:lnTo>
                  <a:cubicBezTo>
                    <a:pt x="5090" y="366"/>
                    <a:pt x="5090" y="1"/>
                    <a:pt x="4862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8406298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3453" y="0"/>
                  </a:moveTo>
                  <a:cubicBezTo>
                    <a:pt x="3428" y="0"/>
                    <a:pt x="3402" y="6"/>
                    <a:pt x="3375" y="18"/>
                  </a:cubicBezTo>
                  <a:cubicBezTo>
                    <a:pt x="2302" y="520"/>
                    <a:pt x="1252" y="1022"/>
                    <a:pt x="179" y="1547"/>
                  </a:cubicBezTo>
                  <a:cubicBezTo>
                    <a:pt x="1" y="1626"/>
                    <a:pt x="115" y="1861"/>
                    <a:pt x="283" y="1861"/>
                  </a:cubicBezTo>
                  <a:cubicBezTo>
                    <a:pt x="308" y="1861"/>
                    <a:pt x="335" y="1855"/>
                    <a:pt x="362" y="1844"/>
                  </a:cubicBezTo>
                  <a:cubicBezTo>
                    <a:pt x="1412" y="1341"/>
                    <a:pt x="2485" y="816"/>
                    <a:pt x="3557" y="314"/>
                  </a:cubicBezTo>
                  <a:cubicBezTo>
                    <a:pt x="3736" y="235"/>
                    <a:pt x="3621" y="0"/>
                    <a:pt x="345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8410348" y="4270566"/>
              <a:ext cx="111566" cy="68326"/>
            </a:xfrm>
            <a:custGeom>
              <a:avLst/>
              <a:gdLst/>
              <a:ahLst/>
              <a:cxnLst/>
              <a:rect l="l" t="t" r="r" b="b"/>
              <a:pathLst>
                <a:path w="3251" h="1991" extrusionOk="0">
                  <a:moveTo>
                    <a:pt x="255" y="1"/>
                  </a:moveTo>
                  <a:cubicBezTo>
                    <a:pt x="107" y="1"/>
                    <a:pt x="0" y="247"/>
                    <a:pt x="175" y="344"/>
                  </a:cubicBezTo>
                  <a:cubicBezTo>
                    <a:pt x="1088" y="892"/>
                    <a:pt x="2001" y="1417"/>
                    <a:pt x="2914" y="1965"/>
                  </a:cubicBezTo>
                  <a:cubicBezTo>
                    <a:pt x="2947" y="1983"/>
                    <a:pt x="2978" y="1991"/>
                    <a:pt x="3006" y="1991"/>
                  </a:cubicBezTo>
                  <a:cubicBezTo>
                    <a:pt x="3161" y="1991"/>
                    <a:pt x="3251" y="1765"/>
                    <a:pt x="3097" y="1668"/>
                  </a:cubicBezTo>
                  <a:cubicBezTo>
                    <a:pt x="2184" y="1120"/>
                    <a:pt x="1248" y="573"/>
                    <a:pt x="335" y="25"/>
                  </a:cubicBezTo>
                  <a:cubicBezTo>
                    <a:pt x="308" y="8"/>
                    <a:pt x="281" y="1"/>
                    <a:pt x="25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8034082" y="4254162"/>
              <a:ext cx="107345" cy="255391"/>
            </a:xfrm>
            <a:custGeom>
              <a:avLst/>
              <a:gdLst/>
              <a:ahLst/>
              <a:cxnLst/>
              <a:rect l="l" t="t" r="r" b="b"/>
              <a:pathLst>
                <a:path w="3128" h="7442" extrusionOk="0">
                  <a:moveTo>
                    <a:pt x="1461" y="1"/>
                  </a:moveTo>
                  <a:lnTo>
                    <a:pt x="1416" y="115"/>
                  </a:lnTo>
                  <a:cubicBezTo>
                    <a:pt x="1461" y="1576"/>
                    <a:pt x="1507" y="3288"/>
                    <a:pt x="206" y="4292"/>
                  </a:cubicBezTo>
                  <a:cubicBezTo>
                    <a:pt x="1" y="5798"/>
                    <a:pt x="206" y="6300"/>
                    <a:pt x="320" y="7373"/>
                  </a:cubicBezTo>
                  <a:cubicBezTo>
                    <a:pt x="491" y="7419"/>
                    <a:pt x="845" y="7442"/>
                    <a:pt x="1310" y="7442"/>
                  </a:cubicBezTo>
                  <a:cubicBezTo>
                    <a:pt x="1775" y="7442"/>
                    <a:pt x="2352" y="7419"/>
                    <a:pt x="2968" y="7373"/>
                  </a:cubicBezTo>
                  <a:cubicBezTo>
                    <a:pt x="3082" y="6506"/>
                    <a:pt x="3128" y="5798"/>
                    <a:pt x="3128" y="4520"/>
                  </a:cubicBezTo>
                  <a:cubicBezTo>
                    <a:pt x="1256" y="3402"/>
                    <a:pt x="1553" y="868"/>
                    <a:pt x="1461" y="1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7843341" y="4225746"/>
              <a:ext cx="257347" cy="211259"/>
            </a:xfrm>
            <a:custGeom>
              <a:avLst/>
              <a:gdLst/>
              <a:ahLst/>
              <a:cxnLst/>
              <a:rect l="l" t="t" r="r" b="b"/>
              <a:pathLst>
                <a:path w="7499" h="6156" extrusionOk="0">
                  <a:moveTo>
                    <a:pt x="6901" y="0"/>
                  </a:moveTo>
                  <a:cubicBezTo>
                    <a:pt x="6701" y="0"/>
                    <a:pt x="6476" y="179"/>
                    <a:pt x="6517" y="441"/>
                  </a:cubicBezTo>
                  <a:cubicBezTo>
                    <a:pt x="6768" y="2130"/>
                    <a:pt x="6700" y="4161"/>
                    <a:pt x="5056" y="5143"/>
                  </a:cubicBezTo>
                  <a:cubicBezTo>
                    <a:pt x="4639" y="5394"/>
                    <a:pt x="4137" y="5512"/>
                    <a:pt x="3623" y="5512"/>
                  </a:cubicBezTo>
                  <a:cubicBezTo>
                    <a:pt x="2225" y="5512"/>
                    <a:pt x="747" y="4638"/>
                    <a:pt x="697" y="3203"/>
                  </a:cubicBezTo>
                  <a:cubicBezTo>
                    <a:pt x="685" y="2974"/>
                    <a:pt x="508" y="2860"/>
                    <a:pt x="337" y="2860"/>
                  </a:cubicBezTo>
                  <a:cubicBezTo>
                    <a:pt x="166" y="2860"/>
                    <a:pt x="1" y="2974"/>
                    <a:pt x="12" y="3203"/>
                  </a:cubicBezTo>
                  <a:cubicBezTo>
                    <a:pt x="71" y="5186"/>
                    <a:pt x="1886" y="6155"/>
                    <a:pt x="3671" y="6155"/>
                  </a:cubicBezTo>
                  <a:cubicBezTo>
                    <a:pt x="3961" y="6155"/>
                    <a:pt x="4251" y="6130"/>
                    <a:pt x="4531" y="6079"/>
                  </a:cubicBezTo>
                  <a:cubicBezTo>
                    <a:pt x="7225" y="5576"/>
                    <a:pt x="7499" y="2426"/>
                    <a:pt x="7179" y="258"/>
                  </a:cubicBezTo>
                  <a:cubicBezTo>
                    <a:pt x="7152" y="77"/>
                    <a:pt x="7032" y="0"/>
                    <a:pt x="6901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8072073" y="4242425"/>
              <a:ext cx="250140" cy="195816"/>
            </a:xfrm>
            <a:custGeom>
              <a:avLst/>
              <a:gdLst/>
              <a:ahLst/>
              <a:cxnLst/>
              <a:rect l="l" t="t" r="r" b="b"/>
              <a:pathLst>
                <a:path w="7289" h="5706" extrusionOk="0">
                  <a:moveTo>
                    <a:pt x="337" y="0"/>
                  </a:moveTo>
                  <a:cubicBezTo>
                    <a:pt x="166" y="0"/>
                    <a:pt x="1" y="114"/>
                    <a:pt x="12" y="343"/>
                  </a:cubicBezTo>
                  <a:cubicBezTo>
                    <a:pt x="149" y="2694"/>
                    <a:pt x="263" y="4794"/>
                    <a:pt x="2865" y="5570"/>
                  </a:cubicBezTo>
                  <a:cubicBezTo>
                    <a:pt x="3179" y="5662"/>
                    <a:pt x="3487" y="5706"/>
                    <a:pt x="3784" y="5706"/>
                  </a:cubicBezTo>
                  <a:cubicBezTo>
                    <a:pt x="5538" y="5706"/>
                    <a:pt x="6935" y="4199"/>
                    <a:pt x="7248" y="2443"/>
                  </a:cubicBezTo>
                  <a:cubicBezTo>
                    <a:pt x="7289" y="2182"/>
                    <a:pt x="7066" y="2012"/>
                    <a:pt x="6867" y="2012"/>
                  </a:cubicBezTo>
                  <a:cubicBezTo>
                    <a:pt x="6735" y="2012"/>
                    <a:pt x="6613" y="2087"/>
                    <a:pt x="6586" y="2260"/>
                  </a:cubicBezTo>
                  <a:cubicBezTo>
                    <a:pt x="6305" y="3890"/>
                    <a:pt x="5194" y="4951"/>
                    <a:pt x="3719" y="4951"/>
                  </a:cubicBezTo>
                  <a:cubicBezTo>
                    <a:pt x="3397" y="4951"/>
                    <a:pt x="3057" y="4900"/>
                    <a:pt x="2705" y="4794"/>
                  </a:cubicBezTo>
                  <a:cubicBezTo>
                    <a:pt x="674" y="4177"/>
                    <a:pt x="811" y="2009"/>
                    <a:pt x="697" y="343"/>
                  </a:cubicBezTo>
                  <a:cubicBezTo>
                    <a:pt x="685" y="114"/>
                    <a:pt x="508" y="0"/>
                    <a:pt x="337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7875841" y="4140157"/>
              <a:ext cx="376017" cy="128142"/>
            </a:xfrm>
            <a:custGeom>
              <a:avLst/>
              <a:gdLst/>
              <a:ahLst/>
              <a:cxnLst/>
              <a:rect l="l" t="t" r="r" b="b"/>
              <a:pathLst>
                <a:path w="10957" h="3734" extrusionOk="0">
                  <a:moveTo>
                    <a:pt x="7985" y="1"/>
                  </a:moveTo>
                  <a:cubicBezTo>
                    <a:pt x="7173" y="1"/>
                    <a:pt x="6256" y="104"/>
                    <a:pt x="5730" y="104"/>
                  </a:cubicBezTo>
                  <a:cubicBezTo>
                    <a:pt x="5271" y="104"/>
                    <a:pt x="4552" y="47"/>
                    <a:pt x="3836" y="47"/>
                  </a:cubicBezTo>
                  <a:cubicBezTo>
                    <a:pt x="3055" y="47"/>
                    <a:pt x="2278" y="115"/>
                    <a:pt x="1850" y="401"/>
                  </a:cubicBezTo>
                  <a:cubicBezTo>
                    <a:pt x="1" y="1474"/>
                    <a:pt x="5068" y="3323"/>
                    <a:pt x="5958" y="3734"/>
                  </a:cubicBezTo>
                  <a:cubicBezTo>
                    <a:pt x="6848" y="3551"/>
                    <a:pt x="10957" y="1109"/>
                    <a:pt x="9359" y="218"/>
                  </a:cubicBezTo>
                  <a:cubicBezTo>
                    <a:pt x="9060" y="50"/>
                    <a:pt x="8548" y="1"/>
                    <a:pt x="798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7303241" y="4298432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290"/>
                  </a:lnTo>
                  <a:cubicBezTo>
                    <a:pt x="1" y="1404"/>
                    <a:pt x="86" y="1461"/>
                    <a:pt x="172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7338485" y="4298432"/>
              <a:ext cx="11805" cy="44681"/>
            </a:xfrm>
            <a:custGeom>
              <a:avLst/>
              <a:gdLst/>
              <a:ahLst/>
              <a:cxnLst/>
              <a:rect l="l" t="t" r="r" b="b"/>
              <a:pathLst>
                <a:path w="344" h="130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130"/>
                  </a:lnTo>
                  <a:cubicBezTo>
                    <a:pt x="1" y="1244"/>
                    <a:pt x="86" y="1301"/>
                    <a:pt x="172" y="1301"/>
                  </a:cubicBezTo>
                  <a:cubicBezTo>
                    <a:pt x="257" y="1301"/>
                    <a:pt x="343" y="1244"/>
                    <a:pt x="343" y="113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7316556" y="4358730"/>
              <a:ext cx="11771" cy="38436"/>
            </a:xfrm>
            <a:custGeom>
              <a:avLst/>
              <a:gdLst/>
              <a:ahLst/>
              <a:cxnLst/>
              <a:rect l="l" t="t" r="r" b="b"/>
              <a:pathLst>
                <a:path w="343" h="112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948"/>
                  </a:lnTo>
                  <a:cubicBezTo>
                    <a:pt x="1" y="1062"/>
                    <a:pt x="86" y="1119"/>
                    <a:pt x="172" y="1119"/>
                  </a:cubicBezTo>
                  <a:cubicBezTo>
                    <a:pt x="257" y="1119"/>
                    <a:pt x="343" y="1062"/>
                    <a:pt x="343" y="94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7611075" y="3873675"/>
              <a:ext cx="11805" cy="44098"/>
            </a:xfrm>
            <a:custGeom>
              <a:avLst/>
              <a:gdLst/>
              <a:ahLst/>
              <a:cxnLst/>
              <a:rect l="l" t="t" r="r" b="b"/>
              <a:pathLst>
                <a:path w="344" h="1285" extrusionOk="0">
                  <a:moveTo>
                    <a:pt x="172" y="0"/>
                  </a:moveTo>
                  <a:cubicBezTo>
                    <a:pt x="86" y="0"/>
                    <a:pt x="1" y="52"/>
                    <a:pt x="1" y="154"/>
                  </a:cubicBezTo>
                  <a:lnTo>
                    <a:pt x="1" y="1113"/>
                  </a:lnTo>
                  <a:cubicBezTo>
                    <a:pt x="1" y="1227"/>
                    <a:pt x="86" y="1284"/>
                    <a:pt x="172" y="1284"/>
                  </a:cubicBezTo>
                  <a:cubicBezTo>
                    <a:pt x="258" y="1284"/>
                    <a:pt x="343" y="1227"/>
                    <a:pt x="343" y="1113"/>
                  </a:cubicBezTo>
                  <a:lnTo>
                    <a:pt x="343" y="154"/>
                  </a:lnTo>
                  <a:cubicBezTo>
                    <a:pt x="343" y="52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7649478" y="3865233"/>
              <a:ext cx="11771" cy="41558"/>
            </a:xfrm>
            <a:custGeom>
              <a:avLst/>
              <a:gdLst/>
              <a:ahLst/>
              <a:cxnLst/>
              <a:rect l="l" t="t" r="r" b="b"/>
              <a:pathLst>
                <a:path w="343" h="1211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040"/>
                  </a:lnTo>
                  <a:cubicBezTo>
                    <a:pt x="0" y="1154"/>
                    <a:pt x="86" y="1211"/>
                    <a:pt x="172" y="1211"/>
                  </a:cubicBezTo>
                  <a:cubicBezTo>
                    <a:pt x="257" y="1211"/>
                    <a:pt x="343" y="1154"/>
                    <a:pt x="343" y="1040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7629882" y="3930850"/>
              <a:ext cx="11805" cy="35690"/>
            </a:xfrm>
            <a:custGeom>
              <a:avLst/>
              <a:gdLst/>
              <a:ahLst/>
              <a:cxnLst/>
              <a:rect l="l" t="t" r="r" b="b"/>
              <a:pathLst>
                <a:path w="344" h="1040" extrusionOk="0">
                  <a:moveTo>
                    <a:pt x="172" y="1"/>
                  </a:moveTo>
                  <a:cubicBezTo>
                    <a:pt x="86" y="1"/>
                    <a:pt x="1" y="52"/>
                    <a:pt x="1" y="155"/>
                  </a:cubicBezTo>
                  <a:lnTo>
                    <a:pt x="1" y="885"/>
                  </a:lnTo>
                  <a:cubicBezTo>
                    <a:pt x="1" y="988"/>
                    <a:pt x="86" y="1039"/>
                    <a:pt x="172" y="1039"/>
                  </a:cubicBezTo>
                  <a:cubicBezTo>
                    <a:pt x="257" y="1039"/>
                    <a:pt x="343" y="988"/>
                    <a:pt x="343" y="885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8309040" y="3832356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1" y="0"/>
                  </a:moveTo>
                  <a:cubicBezTo>
                    <a:pt x="86" y="0"/>
                    <a:pt x="0" y="57"/>
                    <a:pt x="0" y="172"/>
                  </a:cubicBezTo>
                  <a:lnTo>
                    <a:pt x="0" y="1290"/>
                  </a:lnTo>
                  <a:cubicBezTo>
                    <a:pt x="0" y="1404"/>
                    <a:pt x="86" y="1461"/>
                    <a:pt x="171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8352110" y="3837847"/>
              <a:ext cx="11771" cy="47015"/>
            </a:xfrm>
            <a:custGeom>
              <a:avLst/>
              <a:gdLst/>
              <a:ahLst/>
              <a:cxnLst/>
              <a:rect l="l" t="t" r="r" b="b"/>
              <a:pathLst>
                <a:path w="343" h="137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198"/>
                  </a:lnTo>
                  <a:cubicBezTo>
                    <a:pt x="1" y="1313"/>
                    <a:pt x="86" y="1370"/>
                    <a:pt x="172" y="1370"/>
                  </a:cubicBezTo>
                  <a:cubicBezTo>
                    <a:pt x="257" y="1370"/>
                    <a:pt x="343" y="1313"/>
                    <a:pt x="343" y="1198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8335671" y="3905969"/>
              <a:ext cx="12560" cy="36068"/>
            </a:xfrm>
            <a:custGeom>
              <a:avLst/>
              <a:gdLst/>
              <a:ahLst/>
              <a:cxnLst/>
              <a:rect l="l" t="t" r="r" b="b"/>
              <a:pathLst>
                <a:path w="366" h="105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880"/>
                  </a:lnTo>
                  <a:cubicBezTo>
                    <a:pt x="0" y="994"/>
                    <a:pt x="92" y="1051"/>
                    <a:pt x="183" y="1051"/>
                  </a:cubicBezTo>
                  <a:cubicBezTo>
                    <a:pt x="274" y="1051"/>
                    <a:pt x="365" y="994"/>
                    <a:pt x="365" y="880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8679540" y="4268644"/>
              <a:ext cx="11771" cy="54874"/>
            </a:xfrm>
            <a:custGeom>
              <a:avLst/>
              <a:gdLst/>
              <a:ahLst/>
              <a:cxnLst/>
              <a:rect l="l" t="t" r="r" b="b"/>
              <a:pathLst>
                <a:path w="343" h="1599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428"/>
                  </a:lnTo>
                  <a:cubicBezTo>
                    <a:pt x="1" y="1542"/>
                    <a:pt x="86" y="1599"/>
                    <a:pt x="172" y="1599"/>
                  </a:cubicBezTo>
                  <a:cubicBezTo>
                    <a:pt x="257" y="1599"/>
                    <a:pt x="343" y="1542"/>
                    <a:pt x="343" y="142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8717153" y="4276503"/>
              <a:ext cx="12560" cy="44681"/>
            </a:xfrm>
            <a:custGeom>
              <a:avLst/>
              <a:gdLst/>
              <a:ahLst/>
              <a:cxnLst/>
              <a:rect l="l" t="t" r="r" b="b"/>
              <a:pathLst>
                <a:path w="366" h="1302" extrusionOk="0">
                  <a:moveTo>
                    <a:pt x="183" y="0"/>
                  </a:moveTo>
                  <a:cubicBezTo>
                    <a:pt x="92" y="0"/>
                    <a:pt x="0" y="57"/>
                    <a:pt x="0" y="171"/>
                  </a:cubicBezTo>
                  <a:lnTo>
                    <a:pt x="0" y="1130"/>
                  </a:lnTo>
                  <a:cubicBezTo>
                    <a:pt x="0" y="1244"/>
                    <a:pt x="92" y="1301"/>
                    <a:pt x="183" y="1301"/>
                  </a:cubicBezTo>
                  <a:cubicBezTo>
                    <a:pt x="274" y="1301"/>
                    <a:pt x="365" y="1244"/>
                    <a:pt x="365" y="1130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8706961" y="4342291"/>
              <a:ext cx="11771" cy="43892"/>
            </a:xfrm>
            <a:custGeom>
              <a:avLst/>
              <a:gdLst/>
              <a:ahLst/>
              <a:cxnLst/>
              <a:rect l="l" t="t" r="r" b="b"/>
              <a:pathLst>
                <a:path w="343" h="1279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108"/>
                  </a:lnTo>
                  <a:cubicBezTo>
                    <a:pt x="0" y="1222"/>
                    <a:pt x="86" y="1279"/>
                    <a:pt x="172" y="1279"/>
                  </a:cubicBezTo>
                  <a:cubicBezTo>
                    <a:pt x="257" y="1279"/>
                    <a:pt x="343" y="1222"/>
                    <a:pt x="343" y="110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8717153" y="4655617"/>
              <a:ext cx="12560" cy="47049"/>
            </a:xfrm>
            <a:custGeom>
              <a:avLst/>
              <a:gdLst/>
              <a:ahLst/>
              <a:cxnLst/>
              <a:rect l="l" t="t" r="r" b="b"/>
              <a:pathLst>
                <a:path w="366" h="137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1199"/>
                  </a:lnTo>
                  <a:cubicBezTo>
                    <a:pt x="0" y="1313"/>
                    <a:pt x="92" y="1370"/>
                    <a:pt x="183" y="1370"/>
                  </a:cubicBezTo>
                  <a:cubicBezTo>
                    <a:pt x="274" y="1370"/>
                    <a:pt x="365" y="1313"/>
                    <a:pt x="365" y="1199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8755521" y="4657985"/>
              <a:ext cx="11805" cy="47221"/>
            </a:xfrm>
            <a:custGeom>
              <a:avLst/>
              <a:gdLst/>
              <a:ahLst/>
              <a:cxnLst/>
              <a:rect l="l" t="t" r="r" b="b"/>
              <a:pathLst>
                <a:path w="344" h="1376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221"/>
                  </a:lnTo>
                  <a:cubicBezTo>
                    <a:pt x="1" y="1324"/>
                    <a:pt x="86" y="1375"/>
                    <a:pt x="172" y="1375"/>
                  </a:cubicBezTo>
                  <a:cubicBezTo>
                    <a:pt x="257" y="1375"/>
                    <a:pt x="343" y="1324"/>
                    <a:pt x="343" y="1221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7322047" y="4647587"/>
              <a:ext cx="11771" cy="52128"/>
            </a:xfrm>
            <a:custGeom>
              <a:avLst/>
              <a:gdLst/>
              <a:ahLst/>
              <a:cxnLst/>
              <a:rect l="l" t="t" r="r" b="b"/>
              <a:pathLst>
                <a:path w="343" h="1519" extrusionOk="0">
                  <a:moveTo>
                    <a:pt x="172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364"/>
                  </a:lnTo>
                  <a:cubicBezTo>
                    <a:pt x="0" y="1467"/>
                    <a:pt x="86" y="1519"/>
                    <a:pt x="172" y="1519"/>
                  </a:cubicBezTo>
                  <a:cubicBezTo>
                    <a:pt x="257" y="1519"/>
                    <a:pt x="343" y="1467"/>
                    <a:pt x="343" y="1364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7360415" y="4655617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8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8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7172419" y="4939189"/>
              <a:ext cx="11805" cy="57997"/>
            </a:xfrm>
            <a:custGeom>
              <a:avLst/>
              <a:gdLst/>
              <a:ahLst/>
              <a:cxnLst/>
              <a:rect l="l" t="t" r="r" b="b"/>
              <a:pathLst>
                <a:path w="344" h="1690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518"/>
                  </a:lnTo>
                  <a:cubicBezTo>
                    <a:pt x="1" y="1632"/>
                    <a:pt x="86" y="1689"/>
                    <a:pt x="172" y="1689"/>
                  </a:cubicBezTo>
                  <a:cubicBezTo>
                    <a:pt x="257" y="1689"/>
                    <a:pt x="343" y="1632"/>
                    <a:pt x="343" y="1518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7207664" y="4944680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358"/>
                  </a:lnTo>
                  <a:cubicBezTo>
                    <a:pt x="1" y="1472"/>
                    <a:pt x="86" y="1529"/>
                    <a:pt x="172" y="1529"/>
                  </a:cubicBezTo>
                  <a:cubicBezTo>
                    <a:pt x="258" y="1529"/>
                    <a:pt x="343" y="1472"/>
                    <a:pt x="343" y="1358"/>
                  </a:cubicBezTo>
                  <a:lnTo>
                    <a:pt x="343" y="171"/>
                  </a:lnTo>
                  <a:cubicBezTo>
                    <a:pt x="343" y="57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804871" y="5066853"/>
              <a:ext cx="11771" cy="52540"/>
            </a:xfrm>
            <a:custGeom>
              <a:avLst/>
              <a:gdLst/>
              <a:ahLst/>
              <a:cxnLst/>
              <a:rect l="l" t="t" r="r" b="b"/>
              <a:pathLst>
                <a:path w="343" h="1531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7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8847974" y="5070010"/>
              <a:ext cx="12560" cy="47015"/>
            </a:xfrm>
            <a:custGeom>
              <a:avLst/>
              <a:gdLst/>
              <a:ahLst/>
              <a:cxnLst/>
              <a:rect l="l" t="t" r="r" b="b"/>
              <a:pathLst>
                <a:path w="366" h="1370" extrusionOk="0">
                  <a:moveTo>
                    <a:pt x="183" y="0"/>
                  </a:moveTo>
                  <a:cubicBezTo>
                    <a:pt x="91" y="0"/>
                    <a:pt x="0" y="57"/>
                    <a:pt x="0" y="171"/>
                  </a:cubicBezTo>
                  <a:lnTo>
                    <a:pt x="0" y="1198"/>
                  </a:lnTo>
                  <a:cubicBezTo>
                    <a:pt x="0" y="1313"/>
                    <a:pt x="91" y="1370"/>
                    <a:pt x="183" y="1370"/>
                  </a:cubicBezTo>
                  <a:cubicBezTo>
                    <a:pt x="274" y="1370"/>
                    <a:pt x="365" y="1313"/>
                    <a:pt x="365" y="1198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8036450" y="3930850"/>
              <a:ext cx="11771" cy="49589"/>
            </a:xfrm>
            <a:custGeom>
              <a:avLst/>
              <a:gdLst/>
              <a:ahLst/>
              <a:cxnLst/>
              <a:rect l="l" t="t" r="r" b="b"/>
              <a:pathLst>
                <a:path w="343" h="1445" extrusionOk="0">
                  <a:moveTo>
                    <a:pt x="171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273"/>
                  </a:lnTo>
                  <a:cubicBezTo>
                    <a:pt x="0" y="1387"/>
                    <a:pt x="86" y="1444"/>
                    <a:pt x="171" y="1444"/>
                  </a:cubicBezTo>
                  <a:cubicBezTo>
                    <a:pt x="257" y="1444"/>
                    <a:pt x="342" y="1387"/>
                    <a:pt x="342" y="1273"/>
                  </a:cubicBezTo>
                  <a:lnTo>
                    <a:pt x="342" y="155"/>
                  </a:lnTo>
                  <a:cubicBezTo>
                    <a:pt x="342" y="52"/>
                    <a:pt x="257" y="1"/>
                    <a:pt x="17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8066204" y="3941248"/>
              <a:ext cx="11771" cy="39191"/>
            </a:xfrm>
            <a:custGeom>
              <a:avLst/>
              <a:gdLst/>
              <a:ahLst/>
              <a:cxnLst/>
              <a:rect l="l" t="t" r="r" b="b"/>
              <a:pathLst>
                <a:path w="343" h="1142" extrusionOk="0">
                  <a:moveTo>
                    <a:pt x="172" y="0"/>
                  </a:moveTo>
                  <a:cubicBezTo>
                    <a:pt x="86" y="0"/>
                    <a:pt x="0" y="57"/>
                    <a:pt x="0" y="171"/>
                  </a:cubicBezTo>
                  <a:lnTo>
                    <a:pt x="0" y="970"/>
                  </a:lnTo>
                  <a:cubicBezTo>
                    <a:pt x="0" y="1084"/>
                    <a:pt x="86" y="1141"/>
                    <a:pt x="172" y="1141"/>
                  </a:cubicBezTo>
                  <a:cubicBezTo>
                    <a:pt x="257" y="1141"/>
                    <a:pt x="343" y="1084"/>
                    <a:pt x="343" y="970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7580532" y="4794675"/>
              <a:ext cx="10227" cy="44681"/>
            </a:xfrm>
            <a:custGeom>
              <a:avLst/>
              <a:gdLst/>
              <a:ahLst/>
              <a:cxnLst/>
              <a:rect l="l" t="t" r="r" b="b"/>
              <a:pathLst>
                <a:path w="298" h="1302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164"/>
                  </a:lnTo>
                  <a:cubicBezTo>
                    <a:pt x="1" y="1255"/>
                    <a:pt x="75" y="1301"/>
                    <a:pt x="149" y="1301"/>
                  </a:cubicBezTo>
                  <a:cubicBezTo>
                    <a:pt x="223" y="1301"/>
                    <a:pt x="297" y="1255"/>
                    <a:pt x="297" y="1164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7628338" y="4794675"/>
              <a:ext cx="9403" cy="36823"/>
            </a:xfrm>
            <a:custGeom>
              <a:avLst/>
              <a:gdLst/>
              <a:ahLst/>
              <a:cxnLst/>
              <a:rect l="l" t="t" r="r" b="b"/>
              <a:pathLst>
                <a:path w="274" h="1073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936"/>
                  </a:lnTo>
                  <a:cubicBezTo>
                    <a:pt x="0" y="1027"/>
                    <a:pt x="69" y="1073"/>
                    <a:pt x="137" y="1073"/>
                  </a:cubicBezTo>
                  <a:cubicBezTo>
                    <a:pt x="205" y="1073"/>
                    <a:pt x="274" y="1027"/>
                    <a:pt x="274" y="936"/>
                  </a:cubicBezTo>
                  <a:lnTo>
                    <a:pt x="274" y="137"/>
                  </a:lnTo>
                  <a:cubicBezTo>
                    <a:pt x="274" y="46"/>
                    <a:pt x="205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5" name="Google Shape;465;p24"/>
            <p:cNvGrpSpPr/>
            <p:nvPr/>
          </p:nvGrpSpPr>
          <p:grpSpPr>
            <a:xfrm>
              <a:off x="8267893" y="1920039"/>
              <a:ext cx="890274" cy="685355"/>
              <a:chOff x="8267893" y="1920039"/>
              <a:chExt cx="890274" cy="685355"/>
            </a:xfrm>
          </p:grpSpPr>
          <p:sp>
            <p:nvSpPr>
              <p:cNvPr id="466" name="Google Shape;466;p24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4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4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4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4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1" name="Google Shape;471;p24"/>
            <p:cNvSpPr/>
            <p:nvPr/>
          </p:nvSpPr>
          <p:spPr>
            <a:xfrm>
              <a:off x="1847835" y="4393908"/>
              <a:ext cx="849461" cy="672726"/>
            </a:xfrm>
            <a:custGeom>
              <a:avLst/>
              <a:gdLst/>
              <a:ahLst/>
              <a:cxnLst/>
              <a:rect l="l" t="t" r="r" b="b"/>
              <a:pathLst>
                <a:path w="24753" h="19603" extrusionOk="0">
                  <a:moveTo>
                    <a:pt x="9154" y="0"/>
                  </a:moveTo>
                  <a:cubicBezTo>
                    <a:pt x="7784" y="0"/>
                    <a:pt x="6757" y="2694"/>
                    <a:pt x="6301" y="3629"/>
                  </a:cubicBezTo>
                  <a:cubicBezTo>
                    <a:pt x="4064" y="8446"/>
                    <a:pt x="2306" y="13444"/>
                    <a:pt x="1" y="18260"/>
                  </a:cubicBezTo>
                  <a:lnTo>
                    <a:pt x="92" y="19561"/>
                  </a:lnTo>
                  <a:cubicBezTo>
                    <a:pt x="1507" y="19561"/>
                    <a:pt x="3217" y="19602"/>
                    <a:pt x="4828" y="19602"/>
                  </a:cubicBezTo>
                  <a:cubicBezTo>
                    <a:pt x="5634" y="19602"/>
                    <a:pt x="6415" y="19592"/>
                    <a:pt x="7122" y="19561"/>
                  </a:cubicBezTo>
                  <a:cubicBezTo>
                    <a:pt x="12030" y="19379"/>
                    <a:pt x="16663" y="19196"/>
                    <a:pt x="21206" y="17530"/>
                  </a:cubicBezTo>
                  <a:cubicBezTo>
                    <a:pt x="24752" y="16251"/>
                    <a:pt x="24634" y="13625"/>
                    <a:pt x="20939" y="13625"/>
                  </a:cubicBezTo>
                  <a:cubicBezTo>
                    <a:pt x="20877" y="13625"/>
                    <a:pt x="20814" y="13625"/>
                    <a:pt x="20749" y="13627"/>
                  </a:cubicBezTo>
                  <a:cubicBezTo>
                    <a:pt x="18464" y="13710"/>
                    <a:pt x="14967" y="15250"/>
                    <a:pt x="12534" y="15250"/>
                  </a:cubicBezTo>
                  <a:cubicBezTo>
                    <a:pt x="12294" y="15250"/>
                    <a:pt x="12064" y="15235"/>
                    <a:pt x="11847" y="15202"/>
                  </a:cubicBezTo>
                  <a:cubicBezTo>
                    <a:pt x="14449" y="14083"/>
                    <a:pt x="17234" y="12235"/>
                    <a:pt x="19083" y="11116"/>
                  </a:cubicBezTo>
                  <a:cubicBezTo>
                    <a:pt x="20201" y="10386"/>
                    <a:pt x="24629" y="7784"/>
                    <a:pt x="21571" y="6962"/>
                  </a:cubicBezTo>
                  <a:cubicBezTo>
                    <a:pt x="21299" y="6874"/>
                    <a:pt x="21025" y="6835"/>
                    <a:pt x="20751" y="6835"/>
                  </a:cubicBezTo>
                  <a:cubicBezTo>
                    <a:pt x="19248" y="6835"/>
                    <a:pt x="17721" y="8005"/>
                    <a:pt x="16389" y="8719"/>
                  </a:cubicBezTo>
                  <a:cubicBezTo>
                    <a:pt x="14358" y="9747"/>
                    <a:pt x="11573" y="11869"/>
                    <a:pt x="9542" y="12600"/>
                  </a:cubicBezTo>
                  <a:cubicBezTo>
                    <a:pt x="11117" y="10842"/>
                    <a:pt x="12418" y="8811"/>
                    <a:pt x="13879" y="6962"/>
                  </a:cubicBezTo>
                  <a:cubicBezTo>
                    <a:pt x="14723" y="5935"/>
                    <a:pt x="17873" y="3264"/>
                    <a:pt x="15933" y="2055"/>
                  </a:cubicBezTo>
                  <a:cubicBezTo>
                    <a:pt x="15722" y="1922"/>
                    <a:pt x="15498" y="1861"/>
                    <a:pt x="15262" y="1861"/>
                  </a:cubicBezTo>
                  <a:cubicBezTo>
                    <a:pt x="12689" y="1861"/>
                    <a:pt x="8762" y="9133"/>
                    <a:pt x="6483" y="10660"/>
                  </a:cubicBezTo>
                  <a:cubicBezTo>
                    <a:pt x="7876" y="7966"/>
                    <a:pt x="8606" y="5478"/>
                    <a:pt x="9542" y="3059"/>
                  </a:cubicBezTo>
                  <a:cubicBezTo>
                    <a:pt x="9816" y="2146"/>
                    <a:pt x="10637" y="0"/>
                    <a:pt x="915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1836338" y="4678063"/>
              <a:ext cx="715211" cy="388817"/>
            </a:xfrm>
            <a:custGeom>
              <a:avLst/>
              <a:gdLst/>
              <a:ahLst/>
              <a:cxnLst/>
              <a:rect l="l" t="t" r="r" b="b"/>
              <a:pathLst>
                <a:path w="20841" h="11330" extrusionOk="0">
                  <a:moveTo>
                    <a:pt x="20347" y="0"/>
                  </a:moveTo>
                  <a:cubicBezTo>
                    <a:pt x="20292" y="0"/>
                    <a:pt x="20232" y="16"/>
                    <a:pt x="20171" y="51"/>
                  </a:cubicBezTo>
                  <a:cubicBezTo>
                    <a:pt x="16451" y="2151"/>
                    <a:pt x="12662" y="4137"/>
                    <a:pt x="8987" y="6328"/>
                  </a:cubicBezTo>
                  <a:cubicBezTo>
                    <a:pt x="7252" y="7378"/>
                    <a:pt x="5426" y="8360"/>
                    <a:pt x="3531" y="9113"/>
                  </a:cubicBezTo>
                  <a:cubicBezTo>
                    <a:pt x="2413" y="9570"/>
                    <a:pt x="1180" y="9958"/>
                    <a:pt x="267" y="10756"/>
                  </a:cubicBezTo>
                  <a:cubicBezTo>
                    <a:pt x="1" y="10987"/>
                    <a:pt x="246" y="11329"/>
                    <a:pt x="519" y="11329"/>
                  </a:cubicBezTo>
                  <a:cubicBezTo>
                    <a:pt x="596" y="11329"/>
                    <a:pt x="676" y="11302"/>
                    <a:pt x="747" y="11236"/>
                  </a:cubicBezTo>
                  <a:cubicBezTo>
                    <a:pt x="1797" y="10346"/>
                    <a:pt x="3235" y="10026"/>
                    <a:pt x="4467" y="9478"/>
                  </a:cubicBezTo>
                  <a:cubicBezTo>
                    <a:pt x="6293" y="8679"/>
                    <a:pt x="8074" y="7698"/>
                    <a:pt x="9786" y="6671"/>
                  </a:cubicBezTo>
                  <a:cubicBezTo>
                    <a:pt x="13301" y="4548"/>
                    <a:pt x="16953" y="2654"/>
                    <a:pt x="20513" y="645"/>
                  </a:cubicBezTo>
                  <a:cubicBezTo>
                    <a:pt x="20841" y="452"/>
                    <a:pt x="20648" y="0"/>
                    <a:pt x="20347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1833147" y="4518757"/>
              <a:ext cx="520562" cy="544893"/>
            </a:xfrm>
            <a:custGeom>
              <a:avLst/>
              <a:gdLst/>
              <a:ahLst/>
              <a:cxnLst/>
              <a:rect l="l" t="t" r="r" b="b"/>
              <a:pathLst>
                <a:path w="15169" h="15878" extrusionOk="0">
                  <a:moveTo>
                    <a:pt x="14670" y="0"/>
                  </a:moveTo>
                  <a:cubicBezTo>
                    <a:pt x="14592" y="0"/>
                    <a:pt x="14512" y="32"/>
                    <a:pt x="14444" y="106"/>
                  </a:cubicBezTo>
                  <a:cubicBezTo>
                    <a:pt x="12070" y="2662"/>
                    <a:pt x="9810" y="5310"/>
                    <a:pt x="7710" y="8049"/>
                  </a:cubicBezTo>
                  <a:cubicBezTo>
                    <a:pt x="5519" y="10902"/>
                    <a:pt x="3031" y="13047"/>
                    <a:pt x="269" y="15307"/>
                  </a:cubicBezTo>
                  <a:cubicBezTo>
                    <a:pt x="1" y="15522"/>
                    <a:pt x="238" y="15877"/>
                    <a:pt x="518" y="15877"/>
                  </a:cubicBezTo>
                  <a:cubicBezTo>
                    <a:pt x="594" y="15877"/>
                    <a:pt x="675" y="15850"/>
                    <a:pt x="748" y="15787"/>
                  </a:cubicBezTo>
                  <a:cubicBezTo>
                    <a:pt x="3099" y="13892"/>
                    <a:pt x="5542" y="12066"/>
                    <a:pt x="7368" y="9624"/>
                  </a:cubicBezTo>
                  <a:cubicBezTo>
                    <a:pt x="9742" y="6497"/>
                    <a:pt x="12252" y="3484"/>
                    <a:pt x="14923" y="608"/>
                  </a:cubicBezTo>
                  <a:cubicBezTo>
                    <a:pt x="15169" y="345"/>
                    <a:pt x="14929" y="0"/>
                    <a:pt x="14670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1835240" y="4443189"/>
              <a:ext cx="318947" cy="611984"/>
            </a:xfrm>
            <a:custGeom>
              <a:avLst/>
              <a:gdLst/>
              <a:ahLst/>
              <a:cxnLst/>
              <a:rect l="l" t="t" r="r" b="b"/>
              <a:pathLst>
                <a:path w="9294" h="17833" extrusionOk="0">
                  <a:moveTo>
                    <a:pt x="8862" y="0"/>
                  </a:moveTo>
                  <a:cubicBezTo>
                    <a:pt x="8726" y="0"/>
                    <a:pt x="8593" y="70"/>
                    <a:pt x="8539" y="230"/>
                  </a:cubicBezTo>
                  <a:cubicBezTo>
                    <a:pt x="7672" y="3243"/>
                    <a:pt x="6029" y="5914"/>
                    <a:pt x="4842" y="8790"/>
                  </a:cubicBezTo>
                  <a:cubicBezTo>
                    <a:pt x="3586" y="11780"/>
                    <a:pt x="2285" y="14702"/>
                    <a:pt x="208" y="17235"/>
                  </a:cubicBezTo>
                  <a:cubicBezTo>
                    <a:pt x="1" y="17495"/>
                    <a:pt x="225" y="17832"/>
                    <a:pt x="465" y="17832"/>
                  </a:cubicBezTo>
                  <a:cubicBezTo>
                    <a:pt x="542" y="17832"/>
                    <a:pt x="621" y="17798"/>
                    <a:pt x="687" y="17715"/>
                  </a:cubicBezTo>
                  <a:cubicBezTo>
                    <a:pt x="2650" y="15364"/>
                    <a:pt x="3974" y="12670"/>
                    <a:pt x="5138" y="9863"/>
                  </a:cubicBezTo>
                  <a:cubicBezTo>
                    <a:pt x="6462" y="6690"/>
                    <a:pt x="8265" y="3723"/>
                    <a:pt x="9224" y="436"/>
                  </a:cubicBezTo>
                  <a:cubicBezTo>
                    <a:pt x="9294" y="171"/>
                    <a:pt x="9075" y="0"/>
                    <a:pt x="8862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1850992" y="4900068"/>
              <a:ext cx="738101" cy="155390"/>
            </a:xfrm>
            <a:custGeom>
              <a:avLst/>
              <a:gdLst/>
              <a:ahLst/>
              <a:cxnLst/>
              <a:rect l="l" t="t" r="r" b="b"/>
              <a:pathLst>
                <a:path w="21508" h="4528" extrusionOk="0">
                  <a:moveTo>
                    <a:pt x="21045" y="1"/>
                  </a:moveTo>
                  <a:cubicBezTo>
                    <a:pt x="21009" y="1"/>
                    <a:pt x="20971" y="6"/>
                    <a:pt x="20931" y="19"/>
                  </a:cubicBezTo>
                  <a:cubicBezTo>
                    <a:pt x="17827" y="1069"/>
                    <a:pt x="14403" y="1412"/>
                    <a:pt x="11185" y="1982"/>
                  </a:cubicBezTo>
                  <a:cubicBezTo>
                    <a:pt x="9313" y="2302"/>
                    <a:pt x="7464" y="2553"/>
                    <a:pt x="5592" y="2872"/>
                  </a:cubicBezTo>
                  <a:cubicBezTo>
                    <a:pt x="3981" y="3169"/>
                    <a:pt x="2489" y="3820"/>
                    <a:pt x="840" y="3820"/>
                  </a:cubicBezTo>
                  <a:cubicBezTo>
                    <a:pt x="713" y="3820"/>
                    <a:pt x="585" y="3816"/>
                    <a:pt x="457" y="3808"/>
                  </a:cubicBezTo>
                  <a:cubicBezTo>
                    <a:pt x="449" y="3808"/>
                    <a:pt x="442" y="3808"/>
                    <a:pt x="435" y="3808"/>
                  </a:cubicBezTo>
                  <a:cubicBezTo>
                    <a:pt x="0" y="3808"/>
                    <a:pt x="7" y="4493"/>
                    <a:pt x="457" y="4516"/>
                  </a:cubicBezTo>
                  <a:cubicBezTo>
                    <a:pt x="585" y="4523"/>
                    <a:pt x="713" y="4527"/>
                    <a:pt x="841" y="4527"/>
                  </a:cubicBezTo>
                  <a:cubicBezTo>
                    <a:pt x="2232" y="4527"/>
                    <a:pt x="3572" y="4095"/>
                    <a:pt x="4930" y="3740"/>
                  </a:cubicBezTo>
                  <a:cubicBezTo>
                    <a:pt x="6688" y="3283"/>
                    <a:pt x="8537" y="3123"/>
                    <a:pt x="10340" y="2827"/>
                  </a:cubicBezTo>
                  <a:cubicBezTo>
                    <a:pt x="12120" y="2530"/>
                    <a:pt x="13901" y="2142"/>
                    <a:pt x="15704" y="1845"/>
                  </a:cubicBezTo>
                  <a:cubicBezTo>
                    <a:pt x="17530" y="1548"/>
                    <a:pt x="19356" y="1297"/>
                    <a:pt x="21114" y="704"/>
                  </a:cubicBezTo>
                  <a:cubicBezTo>
                    <a:pt x="21507" y="559"/>
                    <a:pt x="21393" y="1"/>
                    <a:pt x="2104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2" y="3466800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42282" y="3681838"/>
              <a:ext cx="483465" cy="1459352"/>
            </a:xfrm>
            <a:custGeom>
              <a:avLst/>
              <a:gdLst/>
              <a:ahLst/>
              <a:cxnLst/>
              <a:rect l="l" t="t" r="r" b="b"/>
              <a:pathLst>
                <a:path w="14088" h="42525" extrusionOk="0">
                  <a:moveTo>
                    <a:pt x="13595" y="1"/>
                  </a:moveTo>
                  <a:cubicBezTo>
                    <a:pt x="13518" y="1"/>
                    <a:pt x="13441" y="35"/>
                    <a:pt x="13376" y="115"/>
                  </a:cubicBezTo>
                  <a:cubicBezTo>
                    <a:pt x="8446" y="6483"/>
                    <a:pt x="5387" y="13993"/>
                    <a:pt x="3356" y="21754"/>
                  </a:cubicBezTo>
                  <a:cubicBezTo>
                    <a:pt x="2306" y="25771"/>
                    <a:pt x="1576" y="29879"/>
                    <a:pt x="982" y="33988"/>
                  </a:cubicBezTo>
                  <a:cubicBezTo>
                    <a:pt x="548" y="36818"/>
                    <a:pt x="366" y="39694"/>
                    <a:pt x="1" y="42525"/>
                  </a:cubicBezTo>
                  <a:lnTo>
                    <a:pt x="685" y="42525"/>
                  </a:lnTo>
                  <a:cubicBezTo>
                    <a:pt x="1005" y="40037"/>
                    <a:pt x="1187" y="37526"/>
                    <a:pt x="1530" y="35038"/>
                  </a:cubicBezTo>
                  <a:cubicBezTo>
                    <a:pt x="2055" y="31066"/>
                    <a:pt x="2762" y="27140"/>
                    <a:pt x="3698" y="23237"/>
                  </a:cubicBezTo>
                  <a:cubicBezTo>
                    <a:pt x="5638" y="15157"/>
                    <a:pt x="8743" y="7214"/>
                    <a:pt x="13878" y="617"/>
                  </a:cubicBezTo>
                  <a:cubicBezTo>
                    <a:pt x="14088" y="356"/>
                    <a:pt x="13844" y="1"/>
                    <a:pt x="13595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275715" y="4006146"/>
              <a:ext cx="469978" cy="1135051"/>
            </a:xfrm>
            <a:custGeom>
              <a:avLst/>
              <a:gdLst/>
              <a:ahLst/>
              <a:cxnLst/>
              <a:rect l="l" t="t" r="r" b="b"/>
              <a:pathLst>
                <a:path w="13695" h="33075" extrusionOk="0">
                  <a:moveTo>
                    <a:pt x="13206" y="0"/>
                  </a:moveTo>
                  <a:cubicBezTo>
                    <a:pt x="13130" y="0"/>
                    <a:pt x="13053" y="34"/>
                    <a:pt x="12988" y="115"/>
                  </a:cubicBezTo>
                  <a:cubicBezTo>
                    <a:pt x="5205" y="9336"/>
                    <a:pt x="1256" y="21205"/>
                    <a:pt x="1" y="33075"/>
                  </a:cubicBezTo>
                  <a:lnTo>
                    <a:pt x="685" y="33075"/>
                  </a:lnTo>
                  <a:cubicBezTo>
                    <a:pt x="1941" y="21411"/>
                    <a:pt x="5821" y="9656"/>
                    <a:pt x="13467" y="617"/>
                  </a:cubicBezTo>
                  <a:cubicBezTo>
                    <a:pt x="13694" y="355"/>
                    <a:pt x="13454" y="0"/>
                    <a:pt x="13206" y="0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2" y="3553934"/>
              <a:ext cx="84936" cy="437377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2" y="404348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78316" y="1925566"/>
              <a:ext cx="1265458" cy="1080212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48734" y="2066615"/>
              <a:ext cx="1031412" cy="952276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96110" y="2502971"/>
              <a:ext cx="18806" cy="17262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586158" y="2111606"/>
              <a:ext cx="494241" cy="417472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422185" y="2372150"/>
              <a:ext cx="447329" cy="323031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198945" y="2499162"/>
              <a:ext cx="434768" cy="392421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211471" y="2829612"/>
              <a:ext cx="14139" cy="1568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2" y="1703287"/>
              <a:ext cx="1665325" cy="1843536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2" y="2262229"/>
              <a:ext cx="1008900" cy="2878929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251246" y="2913486"/>
              <a:ext cx="201684" cy="376840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223963" y="3376474"/>
              <a:ext cx="50207" cy="97462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131887" y="3353755"/>
              <a:ext cx="91388" cy="228555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132848" y="3527646"/>
              <a:ext cx="109988" cy="374232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24711" y="3638871"/>
              <a:ext cx="95162" cy="2719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30202" y="3947187"/>
              <a:ext cx="61017" cy="195129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16441" y="4198843"/>
              <a:ext cx="65821" cy="385420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469648" y="2525004"/>
              <a:ext cx="61463" cy="183907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568072" y="2758951"/>
              <a:ext cx="138059" cy="103570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885139" y="2990977"/>
              <a:ext cx="21174" cy="17262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536568" y="2741861"/>
              <a:ext cx="627461" cy="633741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579638" y="2976872"/>
              <a:ext cx="196639" cy="177044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1077047" y="2477095"/>
              <a:ext cx="17262" cy="16507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749616" y="2346308"/>
              <a:ext cx="710510" cy="539711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1192219" y="2570338"/>
              <a:ext cx="98731" cy="1504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895331" y="2163015"/>
              <a:ext cx="21174" cy="14104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621952" y="2055667"/>
              <a:ext cx="513870" cy="150448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796632" y="1888057"/>
              <a:ext cx="177044" cy="61119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2" y="1996948"/>
              <a:ext cx="277320" cy="172342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140192" y="2124612"/>
              <a:ext cx="20419" cy="21174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191121" y="2222522"/>
              <a:ext cx="170798" cy="171588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48563" y="2496691"/>
              <a:ext cx="278864" cy="600831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229488" y="2748141"/>
              <a:ext cx="25120" cy="20385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3277431" y="4436772"/>
              <a:ext cx="234217" cy="337581"/>
            </a:xfrm>
            <a:custGeom>
              <a:avLst/>
              <a:gdLst/>
              <a:ahLst/>
              <a:cxnLst/>
              <a:rect l="l" t="t" r="r" b="b"/>
              <a:pathLst>
                <a:path w="6825" h="9837" extrusionOk="0">
                  <a:moveTo>
                    <a:pt x="4404" y="0"/>
                  </a:moveTo>
                  <a:cubicBezTo>
                    <a:pt x="3189" y="0"/>
                    <a:pt x="2132" y="1603"/>
                    <a:pt x="1621" y="2761"/>
                  </a:cubicBezTo>
                  <a:cubicBezTo>
                    <a:pt x="685" y="4906"/>
                    <a:pt x="1050" y="7189"/>
                    <a:pt x="365" y="9334"/>
                  </a:cubicBezTo>
                  <a:lnTo>
                    <a:pt x="0" y="9836"/>
                  </a:lnTo>
                  <a:cubicBezTo>
                    <a:pt x="730" y="9494"/>
                    <a:pt x="1826" y="9540"/>
                    <a:pt x="2671" y="9015"/>
                  </a:cubicBezTo>
                  <a:cubicBezTo>
                    <a:pt x="4063" y="8170"/>
                    <a:pt x="5638" y="6504"/>
                    <a:pt x="6254" y="4998"/>
                  </a:cubicBezTo>
                  <a:cubicBezTo>
                    <a:pt x="6825" y="3651"/>
                    <a:pt x="6825" y="1779"/>
                    <a:pt x="5684" y="638"/>
                  </a:cubicBezTo>
                  <a:cubicBezTo>
                    <a:pt x="5249" y="186"/>
                    <a:pt x="4817" y="0"/>
                    <a:pt x="4404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3111365" y="4549027"/>
              <a:ext cx="170970" cy="254293"/>
            </a:xfrm>
            <a:custGeom>
              <a:avLst/>
              <a:gdLst/>
              <a:ahLst/>
              <a:cxnLst/>
              <a:rect l="l" t="t" r="r" b="b"/>
              <a:pathLst>
                <a:path w="4982" h="7410" extrusionOk="0">
                  <a:moveTo>
                    <a:pt x="3113" y="0"/>
                  </a:moveTo>
                  <a:cubicBezTo>
                    <a:pt x="3038" y="0"/>
                    <a:pt x="2959" y="5"/>
                    <a:pt x="2876" y="15"/>
                  </a:cubicBezTo>
                  <a:cubicBezTo>
                    <a:pt x="0" y="380"/>
                    <a:pt x="731" y="5379"/>
                    <a:pt x="1004" y="7296"/>
                  </a:cubicBezTo>
                  <a:lnTo>
                    <a:pt x="1050" y="7410"/>
                  </a:lnTo>
                  <a:cubicBezTo>
                    <a:pt x="1415" y="6931"/>
                    <a:pt x="1986" y="6634"/>
                    <a:pt x="2397" y="6109"/>
                  </a:cubicBezTo>
                  <a:cubicBezTo>
                    <a:pt x="2876" y="5493"/>
                    <a:pt x="3287" y="4648"/>
                    <a:pt x="3652" y="3918"/>
                  </a:cubicBezTo>
                  <a:cubicBezTo>
                    <a:pt x="4201" y="2930"/>
                    <a:pt x="4982" y="0"/>
                    <a:pt x="311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3129382" y="4818117"/>
              <a:ext cx="339194" cy="178451"/>
            </a:xfrm>
            <a:custGeom>
              <a:avLst/>
              <a:gdLst/>
              <a:ahLst/>
              <a:cxnLst/>
              <a:rect l="l" t="t" r="r" b="b"/>
              <a:pathLst>
                <a:path w="9884" h="5200" extrusionOk="0">
                  <a:moveTo>
                    <a:pt x="7108" y="1"/>
                  </a:moveTo>
                  <a:cubicBezTo>
                    <a:pt x="5787" y="1"/>
                    <a:pt x="4544" y="843"/>
                    <a:pt x="3447" y="1555"/>
                  </a:cubicBezTo>
                  <a:cubicBezTo>
                    <a:pt x="2467" y="2130"/>
                    <a:pt x="1547" y="2705"/>
                    <a:pt x="408" y="2705"/>
                  </a:cubicBezTo>
                  <a:cubicBezTo>
                    <a:pt x="326" y="2705"/>
                    <a:pt x="244" y="2702"/>
                    <a:pt x="160" y="2696"/>
                  </a:cubicBezTo>
                  <a:lnTo>
                    <a:pt x="0" y="2696"/>
                  </a:lnTo>
                  <a:cubicBezTo>
                    <a:pt x="1393" y="4015"/>
                    <a:pt x="3392" y="5199"/>
                    <a:pt x="5304" y="5199"/>
                  </a:cubicBezTo>
                  <a:cubicBezTo>
                    <a:pt x="6337" y="5199"/>
                    <a:pt x="7345" y="4854"/>
                    <a:pt x="8217" y="3997"/>
                  </a:cubicBezTo>
                  <a:cubicBezTo>
                    <a:pt x="9427" y="2856"/>
                    <a:pt x="9883" y="619"/>
                    <a:pt x="7852" y="94"/>
                  </a:cubicBezTo>
                  <a:cubicBezTo>
                    <a:pt x="7602" y="30"/>
                    <a:pt x="7354" y="1"/>
                    <a:pt x="7108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2756274" y="4716912"/>
              <a:ext cx="222721" cy="216440"/>
            </a:xfrm>
            <a:custGeom>
              <a:avLst/>
              <a:gdLst/>
              <a:ahLst/>
              <a:cxnLst/>
              <a:rect l="l" t="t" r="r" b="b"/>
              <a:pathLst>
                <a:path w="6490" h="6307" extrusionOk="0">
                  <a:moveTo>
                    <a:pt x="3683" y="0"/>
                  </a:moveTo>
                  <a:cubicBezTo>
                    <a:pt x="834" y="0"/>
                    <a:pt x="0" y="4188"/>
                    <a:pt x="669" y="6307"/>
                  </a:cubicBezTo>
                  <a:lnTo>
                    <a:pt x="715" y="6261"/>
                  </a:lnTo>
                  <a:cubicBezTo>
                    <a:pt x="1240" y="5371"/>
                    <a:pt x="2860" y="4960"/>
                    <a:pt x="3636" y="4230"/>
                  </a:cubicBezTo>
                  <a:cubicBezTo>
                    <a:pt x="4572" y="3340"/>
                    <a:pt x="6490" y="235"/>
                    <a:pt x="3888" y="7"/>
                  </a:cubicBezTo>
                  <a:cubicBezTo>
                    <a:pt x="3818" y="3"/>
                    <a:pt x="3750" y="0"/>
                    <a:pt x="368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2668762" y="4520406"/>
              <a:ext cx="761128" cy="652650"/>
            </a:xfrm>
            <a:custGeom>
              <a:avLst/>
              <a:gdLst/>
              <a:ahLst/>
              <a:cxnLst/>
              <a:rect l="l" t="t" r="r" b="b"/>
              <a:pathLst>
                <a:path w="22179" h="19018" extrusionOk="0">
                  <a:moveTo>
                    <a:pt x="21744" y="1"/>
                  </a:moveTo>
                  <a:cubicBezTo>
                    <a:pt x="21604" y="1"/>
                    <a:pt x="21465" y="71"/>
                    <a:pt x="21411" y="232"/>
                  </a:cubicBezTo>
                  <a:cubicBezTo>
                    <a:pt x="20566" y="2812"/>
                    <a:pt x="19676" y="5071"/>
                    <a:pt x="17576" y="6874"/>
                  </a:cubicBezTo>
                  <a:cubicBezTo>
                    <a:pt x="15613" y="8564"/>
                    <a:pt x="13034" y="9408"/>
                    <a:pt x="10592" y="10093"/>
                  </a:cubicBezTo>
                  <a:cubicBezTo>
                    <a:pt x="8058" y="10823"/>
                    <a:pt x="5456" y="11440"/>
                    <a:pt x="3379" y="13129"/>
                  </a:cubicBezTo>
                  <a:cubicBezTo>
                    <a:pt x="1599" y="14567"/>
                    <a:pt x="412" y="16758"/>
                    <a:pt x="1" y="19018"/>
                  </a:cubicBezTo>
                  <a:lnTo>
                    <a:pt x="708" y="19018"/>
                  </a:lnTo>
                  <a:cubicBezTo>
                    <a:pt x="1233" y="16324"/>
                    <a:pt x="2991" y="13905"/>
                    <a:pt x="5433" y="12558"/>
                  </a:cubicBezTo>
                  <a:cubicBezTo>
                    <a:pt x="7944" y="11211"/>
                    <a:pt x="10957" y="10823"/>
                    <a:pt x="13605" y="9842"/>
                  </a:cubicBezTo>
                  <a:cubicBezTo>
                    <a:pt x="15613" y="9111"/>
                    <a:pt x="17485" y="8061"/>
                    <a:pt x="18991" y="6509"/>
                  </a:cubicBezTo>
                  <a:cubicBezTo>
                    <a:pt x="20635" y="4797"/>
                    <a:pt x="21342" y="2629"/>
                    <a:pt x="22096" y="415"/>
                  </a:cubicBezTo>
                  <a:cubicBezTo>
                    <a:pt x="22179" y="166"/>
                    <a:pt x="21960" y="1"/>
                    <a:pt x="21744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3130617" y="4634205"/>
              <a:ext cx="77111" cy="212906"/>
            </a:xfrm>
            <a:custGeom>
              <a:avLst/>
              <a:gdLst/>
              <a:ahLst/>
              <a:cxnLst/>
              <a:rect l="l" t="t" r="r" b="b"/>
              <a:pathLst>
                <a:path w="2247" h="6204" extrusionOk="0">
                  <a:moveTo>
                    <a:pt x="1825" y="1"/>
                  </a:moveTo>
                  <a:cubicBezTo>
                    <a:pt x="1686" y="1"/>
                    <a:pt x="1548" y="76"/>
                    <a:pt x="1493" y="249"/>
                  </a:cubicBezTo>
                  <a:cubicBezTo>
                    <a:pt x="991" y="2075"/>
                    <a:pt x="375" y="3901"/>
                    <a:pt x="55" y="5773"/>
                  </a:cubicBezTo>
                  <a:cubicBezTo>
                    <a:pt x="1" y="6033"/>
                    <a:pt x="218" y="6203"/>
                    <a:pt x="420" y="6203"/>
                  </a:cubicBezTo>
                  <a:cubicBezTo>
                    <a:pt x="554" y="6203"/>
                    <a:pt x="681" y="6128"/>
                    <a:pt x="717" y="5955"/>
                  </a:cubicBezTo>
                  <a:cubicBezTo>
                    <a:pt x="1060" y="4083"/>
                    <a:pt x="1653" y="2280"/>
                    <a:pt x="2178" y="431"/>
                  </a:cubicBezTo>
                  <a:cubicBezTo>
                    <a:pt x="2247" y="171"/>
                    <a:pt x="2035" y="1"/>
                    <a:pt x="1825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3049249" y="4854940"/>
              <a:ext cx="353779" cy="82396"/>
            </a:xfrm>
            <a:custGeom>
              <a:avLst/>
              <a:gdLst/>
              <a:ahLst/>
              <a:cxnLst/>
              <a:rect l="l" t="t" r="r" b="b"/>
              <a:pathLst>
                <a:path w="10309" h="2401" extrusionOk="0">
                  <a:moveTo>
                    <a:pt x="455" y="0"/>
                  </a:moveTo>
                  <a:cubicBezTo>
                    <a:pt x="180" y="0"/>
                    <a:pt x="0" y="440"/>
                    <a:pt x="281" y="664"/>
                  </a:cubicBezTo>
                  <a:cubicBezTo>
                    <a:pt x="1752" y="1793"/>
                    <a:pt x="3722" y="2400"/>
                    <a:pt x="5665" y="2400"/>
                  </a:cubicBezTo>
                  <a:cubicBezTo>
                    <a:pt x="7220" y="2400"/>
                    <a:pt x="8756" y="2011"/>
                    <a:pt x="10004" y="1189"/>
                  </a:cubicBezTo>
                  <a:cubicBezTo>
                    <a:pt x="10308" y="981"/>
                    <a:pt x="10123" y="535"/>
                    <a:pt x="9842" y="535"/>
                  </a:cubicBezTo>
                  <a:cubicBezTo>
                    <a:pt x="9785" y="535"/>
                    <a:pt x="9724" y="554"/>
                    <a:pt x="9662" y="596"/>
                  </a:cubicBezTo>
                  <a:cubicBezTo>
                    <a:pt x="8511" y="1347"/>
                    <a:pt x="7105" y="1698"/>
                    <a:pt x="5684" y="1698"/>
                  </a:cubicBezTo>
                  <a:cubicBezTo>
                    <a:pt x="3864" y="1698"/>
                    <a:pt x="2017" y="1122"/>
                    <a:pt x="646" y="71"/>
                  </a:cubicBezTo>
                  <a:cubicBezTo>
                    <a:pt x="580" y="22"/>
                    <a:pt x="515" y="0"/>
                    <a:pt x="45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2772163" y="4791897"/>
              <a:ext cx="103330" cy="197875"/>
            </a:xfrm>
            <a:custGeom>
              <a:avLst/>
              <a:gdLst/>
              <a:ahLst/>
              <a:cxnLst/>
              <a:rect l="l" t="t" r="r" b="b"/>
              <a:pathLst>
                <a:path w="3011" h="5766" extrusionOk="0">
                  <a:moveTo>
                    <a:pt x="2475" y="0"/>
                  </a:moveTo>
                  <a:cubicBezTo>
                    <a:pt x="2402" y="0"/>
                    <a:pt x="2327" y="25"/>
                    <a:pt x="2260" y="82"/>
                  </a:cubicBezTo>
                  <a:cubicBezTo>
                    <a:pt x="663" y="1429"/>
                    <a:pt x="1" y="3392"/>
                    <a:pt x="69" y="5423"/>
                  </a:cubicBezTo>
                  <a:cubicBezTo>
                    <a:pt x="81" y="5651"/>
                    <a:pt x="258" y="5765"/>
                    <a:pt x="429" y="5765"/>
                  </a:cubicBezTo>
                  <a:cubicBezTo>
                    <a:pt x="600" y="5765"/>
                    <a:pt x="765" y="5651"/>
                    <a:pt x="754" y="5423"/>
                  </a:cubicBezTo>
                  <a:cubicBezTo>
                    <a:pt x="686" y="3551"/>
                    <a:pt x="1279" y="1817"/>
                    <a:pt x="2740" y="584"/>
                  </a:cubicBezTo>
                  <a:cubicBezTo>
                    <a:pt x="3011" y="349"/>
                    <a:pt x="2753" y="0"/>
                    <a:pt x="247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1948662" y="3949898"/>
              <a:ext cx="168671" cy="171485"/>
            </a:xfrm>
            <a:custGeom>
              <a:avLst/>
              <a:gdLst/>
              <a:ahLst/>
              <a:cxnLst/>
              <a:rect l="l" t="t" r="r" b="b"/>
              <a:pathLst>
                <a:path w="4915" h="4997" extrusionOk="0">
                  <a:moveTo>
                    <a:pt x="2355" y="0"/>
                  </a:moveTo>
                  <a:cubicBezTo>
                    <a:pt x="1847" y="0"/>
                    <a:pt x="1347" y="292"/>
                    <a:pt x="989" y="978"/>
                  </a:cubicBezTo>
                  <a:cubicBezTo>
                    <a:pt x="0" y="2910"/>
                    <a:pt x="2837" y="4997"/>
                    <a:pt x="4668" y="4997"/>
                  </a:cubicBezTo>
                  <a:cubicBezTo>
                    <a:pt x="4697" y="4997"/>
                    <a:pt x="4726" y="4996"/>
                    <a:pt x="4755" y="4995"/>
                  </a:cubicBezTo>
                  <a:lnTo>
                    <a:pt x="4778" y="4904"/>
                  </a:lnTo>
                  <a:cubicBezTo>
                    <a:pt x="4915" y="3694"/>
                    <a:pt x="4641" y="2279"/>
                    <a:pt x="4070" y="1252"/>
                  </a:cubicBezTo>
                  <a:cubicBezTo>
                    <a:pt x="3684" y="491"/>
                    <a:pt x="3013" y="0"/>
                    <a:pt x="235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2124715" y="3881810"/>
              <a:ext cx="206488" cy="183118"/>
            </a:xfrm>
            <a:custGeom>
              <a:avLst/>
              <a:gdLst/>
              <a:ahLst/>
              <a:cxnLst/>
              <a:rect l="l" t="t" r="r" b="b"/>
              <a:pathLst>
                <a:path w="6017" h="5336" extrusionOk="0">
                  <a:moveTo>
                    <a:pt x="2142" y="0"/>
                  </a:moveTo>
                  <a:cubicBezTo>
                    <a:pt x="0" y="0"/>
                    <a:pt x="351" y="3871"/>
                    <a:pt x="721" y="5267"/>
                  </a:cubicBezTo>
                  <a:lnTo>
                    <a:pt x="789" y="5336"/>
                  </a:lnTo>
                  <a:cubicBezTo>
                    <a:pt x="1862" y="4834"/>
                    <a:pt x="6016" y="1181"/>
                    <a:pt x="2958" y="154"/>
                  </a:cubicBezTo>
                  <a:cubicBezTo>
                    <a:pt x="2652" y="49"/>
                    <a:pt x="2382" y="0"/>
                    <a:pt x="214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2143178" y="4108689"/>
              <a:ext cx="232982" cy="169391"/>
            </a:xfrm>
            <a:custGeom>
              <a:avLst/>
              <a:gdLst/>
              <a:ahLst/>
              <a:cxnLst/>
              <a:rect l="l" t="t" r="r" b="b"/>
              <a:pathLst>
                <a:path w="6789" h="4936" extrusionOk="0">
                  <a:moveTo>
                    <a:pt x="4882" y="0"/>
                  </a:moveTo>
                  <a:cubicBezTo>
                    <a:pt x="4845" y="0"/>
                    <a:pt x="4808" y="1"/>
                    <a:pt x="4771" y="3"/>
                  </a:cubicBezTo>
                  <a:cubicBezTo>
                    <a:pt x="3401" y="49"/>
                    <a:pt x="2374" y="1829"/>
                    <a:pt x="1666" y="2810"/>
                  </a:cubicBezTo>
                  <a:cubicBezTo>
                    <a:pt x="1233" y="3427"/>
                    <a:pt x="845" y="4271"/>
                    <a:pt x="69" y="4408"/>
                  </a:cubicBezTo>
                  <a:lnTo>
                    <a:pt x="0" y="4591"/>
                  </a:lnTo>
                  <a:cubicBezTo>
                    <a:pt x="550" y="4802"/>
                    <a:pt x="1042" y="4936"/>
                    <a:pt x="1620" y="4936"/>
                  </a:cubicBezTo>
                  <a:cubicBezTo>
                    <a:pt x="1665" y="4936"/>
                    <a:pt x="1711" y="4935"/>
                    <a:pt x="1758" y="4933"/>
                  </a:cubicBezTo>
                  <a:cubicBezTo>
                    <a:pt x="3036" y="4842"/>
                    <a:pt x="4519" y="4248"/>
                    <a:pt x="5432" y="3313"/>
                  </a:cubicBezTo>
                  <a:cubicBezTo>
                    <a:pt x="6440" y="2327"/>
                    <a:pt x="6789" y="0"/>
                    <a:pt x="488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1825322" y="3950172"/>
              <a:ext cx="383567" cy="550556"/>
            </a:xfrm>
            <a:custGeom>
              <a:avLst/>
              <a:gdLst/>
              <a:ahLst/>
              <a:cxnLst/>
              <a:rect l="l" t="t" r="r" b="b"/>
              <a:pathLst>
                <a:path w="11177" h="16043" extrusionOk="0">
                  <a:moveTo>
                    <a:pt x="10709" y="0"/>
                  </a:moveTo>
                  <a:cubicBezTo>
                    <a:pt x="10603" y="0"/>
                    <a:pt x="10497" y="50"/>
                    <a:pt x="10426" y="171"/>
                  </a:cubicBezTo>
                  <a:cubicBezTo>
                    <a:pt x="8760" y="2978"/>
                    <a:pt x="8554" y="6174"/>
                    <a:pt x="7573" y="9233"/>
                  </a:cubicBezTo>
                  <a:cubicBezTo>
                    <a:pt x="6546" y="12451"/>
                    <a:pt x="3715" y="14802"/>
                    <a:pt x="429" y="15373"/>
                  </a:cubicBezTo>
                  <a:cubicBezTo>
                    <a:pt x="1" y="15437"/>
                    <a:pt x="155" y="16043"/>
                    <a:pt x="533" y="16043"/>
                  </a:cubicBezTo>
                  <a:cubicBezTo>
                    <a:pt x="558" y="16043"/>
                    <a:pt x="584" y="16040"/>
                    <a:pt x="611" y="16034"/>
                  </a:cubicBezTo>
                  <a:cubicBezTo>
                    <a:pt x="3556" y="15532"/>
                    <a:pt x="6044" y="13683"/>
                    <a:pt x="7527" y="11104"/>
                  </a:cubicBezTo>
                  <a:cubicBezTo>
                    <a:pt x="9399" y="7840"/>
                    <a:pt x="9057" y="3800"/>
                    <a:pt x="11020" y="513"/>
                  </a:cubicBezTo>
                  <a:cubicBezTo>
                    <a:pt x="11177" y="246"/>
                    <a:pt x="10944" y="0"/>
                    <a:pt x="10709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2089744" y="4173138"/>
              <a:ext cx="205939" cy="101786"/>
            </a:xfrm>
            <a:custGeom>
              <a:avLst/>
              <a:gdLst/>
              <a:ahLst/>
              <a:cxnLst/>
              <a:rect l="l" t="t" r="r" b="b"/>
              <a:pathLst>
                <a:path w="6001" h="2966" extrusionOk="0">
                  <a:moveTo>
                    <a:pt x="5521" y="0"/>
                  </a:moveTo>
                  <a:cubicBezTo>
                    <a:pt x="5415" y="0"/>
                    <a:pt x="5308" y="46"/>
                    <a:pt x="5232" y="156"/>
                  </a:cubicBezTo>
                  <a:cubicBezTo>
                    <a:pt x="4624" y="1077"/>
                    <a:pt x="2933" y="2279"/>
                    <a:pt x="1571" y="2279"/>
                  </a:cubicBezTo>
                  <a:cubicBezTo>
                    <a:pt x="1244" y="2279"/>
                    <a:pt x="936" y="2210"/>
                    <a:pt x="667" y="2051"/>
                  </a:cubicBezTo>
                  <a:cubicBezTo>
                    <a:pt x="603" y="2010"/>
                    <a:pt x="541" y="1992"/>
                    <a:pt x="482" y="1992"/>
                  </a:cubicBezTo>
                  <a:cubicBezTo>
                    <a:pt x="186" y="1992"/>
                    <a:pt x="0" y="2454"/>
                    <a:pt x="324" y="2644"/>
                  </a:cubicBezTo>
                  <a:cubicBezTo>
                    <a:pt x="695" y="2869"/>
                    <a:pt x="1114" y="2966"/>
                    <a:pt x="1554" y="2966"/>
                  </a:cubicBezTo>
                  <a:cubicBezTo>
                    <a:pt x="3174" y="2966"/>
                    <a:pt x="5071" y="1648"/>
                    <a:pt x="5825" y="499"/>
                  </a:cubicBezTo>
                  <a:cubicBezTo>
                    <a:pt x="6001" y="244"/>
                    <a:pt x="5765" y="0"/>
                    <a:pt x="552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2024745" y="4029722"/>
              <a:ext cx="121964" cy="108512"/>
            </a:xfrm>
            <a:custGeom>
              <a:avLst/>
              <a:gdLst/>
              <a:ahLst/>
              <a:cxnLst/>
              <a:rect l="l" t="t" r="r" b="b"/>
              <a:pathLst>
                <a:path w="3554" h="3162" extrusionOk="0">
                  <a:moveTo>
                    <a:pt x="465" y="0"/>
                  </a:moveTo>
                  <a:cubicBezTo>
                    <a:pt x="237" y="0"/>
                    <a:pt x="0" y="257"/>
                    <a:pt x="141" y="524"/>
                  </a:cubicBezTo>
                  <a:cubicBezTo>
                    <a:pt x="735" y="1688"/>
                    <a:pt x="1648" y="2806"/>
                    <a:pt x="2972" y="3148"/>
                  </a:cubicBezTo>
                  <a:cubicBezTo>
                    <a:pt x="3006" y="3157"/>
                    <a:pt x="3039" y="3162"/>
                    <a:pt x="3069" y="3162"/>
                  </a:cubicBezTo>
                  <a:cubicBezTo>
                    <a:pt x="3430" y="3162"/>
                    <a:pt x="3554" y="2592"/>
                    <a:pt x="3154" y="2486"/>
                  </a:cubicBezTo>
                  <a:cubicBezTo>
                    <a:pt x="2013" y="2190"/>
                    <a:pt x="1260" y="1163"/>
                    <a:pt x="735" y="181"/>
                  </a:cubicBezTo>
                  <a:cubicBezTo>
                    <a:pt x="671" y="53"/>
                    <a:pt x="569" y="0"/>
                    <a:pt x="46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977558" y="3115518"/>
              <a:ext cx="806084" cy="1268203"/>
            </a:xfrm>
            <a:custGeom>
              <a:avLst/>
              <a:gdLst/>
              <a:ahLst/>
              <a:cxnLst/>
              <a:rect l="l" t="t" r="r" b="b"/>
              <a:pathLst>
                <a:path w="23489" h="36955" extrusionOk="0">
                  <a:moveTo>
                    <a:pt x="17622" y="1"/>
                  </a:moveTo>
                  <a:lnTo>
                    <a:pt x="17622" y="1"/>
                  </a:lnTo>
                  <a:cubicBezTo>
                    <a:pt x="15180" y="2329"/>
                    <a:pt x="13103" y="5022"/>
                    <a:pt x="10660" y="7350"/>
                  </a:cubicBezTo>
                  <a:cubicBezTo>
                    <a:pt x="7602" y="10158"/>
                    <a:pt x="4406" y="13353"/>
                    <a:pt x="2580" y="17256"/>
                  </a:cubicBezTo>
                  <a:cubicBezTo>
                    <a:pt x="1" y="22894"/>
                    <a:pt x="868" y="31088"/>
                    <a:pt x="1850" y="36955"/>
                  </a:cubicBezTo>
                  <a:cubicBezTo>
                    <a:pt x="17508" y="32686"/>
                    <a:pt x="23488" y="13467"/>
                    <a:pt x="17622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1045131" y="3326953"/>
              <a:ext cx="501688" cy="1055366"/>
            </a:xfrm>
            <a:custGeom>
              <a:avLst/>
              <a:gdLst/>
              <a:ahLst/>
              <a:cxnLst/>
              <a:rect l="l" t="t" r="r" b="b"/>
              <a:pathLst>
                <a:path w="14619" h="30753" extrusionOk="0">
                  <a:moveTo>
                    <a:pt x="14189" y="0"/>
                  </a:moveTo>
                  <a:cubicBezTo>
                    <a:pt x="14051" y="0"/>
                    <a:pt x="13912" y="70"/>
                    <a:pt x="13850" y="231"/>
                  </a:cubicBezTo>
                  <a:cubicBezTo>
                    <a:pt x="11955" y="5686"/>
                    <a:pt x="9079" y="10685"/>
                    <a:pt x="6934" y="16003"/>
                  </a:cubicBezTo>
                  <a:cubicBezTo>
                    <a:pt x="4994" y="20887"/>
                    <a:pt x="3350" y="26000"/>
                    <a:pt x="178" y="30269"/>
                  </a:cubicBezTo>
                  <a:cubicBezTo>
                    <a:pt x="0" y="30511"/>
                    <a:pt x="245" y="30753"/>
                    <a:pt x="500" y="30753"/>
                  </a:cubicBezTo>
                  <a:cubicBezTo>
                    <a:pt x="606" y="30753"/>
                    <a:pt x="714" y="30711"/>
                    <a:pt x="794" y="30611"/>
                  </a:cubicBezTo>
                  <a:cubicBezTo>
                    <a:pt x="3807" y="26548"/>
                    <a:pt x="5473" y="21663"/>
                    <a:pt x="7299" y="17007"/>
                  </a:cubicBezTo>
                  <a:cubicBezTo>
                    <a:pt x="9490" y="11369"/>
                    <a:pt x="12526" y="6119"/>
                    <a:pt x="14535" y="436"/>
                  </a:cubicBezTo>
                  <a:cubicBezTo>
                    <a:pt x="14618" y="171"/>
                    <a:pt x="14405" y="0"/>
                    <a:pt x="1418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1121695" y="4254473"/>
              <a:ext cx="14928" cy="13350"/>
            </a:xfrm>
            <a:custGeom>
              <a:avLst/>
              <a:gdLst/>
              <a:ahLst/>
              <a:cxnLst/>
              <a:rect l="l" t="t" r="r" b="b"/>
              <a:pathLst>
                <a:path w="435" h="389" extrusionOk="0">
                  <a:moveTo>
                    <a:pt x="343" y="0"/>
                  </a:moveTo>
                  <a:cubicBezTo>
                    <a:pt x="229" y="46"/>
                    <a:pt x="115" y="92"/>
                    <a:pt x="1" y="137"/>
                  </a:cubicBezTo>
                  <a:cubicBezTo>
                    <a:pt x="138" y="206"/>
                    <a:pt x="275" y="297"/>
                    <a:pt x="435" y="388"/>
                  </a:cubicBezTo>
                  <a:cubicBezTo>
                    <a:pt x="389" y="251"/>
                    <a:pt x="366" y="137"/>
                    <a:pt x="34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1065001" y="4065791"/>
              <a:ext cx="243826" cy="216749"/>
            </a:xfrm>
            <a:custGeom>
              <a:avLst/>
              <a:gdLst/>
              <a:ahLst/>
              <a:cxnLst/>
              <a:rect l="l" t="t" r="r" b="b"/>
              <a:pathLst>
                <a:path w="7105" h="6316" extrusionOk="0">
                  <a:moveTo>
                    <a:pt x="434" y="1"/>
                  </a:moveTo>
                  <a:cubicBezTo>
                    <a:pt x="226" y="1"/>
                    <a:pt x="0" y="171"/>
                    <a:pt x="55" y="431"/>
                  </a:cubicBezTo>
                  <a:cubicBezTo>
                    <a:pt x="443" y="2326"/>
                    <a:pt x="1014" y="4175"/>
                    <a:pt x="1402" y="6069"/>
                  </a:cubicBezTo>
                  <a:cubicBezTo>
                    <a:pt x="1439" y="6200"/>
                    <a:pt x="1599" y="6315"/>
                    <a:pt x="1743" y="6315"/>
                  </a:cubicBezTo>
                  <a:cubicBezTo>
                    <a:pt x="1775" y="6315"/>
                    <a:pt x="1806" y="6310"/>
                    <a:pt x="1835" y="6297"/>
                  </a:cubicBezTo>
                  <a:cubicBezTo>
                    <a:pt x="3547" y="5590"/>
                    <a:pt x="5602" y="5635"/>
                    <a:pt x="6880" y="4129"/>
                  </a:cubicBezTo>
                  <a:cubicBezTo>
                    <a:pt x="7105" y="3870"/>
                    <a:pt x="6871" y="3532"/>
                    <a:pt x="6626" y="3532"/>
                  </a:cubicBezTo>
                  <a:cubicBezTo>
                    <a:pt x="6547" y="3532"/>
                    <a:pt x="6467" y="3566"/>
                    <a:pt x="6401" y="3650"/>
                  </a:cubicBezTo>
                  <a:cubicBezTo>
                    <a:pt x="5282" y="4928"/>
                    <a:pt x="3502" y="4973"/>
                    <a:pt x="1995" y="5498"/>
                  </a:cubicBezTo>
                  <a:cubicBezTo>
                    <a:pt x="2018" y="5635"/>
                    <a:pt x="2041" y="5749"/>
                    <a:pt x="2087" y="5886"/>
                  </a:cubicBezTo>
                  <a:cubicBezTo>
                    <a:pt x="1927" y="5795"/>
                    <a:pt x="1790" y="5704"/>
                    <a:pt x="1653" y="5635"/>
                  </a:cubicBezTo>
                  <a:cubicBezTo>
                    <a:pt x="1767" y="5590"/>
                    <a:pt x="1881" y="5544"/>
                    <a:pt x="1995" y="5498"/>
                  </a:cubicBezTo>
                  <a:cubicBezTo>
                    <a:pt x="1607" y="3741"/>
                    <a:pt x="1082" y="2006"/>
                    <a:pt x="740" y="249"/>
                  </a:cubicBezTo>
                  <a:cubicBezTo>
                    <a:pt x="703" y="76"/>
                    <a:pt x="572" y="1"/>
                    <a:pt x="434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1176535" y="4133054"/>
              <a:ext cx="14928" cy="15683"/>
            </a:xfrm>
            <a:custGeom>
              <a:avLst/>
              <a:gdLst/>
              <a:ahLst/>
              <a:cxnLst/>
              <a:rect l="l" t="t" r="r" b="b"/>
              <a:pathLst>
                <a:path w="435" h="457" extrusionOk="0">
                  <a:moveTo>
                    <a:pt x="411" y="0"/>
                  </a:moveTo>
                  <a:cubicBezTo>
                    <a:pt x="275" y="46"/>
                    <a:pt x="138" y="92"/>
                    <a:pt x="1" y="115"/>
                  </a:cubicBezTo>
                  <a:cubicBezTo>
                    <a:pt x="138" y="229"/>
                    <a:pt x="275" y="343"/>
                    <a:pt x="434" y="457"/>
                  </a:cubicBezTo>
                  <a:cubicBezTo>
                    <a:pt x="411" y="320"/>
                    <a:pt x="411" y="160"/>
                    <a:pt x="411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1118881" y="3855866"/>
              <a:ext cx="283154" cy="304911"/>
            </a:xfrm>
            <a:custGeom>
              <a:avLst/>
              <a:gdLst/>
              <a:ahLst/>
              <a:cxnLst/>
              <a:rect l="l" t="t" r="r" b="b"/>
              <a:pathLst>
                <a:path w="8251" h="8885" extrusionOk="0">
                  <a:moveTo>
                    <a:pt x="414" y="0"/>
                  </a:moveTo>
                  <a:cubicBezTo>
                    <a:pt x="207" y="0"/>
                    <a:pt x="1" y="170"/>
                    <a:pt x="83" y="431"/>
                  </a:cubicBezTo>
                  <a:cubicBezTo>
                    <a:pt x="927" y="3056"/>
                    <a:pt x="1270" y="5795"/>
                    <a:pt x="1407" y="8534"/>
                  </a:cubicBezTo>
                  <a:cubicBezTo>
                    <a:pt x="1427" y="8736"/>
                    <a:pt x="1590" y="8884"/>
                    <a:pt x="1785" y="8884"/>
                  </a:cubicBezTo>
                  <a:cubicBezTo>
                    <a:pt x="1811" y="8884"/>
                    <a:pt x="1837" y="8882"/>
                    <a:pt x="1863" y="8876"/>
                  </a:cubicBezTo>
                  <a:cubicBezTo>
                    <a:pt x="4077" y="8329"/>
                    <a:pt x="6337" y="7164"/>
                    <a:pt x="8003" y="5612"/>
                  </a:cubicBezTo>
                  <a:cubicBezTo>
                    <a:pt x="8251" y="5365"/>
                    <a:pt x="8019" y="5008"/>
                    <a:pt x="7743" y="5008"/>
                  </a:cubicBezTo>
                  <a:cubicBezTo>
                    <a:pt x="7662" y="5008"/>
                    <a:pt x="7578" y="5038"/>
                    <a:pt x="7501" y="5110"/>
                  </a:cubicBezTo>
                  <a:cubicBezTo>
                    <a:pt x="6040" y="6503"/>
                    <a:pt x="4054" y="7552"/>
                    <a:pt x="2091" y="8077"/>
                  </a:cubicBezTo>
                  <a:cubicBezTo>
                    <a:pt x="2091" y="8237"/>
                    <a:pt x="2091" y="8397"/>
                    <a:pt x="2114" y="8534"/>
                  </a:cubicBezTo>
                  <a:cubicBezTo>
                    <a:pt x="1955" y="8420"/>
                    <a:pt x="1818" y="8306"/>
                    <a:pt x="1681" y="8192"/>
                  </a:cubicBezTo>
                  <a:cubicBezTo>
                    <a:pt x="1818" y="8169"/>
                    <a:pt x="1955" y="8123"/>
                    <a:pt x="2091" y="8077"/>
                  </a:cubicBezTo>
                  <a:cubicBezTo>
                    <a:pt x="1932" y="5430"/>
                    <a:pt x="1566" y="2782"/>
                    <a:pt x="745" y="248"/>
                  </a:cubicBezTo>
                  <a:cubicBezTo>
                    <a:pt x="690" y="75"/>
                    <a:pt x="552" y="0"/>
                    <a:pt x="41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1202686" y="3704694"/>
              <a:ext cx="309029" cy="225500"/>
            </a:xfrm>
            <a:custGeom>
              <a:avLst/>
              <a:gdLst/>
              <a:ahLst/>
              <a:cxnLst/>
              <a:rect l="l" t="t" r="r" b="b"/>
              <a:pathLst>
                <a:path w="9005" h="6571" extrusionOk="0">
                  <a:moveTo>
                    <a:pt x="429" y="0"/>
                  </a:moveTo>
                  <a:cubicBezTo>
                    <a:pt x="215" y="0"/>
                    <a:pt x="1" y="170"/>
                    <a:pt x="83" y="431"/>
                  </a:cubicBezTo>
                  <a:cubicBezTo>
                    <a:pt x="699" y="2371"/>
                    <a:pt x="1293" y="4334"/>
                    <a:pt x="1795" y="6297"/>
                  </a:cubicBezTo>
                  <a:cubicBezTo>
                    <a:pt x="1841" y="6434"/>
                    <a:pt x="1978" y="6571"/>
                    <a:pt x="2137" y="6571"/>
                  </a:cubicBezTo>
                  <a:cubicBezTo>
                    <a:pt x="4443" y="6297"/>
                    <a:pt x="6999" y="4882"/>
                    <a:pt x="8734" y="3398"/>
                  </a:cubicBezTo>
                  <a:cubicBezTo>
                    <a:pt x="9005" y="3163"/>
                    <a:pt x="8761" y="2814"/>
                    <a:pt x="8478" y="2814"/>
                  </a:cubicBezTo>
                  <a:cubicBezTo>
                    <a:pt x="8404" y="2814"/>
                    <a:pt x="8326" y="2839"/>
                    <a:pt x="8255" y="2896"/>
                  </a:cubicBezTo>
                  <a:cubicBezTo>
                    <a:pt x="6862" y="4083"/>
                    <a:pt x="5082" y="4950"/>
                    <a:pt x="3370" y="5566"/>
                  </a:cubicBezTo>
                  <a:cubicBezTo>
                    <a:pt x="3096" y="5658"/>
                    <a:pt x="2822" y="5726"/>
                    <a:pt x="2525" y="5795"/>
                  </a:cubicBezTo>
                  <a:cubicBezTo>
                    <a:pt x="2520" y="5796"/>
                    <a:pt x="2515" y="5797"/>
                    <a:pt x="2510" y="5797"/>
                  </a:cubicBezTo>
                  <a:cubicBezTo>
                    <a:pt x="2284" y="5797"/>
                    <a:pt x="1999" y="4330"/>
                    <a:pt x="1955" y="4151"/>
                  </a:cubicBezTo>
                  <a:cubicBezTo>
                    <a:pt x="1567" y="2850"/>
                    <a:pt x="1156" y="1549"/>
                    <a:pt x="768" y="248"/>
                  </a:cubicBezTo>
                  <a:cubicBezTo>
                    <a:pt x="713" y="75"/>
                    <a:pt x="571" y="0"/>
                    <a:pt x="42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1356706" y="3727275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343" y="1"/>
                  </a:moveTo>
                  <a:cubicBezTo>
                    <a:pt x="229" y="24"/>
                    <a:pt x="115" y="47"/>
                    <a:pt x="0" y="69"/>
                  </a:cubicBezTo>
                  <a:cubicBezTo>
                    <a:pt x="137" y="161"/>
                    <a:pt x="297" y="252"/>
                    <a:pt x="434" y="321"/>
                  </a:cubicBezTo>
                  <a:cubicBezTo>
                    <a:pt x="411" y="206"/>
                    <a:pt x="366" y="92"/>
                    <a:pt x="34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1295585" y="3544874"/>
              <a:ext cx="244855" cy="208685"/>
            </a:xfrm>
            <a:custGeom>
              <a:avLst/>
              <a:gdLst/>
              <a:ahLst/>
              <a:cxnLst/>
              <a:rect l="l" t="t" r="r" b="b"/>
              <a:pathLst>
                <a:path w="7135" h="6081" extrusionOk="0">
                  <a:moveTo>
                    <a:pt x="417" y="1"/>
                  </a:moveTo>
                  <a:cubicBezTo>
                    <a:pt x="213" y="1"/>
                    <a:pt x="1" y="171"/>
                    <a:pt x="70" y="431"/>
                  </a:cubicBezTo>
                  <a:cubicBezTo>
                    <a:pt x="572" y="2235"/>
                    <a:pt x="1142" y="3992"/>
                    <a:pt x="1530" y="5818"/>
                  </a:cubicBezTo>
                  <a:cubicBezTo>
                    <a:pt x="1568" y="5989"/>
                    <a:pt x="1717" y="6081"/>
                    <a:pt x="1870" y="6081"/>
                  </a:cubicBezTo>
                  <a:cubicBezTo>
                    <a:pt x="1902" y="6081"/>
                    <a:pt x="1933" y="6077"/>
                    <a:pt x="1964" y="6069"/>
                  </a:cubicBezTo>
                  <a:cubicBezTo>
                    <a:pt x="3585" y="5681"/>
                    <a:pt x="5160" y="5202"/>
                    <a:pt x="6735" y="4723"/>
                  </a:cubicBezTo>
                  <a:cubicBezTo>
                    <a:pt x="7134" y="4596"/>
                    <a:pt x="7011" y="4025"/>
                    <a:pt x="6649" y="4025"/>
                  </a:cubicBezTo>
                  <a:cubicBezTo>
                    <a:pt x="6619" y="4025"/>
                    <a:pt x="6586" y="4029"/>
                    <a:pt x="6552" y="4038"/>
                  </a:cubicBezTo>
                  <a:cubicBezTo>
                    <a:pt x="5091" y="4494"/>
                    <a:pt x="3630" y="4951"/>
                    <a:pt x="2124" y="5316"/>
                  </a:cubicBezTo>
                  <a:cubicBezTo>
                    <a:pt x="2147" y="5407"/>
                    <a:pt x="2192" y="5521"/>
                    <a:pt x="2215" y="5636"/>
                  </a:cubicBezTo>
                  <a:cubicBezTo>
                    <a:pt x="2078" y="5567"/>
                    <a:pt x="1918" y="5476"/>
                    <a:pt x="1781" y="5384"/>
                  </a:cubicBezTo>
                  <a:cubicBezTo>
                    <a:pt x="1896" y="5362"/>
                    <a:pt x="2010" y="5339"/>
                    <a:pt x="2124" y="5316"/>
                  </a:cubicBezTo>
                  <a:cubicBezTo>
                    <a:pt x="1736" y="3604"/>
                    <a:pt x="1211" y="1938"/>
                    <a:pt x="731" y="249"/>
                  </a:cubicBezTo>
                  <a:cubicBezTo>
                    <a:pt x="686" y="76"/>
                    <a:pt x="553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1448336" y="3522052"/>
              <a:ext cx="11805" cy="13350"/>
            </a:xfrm>
            <a:custGeom>
              <a:avLst/>
              <a:gdLst/>
              <a:ahLst/>
              <a:cxnLst/>
              <a:rect l="l" t="t" r="r" b="b"/>
              <a:pathLst>
                <a:path w="344" h="389" extrusionOk="0">
                  <a:moveTo>
                    <a:pt x="275" y="1"/>
                  </a:moveTo>
                  <a:cubicBezTo>
                    <a:pt x="184" y="24"/>
                    <a:pt x="92" y="46"/>
                    <a:pt x="1" y="46"/>
                  </a:cubicBezTo>
                  <a:cubicBezTo>
                    <a:pt x="115" y="161"/>
                    <a:pt x="229" y="275"/>
                    <a:pt x="343" y="389"/>
                  </a:cubicBezTo>
                  <a:cubicBezTo>
                    <a:pt x="321" y="252"/>
                    <a:pt x="298" y="138"/>
                    <a:pt x="27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1399604" y="3390339"/>
              <a:ext cx="215891" cy="157655"/>
            </a:xfrm>
            <a:custGeom>
              <a:avLst/>
              <a:gdLst/>
              <a:ahLst/>
              <a:cxnLst/>
              <a:rect l="l" t="t" r="r" b="b"/>
              <a:pathLst>
                <a:path w="6291" h="4594" extrusionOk="0">
                  <a:moveTo>
                    <a:pt x="417" y="1"/>
                  </a:moveTo>
                  <a:cubicBezTo>
                    <a:pt x="205" y="1"/>
                    <a:pt x="0" y="166"/>
                    <a:pt x="97" y="415"/>
                  </a:cubicBezTo>
                  <a:cubicBezTo>
                    <a:pt x="576" y="1648"/>
                    <a:pt x="919" y="2903"/>
                    <a:pt x="1056" y="4227"/>
                  </a:cubicBezTo>
                  <a:cubicBezTo>
                    <a:pt x="1077" y="4400"/>
                    <a:pt x="1202" y="4594"/>
                    <a:pt x="1390" y="4594"/>
                  </a:cubicBezTo>
                  <a:cubicBezTo>
                    <a:pt x="1400" y="4594"/>
                    <a:pt x="1410" y="4593"/>
                    <a:pt x="1421" y="4592"/>
                  </a:cubicBezTo>
                  <a:cubicBezTo>
                    <a:pt x="3087" y="4364"/>
                    <a:pt x="4365" y="3314"/>
                    <a:pt x="5918" y="2743"/>
                  </a:cubicBezTo>
                  <a:cubicBezTo>
                    <a:pt x="6290" y="2598"/>
                    <a:pt x="6175" y="2040"/>
                    <a:pt x="5843" y="2040"/>
                  </a:cubicBezTo>
                  <a:cubicBezTo>
                    <a:pt x="5809" y="2040"/>
                    <a:pt x="5773" y="2046"/>
                    <a:pt x="5735" y="2058"/>
                  </a:cubicBezTo>
                  <a:cubicBezTo>
                    <a:pt x="4365" y="2583"/>
                    <a:pt x="3156" y="3542"/>
                    <a:pt x="1695" y="3839"/>
                  </a:cubicBezTo>
                  <a:cubicBezTo>
                    <a:pt x="1718" y="3976"/>
                    <a:pt x="1741" y="4090"/>
                    <a:pt x="1763" y="4227"/>
                  </a:cubicBezTo>
                  <a:cubicBezTo>
                    <a:pt x="1649" y="4113"/>
                    <a:pt x="1535" y="3999"/>
                    <a:pt x="1421" y="3884"/>
                  </a:cubicBezTo>
                  <a:cubicBezTo>
                    <a:pt x="1512" y="3884"/>
                    <a:pt x="1604" y="3862"/>
                    <a:pt x="1695" y="3839"/>
                  </a:cubicBezTo>
                  <a:cubicBezTo>
                    <a:pt x="1535" y="2583"/>
                    <a:pt x="1216" y="1396"/>
                    <a:pt x="759" y="232"/>
                  </a:cubicBezTo>
                  <a:cubicBezTo>
                    <a:pt x="696" y="71"/>
                    <a:pt x="555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1513369" y="3610593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1538421" y="3559665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3" y="0"/>
                  </a:moveTo>
                  <a:cubicBezTo>
                    <a:pt x="1" y="0"/>
                    <a:pt x="1" y="1050"/>
                    <a:pt x="663" y="1050"/>
                  </a:cubicBezTo>
                  <a:cubicBezTo>
                    <a:pt x="1348" y="1050"/>
                    <a:pt x="1348" y="0"/>
                    <a:pt x="66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1563508" y="3605892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1173412" y="3623119"/>
              <a:ext cx="45471" cy="35278"/>
            </a:xfrm>
            <a:custGeom>
              <a:avLst/>
              <a:gdLst/>
              <a:ahLst/>
              <a:cxnLst/>
              <a:rect l="l" t="t" r="r" b="b"/>
              <a:pathLst>
                <a:path w="1325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24" y="1027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1193763" y="3568279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1227464" y="3623119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85" y="0"/>
                  </a:moveTo>
                  <a:cubicBezTo>
                    <a:pt x="0" y="0"/>
                    <a:pt x="0" y="1027"/>
                    <a:pt x="685" y="1027"/>
                  </a:cubicBezTo>
                  <a:cubicBezTo>
                    <a:pt x="1347" y="1027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1508667" y="3249462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85" y="1"/>
                  </a:moveTo>
                  <a:cubicBezTo>
                    <a:pt x="1" y="1"/>
                    <a:pt x="1" y="1028"/>
                    <a:pt x="685" y="1028"/>
                  </a:cubicBezTo>
                  <a:cubicBezTo>
                    <a:pt x="1347" y="1028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1542368" y="3269847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1513369" y="3845570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1534509" y="3799344"/>
              <a:ext cx="45471" cy="35313"/>
            </a:xfrm>
            <a:custGeom>
              <a:avLst/>
              <a:gdLst/>
              <a:ahLst/>
              <a:cxnLst/>
              <a:rect l="l" t="t" r="r" b="b"/>
              <a:pathLst>
                <a:path w="1325" h="1029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25" y="1028"/>
                    <a:pt x="1325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1055117" y="383695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0"/>
                    <a:pt x="685" y="1050"/>
                  </a:cubicBezTo>
                  <a:cubicBezTo>
                    <a:pt x="1347" y="1050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1059819" y="3786818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47" y="1028"/>
                    <a:pt x="1347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526616" y="3528607"/>
              <a:ext cx="385969" cy="294135"/>
            </a:xfrm>
            <a:custGeom>
              <a:avLst/>
              <a:gdLst/>
              <a:ahLst/>
              <a:cxnLst/>
              <a:rect l="l" t="t" r="r" b="b"/>
              <a:pathLst>
                <a:path w="11247" h="8571" extrusionOk="0">
                  <a:moveTo>
                    <a:pt x="6582" y="1"/>
                  </a:moveTo>
                  <a:cubicBezTo>
                    <a:pt x="4812" y="1"/>
                    <a:pt x="2921" y="897"/>
                    <a:pt x="1820" y="2823"/>
                  </a:cubicBezTo>
                  <a:cubicBezTo>
                    <a:pt x="0" y="5886"/>
                    <a:pt x="2604" y="8571"/>
                    <a:pt x="5433" y="8571"/>
                  </a:cubicBezTo>
                  <a:cubicBezTo>
                    <a:pt x="6082" y="8571"/>
                    <a:pt x="6744" y="8429"/>
                    <a:pt x="7366" y="8118"/>
                  </a:cubicBezTo>
                  <a:lnTo>
                    <a:pt x="10836" y="4786"/>
                  </a:lnTo>
                  <a:cubicBezTo>
                    <a:pt x="11246" y="1713"/>
                    <a:pt x="9029" y="1"/>
                    <a:pt x="6582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644636" y="3624080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3604" y="0"/>
                  </a:moveTo>
                  <a:cubicBezTo>
                    <a:pt x="2636" y="0"/>
                    <a:pt x="1597" y="491"/>
                    <a:pt x="983" y="1547"/>
                  </a:cubicBezTo>
                  <a:cubicBezTo>
                    <a:pt x="0" y="3215"/>
                    <a:pt x="1426" y="4673"/>
                    <a:pt x="2963" y="4673"/>
                  </a:cubicBezTo>
                  <a:cubicBezTo>
                    <a:pt x="3318" y="4673"/>
                    <a:pt x="3680" y="4595"/>
                    <a:pt x="4018" y="4423"/>
                  </a:cubicBezTo>
                  <a:lnTo>
                    <a:pt x="5913" y="2597"/>
                  </a:lnTo>
                  <a:cubicBezTo>
                    <a:pt x="6138" y="931"/>
                    <a:pt x="4938" y="0"/>
                    <a:pt x="360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1342292" y="3510933"/>
              <a:ext cx="385626" cy="293792"/>
            </a:xfrm>
            <a:custGeom>
              <a:avLst/>
              <a:gdLst/>
              <a:ahLst/>
              <a:cxnLst/>
              <a:rect l="l" t="t" r="r" b="b"/>
              <a:pathLst>
                <a:path w="11237" h="8561" extrusionOk="0">
                  <a:moveTo>
                    <a:pt x="4659" y="0"/>
                  </a:moveTo>
                  <a:cubicBezTo>
                    <a:pt x="2213" y="0"/>
                    <a:pt x="1" y="1705"/>
                    <a:pt x="398" y="4776"/>
                  </a:cubicBezTo>
                  <a:lnTo>
                    <a:pt x="3867" y="8108"/>
                  </a:lnTo>
                  <a:cubicBezTo>
                    <a:pt x="4489" y="8419"/>
                    <a:pt x="5151" y="8561"/>
                    <a:pt x="5800" y="8561"/>
                  </a:cubicBezTo>
                  <a:cubicBezTo>
                    <a:pt x="8630" y="8561"/>
                    <a:pt x="11237" y="5876"/>
                    <a:pt x="9436" y="2813"/>
                  </a:cubicBezTo>
                  <a:cubicBezTo>
                    <a:pt x="8324" y="895"/>
                    <a:pt x="6430" y="0"/>
                    <a:pt x="465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1399124" y="3606063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2544" y="0"/>
                  </a:moveTo>
                  <a:cubicBezTo>
                    <a:pt x="1208" y="0"/>
                    <a:pt x="0" y="931"/>
                    <a:pt x="225" y="2597"/>
                  </a:cubicBezTo>
                  <a:lnTo>
                    <a:pt x="2120" y="4423"/>
                  </a:lnTo>
                  <a:cubicBezTo>
                    <a:pt x="2463" y="4595"/>
                    <a:pt x="2827" y="4673"/>
                    <a:pt x="3184" y="4673"/>
                  </a:cubicBezTo>
                  <a:cubicBezTo>
                    <a:pt x="4727" y="4673"/>
                    <a:pt x="6138" y="3215"/>
                    <a:pt x="5156" y="1547"/>
                  </a:cubicBezTo>
                  <a:cubicBezTo>
                    <a:pt x="4551" y="491"/>
                    <a:pt x="3514" y="0"/>
                    <a:pt x="254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370502" y="3601259"/>
              <a:ext cx="1590136" cy="1539929"/>
            </a:xfrm>
            <a:custGeom>
              <a:avLst/>
              <a:gdLst/>
              <a:ahLst/>
              <a:cxnLst/>
              <a:rect l="l" t="t" r="r" b="b"/>
              <a:pathLst>
                <a:path w="46336" h="44873" extrusionOk="0">
                  <a:moveTo>
                    <a:pt x="22299" y="0"/>
                  </a:moveTo>
                  <a:cubicBezTo>
                    <a:pt x="7992" y="0"/>
                    <a:pt x="720" y="21840"/>
                    <a:pt x="69" y="37203"/>
                  </a:cubicBezTo>
                  <a:cubicBezTo>
                    <a:pt x="0" y="39897"/>
                    <a:pt x="229" y="42453"/>
                    <a:pt x="799" y="44873"/>
                  </a:cubicBezTo>
                  <a:lnTo>
                    <a:pt x="44418" y="44873"/>
                  </a:lnTo>
                  <a:cubicBezTo>
                    <a:pt x="46336" y="28826"/>
                    <a:pt x="39214" y="2030"/>
                    <a:pt x="24583" y="181"/>
                  </a:cubicBezTo>
                  <a:cubicBezTo>
                    <a:pt x="23803" y="59"/>
                    <a:pt x="23041" y="0"/>
                    <a:pt x="2229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770550" y="3944990"/>
              <a:ext cx="719329" cy="617543"/>
            </a:xfrm>
            <a:custGeom>
              <a:avLst/>
              <a:gdLst/>
              <a:ahLst/>
              <a:cxnLst/>
              <a:rect l="l" t="t" r="r" b="b"/>
              <a:pathLst>
                <a:path w="20961" h="17995" extrusionOk="0">
                  <a:moveTo>
                    <a:pt x="10143" y="1"/>
                  </a:moveTo>
                  <a:cubicBezTo>
                    <a:pt x="5311" y="1"/>
                    <a:pt x="0" y="8671"/>
                    <a:pt x="2061" y="13903"/>
                  </a:cubicBezTo>
                  <a:cubicBezTo>
                    <a:pt x="3118" y="16567"/>
                    <a:pt x="7299" y="17995"/>
                    <a:pt x="11388" y="17995"/>
                  </a:cubicBezTo>
                  <a:cubicBezTo>
                    <a:pt x="15428" y="17995"/>
                    <a:pt x="19379" y="16601"/>
                    <a:pt x="20139" y="13629"/>
                  </a:cubicBezTo>
                  <a:cubicBezTo>
                    <a:pt x="20961" y="10707"/>
                    <a:pt x="19431" y="7512"/>
                    <a:pt x="18336" y="5161"/>
                  </a:cubicBezTo>
                  <a:cubicBezTo>
                    <a:pt x="16373" y="1258"/>
                    <a:pt x="14433" y="2"/>
                    <a:pt x="10256" y="2"/>
                  </a:cubicBezTo>
                  <a:cubicBezTo>
                    <a:pt x="10218" y="1"/>
                    <a:pt x="10180" y="1"/>
                    <a:pt x="10143" y="1"/>
                  </a:cubicBezTo>
                  <a:close/>
                </a:path>
              </a:pathLst>
            </a:custGeom>
            <a:solidFill>
              <a:srgbClr val="F4C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1056696" y="3907927"/>
              <a:ext cx="195850" cy="99521"/>
            </a:xfrm>
            <a:custGeom>
              <a:avLst/>
              <a:gdLst/>
              <a:ahLst/>
              <a:cxnLst/>
              <a:rect l="l" t="t" r="r" b="b"/>
              <a:pathLst>
                <a:path w="5707" h="2900" extrusionOk="0">
                  <a:moveTo>
                    <a:pt x="2727" y="1"/>
                  </a:moveTo>
                  <a:cubicBezTo>
                    <a:pt x="1966" y="1"/>
                    <a:pt x="1211" y="85"/>
                    <a:pt x="480" y="352"/>
                  </a:cubicBezTo>
                  <a:cubicBezTo>
                    <a:pt x="46" y="512"/>
                    <a:pt x="0" y="1128"/>
                    <a:pt x="274" y="1425"/>
                  </a:cubicBezTo>
                  <a:cubicBezTo>
                    <a:pt x="799" y="1973"/>
                    <a:pt x="1461" y="2246"/>
                    <a:pt x="2123" y="2566"/>
                  </a:cubicBezTo>
                  <a:cubicBezTo>
                    <a:pt x="2444" y="2752"/>
                    <a:pt x="2777" y="2900"/>
                    <a:pt x="3141" y="2900"/>
                  </a:cubicBezTo>
                  <a:cubicBezTo>
                    <a:pt x="3269" y="2900"/>
                    <a:pt x="3402" y="2882"/>
                    <a:pt x="3538" y="2840"/>
                  </a:cubicBezTo>
                  <a:cubicBezTo>
                    <a:pt x="4337" y="2589"/>
                    <a:pt x="5227" y="1858"/>
                    <a:pt x="5547" y="1060"/>
                  </a:cubicBezTo>
                  <a:cubicBezTo>
                    <a:pt x="5707" y="626"/>
                    <a:pt x="5364" y="192"/>
                    <a:pt x="4931" y="147"/>
                  </a:cubicBezTo>
                  <a:cubicBezTo>
                    <a:pt x="4202" y="79"/>
                    <a:pt x="3462" y="1"/>
                    <a:pt x="272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915922" y="3849380"/>
              <a:ext cx="104771" cy="105801"/>
            </a:xfrm>
            <a:custGeom>
              <a:avLst/>
              <a:gdLst/>
              <a:ahLst/>
              <a:cxnLst/>
              <a:rect l="l" t="t" r="r" b="b"/>
              <a:pathLst>
                <a:path w="3053" h="3083" extrusionOk="0">
                  <a:moveTo>
                    <a:pt x="1553" y="1"/>
                  </a:moveTo>
                  <a:cubicBezTo>
                    <a:pt x="322" y="1"/>
                    <a:pt x="1" y="1963"/>
                    <a:pt x="313" y="2834"/>
                  </a:cubicBezTo>
                  <a:cubicBezTo>
                    <a:pt x="377" y="3007"/>
                    <a:pt x="521" y="3082"/>
                    <a:pt x="662" y="3082"/>
                  </a:cubicBezTo>
                  <a:cubicBezTo>
                    <a:pt x="874" y="3082"/>
                    <a:pt x="1080" y="2912"/>
                    <a:pt x="998" y="2651"/>
                  </a:cubicBezTo>
                  <a:cubicBezTo>
                    <a:pt x="815" y="2126"/>
                    <a:pt x="861" y="734"/>
                    <a:pt x="1637" y="688"/>
                  </a:cubicBezTo>
                  <a:cubicBezTo>
                    <a:pt x="1647" y="688"/>
                    <a:pt x="1656" y="687"/>
                    <a:pt x="1665" y="687"/>
                  </a:cubicBezTo>
                  <a:cubicBezTo>
                    <a:pt x="2278" y="687"/>
                    <a:pt x="2345" y="2155"/>
                    <a:pt x="2345" y="2560"/>
                  </a:cubicBezTo>
                  <a:cubicBezTo>
                    <a:pt x="2345" y="2788"/>
                    <a:pt x="2522" y="2903"/>
                    <a:pt x="2699" y="2903"/>
                  </a:cubicBezTo>
                  <a:cubicBezTo>
                    <a:pt x="2875" y="2903"/>
                    <a:pt x="3052" y="2788"/>
                    <a:pt x="3052" y="2560"/>
                  </a:cubicBezTo>
                  <a:cubicBezTo>
                    <a:pt x="3030" y="1624"/>
                    <a:pt x="2824" y="72"/>
                    <a:pt x="1637" y="4"/>
                  </a:cubicBezTo>
                  <a:cubicBezTo>
                    <a:pt x="1609" y="2"/>
                    <a:pt x="1581" y="1"/>
                    <a:pt x="155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1272352" y="3849380"/>
              <a:ext cx="103982" cy="105801"/>
            </a:xfrm>
            <a:custGeom>
              <a:avLst/>
              <a:gdLst/>
              <a:ahLst/>
              <a:cxnLst/>
              <a:rect l="l" t="t" r="r" b="b"/>
              <a:pathLst>
                <a:path w="3030" h="3083" extrusionOk="0">
                  <a:moveTo>
                    <a:pt x="1531" y="1"/>
                  </a:moveTo>
                  <a:cubicBezTo>
                    <a:pt x="321" y="1"/>
                    <a:pt x="0" y="1963"/>
                    <a:pt x="313" y="2834"/>
                  </a:cubicBezTo>
                  <a:cubicBezTo>
                    <a:pt x="377" y="3007"/>
                    <a:pt x="520" y="3082"/>
                    <a:pt x="660" y="3082"/>
                  </a:cubicBezTo>
                  <a:cubicBezTo>
                    <a:pt x="870" y="3082"/>
                    <a:pt x="1071" y="2912"/>
                    <a:pt x="975" y="2651"/>
                  </a:cubicBezTo>
                  <a:cubicBezTo>
                    <a:pt x="792" y="2126"/>
                    <a:pt x="861" y="734"/>
                    <a:pt x="1614" y="688"/>
                  </a:cubicBezTo>
                  <a:cubicBezTo>
                    <a:pt x="1624" y="688"/>
                    <a:pt x="1633" y="687"/>
                    <a:pt x="1643" y="687"/>
                  </a:cubicBezTo>
                  <a:cubicBezTo>
                    <a:pt x="2278" y="687"/>
                    <a:pt x="2344" y="2155"/>
                    <a:pt x="2344" y="2560"/>
                  </a:cubicBezTo>
                  <a:cubicBezTo>
                    <a:pt x="2344" y="2788"/>
                    <a:pt x="2515" y="2903"/>
                    <a:pt x="2687" y="2903"/>
                  </a:cubicBezTo>
                  <a:cubicBezTo>
                    <a:pt x="2858" y="2903"/>
                    <a:pt x="3029" y="2788"/>
                    <a:pt x="3029" y="2560"/>
                  </a:cubicBezTo>
                  <a:cubicBezTo>
                    <a:pt x="3029" y="1624"/>
                    <a:pt x="2801" y="72"/>
                    <a:pt x="1614" y="4"/>
                  </a:cubicBezTo>
                  <a:cubicBezTo>
                    <a:pt x="1586" y="2"/>
                    <a:pt x="1558" y="1"/>
                    <a:pt x="1531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1020971" y="3965032"/>
              <a:ext cx="182226" cy="248013"/>
            </a:xfrm>
            <a:custGeom>
              <a:avLst/>
              <a:gdLst/>
              <a:ahLst/>
              <a:cxnLst/>
              <a:rect l="l" t="t" r="r" b="b"/>
              <a:pathLst>
                <a:path w="5310" h="7227" extrusionOk="0">
                  <a:moveTo>
                    <a:pt x="4271" y="0"/>
                  </a:moveTo>
                  <a:cubicBezTo>
                    <a:pt x="4186" y="0"/>
                    <a:pt x="4100" y="58"/>
                    <a:pt x="4100" y="172"/>
                  </a:cubicBezTo>
                  <a:cubicBezTo>
                    <a:pt x="4077" y="1473"/>
                    <a:pt x="4260" y="2774"/>
                    <a:pt x="4191" y="4098"/>
                  </a:cubicBezTo>
                  <a:cubicBezTo>
                    <a:pt x="4106" y="5339"/>
                    <a:pt x="3438" y="6881"/>
                    <a:pt x="2001" y="6881"/>
                  </a:cubicBezTo>
                  <a:cubicBezTo>
                    <a:pt x="1905" y="6881"/>
                    <a:pt x="1806" y="6874"/>
                    <a:pt x="1703" y="6859"/>
                  </a:cubicBezTo>
                  <a:cubicBezTo>
                    <a:pt x="699" y="6700"/>
                    <a:pt x="471" y="5399"/>
                    <a:pt x="357" y="4623"/>
                  </a:cubicBezTo>
                  <a:cubicBezTo>
                    <a:pt x="347" y="4530"/>
                    <a:pt x="286" y="4490"/>
                    <a:pt x="218" y="4490"/>
                  </a:cubicBezTo>
                  <a:cubicBezTo>
                    <a:pt x="117" y="4490"/>
                    <a:pt x="1" y="4578"/>
                    <a:pt x="14" y="4714"/>
                  </a:cubicBezTo>
                  <a:cubicBezTo>
                    <a:pt x="213" y="6013"/>
                    <a:pt x="896" y="7227"/>
                    <a:pt x="2065" y="7227"/>
                  </a:cubicBezTo>
                  <a:cubicBezTo>
                    <a:pt x="2375" y="7227"/>
                    <a:pt x="2718" y="7142"/>
                    <a:pt x="3096" y="6951"/>
                  </a:cubicBezTo>
                  <a:cubicBezTo>
                    <a:pt x="5310" y="5832"/>
                    <a:pt x="4442" y="2066"/>
                    <a:pt x="4442" y="172"/>
                  </a:cubicBezTo>
                  <a:cubicBezTo>
                    <a:pt x="4442" y="58"/>
                    <a:pt x="4357" y="0"/>
                    <a:pt x="4271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1162842" y="4096952"/>
              <a:ext cx="144545" cy="110811"/>
            </a:xfrm>
            <a:custGeom>
              <a:avLst/>
              <a:gdLst/>
              <a:ahLst/>
              <a:cxnLst/>
              <a:rect l="l" t="t" r="r" b="b"/>
              <a:pathLst>
                <a:path w="4212" h="3229" extrusionOk="0">
                  <a:moveTo>
                    <a:pt x="3657" y="1"/>
                  </a:moveTo>
                  <a:cubicBezTo>
                    <a:pt x="3549" y="1"/>
                    <a:pt x="3440" y="83"/>
                    <a:pt x="3481" y="208"/>
                  </a:cubicBezTo>
                  <a:cubicBezTo>
                    <a:pt x="3801" y="1212"/>
                    <a:pt x="3595" y="2490"/>
                    <a:pt x="2454" y="2833"/>
                  </a:cubicBezTo>
                  <a:cubicBezTo>
                    <a:pt x="2299" y="2876"/>
                    <a:pt x="2152" y="2896"/>
                    <a:pt x="2012" y="2896"/>
                  </a:cubicBezTo>
                  <a:cubicBezTo>
                    <a:pt x="979" y="2896"/>
                    <a:pt x="374" y="1789"/>
                    <a:pt x="354" y="824"/>
                  </a:cubicBezTo>
                  <a:cubicBezTo>
                    <a:pt x="354" y="710"/>
                    <a:pt x="263" y="653"/>
                    <a:pt x="174" y="653"/>
                  </a:cubicBezTo>
                  <a:cubicBezTo>
                    <a:pt x="86" y="653"/>
                    <a:pt x="0" y="710"/>
                    <a:pt x="12" y="824"/>
                  </a:cubicBezTo>
                  <a:cubicBezTo>
                    <a:pt x="33" y="1997"/>
                    <a:pt x="746" y="3228"/>
                    <a:pt x="1993" y="3228"/>
                  </a:cubicBezTo>
                  <a:cubicBezTo>
                    <a:pt x="2104" y="3228"/>
                    <a:pt x="2220" y="3219"/>
                    <a:pt x="2340" y="3198"/>
                  </a:cubicBezTo>
                  <a:cubicBezTo>
                    <a:pt x="3801" y="2947"/>
                    <a:pt x="4211" y="1395"/>
                    <a:pt x="3823" y="117"/>
                  </a:cubicBezTo>
                  <a:cubicBezTo>
                    <a:pt x="3796" y="36"/>
                    <a:pt x="3727" y="1"/>
                    <a:pt x="365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1033977" y="4068021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1083327" y="4028075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1088028" y="4091529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1212569" y="4096231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1"/>
                  </a:moveTo>
                  <a:cubicBezTo>
                    <a:pt x="1" y="1"/>
                    <a:pt x="1" y="548"/>
                    <a:pt x="343" y="548"/>
                  </a:cubicBezTo>
                  <a:cubicBezTo>
                    <a:pt x="708" y="548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1217271" y="4021829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0"/>
                  </a:moveTo>
                  <a:cubicBezTo>
                    <a:pt x="1" y="0"/>
                    <a:pt x="1" y="548"/>
                    <a:pt x="343" y="548"/>
                  </a:cubicBezTo>
                  <a:cubicBezTo>
                    <a:pt x="708" y="548"/>
                    <a:pt x="708" y="0"/>
                    <a:pt x="343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1272901" y="4046881"/>
              <a:ext cx="24297" cy="19630"/>
            </a:xfrm>
            <a:custGeom>
              <a:avLst/>
              <a:gdLst/>
              <a:ahLst/>
              <a:cxnLst/>
              <a:rect l="l" t="t" r="r" b="b"/>
              <a:pathLst>
                <a:path w="708" h="572" extrusionOk="0">
                  <a:moveTo>
                    <a:pt x="343" y="1"/>
                  </a:moveTo>
                  <a:cubicBezTo>
                    <a:pt x="0" y="1"/>
                    <a:pt x="0" y="571"/>
                    <a:pt x="343" y="571"/>
                  </a:cubicBezTo>
                  <a:cubicBezTo>
                    <a:pt x="708" y="571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706547" y="3950344"/>
              <a:ext cx="9437" cy="53501"/>
            </a:xfrm>
            <a:custGeom>
              <a:avLst/>
              <a:gdLst/>
              <a:ahLst/>
              <a:cxnLst/>
              <a:rect l="l" t="t" r="r" b="b"/>
              <a:pathLst>
                <a:path w="275" h="155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421"/>
                  </a:lnTo>
                  <a:cubicBezTo>
                    <a:pt x="0" y="1513"/>
                    <a:pt x="69" y="1558"/>
                    <a:pt x="137" y="1558"/>
                  </a:cubicBezTo>
                  <a:cubicBezTo>
                    <a:pt x="206" y="1558"/>
                    <a:pt x="274" y="1513"/>
                    <a:pt x="274" y="142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745704" y="3953673"/>
              <a:ext cx="10227" cy="42348"/>
            </a:xfrm>
            <a:custGeom>
              <a:avLst/>
              <a:gdLst/>
              <a:ahLst/>
              <a:cxnLst/>
              <a:rect l="l" t="t" r="r" b="b"/>
              <a:pathLst>
                <a:path w="298" h="1234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096"/>
                  </a:lnTo>
                  <a:cubicBezTo>
                    <a:pt x="1" y="1187"/>
                    <a:pt x="75" y="1233"/>
                    <a:pt x="149" y="1233"/>
                  </a:cubicBezTo>
                  <a:cubicBezTo>
                    <a:pt x="223" y="1233"/>
                    <a:pt x="297" y="1187"/>
                    <a:pt x="297" y="1096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725353" y="4020250"/>
              <a:ext cx="9437" cy="34489"/>
            </a:xfrm>
            <a:custGeom>
              <a:avLst/>
              <a:gdLst/>
              <a:ahLst/>
              <a:cxnLst/>
              <a:rect l="l" t="t" r="r" b="b"/>
              <a:pathLst>
                <a:path w="275" h="1005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868"/>
                  </a:lnTo>
                  <a:cubicBezTo>
                    <a:pt x="0" y="959"/>
                    <a:pt x="69" y="1005"/>
                    <a:pt x="137" y="1005"/>
                  </a:cubicBezTo>
                  <a:cubicBezTo>
                    <a:pt x="206" y="1005"/>
                    <a:pt x="274" y="959"/>
                    <a:pt x="274" y="868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1103678" y="3710048"/>
              <a:ext cx="9437" cy="42554"/>
            </a:xfrm>
            <a:custGeom>
              <a:avLst/>
              <a:gdLst/>
              <a:ahLst/>
              <a:cxnLst/>
              <a:rect l="l" t="t" r="r" b="b"/>
              <a:pathLst>
                <a:path w="275" h="1240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1119"/>
                  </a:lnTo>
                  <a:cubicBezTo>
                    <a:pt x="1" y="1199"/>
                    <a:pt x="69" y="1239"/>
                    <a:pt x="138" y="1239"/>
                  </a:cubicBezTo>
                  <a:cubicBezTo>
                    <a:pt x="206" y="1239"/>
                    <a:pt x="275" y="1199"/>
                    <a:pt x="275" y="111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1145203" y="3703802"/>
              <a:ext cx="9437" cy="40769"/>
            </a:xfrm>
            <a:custGeom>
              <a:avLst/>
              <a:gdLst/>
              <a:ahLst/>
              <a:cxnLst/>
              <a:rect l="l" t="t" r="r" b="b"/>
              <a:pathLst>
                <a:path w="275" h="1188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50"/>
                  </a:lnTo>
                  <a:cubicBezTo>
                    <a:pt x="1" y="1142"/>
                    <a:pt x="69" y="1187"/>
                    <a:pt x="138" y="1187"/>
                  </a:cubicBezTo>
                  <a:cubicBezTo>
                    <a:pt x="206" y="1187"/>
                    <a:pt x="275" y="1142"/>
                    <a:pt x="275" y="1050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1131098" y="3765677"/>
              <a:ext cx="9437" cy="31366"/>
            </a:xfrm>
            <a:custGeom>
              <a:avLst/>
              <a:gdLst/>
              <a:ahLst/>
              <a:cxnLst/>
              <a:rect l="l" t="t" r="r" b="b"/>
              <a:pathLst>
                <a:path w="275" h="914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776"/>
                  </a:lnTo>
                  <a:cubicBezTo>
                    <a:pt x="1" y="868"/>
                    <a:pt x="69" y="913"/>
                    <a:pt x="138" y="913"/>
                  </a:cubicBezTo>
                  <a:cubicBezTo>
                    <a:pt x="206" y="913"/>
                    <a:pt x="275" y="868"/>
                    <a:pt x="275" y="77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1568210" y="3996571"/>
              <a:ext cx="9437" cy="42519"/>
            </a:xfrm>
            <a:custGeom>
              <a:avLst/>
              <a:gdLst/>
              <a:ahLst/>
              <a:cxnLst/>
              <a:rect l="l" t="t" r="r" b="b"/>
              <a:pathLst>
                <a:path w="275" h="123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101"/>
                  </a:lnTo>
                  <a:cubicBezTo>
                    <a:pt x="0" y="1193"/>
                    <a:pt x="69" y="1238"/>
                    <a:pt x="137" y="1238"/>
                  </a:cubicBezTo>
                  <a:cubicBezTo>
                    <a:pt x="206" y="1238"/>
                    <a:pt x="274" y="1193"/>
                    <a:pt x="274" y="110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1612858" y="3996571"/>
              <a:ext cx="9437" cy="40941"/>
            </a:xfrm>
            <a:custGeom>
              <a:avLst/>
              <a:gdLst/>
              <a:ahLst/>
              <a:cxnLst/>
              <a:rect l="l" t="t" r="r" b="b"/>
              <a:pathLst>
                <a:path w="275" h="1193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056"/>
                  </a:lnTo>
                  <a:cubicBezTo>
                    <a:pt x="0" y="1147"/>
                    <a:pt x="69" y="1193"/>
                    <a:pt x="137" y="1193"/>
                  </a:cubicBezTo>
                  <a:cubicBezTo>
                    <a:pt x="206" y="1193"/>
                    <a:pt x="274" y="1147"/>
                    <a:pt x="274" y="1056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1594841" y="4056868"/>
              <a:ext cx="9437" cy="28449"/>
            </a:xfrm>
            <a:custGeom>
              <a:avLst/>
              <a:gdLst/>
              <a:ahLst/>
              <a:cxnLst/>
              <a:rect l="l" t="t" r="r" b="b"/>
              <a:pathLst>
                <a:path w="275" h="829" extrusionOk="0">
                  <a:moveTo>
                    <a:pt x="137" y="1"/>
                  </a:moveTo>
                  <a:cubicBezTo>
                    <a:pt x="69" y="1"/>
                    <a:pt x="0" y="41"/>
                    <a:pt x="0" y="121"/>
                  </a:cubicBezTo>
                  <a:lnTo>
                    <a:pt x="0" y="691"/>
                  </a:lnTo>
                  <a:cubicBezTo>
                    <a:pt x="0" y="782"/>
                    <a:pt x="69" y="828"/>
                    <a:pt x="137" y="828"/>
                  </a:cubicBezTo>
                  <a:cubicBezTo>
                    <a:pt x="206" y="828"/>
                    <a:pt x="274" y="782"/>
                    <a:pt x="274" y="691"/>
                  </a:cubicBezTo>
                  <a:lnTo>
                    <a:pt x="274" y="121"/>
                  </a:lnTo>
                  <a:cubicBezTo>
                    <a:pt x="274" y="41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564778" y="4296753"/>
              <a:ext cx="9403" cy="45677"/>
            </a:xfrm>
            <a:custGeom>
              <a:avLst/>
              <a:gdLst/>
              <a:ahLst/>
              <a:cxnLst/>
              <a:rect l="l" t="t" r="r" b="b"/>
              <a:pathLst>
                <a:path w="274" h="1331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211"/>
                  </a:lnTo>
                  <a:cubicBezTo>
                    <a:pt x="0" y="1291"/>
                    <a:pt x="69" y="1330"/>
                    <a:pt x="137" y="1330"/>
                  </a:cubicBezTo>
                  <a:cubicBezTo>
                    <a:pt x="205" y="1330"/>
                    <a:pt x="274" y="1291"/>
                    <a:pt x="274" y="1211"/>
                  </a:cubicBezTo>
                  <a:lnTo>
                    <a:pt x="274" y="138"/>
                  </a:lnTo>
                  <a:cubicBezTo>
                    <a:pt x="274" y="47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634478" y="4295208"/>
              <a:ext cx="10227" cy="39191"/>
            </a:xfrm>
            <a:custGeom>
              <a:avLst/>
              <a:gdLst/>
              <a:ahLst/>
              <a:cxnLst/>
              <a:rect l="l" t="t" r="r" b="b"/>
              <a:pathLst>
                <a:path w="298" h="1142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75" y="1142"/>
                    <a:pt x="149" y="1142"/>
                  </a:cubicBezTo>
                  <a:cubicBezTo>
                    <a:pt x="223" y="1142"/>
                    <a:pt x="297" y="1096"/>
                    <a:pt x="297" y="1005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615672" y="4415837"/>
              <a:ext cx="9437" cy="38401"/>
            </a:xfrm>
            <a:custGeom>
              <a:avLst/>
              <a:gdLst/>
              <a:ahLst/>
              <a:cxnLst/>
              <a:rect l="l" t="t" r="r" b="b"/>
              <a:pathLst>
                <a:path w="275" h="1119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82"/>
                  </a:lnTo>
                  <a:cubicBezTo>
                    <a:pt x="1" y="1073"/>
                    <a:pt x="69" y="1119"/>
                    <a:pt x="138" y="1119"/>
                  </a:cubicBezTo>
                  <a:cubicBezTo>
                    <a:pt x="206" y="1119"/>
                    <a:pt x="275" y="1073"/>
                    <a:pt x="275" y="982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1671611" y="4330453"/>
              <a:ext cx="9437" cy="51716"/>
            </a:xfrm>
            <a:custGeom>
              <a:avLst/>
              <a:gdLst/>
              <a:ahLst/>
              <a:cxnLst/>
              <a:rect l="l" t="t" r="r" b="b"/>
              <a:pathLst>
                <a:path w="275" h="1507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370"/>
                  </a:lnTo>
                  <a:cubicBezTo>
                    <a:pt x="0" y="1461"/>
                    <a:pt x="69" y="1507"/>
                    <a:pt x="137" y="1507"/>
                  </a:cubicBezTo>
                  <a:cubicBezTo>
                    <a:pt x="206" y="1507"/>
                    <a:pt x="274" y="1461"/>
                    <a:pt x="274" y="137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1730363" y="4350804"/>
              <a:ext cx="9437" cy="39225"/>
            </a:xfrm>
            <a:custGeom>
              <a:avLst/>
              <a:gdLst/>
              <a:ahLst/>
              <a:cxnLst/>
              <a:rect l="l" t="t" r="r" b="b"/>
              <a:pathLst>
                <a:path w="275" h="1143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7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1712346" y="4418960"/>
              <a:ext cx="10192" cy="29993"/>
            </a:xfrm>
            <a:custGeom>
              <a:avLst/>
              <a:gdLst/>
              <a:ahLst/>
              <a:cxnLst/>
              <a:rect l="l" t="t" r="r" b="b"/>
              <a:pathLst>
                <a:path w="297" h="874" extrusionOk="0">
                  <a:moveTo>
                    <a:pt x="148" y="1"/>
                  </a:moveTo>
                  <a:cubicBezTo>
                    <a:pt x="74" y="1"/>
                    <a:pt x="0" y="46"/>
                    <a:pt x="0" y="138"/>
                  </a:cubicBezTo>
                  <a:lnTo>
                    <a:pt x="0" y="754"/>
                  </a:lnTo>
                  <a:cubicBezTo>
                    <a:pt x="0" y="834"/>
                    <a:pt x="74" y="874"/>
                    <a:pt x="148" y="874"/>
                  </a:cubicBezTo>
                  <a:cubicBezTo>
                    <a:pt x="223" y="874"/>
                    <a:pt x="297" y="834"/>
                    <a:pt x="297" y="754"/>
                  </a:cubicBezTo>
                  <a:lnTo>
                    <a:pt x="297" y="138"/>
                  </a:lnTo>
                  <a:cubicBezTo>
                    <a:pt x="297" y="46"/>
                    <a:pt x="223" y="1"/>
                    <a:pt x="14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865543" y="4690795"/>
              <a:ext cx="9437" cy="41524"/>
            </a:xfrm>
            <a:custGeom>
              <a:avLst/>
              <a:gdLst/>
              <a:ahLst/>
              <a:cxnLst/>
              <a:rect l="l" t="t" r="r" b="b"/>
              <a:pathLst>
                <a:path w="275" h="1210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73"/>
                  </a:lnTo>
                  <a:cubicBezTo>
                    <a:pt x="1" y="1164"/>
                    <a:pt x="69" y="1210"/>
                    <a:pt x="138" y="1210"/>
                  </a:cubicBezTo>
                  <a:cubicBezTo>
                    <a:pt x="206" y="1210"/>
                    <a:pt x="275" y="1164"/>
                    <a:pt x="275" y="1073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925875" y="4690795"/>
              <a:ext cx="9437" cy="46226"/>
            </a:xfrm>
            <a:custGeom>
              <a:avLst/>
              <a:gdLst/>
              <a:ahLst/>
              <a:cxnLst/>
              <a:rect l="l" t="t" r="r" b="b"/>
              <a:pathLst>
                <a:path w="275" h="1347" extrusionOk="0">
                  <a:moveTo>
                    <a:pt x="137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210"/>
                  </a:lnTo>
                  <a:cubicBezTo>
                    <a:pt x="1" y="1301"/>
                    <a:pt x="69" y="1347"/>
                    <a:pt x="137" y="1347"/>
                  </a:cubicBezTo>
                  <a:cubicBezTo>
                    <a:pt x="206" y="1347"/>
                    <a:pt x="274" y="1301"/>
                    <a:pt x="274" y="121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1434265" y="4721338"/>
              <a:ext cx="9437" cy="39191"/>
            </a:xfrm>
            <a:custGeom>
              <a:avLst/>
              <a:gdLst/>
              <a:ahLst/>
              <a:cxnLst/>
              <a:rect l="l" t="t" r="r" b="b"/>
              <a:pathLst>
                <a:path w="275" h="1142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69" y="1141"/>
                    <a:pt x="137" y="1141"/>
                  </a:cubicBezTo>
                  <a:cubicBezTo>
                    <a:pt x="206" y="1141"/>
                    <a:pt x="274" y="1096"/>
                    <a:pt x="274" y="1005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1488317" y="4722883"/>
              <a:ext cx="9403" cy="39225"/>
            </a:xfrm>
            <a:custGeom>
              <a:avLst/>
              <a:gdLst/>
              <a:ahLst/>
              <a:cxnLst/>
              <a:rect l="l" t="t" r="r" b="b"/>
              <a:pathLst>
                <a:path w="274" h="1143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1153027" y="4920281"/>
              <a:ext cx="9437" cy="37646"/>
            </a:xfrm>
            <a:custGeom>
              <a:avLst/>
              <a:gdLst/>
              <a:ahLst/>
              <a:cxnLst/>
              <a:rect l="l" t="t" r="r" b="b"/>
              <a:pathLst>
                <a:path w="275" h="1097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959"/>
                  </a:lnTo>
                  <a:cubicBezTo>
                    <a:pt x="1" y="1051"/>
                    <a:pt x="69" y="1096"/>
                    <a:pt x="138" y="1096"/>
                  </a:cubicBezTo>
                  <a:cubicBezTo>
                    <a:pt x="206" y="1096"/>
                    <a:pt x="275" y="1051"/>
                    <a:pt x="275" y="95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1192974" y="4918737"/>
              <a:ext cx="9437" cy="37612"/>
            </a:xfrm>
            <a:custGeom>
              <a:avLst/>
              <a:gdLst/>
              <a:ahLst/>
              <a:cxnLst/>
              <a:rect l="l" t="t" r="r" b="b"/>
              <a:pathLst>
                <a:path w="275" h="109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59"/>
                  </a:lnTo>
                  <a:cubicBezTo>
                    <a:pt x="1" y="1050"/>
                    <a:pt x="69" y="1096"/>
                    <a:pt x="138" y="1096"/>
                  </a:cubicBezTo>
                  <a:cubicBezTo>
                    <a:pt x="206" y="1096"/>
                    <a:pt x="275" y="1050"/>
                    <a:pt x="275" y="959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1764819" y="4891317"/>
              <a:ext cx="10227" cy="39396"/>
            </a:xfrm>
            <a:custGeom>
              <a:avLst/>
              <a:gdLst/>
              <a:ahLst/>
              <a:cxnLst/>
              <a:rect l="l" t="t" r="r" b="b"/>
              <a:pathLst>
                <a:path w="298" h="1148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27"/>
                  </a:lnTo>
                  <a:cubicBezTo>
                    <a:pt x="0" y="1107"/>
                    <a:pt x="75" y="1147"/>
                    <a:pt x="149" y="1147"/>
                  </a:cubicBezTo>
                  <a:cubicBezTo>
                    <a:pt x="223" y="1147"/>
                    <a:pt x="297" y="1107"/>
                    <a:pt x="297" y="1027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1798485" y="4891317"/>
              <a:ext cx="9437" cy="36239"/>
            </a:xfrm>
            <a:custGeom>
              <a:avLst/>
              <a:gdLst/>
              <a:ahLst/>
              <a:cxnLst/>
              <a:rect l="l" t="t" r="r" b="b"/>
              <a:pathLst>
                <a:path w="275" h="105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36"/>
                  </a:lnTo>
                  <a:cubicBezTo>
                    <a:pt x="1" y="1016"/>
                    <a:pt x="69" y="1056"/>
                    <a:pt x="138" y="1056"/>
                  </a:cubicBezTo>
                  <a:cubicBezTo>
                    <a:pt x="206" y="1056"/>
                    <a:pt x="275" y="1016"/>
                    <a:pt x="275" y="93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文本框 4">
            <a:extLst>
              <a:ext uri="{FF2B5EF4-FFF2-40B4-BE49-F238E27FC236}">
                <a16:creationId xmlns:a16="http://schemas.microsoft.com/office/drawing/2014/main" id="{7EC384A6-62FE-F04A-ADE0-45F83371F568}"/>
              </a:ext>
            </a:extLst>
          </p:cNvPr>
          <p:cNvSpPr txBox="1"/>
          <p:nvPr/>
        </p:nvSpPr>
        <p:spPr>
          <a:xfrm>
            <a:off x="2144513" y="2154583"/>
            <a:ext cx="5485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CON HỌC SINH LỚP 1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3" name="文本框 5">
            <a:extLst>
              <a:ext uri="{FF2B5EF4-FFF2-40B4-BE49-F238E27FC236}">
                <a16:creationId xmlns:a16="http://schemas.microsoft.com/office/drawing/2014/main" id="{DB7F3096-FE46-BA4A-8846-60FAEB406AE1}"/>
              </a:ext>
            </a:extLst>
          </p:cNvPr>
          <p:cNvSpPr txBox="1"/>
          <p:nvPr/>
        </p:nvSpPr>
        <p:spPr>
          <a:xfrm>
            <a:off x="2505375" y="833810"/>
            <a:ext cx="4472699" cy="92333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pPr defTabSz="914377"/>
            <a:r>
              <a:rPr lang="en-US" altLang="zh-CN" sz="3200" b="1" kern="1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Mystical" panose="020B7200000000000000" pitchFamily="34" charset="0"/>
                <a:ea typeface="+mn-ea"/>
                <a:cs typeface="Times New Roman" panose="02020603050405020304" pitchFamily="18" charset="0"/>
              </a:rPr>
              <a:t>CHÀO MỪNG</a:t>
            </a:r>
          </a:p>
        </p:txBody>
      </p:sp>
      <p:sp>
        <p:nvSpPr>
          <p:cNvPr id="264" name="文本框 6">
            <a:extLst>
              <a:ext uri="{FF2B5EF4-FFF2-40B4-BE49-F238E27FC236}">
                <a16:creationId xmlns:a16="http://schemas.microsoft.com/office/drawing/2014/main" id="{3F3BD7C3-FE40-2C4A-BA3C-766168C56DD7}"/>
              </a:ext>
            </a:extLst>
          </p:cNvPr>
          <p:cNvSpPr txBox="1"/>
          <p:nvPr/>
        </p:nvSpPr>
        <p:spPr>
          <a:xfrm>
            <a:off x="2873896" y="2736986"/>
            <a:ext cx="39853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ĐẾN VỚI TIẾT HỌC MĨ THUẬT</a:t>
            </a:r>
            <a:endParaRPr lang="vi-VN" altLang="zh-CN" sz="20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914377">
              <a:lnSpc>
                <a:spcPct val="150000"/>
              </a:lnSpc>
            </a:pPr>
            <a:r>
              <a:rPr lang="en-US" altLang="zh-CN" sz="2000" b="1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sz="20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0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2021-2022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FF0FF9DE-780D-9C4C-8376-02581C2F1563}"/>
              </a:ext>
            </a:extLst>
          </p:cNvPr>
          <p:cNvSpPr txBox="1"/>
          <p:nvPr/>
        </p:nvSpPr>
        <p:spPr>
          <a:xfrm>
            <a:off x="485664" y="280725"/>
            <a:ext cx="8512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vi-VN" sz="2000" dirty="0">
                <a:ln w="0"/>
                <a:solidFill>
                  <a:srgbClr val="ED7D31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QUẬN LONG BIÊN</a:t>
            </a:r>
            <a:endParaRPr lang="en-US" sz="2000" dirty="0">
              <a:ln w="0"/>
              <a:solidFill>
                <a:srgbClr val="ED7D31">
                  <a:lumMod val="75000"/>
                </a:srgb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40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0" tmFilter="0, 0; .2, .5; .8, .5; 1, 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250" autoRev="1" fill="hold"/>
                                        <p:tgtEl>
                                          <p:spTgt spid="3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058;p28">
            <a:extLst>
              <a:ext uri="{FF2B5EF4-FFF2-40B4-BE49-F238E27FC236}">
                <a16:creationId xmlns:a16="http://schemas.microsoft.com/office/drawing/2014/main" id="{01E4B21A-14B3-40B4-85C2-A84B7F0214A6}"/>
              </a:ext>
            </a:extLst>
          </p:cNvPr>
          <p:cNvSpPr/>
          <p:nvPr/>
        </p:nvSpPr>
        <p:spPr>
          <a:xfrm>
            <a:off x="1165376" y="895553"/>
            <a:ext cx="7128537" cy="240718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9" name="Google Shape;2129;p37"/>
          <p:cNvGrpSpPr/>
          <p:nvPr/>
        </p:nvGrpSpPr>
        <p:grpSpPr>
          <a:xfrm rot="18620762">
            <a:off x="-185663" y="3117654"/>
            <a:ext cx="1389844" cy="1106759"/>
            <a:chOff x="8757948" y="1920174"/>
            <a:chExt cx="1090443" cy="865316"/>
          </a:xfrm>
        </p:grpSpPr>
        <p:sp>
          <p:nvSpPr>
            <p:cNvPr id="2130" name="Google Shape;2130;p37"/>
            <p:cNvSpPr/>
            <p:nvPr/>
          </p:nvSpPr>
          <p:spPr>
            <a:xfrm flipH="1">
              <a:off x="8767390" y="1920174"/>
              <a:ext cx="1081001" cy="865316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7"/>
            <p:cNvSpPr/>
            <p:nvPr/>
          </p:nvSpPr>
          <p:spPr>
            <a:xfrm flipH="1">
              <a:off x="8757948" y="2024330"/>
              <a:ext cx="905810" cy="749872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7"/>
            <p:cNvSpPr/>
            <p:nvPr/>
          </p:nvSpPr>
          <p:spPr>
            <a:xfrm flipH="1">
              <a:off x="8854329" y="2661689"/>
              <a:ext cx="13350" cy="12595"/>
            </a:xfrm>
            <a:custGeom>
              <a:avLst/>
              <a:gdLst/>
              <a:ahLst/>
              <a:cxnLst/>
              <a:rect l="l" t="t" r="r" b="b"/>
              <a:pathLst>
                <a:path w="389" h="367" extrusionOk="0">
                  <a:moveTo>
                    <a:pt x="1" y="1"/>
                  </a:moveTo>
                  <a:cubicBezTo>
                    <a:pt x="24" y="138"/>
                    <a:pt x="24" y="252"/>
                    <a:pt x="46" y="366"/>
                  </a:cubicBezTo>
                  <a:cubicBezTo>
                    <a:pt x="161" y="252"/>
                    <a:pt x="275" y="138"/>
                    <a:pt x="389" y="24"/>
                  </a:cubicBezTo>
                  <a:cubicBezTo>
                    <a:pt x="252" y="24"/>
                    <a:pt x="138" y="24"/>
                    <a:pt x="1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7"/>
            <p:cNvSpPr/>
            <p:nvPr/>
          </p:nvSpPr>
          <p:spPr>
            <a:xfrm flipH="1">
              <a:off x="8830825" y="2482445"/>
              <a:ext cx="237374" cy="203640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7"/>
            <p:cNvSpPr/>
            <p:nvPr/>
          </p:nvSpPr>
          <p:spPr>
            <a:xfrm flipH="1">
              <a:off x="8954572" y="2574761"/>
              <a:ext cx="14928" cy="14894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0" y="0"/>
                  </a:moveTo>
                  <a:cubicBezTo>
                    <a:pt x="0" y="160"/>
                    <a:pt x="0" y="297"/>
                    <a:pt x="0" y="434"/>
                  </a:cubicBezTo>
                  <a:cubicBezTo>
                    <a:pt x="137" y="320"/>
                    <a:pt x="297" y="206"/>
                    <a:pt x="434" y="92"/>
                  </a:cubicBezTo>
                  <a:cubicBezTo>
                    <a:pt x="297" y="69"/>
                    <a:pt x="137" y="46"/>
                    <a:pt x="0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7"/>
            <p:cNvSpPr/>
            <p:nvPr/>
          </p:nvSpPr>
          <p:spPr>
            <a:xfrm flipH="1">
              <a:off x="8942842" y="2350525"/>
              <a:ext cx="313353" cy="251170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7"/>
            <p:cNvSpPr/>
            <p:nvPr/>
          </p:nvSpPr>
          <p:spPr>
            <a:xfrm flipH="1">
              <a:off x="9131625" y="2185489"/>
              <a:ext cx="249076" cy="266338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7"/>
            <p:cNvSpPr/>
            <p:nvPr/>
          </p:nvSpPr>
          <p:spPr>
            <a:xfrm flipH="1">
              <a:off x="9303177" y="2296680"/>
              <a:ext cx="11771" cy="11771"/>
            </a:xfrm>
            <a:custGeom>
              <a:avLst/>
              <a:gdLst/>
              <a:ahLst/>
              <a:cxnLst/>
              <a:rect l="l" t="t" r="r" b="b"/>
              <a:pathLst>
                <a:path w="343" h="343" extrusionOk="0">
                  <a:moveTo>
                    <a:pt x="1" y="0"/>
                  </a:moveTo>
                  <a:cubicBezTo>
                    <a:pt x="1" y="114"/>
                    <a:pt x="1" y="229"/>
                    <a:pt x="1" y="343"/>
                  </a:cubicBezTo>
                  <a:cubicBezTo>
                    <a:pt x="115" y="229"/>
                    <a:pt x="229" y="114"/>
                    <a:pt x="34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7"/>
            <p:cNvSpPr/>
            <p:nvPr/>
          </p:nvSpPr>
          <p:spPr>
            <a:xfrm flipH="1">
              <a:off x="9289077" y="2126702"/>
              <a:ext cx="220902" cy="194271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7"/>
            <p:cNvSpPr/>
            <p:nvPr/>
          </p:nvSpPr>
          <p:spPr>
            <a:xfrm flipH="1">
              <a:off x="9475489" y="2156455"/>
              <a:ext cx="14928" cy="10227"/>
            </a:xfrm>
            <a:custGeom>
              <a:avLst/>
              <a:gdLst/>
              <a:ahLst/>
              <a:cxnLst/>
              <a:rect l="l" t="t" r="r" b="b"/>
              <a:pathLst>
                <a:path w="435" h="298" extrusionOk="0">
                  <a:moveTo>
                    <a:pt x="46" y="1"/>
                  </a:moveTo>
                  <a:cubicBezTo>
                    <a:pt x="23" y="92"/>
                    <a:pt x="23" y="183"/>
                    <a:pt x="1" y="297"/>
                  </a:cubicBezTo>
                  <a:cubicBezTo>
                    <a:pt x="160" y="206"/>
                    <a:pt x="297" y="138"/>
                    <a:pt x="434" y="46"/>
                  </a:cubicBezTo>
                  <a:cubicBezTo>
                    <a:pt x="297" y="23"/>
                    <a:pt x="183" y="23"/>
                    <a:pt x="46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7"/>
            <p:cNvSpPr/>
            <p:nvPr/>
          </p:nvSpPr>
          <p:spPr>
            <a:xfrm flipH="1">
              <a:off x="9459054" y="1995674"/>
              <a:ext cx="173132" cy="185555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7"/>
            <p:cNvSpPr/>
            <p:nvPr/>
          </p:nvSpPr>
          <p:spPr>
            <a:xfrm flipH="1">
              <a:off x="9343124" y="2090667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7"/>
            <p:cNvSpPr/>
            <p:nvPr/>
          </p:nvSpPr>
          <p:spPr>
            <a:xfrm flipH="1">
              <a:off x="9385404" y="2053055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7"/>
            <p:cNvSpPr/>
            <p:nvPr/>
          </p:nvSpPr>
          <p:spPr>
            <a:xfrm flipH="1">
              <a:off x="9333721" y="2041318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7"/>
            <p:cNvSpPr/>
            <p:nvPr/>
          </p:nvSpPr>
          <p:spPr>
            <a:xfrm flipH="1">
              <a:off x="9420649" y="2422010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7"/>
            <p:cNvSpPr/>
            <p:nvPr/>
          </p:nvSpPr>
          <p:spPr>
            <a:xfrm flipH="1">
              <a:off x="9467665" y="2387555"/>
              <a:ext cx="46260" cy="36033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7"/>
            <p:cNvSpPr/>
            <p:nvPr/>
          </p:nvSpPr>
          <p:spPr>
            <a:xfrm flipH="1">
              <a:off x="9405789" y="2369538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7"/>
            <p:cNvSpPr/>
            <p:nvPr/>
          </p:nvSpPr>
          <p:spPr>
            <a:xfrm flipH="1">
              <a:off x="9663485" y="1973162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2" y="0"/>
                  </a:moveTo>
                  <a:cubicBezTo>
                    <a:pt x="1" y="0"/>
                    <a:pt x="1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7"/>
            <p:cNvSpPr/>
            <p:nvPr/>
          </p:nvSpPr>
          <p:spPr>
            <a:xfrm flipH="1">
              <a:off x="9116727" y="2152543"/>
              <a:ext cx="45471" cy="36068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7"/>
            <p:cNvSpPr/>
            <p:nvPr/>
          </p:nvSpPr>
          <p:spPr>
            <a:xfrm flipH="1">
              <a:off x="9155129" y="2120421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7"/>
            <p:cNvSpPr/>
            <p:nvPr/>
          </p:nvSpPr>
          <p:spPr>
            <a:xfrm flipH="1">
              <a:off x="9244425" y="2591989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7"/>
            <p:cNvSpPr/>
            <p:nvPr/>
          </p:nvSpPr>
          <p:spPr>
            <a:xfrm flipH="1">
              <a:off x="9292196" y="2574761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8" name="Google Shape;2058;p37"/>
          <p:cNvSpPr txBox="1">
            <a:spLocks noGrp="1"/>
          </p:cNvSpPr>
          <p:nvPr>
            <p:ph type="title"/>
          </p:nvPr>
        </p:nvSpPr>
        <p:spPr>
          <a:xfrm>
            <a:off x="148103" y="2171404"/>
            <a:ext cx="8176986" cy="1225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 </a:t>
            </a:r>
            <a:endParaRPr sz="4800" b="1" dirty="0"/>
          </a:p>
        </p:txBody>
      </p:sp>
      <p:sp>
        <p:nvSpPr>
          <p:cNvPr id="2059" name="Google Shape;2059;p37"/>
          <p:cNvSpPr txBox="1">
            <a:spLocks noGrp="1"/>
          </p:cNvSpPr>
          <p:nvPr>
            <p:ph type="title" idx="2"/>
          </p:nvPr>
        </p:nvSpPr>
        <p:spPr>
          <a:xfrm>
            <a:off x="2397014" y="1010306"/>
            <a:ext cx="5161567" cy="6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endParaRPr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6BC239-8FEC-8E4E-8638-F04FE096D4E8}"/>
              </a:ext>
            </a:extLst>
          </p:cNvPr>
          <p:cNvGrpSpPr/>
          <p:nvPr/>
        </p:nvGrpSpPr>
        <p:grpSpPr>
          <a:xfrm>
            <a:off x="7471219" y="695687"/>
            <a:ext cx="1672773" cy="3437871"/>
            <a:chOff x="7471219" y="695687"/>
            <a:chExt cx="1672773" cy="3437871"/>
          </a:xfrm>
        </p:grpSpPr>
        <p:grpSp>
          <p:nvGrpSpPr>
            <p:cNvPr id="2061" name="Google Shape;2061;p37"/>
            <p:cNvGrpSpPr/>
            <p:nvPr/>
          </p:nvGrpSpPr>
          <p:grpSpPr>
            <a:xfrm flipH="1">
              <a:off x="8554650" y="2134709"/>
              <a:ext cx="151241" cy="137891"/>
              <a:chOff x="1474943" y="3859420"/>
              <a:chExt cx="118956" cy="108456"/>
            </a:xfrm>
          </p:grpSpPr>
          <p:sp>
            <p:nvSpPr>
              <p:cNvPr id="2062" name="Google Shape;2062;p37"/>
              <p:cNvSpPr/>
              <p:nvPr/>
            </p:nvSpPr>
            <p:spPr>
              <a:xfrm>
                <a:off x="1474943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1" y="0"/>
                      <a:pt x="1" y="1347"/>
                      <a:pt x="868" y="1347"/>
                    </a:cubicBezTo>
                    <a:cubicBezTo>
                      <a:pt x="1736" y="1347"/>
                      <a:pt x="1736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37"/>
              <p:cNvSpPr/>
              <p:nvPr/>
            </p:nvSpPr>
            <p:spPr>
              <a:xfrm>
                <a:off x="1511302" y="3859420"/>
                <a:ext cx="46238" cy="3576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325" extrusionOk="0">
                    <a:moveTo>
                      <a:pt x="868" y="1"/>
                    </a:moveTo>
                    <a:cubicBezTo>
                      <a:pt x="0" y="1"/>
                      <a:pt x="0" y="1324"/>
                      <a:pt x="868" y="1324"/>
                    </a:cubicBezTo>
                    <a:cubicBezTo>
                      <a:pt x="1712" y="1324"/>
                      <a:pt x="1712" y="1"/>
                      <a:pt x="8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37"/>
              <p:cNvSpPr/>
              <p:nvPr/>
            </p:nvSpPr>
            <p:spPr>
              <a:xfrm>
                <a:off x="1547040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0" y="0"/>
                      <a:pt x="0" y="1347"/>
                      <a:pt x="868" y="1347"/>
                    </a:cubicBezTo>
                    <a:cubicBezTo>
                      <a:pt x="1735" y="1347"/>
                      <a:pt x="1735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65" name="Google Shape;2065;p37"/>
            <p:cNvSpPr/>
            <p:nvPr/>
          </p:nvSpPr>
          <p:spPr>
            <a:xfrm flipH="1">
              <a:off x="8746540" y="1496781"/>
              <a:ext cx="72718" cy="56711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7"/>
            <p:cNvSpPr/>
            <p:nvPr/>
          </p:nvSpPr>
          <p:spPr>
            <a:xfrm flipH="1">
              <a:off x="8690476" y="1384654"/>
              <a:ext cx="72718" cy="56090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7"/>
            <p:cNvSpPr/>
            <p:nvPr/>
          </p:nvSpPr>
          <p:spPr>
            <a:xfrm flipH="1">
              <a:off x="8634413" y="1496781"/>
              <a:ext cx="72097" cy="56711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7"/>
            <p:cNvSpPr/>
            <p:nvPr/>
          </p:nvSpPr>
          <p:spPr>
            <a:xfrm flipH="1">
              <a:off x="8293912" y="2304607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7"/>
            <p:cNvSpPr/>
            <p:nvPr/>
          </p:nvSpPr>
          <p:spPr>
            <a:xfrm flipH="1">
              <a:off x="9051608" y="2750809"/>
              <a:ext cx="84936" cy="437377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7"/>
            <p:cNvSpPr/>
            <p:nvPr/>
          </p:nvSpPr>
          <p:spPr>
            <a:xfrm flipH="1">
              <a:off x="8560662" y="3011759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7"/>
            <p:cNvSpPr/>
            <p:nvPr/>
          </p:nvSpPr>
          <p:spPr>
            <a:xfrm flipH="1">
              <a:off x="7792772" y="1122441"/>
              <a:ext cx="1265458" cy="1080212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7"/>
            <p:cNvSpPr/>
            <p:nvPr/>
          </p:nvSpPr>
          <p:spPr>
            <a:xfrm flipH="1">
              <a:off x="8056400" y="1263490"/>
              <a:ext cx="1031412" cy="952276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7"/>
            <p:cNvSpPr/>
            <p:nvPr/>
          </p:nvSpPr>
          <p:spPr>
            <a:xfrm flipH="1">
              <a:off x="8521630" y="1699846"/>
              <a:ext cx="18806" cy="17262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7"/>
            <p:cNvSpPr/>
            <p:nvPr/>
          </p:nvSpPr>
          <p:spPr>
            <a:xfrm flipH="1">
              <a:off x="8056147" y="1308481"/>
              <a:ext cx="494241" cy="417472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7"/>
            <p:cNvSpPr/>
            <p:nvPr/>
          </p:nvSpPr>
          <p:spPr>
            <a:xfrm flipH="1">
              <a:off x="8267032" y="1569025"/>
              <a:ext cx="447329" cy="323031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7"/>
            <p:cNvSpPr/>
            <p:nvPr/>
          </p:nvSpPr>
          <p:spPr>
            <a:xfrm flipH="1">
              <a:off x="8502833" y="1696037"/>
              <a:ext cx="434768" cy="392421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7"/>
            <p:cNvSpPr/>
            <p:nvPr/>
          </p:nvSpPr>
          <p:spPr>
            <a:xfrm flipH="1">
              <a:off x="8910936" y="2026487"/>
              <a:ext cx="14139" cy="1568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7"/>
            <p:cNvSpPr/>
            <p:nvPr/>
          </p:nvSpPr>
          <p:spPr>
            <a:xfrm flipH="1">
              <a:off x="7471219" y="695687"/>
              <a:ext cx="1665325" cy="1843536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7"/>
            <p:cNvSpPr/>
            <p:nvPr/>
          </p:nvSpPr>
          <p:spPr>
            <a:xfrm flipH="1">
              <a:off x="8127644" y="1254629"/>
              <a:ext cx="1008900" cy="2878929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7"/>
            <p:cNvSpPr/>
            <p:nvPr/>
          </p:nvSpPr>
          <p:spPr>
            <a:xfrm flipH="1">
              <a:off x="8747766" y="2023886"/>
              <a:ext cx="201684" cy="376840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7"/>
            <p:cNvSpPr/>
            <p:nvPr/>
          </p:nvSpPr>
          <p:spPr>
            <a:xfrm flipH="1">
              <a:off x="8835551" y="2328074"/>
              <a:ext cx="50207" cy="97462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7"/>
            <p:cNvSpPr/>
            <p:nvPr/>
          </p:nvSpPr>
          <p:spPr>
            <a:xfrm flipH="1">
              <a:off x="8937158" y="2494896"/>
              <a:ext cx="91388" cy="228555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7"/>
            <p:cNvSpPr/>
            <p:nvPr/>
          </p:nvSpPr>
          <p:spPr>
            <a:xfrm flipH="1">
              <a:off x="8917597" y="2668786"/>
              <a:ext cx="109988" cy="374232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7"/>
            <p:cNvSpPr/>
            <p:nvPr/>
          </p:nvSpPr>
          <p:spPr>
            <a:xfrm flipH="1">
              <a:off x="9040559" y="2780012"/>
              <a:ext cx="95162" cy="2719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7"/>
            <p:cNvSpPr/>
            <p:nvPr/>
          </p:nvSpPr>
          <p:spPr>
            <a:xfrm flipH="1">
              <a:off x="9069214" y="3088327"/>
              <a:ext cx="61017" cy="195129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7"/>
            <p:cNvSpPr/>
            <p:nvPr/>
          </p:nvSpPr>
          <p:spPr>
            <a:xfrm flipH="1">
              <a:off x="9078171" y="3339983"/>
              <a:ext cx="65821" cy="385420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7"/>
            <p:cNvSpPr/>
            <p:nvPr/>
          </p:nvSpPr>
          <p:spPr>
            <a:xfrm flipH="1">
              <a:off x="8617736" y="1525504"/>
              <a:ext cx="61463" cy="183907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7"/>
            <p:cNvSpPr/>
            <p:nvPr/>
          </p:nvSpPr>
          <p:spPr>
            <a:xfrm flipH="1">
              <a:off x="8389552" y="1721076"/>
              <a:ext cx="138059" cy="103570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7"/>
            <p:cNvSpPr/>
            <p:nvPr/>
          </p:nvSpPr>
          <p:spPr>
            <a:xfrm flipH="1">
              <a:off x="8230233" y="2187852"/>
              <a:ext cx="21174" cy="17262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7"/>
            <p:cNvSpPr/>
            <p:nvPr/>
          </p:nvSpPr>
          <p:spPr>
            <a:xfrm flipH="1">
              <a:off x="7972517" y="1938736"/>
              <a:ext cx="627461" cy="633741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7"/>
            <p:cNvSpPr/>
            <p:nvPr/>
          </p:nvSpPr>
          <p:spPr>
            <a:xfrm flipH="1">
              <a:off x="8360269" y="2173747"/>
              <a:ext cx="196639" cy="177044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7"/>
            <p:cNvSpPr/>
            <p:nvPr/>
          </p:nvSpPr>
          <p:spPr>
            <a:xfrm flipH="1">
              <a:off x="8042238" y="1673970"/>
              <a:ext cx="17262" cy="16507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7"/>
            <p:cNvSpPr/>
            <p:nvPr/>
          </p:nvSpPr>
          <p:spPr>
            <a:xfrm flipH="1">
              <a:off x="7597296" y="1428383"/>
              <a:ext cx="710510" cy="539711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7"/>
            <p:cNvSpPr/>
            <p:nvPr/>
          </p:nvSpPr>
          <p:spPr>
            <a:xfrm flipH="1">
              <a:off x="7845596" y="1767213"/>
              <a:ext cx="98731" cy="1504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7"/>
            <p:cNvSpPr/>
            <p:nvPr/>
          </p:nvSpPr>
          <p:spPr>
            <a:xfrm flipH="1">
              <a:off x="8220041" y="1359890"/>
              <a:ext cx="21174" cy="14104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7"/>
            <p:cNvSpPr/>
            <p:nvPr/>
          </p:nvSpPr>
          <p:spPr>
            <a:xfrm flipH="1">
              <a:off x="8029311" y="936067"/>
              <a:ext cx="513870" cy="150448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7"/>
            <p:cNvSpPr/>
            <p:nvPr/>
          </p:nvSpPr>
          <p:spPr>
            <a:xfrm flipH="1">
              <a:off x="8116870" y="803107"/>
              <a:ext cx="177044" cy="61119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7"/>
            <p:cNvSpPr/>
            <p:nvPr/>
          </p:nvSpPr>
          <p:spPr>
            <a:xfrm flipH="1">
              <a:off x="8847487" y="1064823"/>
              <a:ext cx="277320" cy="172342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7"/>
            <p:cNvSpPr/>
            <p:nvPr/>
          </p:nvSpPr>
          <p:spPr>
            <a:xfrm flipH="1">
              <a:off x="8975935" y="1321487"/>
              <a:ext cx="20419" cy="21174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7"/>
            <p:cNvSpPr/>
            <p:nvPr/>
          </p:nvSpPr>
          <p:spPr>
            <a:xfrm flipH="1">
              <a:off x="8832615" y="1279647"/>
              <a:ext cx="170798" cy="171588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7"/>
            <p:cNvSpPr/>
            <p:nvPr/>
          </p:nvSpPr>
          <p:spPr>
            <a:xfrm flipH="1">
              <a:off x="8809120" y="1693566"/>
              <a:ext cx="278864" cy="600831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7"/>
            <p:cNvSpPr/>
            <p:nvPr/>
          </p:nvSpPr>
          <p:spPr>
            <a:xfrm flipH="1">
              <a:off x="8881937" y="1945016"/>
              <a:ext cx="25120" cy="20385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3" name="Google Shape;2103;p37"/>
          <p:cNvGrpSpPr/>
          <p:nvPr/>
        </p:nvGrpSpPr>
        <p:grpSpPr>
          <a:xfrm rot="16011498">
            <a:off x="-550517" y="3965382"/>
            <a:ext cx="1298435" cy="1033661"/>
            <a:chOff x="8757948" y="1920174"/>
            <a:chExt cx="1090443" cy="865316"/>
          </a:xfrm>
        </p:grpSpPr>
        <p:sp>
          <p:nvSpPr>
            <p:cNvPr id="2104" name="Google Shape;2104;p37"/>
            <p:cNvSpPr/>
            <p:nvPr/>
          </p:nvSpPr>
          <p:spPr>
            <a:xfrm flipH="1">
              <a:off x="8767390" y="1920174"/>
              <a:ext cx="1081001" cy="865316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7"/>
            <p:cNvSpPr/>
            <p:nvPr/>
          </p:nvSpPr>
          <p:spPr>
            <a:xfrm flipH="1">
              <a:off x="8757948" y="2024330"/>
              <a:ext cx="905810" cy="749872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7"/>
            <p:cNvSpPr/>
            <p:nvPr/>
          </p:nvSpPr>
          <p:spPr>
            <a:xfrm flipH="1">
              <a:off x="8831994" y="2476592"/>
              <a:ext cx="237374" cy="203640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7"/>
            <p:cNvSpPr/>
            <p:nvPr/>
          </p:nvSpPr>
          <p:spPr>
            <a:xfrm flipH="1">
              <a:off x="8944010" y="2344672"/>
              <a:ext cx="313353" cy="251170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7"/>
            <p:cNvSpPr/>
            <p:nvPr/>
          </p:nvSpPr>
          <p:spPr>
            <a:xfrm flipH="1">
              <a:off x="9131625" y="2185489"/>
              <a:ext cx="249076" cy="266338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7"/>
            <p:cNvSpPr/>
            <p:nvPr/>
          </p:nvSpPr>
          <p:spPr>
            <a:xfrm flipH="1">
              <a:off x="9317732" y="2105609"/>
              <a:ext cx="220902" cy="194271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7"/>
            <p:cNvSpPr/>
            <p:nvPr/>
          </p:nvSpPr>
          <p:spPr>
            <a:xfrm flipH="1">
              <a:off x="9470533" y="1980694"/>
              <a:ext cx="173132" cy="185555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7"/>
            <p:cNvSpPr/>
            <p:nvPr/>
          </p:nvSpPr>
          <p:spPr>
            <a:xfrm flipH="1">
              <a:off x="9343124" y="2090667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7"/>
            <p:cNvSpPr/>
            <p:nvPr/>
          </p:nvSpPr>
          <p:spPr>
            <a:xfrm flipH="1">
              <a:off x="9385404" y="2053055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7"/>
            <p:cNvSpPr/>
            <p:nvPr/>
          </p:nvSpPr>
          <p:spPr>
            <a:xfrm flipH="1">
              <a:off x="9333721" y="2041318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7"/>
            <p:cNvSpPr/>
            <p:nvPr/>
          </p:nvSpPr>
          <p:spPr>
            <a:xfrm flipH="1">
              <a:off x="9420649" y="2422010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7"/>
            <p:cNvSpPr/>
            <p:nvPr/>
          </p:nvSpPr>
          <p:spPr>
            <a:xfrm flipH="1">
              <a:off x="9467665" y="2387555"/>
              <a:ext cx="46260" cy="36033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7"/>
            <p:cNvSpPr/>
            <p:nvPr/>
          </p:nvSpPr>
          <p:spPr>
            <a:xfrm flipH="1">
              <a:off x="9405789" y="2369538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7"/>
            <p:cNvSpPr/>
            <p:nvPr/>
          </p:nvSpPr>
          <p:spPr>
            <a:xfrm flipH="1">
              <a:off x="9663485" y="1973162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2" y="0"/>
                  </a:moveTo>
                  <a:cubicBezTo>
                    <a:pt x="1" y="0"/>
                    <a:pt x="1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7"/>
            <p:cNvSpPr/>
            <p:nvPr/>
          </p:nvSpPr>
          <p:spPr>
            <a:xfrm flipH="1">
              <a:off x="9116727" y="2152543"/>
              <a:ext cx="45471" cy="36068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7"/>
            <p:cNvSpPr/>
            <p:nvPr/>
          </p:nvSpPr>
          <p:spPr>
            <a:xfrm flipH="1">
              <a:off x="9155129" y="2120421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7"/>
            <p:cNvSpPr/>
            <p:nvPr/>
          </p:nvSpPr>
          <p:spPr>
            <a:xfrm flipH="1">
              <a:off x="9244425" y="2591989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7"/>
            <p:cNvSpPr/>
            <p:nvPr/>
          </p:nvSpPr>
          <p:spPr>
            <a:xfrm flipH="1">
              <a:off x="9292196" y="2574761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2" name="Google Shape;2122;p37"/>
          <p:cNvGrpSpPr/>
          <p:nvPr/>
        </p:nvGrpSpPr>
        <p:grpSpPr>
          <a:xfrm rot="2298408">
            <a:off x="724941" y="4469308"/>
            <a:ext cx="557783" cy="798476"/>
            <a:chOff x="80379" y="4370393"/>
            <a:chExt cx="545279" cy="773107"/>
          </a:xfrm>
        </p:grpSpPr>
        <p:sp>
          <p:nvSpPr>
            <p:cNvPr id="2123" name="Google Shape;2123;p37"/>
            <p:cNvSpPr/>
            <p:nvPr/>
          </p:nvSpPr>
          <p:spPr>
            <a:xfrm flipH="1">
              <a:off x="367865" y="4592741"/>
              <a:ext cx="257793" cy="151958"/>
            </a:xfrm>
            <a:custGeom>
              <a:avLst/>
              <a:gdLst/>
              <a:ahLst/>
              <a:cxnLst/>
              <a:rect l="l" t="t" r="r" b="b"/>
              <a:pathLst>
                <a:path w="7512" h="4428" extrusionOk="0">
                  <a:moveTo>
                    <a:pt x="2539" y="0"/>
                  </a:moveTo>
                  <a:cubicBezTo>
                    <a:pt x="1131" y="0"/>
                    <a:pt x="0" y="955"/>
                    <a:pt x="573" y="2673"/>
                  </a:cubicBezTo>
                  <a:cubicBezTo>
                    <a:pt x="981" y="3929"/>
                    <a:pt x="2197" y="4428"/>
                    <a:pt x="3532" y="4428"/>
                  </a:cubicBezTo>
                  <a:cubicBezTo>
                    <a:pt x="5035" y="4428"/>
                    <a:pt x="6689" y="3796"/>
                    <a:pt x="7511" y="2901"/>
                  </a:cubicBezTo>
                  <a:lnTo>
                    <a:pt x="7466" y="2810"/>
                  </a:lnTo>
                  <a:cubicBezTo>
                    <a:pt x="6507" y="1600"/>
                    <a:pt x="5001" y="596"/>
                    <a:pt x="3563" y="162"/>
                  </a:cubicBezTo>
                  <a:cubicBezTo>
                    <a:pt x="3218" y="53"/>
                    <a:pt x="2871" y="0"/>
                    <a:pt x="253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7"/>
            <p:cNvSpPr/>
            <p:nvPr/>
          </p:nvSpPr>
          <p:spPr>
            <a:xfrm flipH="1">
              <a:off x="352628" y="4370393"/>
              <a:ext cx="247120" cy="236551"/>
            </a:xfrm>
            <a:custGeom>
              <a:avLst/>
              <a:gdLst/>
              <a:ahLst/>
              <a:cxnLst/>
              <a:rect l="l" t="t" r="r" b="b"/>
              <a:pathLst>
                <a:path w="7201" h="6893" extrusionOk="0">
                  <a:moveTo>
                    <a:pt x="4723" y="0"/>
                  </a:moveTo>
                  <a:cubicBezTo>
                    <a:pt x="4407" y="0"/>
                    <a:pt x="4045" y="92"/>
                    <a:pt x="3629" y="296"/>
                  </a:cubicBezTo>
                  <a:cubicBezTo>
                    <a:pt x="0" y="2099"/>
                    <a:pt x="4451" y="5865"/>
                    <a:pt x="6232" y="6892"/>
                  </a:cubicBezTo>
                  <a:lnTo>
                    <a:pt x="6346" y="6892"/>
                  </a:lnTo>
                  <a:cubicBezTo>
                    <a:pt x="6791" y="5637"/>
                    <a:pt x="7201" y="0"/>
                    <a:pt x="4723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7"/>
            <p:cNvSpPr/>
            <p:nvPr/>
          </p:nvSpPr>
          <p:spPr>
            <a:xfrm flipH="1">
              <a:off x="80379" y="4483438"/>
              <a:ext cx="163763" cy="309921"/>
            </a:xfrm>
            <a:custGeom>
              <a:avLst/>
              <a:gdLst/>
              <a:ahLst/>
              <a:cxnLst/>
              <a:rect l="l" t="t" r="r" b="b"/>
              <a:pathLst>
                <a:path w="4772" h="9031" extrusionOk="0">
                  <a:moveTo>
                    <a:pt x="2488" y="1"/>
                  </a:moveTo>
                  <a:cubicBezTo>
                    <a:pt x="2069" y="1"/>
                    <a:pt x="1625" y="199"/>
                    <a:pt x="1188" y="677"/>
                  </a:cubicBezTo>
                  <a:cubicBezTo>
                    <a:pt x="1" y="1955"/>
                    <a:pt x="663" y="4466"/>
                    <a:pt x="914" y="5972"/>
                  </a:cubicBezTo>
                  <a:cubicBezTo>
                    <a:pt x="1074" y="6908"/>
                    <a:pt x="1485" y="8026"/>
                    <a:pt x="914" y="8825"/>
                  </a:cubicBezTo>
                  <a:lnTo>
                    <a:pt x="1005" y="9031"/>
                  </a:lnTo>
                  <a:cubicBezTo>
                    <a:pt x="1736" y="8711"/>
                    <a:pt x="2352" y="8392"/>
                    <a:pt x="2877" y="7775"/>
                  </a:cubicBezTo>
                  <a:cubicBezTo>
                    <a:pt x="3972" y="6543"/>
                    <a:pt x="4771" y="4694"/>
                    <a:pt x="4726" y="3050"/>
                  </a:cubicBezTo>
                  <a:cubicBezTo>
                    <a:pt x="4726" y="1690"/>
                    <a:pt x="3713" y="1"/>
                    <a:pt x="24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7"/>
            <p:cNvSpPr/>
            <p:nvPr/>
          </p:nvSpPr>
          <p:spPr>
            <a:xfrm flipH="1">
              <a:off x="182204" y="4465283"/>
              <a:ext cx="268740" cy="678217"/>
            </a:xfrm>
            <a:custGeom>
              <a:avLst/>
              <a:gdLst/>
              <a:ahLst/>
              <a:cxnLst/>
              <a:rect l="l" t="t" r="r" b="b"/>
              <a:pathLst>
                <a:path w="7831" h="19763" extrusionOk="0">
                  <a:moveTo>
                    <a:pt x="431" y="0"/>
                  </a:moveTo>
                  <a:cubicBezTo>
                    <a:pt x="224" y="0"/>
                    <a:pt x="0" y="176"/>
                    <a:pt x="69" y="452"/>
                  </a:cubicBezTo>
                  <a:cubicBezTo>
                    <a:pt x="1005" y="4264"/>
                    <a:pt x="3562" y="7231"/>
                    <a:pt x="5388" y="10632"/>
                  </a:cubicBezTo>
                  <a:cubicBezTo>
                    <a:pt x="6940" y="13463"/>
                    <a:pt x="7259" y="16772"/>
                    <a:pt x="6346" y="19763"/>
                  </a:cubicBezTo>
                  <a:lnTo>
                    <a:pt x="7077" y="19763"/>
                  </a:lnTo>
                  <a:cubicBezTo>
                    <a:pt x="7830" y="17229"/>
                    <a:pt x="7739" y="14444"/>
                    <a:pt x="6780" y="11933"/>
                  </a:cubicBezTo>
                  <a:cubicBezTo>
                    <a:pt x="5182" y="7779"/>
                    <a:pt x="1827" y="4652"/>
                    <a:pt x="731" y="247"/>
                  </a:cubicBezTo>
                  <a:cubicBezTo>
                    <a:pt x="695" y="76"/>
                    <a:pt x="567" y="0"/>
                    <a:pt x="43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7"/>
            <p:cNvSpPr/>
            <p:nvPr/>
          </p:nvSpPr>
          <p:spPr>
            <a:xfrm flipH="1">
              <a:off x="134430" y="4587422"/>
              <a:ext cx="136172" cy="239914"/>
            </a:xfrm>
            <a:custGeom>
              <a:avLst/>
              <a:gdLst/>
              <a:ahLst/>
              <a:cxnLst/>
              <a:rect l="l" t="t" r="r" b="b"/>
              <a:pathLst>
                <a:path w="3968" h="6991" extrusionOk="0">
                  <a:moveTo>
                    <a:pt x="3236" y="1"/>
                  </a:moveTo>
                  <a:cubicBezTo>
                    <a:pt x="3034" y="1"/>
                    <a:pt x="2817" y="171"/>
                    <a:pt x="2872" y="431"/>
                  </a:cubicBezTo>
                  <a:cubicBezTo>
                    <a:pt x="3214" y="2166"/>
                    <a:pt x="2438" y="5795"/>
                    <a:pt x="407" y="6297"/>
                  </a:cubicBezTo>
                  <a:cubicBezTo>
                    <a:pt x="1" y="6404"/>
                    <a:pt x="135" y="6991"/>
                    <a:pt x="509" y="6991"/>
                  </a:cubicBezTo>
                  <a:cubicBezTo>
                    <a:pt x="535" y="6991"/>
                    <a:pt x="561" y="6988"/>
                    <a:pt x="589" y="6982"/>
                  </a:cubicBezTo>
                  <a:cubicBezTo>
                    <a:pt x="3032" y="6366"/>
                    <a:pt x="3967" y="2371"/>
                    <a:pt x="3534" y="249"/>
                  </a:cubicBezTo>
                  <a:cubicBezTo>
                    <a:pt x="3497" y="76"/>
                    <a:pt x="3370" y="1"/>
                    <a:pt x="3236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7"/>
            <p:cNvSpPr/>
            <p:nvPr/>
          </p:nvSpPr>
          <p:spPr>
            <a:xfrm flipH="1">
              <a:off x="329221" y="4669374"/>
              <a:ext cx="190325" cy="42622"/>
            </a:xfrm>
            <a:custGeom>
              <a:avLst/>
              <a:gdLst/>
              <a:ahLst/>
              <a:cxnLst/>
              <a:rect l="l" t="t" r="r" b="b"/>
              <a:pathLst>
                <a:path w="5546" h="1242" extrusionOk="0">
                  <a:moveTo>
                    <a:pt x="5031" y="1"/>
                  </a:moveTo>
                  <a:cubicBezTo>
                    <a:pt x="4974" y="1"/>
                    <a:pt x="4914" y="16"/>
                    <a:pt x="4853" y="52"/>
                  </a:cubicBezTo>
                  <a:cubicBezTo>
                    <a:pt x="4229" y="407"/>
                    <a:pt x="3554" y="544"/>
                    <a:pt x="2868" y="544"/>
                  </a:cubicBezTo>
                  <a:cubicBezTo>
                    <a:pt x="2101" y="544"/>
                    <a:pt x="1320" y="372"/>
                    <a:pt x="585" y="143"/>
                  </a:cubicBezTo>
                  <a:cubicBezTo>
                    <a:pt x="551" y="134"/>
                    <a:pt x="518" y="130"/>
                    <a:pt x="487" y="130"/>
                  </a:cubicBezTo>
                  <a:cubicBezTo>
                    <a:pt x="126" y="130"/>
                    <a:pt x="1" y="702"/>
                    <a:pt x="379" y="828"/>
                  </a:cubicBezTo>
                  <a:cubicBezTo>
                    <a:pt x="1185" y="1070"/>
                    <a:pt x="2031" y="1242"/>
                    <a:pt x="2863" y="1242"/>
                  </a:cubicBezTo>
                  <a:cubicBezTo>
                    <a:pt x="3680" y="1242"/>
                    <a:pt x="4483" y="1075"/>
                    <a:pt x="5218" y="645"/>
                  </a:cubicBezTo>
                  <a:cubicBezTo>
                    <a:pt x="5546" y="453"/>
                    <a:pt x="5337" y="1"/>
                    <a:pt x="5031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4" name="Google Shape;2154;p37"/>
          <p:cNvGrpSpPr/>
          <p:nvPr/>
        </p:nvGrpSpPr>
        <p:grpSpPr>
          <a:xfrm flipH="1">
            <a:off x="1374627" y="2723451"/>
            <a:ext cx="1648755" cy="1941425"/>
            <a:chOff x="5298125" y="2598407"/>
            <a:chExt cx="1724510" cy="2005604"/>
          </a:xfrm>
        </p:grpSpPr>
        <p:sp>
          <p:nvSpPr>
            <p:cNvPr id="2155" name="Google Shape;2155;p37"/>
            <p:cNvSpPr/>
            <p:nvPr/>
          </p:nvSpPr>
          <p:spPr>
            <a:xfrm>
              <a:off x="5298125" y="4059336"/>
              <a:ext cx="1703107" cy="544675"/>
            </a:xfrm>
            <a:custGeom>
              <a:avLst/>
              <a:gdLst/>
              <a:ahLst/>
              <a:cxnLst/>
              <a:rect l="l" t="t" r="r" b="b"/>
              <a:pathLst>
                <a:path w="61830" h="19774" extrusionOk="0">
                  <a:moveTo>
                    <a:pt x="32603" y="0"/>
                  </a:moveTo>
                  <a:cubicBezTo>
                    <a:pt x="32029" y="0"/>
                    <a:pt x="31454" y="10"/>
                    <a:pt x="30877" y="29"/>
                  </a:cubicBezTo>
                  <a:cubicBezTo>
                    <a:pt x="25213" y="180"/>
                    <a:pt x="19674" y="1458"/>
                    <a:pt x="14161" y="2736"/>
                  </a:cubicBezTo>
                  <a:cubicBezTo>
                    <a:pt x="11729" y="3312"/>
                    <a:pt x="9123" y="3588"/>
                    <a:pt x="6993" y="4866"/>
                  </a:cubicBezTo>
                  <a:cubicBezTo>
                    <a:pt x="4887" y="6145"/>
                    <a:pt x="2682" y="7673"/>
                    <a:pt x="827" y="9328"/>
                  </a:cubicBezTo>
                  <a:cubicBezTo>
                    <a:pt x="426" y="9704"/>
                    <a:pt x="0" y="10305"/>
                    <a:pt x="326" y="10731"/>
                  </a:cubicBezTo>
                  <a:cubicBezTo>
                    <a:pt x="501" y="11007"/>
                    <a:pt x="852" y="11057"/>
                    <a:pt x="1153" y="11082"/>
                  </a:cubicBezTo>
                  <a:cubicBezTo>
                    <a:pt x="3276" y="11328"/>
                    <a:pt x="5423" y="11450"/>
                    <a:pt x="7561" y="11450"/>
                  </a:cubicBezTo>
                  <a:cubicBezTo>
                    <a:pt x="8477" y="11450"/>
                    <a:pt x="9391" y="11428"/>
                    <a:pt x="10301" y="11383"/>
                  </a:cubicBezTo>
                  <a:cubicBezTo>
                    <a:pt x="10386" y="11379"/>
                    <a:pt x="10474" y="11376"/>
                    <a:pt x="10564" y="11376"/>
                  </a:cubicBezTo>
                  <a:cubicBezTo>
                    <a:pt x="11052" y="11376"/>
                    <a:pt x="11575" y="11456"/>
                    <a:pt x="11830" y="11859"/>
                  </a:cubicBezTo>
                  <a:cubicBezTo>
                    <a:pt x="12005" y="12135"/>
                    <a:pt x="11980" y="12485"/>
                    <a:pt x="11955" y="12811"/>
                  </a:cubicBezTo>
                  <a:cubicBezTo>
                    <a:pt x="11830" y="14215"/>
                    <a:pt x="11729" y="15593"/>
                    <a:pt x="11604" y="16997"/>
                  </a:cubicBezTo>
                  <a:cubicBezTo>
                    <a:pt x="11579" y="17398"/>
                    <a:pt x="11554" y="17799"/>
                    <a:pt x="11679" y="18175"/>
                  </a:cubicBezTo>
                  <a:cubicBezTo>
                    <a:pt x="11880" y="18651"/>
                    <a:pt x="12306" y="18977"/>
                    <a:pt x="12732" y="19202"/>
                  </a:cubicBezTo>
                  <a:cubicBezTo>
                    <a:pt x="13516" y="19605"/>
                    <a:pt x="14374" y="19773"/>
                    <a:pt x="15247" y="19773"/>
                  </a:cubicBezTo>
                  <a:cubicBezTo>
                    <a:pt x="16329" y="19773"/>
                    <a:pt x="17434" y="19515"/>
                    <a:pt x="18446" y="19127"/>
                  </a:cubicBezTo>
                  <a:cubicBezTo>
                    <a:pt x="20276" y="18425"/>
                    <a:pt x="21930" y="17323"/>
                    <a:pt x="23735" y="16521"/>
                  </a:cubicBezTo>
                  <a:cubicBezTo>
                    <a:pt x="26466" y="15317"/>
                    <a:pt x="29364" y="14889"/>
                    <a:pt x="32330" y="14889"/>
                  </a:cubicBezTo>
                  <a:cubicBezTo>
                    <a:pt x="36712" y="14889"/>
                    <a:pt x="41240" y="15823"/>
                    <a:pt x="45589" y="16571"/>
                  </a:cubicBezTo>
                  <a:cubicBezTo>
                    <a:pt x="46583" y="16750"/>
                    <a:pt x="47616" y="16907"/>
                    <a:pt x="48625" y="16907"/>
                  </a:cubicBezTo>
                  <a:cubicBezTo>
                    <a:pt x="49727" y="16907"/>
                    <a:pt x="50799" y="16720"/>
                    <a:pt x="51755" y="16170"/>
                  </a:cubicBezTo>
                  <a:cubicBezTo>
                    <a:pt x="53584" y="15117"/>
                    <a:pt x="54361" y="12135"/>
                    <a:pt x="52632" y="10907"/>
                  </a:cubicBezTo>
                  <a:cubicBezTo>
                    <a:pt x="55514" y="10831"/>
                    <a:pt x="58497" y="10706"/>
                    <a:pt x="61028" y="9378"/>
                  </a:cubicBezTo>
                  <a:cubicBezTo>
                    <a:pt x="61404" y="9177"/>
                    <a:pt x="61830" y="8826"/>
                    <a:pt x="61780" y="8400"/>
                  </a:cubicBezTo>
                  <a:cubicBezTo>
                    <a:pt x="61730" y="8125"/>
                    <a:pt x="61504" y="7924"/>
                    <a:pt x="61279" y="7749"/>
                  </a:cubicBezTo>
                  <a:cubicBezTo>
                    <a:pt x="57519" y="4816"/>
                    <a:pt x="52507" y="3287"/>
                    <a:pt x="47995" y="2059"/>
                  </a:cubicBezTo>
                  <a:cubicBezTo>
                    <a:pt x="44537" y="1107"/>
                    <a:pt x="41028" y="505"/>
                    <a:pt x="37469" y="205"/>
                  </a:cubicBezTo>
                  <a:cubicBezTo>
                    <a:pt x="35840" y="75"/>
                    <a:pt x="34225" y="0"/>
                    <a:pt x="32603" y="0"/>
                  </a:cubicBezTo>
                  <a:close/>
                </a:path>
              </a:pathLst>
            </a:custGeom>
            <a:solidFill>
              <a:srgbClr val="663D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7"/>
            <p:cNvSpPr/>
            <p:nvPr/>
          </p:nvSpPr>
          <p:spPr>
            <a:xfrm>
              <a:off x="5311925" y="3586095"/>
              <a:ext cx="1710710" cy="959365"/>
            </a:xfrm>
            <a:custGeom>
              <a:avLst/>
              <a:gdLst/>
              <a:ahLst/>
              <a:cxnLst/>
              <a:rect l="l" t="t" r="r" b="b"/>
              <a:pathLst>
                <a:path w="62106" h="34829" extrusionOk="0">
                  <a:moveTo>
                    <a:pt x="30750" y="1"/>
                  </a:moveTo>
                  <a:cubicBezTo>
                    <a:pt x="24785" y="1"/>
                    <a:pt x="18794" y="793"/>
                    <a:pt x="12858" y="2148"/>
                  </a:cubicBezTo>
                  <a:cubicBezTo>
                    <a:pt x="11805" y="2398"/>
                    <a:pt x="10401" y="2273"/>
                    <a:pt x="9424" y="2574"/>
                  </a:cubicBezTo>
                  <a:cubicBezTo>
                    <a:pt x="6993" y="3351"/>
                    <a:pt x="7770" y="6057"/>
                    <a:pt x="8045" y="8037"/>
                  </a:cubicBezTo>
                  <a:cubicBezTo>
                    <a:pt x="8421" y="10769"/>
                    <a:pt x="7569" y="13852"/>
                    <a:pt x="7043" y="16534"/>
                  </a:cubicBezTo>
                  <a:cubicBezTo>
                    <a:pt x="6817" y="17611"/>
                    <a:pt x="6567" y="18739"/>
                    <a:pt x="6015" y="19717"/>
                  </a:cubicBezTo>
                  <a:cubicBezTo>
                    <a:pt x="5439" y="20744"/>
                    <a:pt x="4537" y="21546"/>
                    <a:pt x="3685" y="22373"/>
                  </a:cubicBezTo>
                  <a:cubicBezTo>
                    <a:pt x="2557" y="23451"/>
                    <a:pt x="1479" y="24604"/>
                    <a:pt x="476" y="25807"/>
                  </a:cubicBezTo>
                  <a:cubicBezTo>
                    <a:pt x="276" y="26032"/>
                    <a:pt x="75" y="26283"/>
                    <a:pt x="50" y="26584"/>
                  </a:cubicBezTo>
                  <a:cubicBezTo>
                    <a:pt x="0" y="27336"/>
                    <a:pt x="953" y="27687"/>
                    <a:pt x="1680" y="27737"/>
                  </a:cubicBezTo>
                  <a:cubicBezTo>
                    <a:pt x="1871" y="27746"/>
                    <a:pt x="2061" y="27751"/>
                    <a:pt x="2251" y="27751"/>
                  </a:cubicBezTo>
                  <a:cubicBezTo>
                    <a:pt x="5076" y="27751"/>
                    <a:pt x="7779" y="26756"/>
                    <a:pt x="10527" y="26333"/>
                  </a:cubicBezTo>
                  <a:cubicBezTo>
                    <a:pt x="11197" y="26232"/>
                    <a:pt x="11963" y="26054"/>
                    <a:pt x="12634" y="26054"/>
                  </a:cubicBezTo>
                  <a:cubicBezTo>
                    <a:pt x="13294" y="26054"/>
                    <a:pt x="13863" y="26226"/>
                    <a:pt x="14161" y="26809"/>
                  </a:cubicBezTo>
                  <a:cubicBezTo>
                    <a:pt x="14787" y="27937"/>
                    <a:pt x="13910" y="30644"/>
                    <a:pt x="13534" y="31747"/>
                  </a:cubicBezTo>
                  <a:cubicBezTo>
                    <a:pt x="13309" y="32348"/>
                    <a:pt x="13058" y="33050"/>
                    <a:pt x="13359" y="33601"/>
                  </a:cubicBezTo>
                  <a:cubicBezTo>
                    <a:pt x="13534" y="33902"/>
                    <a:pt x="13835" y="34103"/>
                    <a:pt x="14136" y="34253"/>
                  </a:cubicBezTo>
                  <a:cubicBezTo>
                    <a:pt x="14933" y="34659"/>
                    <a:pt x="15780" y="34829"/>
                    <a:pt x="16645" y="34829"/>
                  </a:cubicBezTo>
                  <a:cubicBezTo>
                    <a:pt x="18608" y="34829"/>
                    <a:pt x="20665" y="33957"/>
                    <a:pt x="22457" y="33000"/>
                  </a:cubicBezTo>
                  <a:cubicBezTo>
                    <a:pt x="25401" y="31451"/>
                    <a:pt x="28148" y="30457"/>
                    <a:pt x="31115" y="30457"/>
                  </a:cubicBezTo>
                  <a:cubicBezTo>
                    <a:pt x="32518" y="30457"/>
                    <a:pt x="33970" y="30679"/>
                    <a:pt x="35514" y="31170"/>
                  </a:cubicBezTo>
                  <a:cubicBezTo>
                    <a:pt x="37820" y="31897"/>
                    <a:pt x="40176" y="32474"/>
                    <a:pt x="42557" y="32875"/>
                  </a:cubicBezTo>
                  <a:cubicBezTo>
                    <a:pt x="43788" y="33084"/>
                    <a:pt x="45054" y="33251"/>
                    <a:pt x="46304" y="33251"/>
                  </a:cubicBezTo>
                  <a:cubicBezTo>
                    <a:pt x="47600" y="33251"/>
                    <a:pt x="48877" y="33071"/>
                    <a:pt x="50076" y="32574"/>
                  </a:cubicBezTo>
                  <a:cubicBezTo>
                    <a:pt x="50803" y="32273"/>
                    <a:pt x="51580" y="31646"/>
                    <a:pt x="51404" y="30869"/>
                  </a:cubicBezTo>
                  <a:cubicBezTo>
                    <a:pt x="51304" y="30519"/>
                    <a:pt x="51028" y="30243"/>
                    <a:pt x="50727" y="30042"/>
                  </a:cubicBezTo>
                  <a:cubicBezTo>
                    <a:pt x="49625" y="29240"/>
                    <a:pt x="48221" y="28965"/>
                    <a:pt x="46918" y="28514"/>
                  </a:cubicBezTo>
                  <a:cubicBezTo>
                    <a:pt x="45615" y="28062"/>
                    <a:pt x="44286" y="27311"/>
                    <a:pt x="43810" y="26032"/>
                  </a:cubicBezTo>
                  <a:cubicBezTo>
                    <a:pt x="43774" y="25937"/>
                    <a:pt x="43973" y="25899"/>
                    <a:pt x="44300" y="25899"/>
                  </a:cubicBezTo>
                  <a:cubicBezTo>
                    <a:pt x="45341" y="25899"/>
                    <a:pt x="47680" y="26276"/>
                    <a:pt x="47870" y="26333"/>
                  </a:cubicBezTo>
                  <a:cubicBezTo>
                    <a:pt x="49274" y="26709"/>
                    <a:pt x="50677" y="26885"/>
                    <a:pt x="52081" y="27160"/>
                  </a:cubicBezTo>
                  <a:cubicBezTo>
                    <a:pt x="53256" y="27389"/>
                    <a:pt x="54494" y="27539"/>
                    <a:pt x="55730" y="27539"/>
                  </a:cubicBezTo>
                  <a:cubicBezTo>
                    <a:pt x="57604" y="27539"/>
                    <a:pt x="59472" y="27194"/>
                    <a:pt x="61103" y="26258"/>
                  </a:cubicBezTo>
                  <a:cubicBezTo>
                    <a:pt x="61504" y="26032"/>
                    <a:pt x="61905" y="25732"/>
                    <a:pt x="61981" y="25306"/>
                  </a:cubicBezTo>
                  <a:cubicBezTo>
                    <a:pt x="62106" y="24529"/>
                    <a:pt x="61254" y="24002"/>
                    <a:pt x="60552" y="23702"/>
                  </a:cubicBezTo>
                  <a:cubicBezTo>
                    <a:pt x="58873" y="22975"/>
                    <a:pt x="57294" y="22072"/>
                    <a:pt x="55815" y="21045"/>
                  </a:cubicBezTo>
                  <a:cubicBezTo>
                    <a:pt x="54712" y="20268"/>
                    <a:pt x="53635" y="19391"/>
                    <a:pt x="53033" y="18188"/>
                  </a:cubicBezTo>
                  <a:cubicBezTo>
                    <a:pt x="52482" y="17085"/>
                    <a:pt x="52407" y="15807"/>
                    <a:pt x="52306" y="14579"/>
                  </a:cubicBezTo>
                  <a:lnTo>
                    <a:pt x="51805" y="6534"/>
                  </a:lnTo>
                  <a:cubicBezTo>
                    <a:pt x="51755" y="5907"/>
                    <a:pt x="51705" y="5280"/>
                    <a:pt x="51479" y="4704"/>
                  </a:cubicBezTo>
                  <a:cubicBezTo>
                    <a:pt x="51078" y="3802"/>
                    <a:pt x="50001" y="3100"/>
                    <a:pt x="49098" y="2799"/>
                  </a:cubicBezTo>
                  <a:cubicBezTo>
                    <a:pt x="43069" y="849"/>
                    <a:pt x="36924" y="1"/>
                    <a:pt x="30750" y="1"/>
                  </a:cubicBezTo>
                  <a:close/>
                </a:path>
              </a:pathLst>
            </a:custGeom>
            <a:solidFill>
              <a:srgbClr val="CB8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7"/>
            <p:cNvSpPr/>
            <p:nvPr/>
          </p:nvSpPr>
          <p:spPr>
            <a:xfrm>
              <a:off x="5529388" y="3570671"/>
              <a:ext cx="1221951" cy="278260"/>
            </a:xfrm>
            <a:custGeom>
              <a:avLst/>
              <a:gdLst/>
              <a:ahLst/>
              <a:cxnLst/>
              <a:rect l="l" t="t" r="r" b="b"/>
              <a:pathLst>
                <a:path w="44362" h="10102" extrusionOk="0">
                  <a:moveTo>
                    <a:pt x="24717" y="1"/>
                  </a:moveTo>
                  <a:cubicBezTo>
                    <a:pt x="22046" y="1"/>
                    <a:pt x="19374" y="162"/>
                    <a:pt x="16717" y="402"/>
                  </a:cubicBezTo>
                  <a:cubicBezTo>
                    <a:pt x="11504" y="853"/>
                    <a:pt x="6642" y="1354"/>
                    <a:pt x="1654" y="3159"/>
                  </a:cubicBezTo>
                  <a:cubicBezTo>
                    <a:pt x="902" y="3459"/>
                    <a:pt x="0" y="4111"/>
                    <a:pt x="326" y="4838"/>
                  </a:cubicBezTo>
                  <a:cubicBezTo>
                    <a:pt x="476" y="5214"/>
                    <a:pt x="902" y="5389"/>
                    <a:pt x="1278" y="5515"/>
                  </a:cubicBezTo>
                  <a:cubicBezTo>
                    <a:pt x="5539" y="6893"/>
                    <a:pt x="10251" y="6367"/>
                    <a:pt x="14486" y="7845"/>
                  </a:cubicBezTo>
                  <a:cubicBezTo>
                    <a:pt x="16842" y="8647"/>
                    <a:pt x="19073" y="10101"/>
                    <a:pt x="21579" y="10101"/>
                  </a:cubicBezTo>
                  <a:cubicBezTo>
                    <a:pt x="21606" y="10101"/>
                    <a:pt x="21632" y="10102"/>
                    <a:pt x="21659" y="10102"/>
                  </a:cubicBezTo>
                  <a:cubicBezTo>
                    <a:pt x="23634" y="10102"/>
                    <a:pt x="25489" y="9190"/>
                    <a:pt x="27344" y="8547"/>
                  </a:cubicBezTo>
                  <a:cubicBezTo>
                    <a:pt x="31930" y="6968"/>
                    <a:pt x="36893" y="6993"/>
                    <a:pt x="41604" y="5941"/>
                  </a:cubicBezTo>
                  <a:cubicBezTo>
                    <a:pt x="42306" y="5790"/>
                    <a:pt x="43083" y="5565"/>
                    <a:pt x="43434" y="4938"/>
                  </a:cubicBezTo>
                  <a:cubicBezTo>
                    <a:pt x="44361" y="3309"/>
                    <a:pt x="38622" y="1780"/>
                    <a:pt x="34537" y="953"/>
                  </a:cubicBezTo>
                  <a:cubicBezTo>
                    <a:pt x="32832" y="627"/>
                    <a:pt x="31404" y="402"/>
                    <a:pt x="30903" y="327"/>
                  </a:cubicBezTo>
                  <a:cubicBezTo>
                    <a:pt x="28847" y="97"/>
                    <a:pt x="26783" y="1"/>
                    <a:pt x="24717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7"/>
            <p:cNvSpPr/>
            <p:nvPr/>
          </p:nvSpPr>
          <p:spPr>
            <a:xfrm>
              <a:off x="5630173" y="3819782"/>
              <a:ext cx="78035" cy="102991"/>
            </a:xfrm>
            <a:custGeom>
              <a:avLst/>
              <a:gdLst/>
              <a:ahLst/>
              <a:cxnLst/>
              <a:rect l="l" t="t" r="r" b="b"/>
              <a:pathLst>
                <a:path w="2833" h="3739" extrusionOk="0">
                  <a:moveTo>
                    <a:pt x="855" y="1"/>
                  </a:moveTo>
                  <a:cubicBezTo>
                    <a:pt x="797" y="1"/>
                    <a:pt x="742" y="26"/>
                    <a:pt x="702" y="80"/>
                  </a:cubicBezTo>
                  <a:cubicBezTo>
                    <a:pt x="176" y="806"/>
                    <a:pt x="101" y="1759"/>
                    <a:pt x="75" y="2511"/>
                  </a:cubicBezTo>
                  <a:cubicBezTo>
                    <a:pt x="50" y="2736"/>
                    <a:pt x="0" y="3438"/>
                    <a:pt x="502" y="3664"/>
                  </a:cubicBezTo>
                  <a:cubicBezTo>
                    <a:pt x="602" y="3714"/>
                    <a:pt x="702" y="3739"/>
                    <a:pt x="802" y="3739"/>
                  </a:cubicBezTo>
                  <a:cubicBezTo>
                    <a:pt x="1053" y="3739"/>
                    <a:pt x="1354" y="3588"/>
                    <a:pt x="1629" y="3313"/>
                  </a:cubicBezTo>
                  <a:cubicBezTo>
                    <a:pt x="2131" y="2786"/>
                    <a:pt x="2532" y="2185"/>
                    <a:pt x="2807" y="1508"/>
                  </a:cubicBezTo>
                  <a:cubicBezTo>
                    <a:pt x="2832" y="1408"/>
                    <a:pt x="2782" y="1283"/>
                    <a:pt x="2682" y="1232"/>
                  </a:cubicBezTo>
                  <a:cubicBezTo>
                    <a:pt x="2665" y="1228"/>
                    <a:pt x="2647" y="1226"/>
                    <a:pt x="2629" y="1226"/>
                  </a:cubicBezTo>
                  <a:cubicBezTo>
                    <a:pt x="2541" y="1226"/>
                    <a:pt x="2448" y="1275"/>
                    <a:pt x="2406" y="1358"/>
                  </a:cubicBezTo>
                  <a:cubicBezTo>
                    <a:pt x="2156" y="1959"/>
                    <a:pt x="1805" y="2536"/>
                    <a:pt x="1329" y="3012"/>
                  </a:cubicBezTo>
                  <a:cubicBezTo>
                    <a:pt x="1266" y="3095"/>
                    <a:pt x="1030" y="3318"/>
                    <a:pt x="808" y="3318"/>
                  </a:cubicBezTo>
                  <a:cubicBezTo>
                    <a:pt x="763" y="3318"/>
                    <a:pt x="719" y="3309"/>
                    <a:pt x="677" y="3288"/>
                  </a:cubicBezTo>
                  <a:cubicBezTo>
                    <a:pt x="527" y="3212"/>
                    <a:pt x="451" y="2962"/>
                    <a:pt x="476" y="2536"/>
                  </a:cubicBezTo>
                  <a:cubicBezTo>
                    <a:pt x="527" y="1834"/>
                    <a:pt x="577" y="957"/>
                    <a:pt x="1053" y="330"/>
                  </a:cubicBezTo>
                  <a:cubicBezTo>
                    <a:pt x="1128" y="230"/>
                    <a:pt x="1103" y="105"/>
                    <a:pt x="1003" y="55"/>
                  </a:cubicBezTo>
                  <a:cubicBezTo>
                    <a:pt x="956" y="20"/>
                    <a:pt x="904" y="1"/>
                    <a:pt x="855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7"/>
            <p:cNvSpPr/>
            <p:nvPr/>
          </p:nvSpPr>
          <p:spPr>
            <a:xfrm>
              <a:off x="5717847" y="3812841"/>
              <a:ext cx="138083" cy="667057"/>
            </a:xfrm>
            <a:custGeom>
              <a:avLst/>
              <a:gdLst/>
              <a:ahLst/>
              <a:cxnLst/>
              <a:rect l="l" t="t" r="r" b="b"/>
              <a:pathLst>
                <a:path w="5013" h="24217" extrusionOk="0">
                  <a:moveTo>
                    <a:pt x="3298" y="1"/>
                  </a:moveTo>
                  <a:cubicBezTo>
                    <a:pt x="3285" y="1"/>
                    <a:pt x="3271" y="3"/>
                    <a:pt x="3258" y="6"/>
                  </a:cubicBezTo>
                  <a:cubicBezTo>
                    <a:pt x="3133" y="31"/>
                    <a:pt x="3058" y="156"/>
                    <a:pt x="3083" y="256"/>
                  </a:cubicBezTo>
                  <a:cubicBezTo>
                    <a:pt x="4587" y="8201"/>
                    <a:pt x="3534" y="16597"/>
                    <a:pt x="50" y="23916"/>
                  </a:cubicBezTo>
                  <a:cubicBezTo>
                    <a:pt x="0" y="24016"/>
                    <a:pt x="50" y="24141"/>
                    <a:pt x="151" y="24191"/>
                  </a:cubicBezTo>
                  <a:cubicBezTo>
                    <a:pt x="176" y="24191"/>
                    <a:pt x="226" y="24216"/>
                    <a:pt x="251" y="24216"/>
                  </a:cubicBezTo>
                  <a:cubicBezTo>
                    <a:pt x="326" y="24216"/>
                    <a:pt x="401" y="24166"/>
                    <a:pt x="426" y="24091"/>
                  </a:cubicBezTo>
                  <a:cubicBezTo>
                    <a:pt x="3935" y="16698"/>
                    <a:pt x="5013" y="8201"/>
                    <a:pt x="3484" y="181"/>
                  </a:cubicBezTo>
                  <a:cubicBezTo>
                    <a:pt x="3484" y="72"/>
                    <a:pt x="3389" y="1"/>
                    <a:pt x="3298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7"/>
            <p:cNvSpPr/>
            <p:nvPr/>
          </p:nvSpPr>
          <p:spPr>
            <a:xfrm>
              <a:off x="5842100" y="3832921"/>
              <a:ext cx="86326" cy="157502"/>
            </a:xfrm>
            <a:custGeom>
              <a:avLst/>
              <a:gdLst/>
              <a:ahLst/>
              <a:cxnLst/>
              <a:rect l="l" t="t" r="r" b="b"/>
              <a:pathLst>
                <a:path w="3134" h="5718" extrusionOk="0">
                  <a:moveTo>
                    <a:pt x="233" y="0"/>
                  </a:moveTo>
                  <a:cubicBezTo>
                    <a:pt x="223" y="0"/>
                    <a:pt x="212" y="1"/>
                    <a:pt x="201" y="4"/>
                  </a:cubicBezTo>
                  <a:cubicBezTo>
                    <a:pt x="101" y="4"/>
                    <a:pt x="1" y="104"/>
                    <a:pt x="1" y="229"/>
                  </a:cubicBezTo>
                  <a:cubicBezTo>
                    <a:pt x="76" y="1808"/>
                    <a:pt x="151" y="3588"/>
                    <a:pt x="878" y="5141"/>
                  </a:cubicBezTo>
                  <a:cubicBezTo>
                    <a:pt x="1103" y="5593"/>
                    <a:pt x="1354" y="5718"/>
                    <a:pt x="1554" y="5718"/>
                  </a:cubicBezTo>
                  <a:lnTo>
                    <a:pt x="1579" y="5718"/>
                  </a:lnTo>
                  <a:cubicBezTo>
                    <a:pt x="1930" y="5693"/>
                    <a:pt x="2131" y="5367"/>
                    <a:pt x="2181" y="5242"/>
                  </a:cubicBezTo>
                  <a:cubicBezTo>
                    <a:pt x="2908" y="4039"/>
                    <a:pt x="3008" y="2585"/>
                    <a:pt x="3108" y="1307"/>
                  </a:cubicBezTo>
                  <a:cubicBezTo>
                    <a:pt x="3133" y="1207"/>
                    <a:pt x="3133" y="856"/>
                    <a:pt x="2933" y="655"/>
                  </a:cubicBezTo>
                  <a:cubicBezTo>
                    <a:pt x="2858" y="580"/>
                    <a:pt x="2732" y="530"/>
                    <a:pt x="2632" y="530"/>
                  </a:cubicBezTo>
                  <a:cubicBezTo>
                    <a:pt x="2507" y="530"/>
                    <a:pt x="2407" y="630"/>
                    <a:pt x="2432" y="755"/>
                  </a:cubicBezTo>
                  <a:cubicBezTo>
                    <a:pt x="2432" y="856"/>
                    <a:pt x="2507" y="956"/>
                    <a:pt x="2632" y="956"/>
                  </a:cubicBezTo>
                  <a:cubicBezTo>
                    <a:pt x="2657" y="956"/>
                    <a:pt x="2707" y="1106"/>
                    <a:pt x="2707" y="1257"/>
                  </a:cubicBezTo>
                  <a:cubicBezTo>
                    <a:pt x="2607" y="2510"/>
                    <a:pt x="2482" y="3913"/>
                    <a:pt x="1830" y="5041"/>
                  </a:cubicBezTo>
                  <a:cubicBezTo>
                    <a:pt x="1730" y="5192"/>
                    <a:pt x="1630" y="5292"/>
                    <a:pt x="1554" y="5292"/>
                  </a:cubicBezTo>
                  <a:cubicBezTo>
                    <a:pt x="1479" y="5292"/>
                    <a:pt x="1354" y="5167"/>
                    <a:pt x="1254" y="4966"/>
                  </a:cubicBezTo>
                  <a:cubicBezTo>
                    <a:pt x="577" y="3487"/>
                    <a:pt x="502" y="1733"/>
                    <a:pt x="427" y="204"/>
                  </a:cubicBezTo>
                  <a:cubicBezTo>
                    <a:pt x="427" y="113"/>
                    <a:pt x="343" y="0"/>
                    <a:pt x="233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7"/>
            <p:cNvSpPr/>
            <p:nvPr/>
          </p:nvSpPr>
          <p:spPr>
            <a:xfrm>
              <a:off x="5815878" y="3933651"/>
              <a:ext cx="146374" cy="544868"/>
            </a:xfrm>
            <a:custGeom>
              <a:avLst/>
              <a:gdLst/>
              <a:ahLst/>
              <a:cxnLst/>
              <a:rect l="l" t="t" r="r" b="b"/>
              <a:pathLst>
                <a:path w="5314" h="19781" extrusionOk="0">
                  <a:moveTo>
                    <a:pt x="4748" y="1"/>
                  </a:moveTo>
                  <a:cubicBezTo>
                    <a:pt x="4668" y="1"/>
                    <a:pt x="4608" y="66"/>
                    <a:pt x="4587" y="131"/>
                  </a:cubicBezTo>
                  <a:cubicBezTo>
                    <a:pt x="4386" y="657"/>
                    <a:pt x="4336" y="1184"/>
                    <a:pt x="4286" y="1710"/>
                  </a:cubicBezTo>
                  <a:cubicBezTo>
                    <a:pt x="4261" y="1986"/>
                    <a:pt x="4236" y="2261"/>
                    <a:pt x="4186" y="2512"/>
                  </a:cubicBezTo>
                  <a:cubicBezTo>
                    <a:pt x="4110" y="3038"/>
                    <a:pt x="3835" y="3966"/>
                    <a:pt x="3108" y="4292"/>
                  </a:cubicBezTo>
                  <a:cubicBezTo>
                    <a:pt x="2983" y="4349"/>
                    <a:pt x="2839" y="4377"/>
                    <a:pt x="2693" y="4377"/>
                  </a:cubicBezTo>
                  <a:cubicBezTo>
                    <a:pt x="2458" y="4377"/>
                    <a:pt x="2215" y="4305"/>
                    <a:pt x="2030" y="4166"/>
                  </a:cubicBezTo>
                  <a:cubicBezTo>
                    <a:pt x="1880" y="4066"/>
                    <a:pt x="1679" y="3865"/>
                    <a:pt x="1704" y="3540"/>
                  </a:cubicBezTo>
                  <a:cubicBezTo>
                    <a:pt x="1729" y="3439"/>
                    <a:pt x="1629" y="3339"/>
                    <a:pt x="1529" y="3314"/>
                  </a:cubicBezTo>
                  <a:cubicBezTo>
                    <a:pt x="1516" y="3311"/>
                    <a:pt x="1503" y="3310"/>
                    <a:pt x="1490" y="3310"/>
                  </a:cubicBezTo>
                  <a:cubicBezTo>
                    <a:pt x="1384" y="3310"/>
                    <a:pt x="1303" y="3400"/>
                    <a:pt x="1303" y="3489"/>
                  </a:cubicBezTo>
                  <a:cubicBezTo>
                    <a:pt x="1253" y="3891"/>
                    <a:pt x="1429" y="4266"/>
                    <a:pt x="1780" y="4517"/>
                  </a:cubicBezTo>
                  <a:cubicBezTo>
                    <a:pt x="2061" y="4705"/>
                    <a:pt x="2401" y="4804"/>
                    <a:pt x="2726" y="4804"/>
                  </a:cubicBezTo>
                  <a:cubicBezTo>
                    <a:pt x="2922" y="4804"/>
                    <a:pt x="3114" y="4768"/>
                    <a:pt x="3283" y="4693"/>
                  </a:cubicBezTo>
                  <a:cubicBezTo>
                    <a:pt x="4186" y="4266"/>
                    <a:pt x="4511" y="3189"/>
                    <a:pt x="4612" y="2587"/>
                  </a:cubicBezTo>
                  <a:cubicBezTo>
                    <a:pt x="4637" y="2312"/>
                    <a:pt x="4662" y="2036"/>
                    <a:pt x="4687" y="1760"/>
                  </a:cubicBezTo>
                  <a:lnTo>
                    <a:pt x="4687" y="1760"/>
                  </a:lnTo>
                  <a:cubicBezTo>
                    <a:pt x="4812" y="3941"/>
                    <a:pt x="4612" y="6121"/>
                    <a:pt x="4361" y="8327"/>
                  </a:cubicBezTo>
                  <a:cubicBezTo>
                    <a:pt x="4136" y="10407"/>
                    <a:pt x="3885" y="12437"/>
                    <a:pt x="3258" y="14342"/>
                  </a:cubicBezTo>
                  <a:cubicBezTo>
                    <a:pt x="2582" y="16497"/>
                    <a:pt x="1479" y="18226"/>
                    <a:pt x="100" y="19404"/>
                  </a:cubicBezTo>
                  <a:cubicBezTo>
                    <a:pt x="25" y="19480"/>
                    <a:pt x="0" y="19630"/>
                    <a:pt x="75" y="19705"/>
                  </a:cubicBezTo>
                  <a:cubicBezTo>
                    <a:pt x="125" y="19755"/>
                    <a:pt x="176" y="19780"/>
                    <a:pt x="251" y="19780"/>
                  </a:cubicBezTo>
                  <a:cubicBezTo>
                    <a:pt x="276" y="19780"/>
                    <a:pt x="326" y="19755"/>
                    <a:pt x="376" y="19730"/>
                  </a:cubicBezTo>
                  <a:cubicBezTo>
                    <a:pt x="1805" y="18502"/>
                    <a:pt x="2958" y="16698"/>
                    <a:pt x="3659" y="14467"/>
                  </a:cubicBezTo>
                  <a:cubicBezTo>
                    <a:pt x="4286" y="12537"/>
                    <a:pt x="4537" y="10482"/>
                    <a:pt x="4787" y="8377"/>
                  </a:cubicBezTo>
                  <a:cubicBezTo>
                    <a:pt x="5088" y="5595"/>
                    <a:pt x="5313" y="2888"/>
                    <a:pt x="4988" y="181"/>
                  </a:cubicBezTo>
                  <a:cubicBezTo>
                    <a:pt x="4963" y="81"/>
                    <a:pt x="4887" y="6"/>
                    <a:pt x="4787" y="6"/>
                  </a:cubicBezTo>
                  <a:cubicBezTo>
                    <a:pt x="4774" y="2"/>
                    <a:pt x="4761" y="1"/>
                    <a:pt x="4748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7"/>
            <p:cNvSpPr/>
            <p:nvPr/>
          </p:nvSpPr>
          <p:spPr>
            <a:xfrm>
              <a:off x="5802050" y="4178879"/>
              <a:ext cx="84949" cy="245095"/>
            </a:xfrm>
            <a:custGeom>
              <a:avLst/>
              <a:gdLst/>
              <a:ahLst/>
              <a:cxnLst/>
              <a:rect l="l" t="t" r="r" b="b"/>
              <a:pathLst>
                <a:path w="3084" h="8898" extrusionOk="0">
                  <a:moveTo>
                    <a:pt x="2708" y="0"/>
                  </a:moveTo>
                  <a:cubicBezTo>
                    <a:pt x="2607" y="25"/>
                    <a:pt x="2507" y="125"/>
                    <a:pt x="2532" y="226"/>
                  </a:cubicBezTo>
                  <a:cubicBezTo>
                    <a:pt x="2658" y="1353"/>
                    <a:pt x="2307" y="2481"/>
                    <a:pt x="1956" y="3559"/>
                  </a:cubicBezTo>
                  <a:cubicBezTo>
                    <a:pt x="1379" y="5263"/>
                    <a:pt x="703" y="6968"/>
                    <a:pt x="51" y="8647"/>
                  </a:cubicBezTo>
                  <a:cubicBezTo>
                    <a:pt x="1" y="8747"/>
                    <a:pt x="51" y="8847"/>
                    <a:pt x="176" y="8897"/>
                  </a:cubicBezTo>
                  <a:lnTo>
                    <a:pt x="226" y="8897"/>
                  </a:lnTo>
                  <a:cubicBezTo>
                    <a:pt x="327" y="8897"/>
                    <a:pt x="402" y="8847"/>
                    <a:pt x="452" y="8772"/>
                  </a:cubicBezTo>
                  <a:cubicBezTo>
                    <a:pt x="1104" y="7118"/>
                    <a:pt x="1780" y="5389"/>
                    <a:pt x="2357" y="3684"/>
                  </a:cubicBezTo>
                  <a:cubicBezTo>
                    <a:pt x="2733" y="2582"/>
                    <a:pt x="3084" y="1404"/>
                    <a:pt x="2933" y="201"/>
                  </a:cubicBezTo>
                  <a:cubicBezTo>
                    <a:pt x="2933" y="75"/>
                    <a:pt x="2833" y="0"/>
                    <a:pt x="2708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7"/>
            <p:cNvSpPr/>
            <p:nvPr/>
          </p:nvSpPr>
          <p:spPr>
            <a:xfrm>
              <a:off x="5926331" y="3890296"/>
              <a:ext cx="130508" cy="556464"/>
            </a:xfrm>
            <a:custGeom>
              <a:avLst/>
              <a:gdLst/>
              <a:ahLst/>
              <a:cxnLst/>
              <a:rect l="l" t="t" r="r" b="b"/>
              <a:pathLst>
                <a:path w="4738" h="20202" extrusionOk="0">
                  <a:moveTo>
                    <a:pt x="4186" y="1"/>
                  </a:moveTo>
                  <a:cubicBezTo>
                    <a:pt x="4060" y="1"/>
                    <a:pt x="3985" y="101"/>
                    <a:pt x="3985" y="226"/>
                  </a:cubicBezTo>
                  <a:cubicBezTo>
                    <a:pt x="4336" y="5690"/>
                    <a:pt x="3684" y="11104"/>
                    <a:pt x="2080" y="16342"/>
                  </a:cubicBezTo>
                  <a:cubicBezTo>
                    <a:pt x="1704" y="17595"/>
                    <a:pt x="1203" y="18998"/>
                    <a:pt x="100" y="19825"/>
                  </a:cubicBezTo>
                  <a:cubicBezTo>
                    <a:pt x="25" y="19901"/>
                    <a:pt x="0" y="20026"/>
                    <a:pt x="75" y="20126"/>
                  </a:cubicBezTo>
                  <a:cubicBezTo>
                    <a:pt x="100" y="20176"/>
                    <a:pt x="176" y="20201"/>
                    <a:pt x="226" y="20201"/>
                  </a:cubicBezTo>
                  <a:cubicBezTo>
                    <a:pt x="276" y="20201"/>
                    <a:pt x="326" y="20201"/>
                    <a:pt x="351" y="20176"/>
                  </a:cubicBezTo>
                  <a:cubicBezTo>
                    <a:pt x="1504" y="19299"/>
                    <a:pt x="2055" y="17871"/>
                    <a:pt x="2481" y="16467"/>
                  </a:cubicBezTo>
                  <a:cubicBezTo>
                    <a:pt x="4110" y="11179"/>
                    <a:pt x="4737" y="5715"/>
                    <a:pt x="4411" y="201"/>
                  </a:cubicBezTo>
                  <a:cubicBezTo>
                    <a:pt x="4386" y="76"/>
                    <a:pt x="4311" y="1"/>
                    <a:pt x="4186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7"/>
            <p:cNvSpPr/>
            <p:nvPr/>
          </p:nvSpPr>
          <p:spPr>
            <a:xfrm>
              <a:off x="6128590" y="3892940"/>
              <a:ext cx="412872" cy="538642"/>
            </a:xfrm>
            <a:custGeom>
              <a:avLst/>
              <a:gdLst/>
              <a:ahLst/>
              <a:cxnLst/>
              <a:rect l="l" t="t" r="r" b="b"/>
              <a:pathLst>
                <a:path w="14989" h="19555" extrusionOk="0">
                  <a:moveTo>
                    <a:pt x="241" y="0"/>
                  </a:moveTo>
                  <a:cubicBezTo>
                    <a:pt x="227" y="0"/>
                    <a:pt x="214" y="2"/>
                    <a:pt x="201" y="5"/>
                  </a:cubicBezTo>
                  <a:cubicBezTo>
                    <a:pt x="76" y="30"/>
                    <a:pt x="1" y="130"/>
                    <a:pt x="26" y="256"/>
                  </a:cubicBezTo>
                  <a:cubicBezTo>
                    <a:pt x="652" y="3589"/>
                    <a:pt x="1655" y="6847"/>
                    <a:pt x="3008" y="9980"/>
                  </a:cubicBezTo>
                  <a:cubicBezTo>
                    <a:pt x="3660" y="11509"/>
                    <a:pt x="4537" y="13238"/>
                    <a:pt x="5840" y="14617"/>
                  </a:cubicBezTo>
                  <a:cubicBezTo>
                    <a:pt x="6993" y="15795"/>
                    <a:pt x="8447" y="16647"/>
                    <a:pt x="9700" y="17298"/>
                  </a:cubicBezTo>
                  <a:cubicBezTo>
                    <a:pt x="11304" y="18151"/>
                    <a:pt x="12983" y="18902"/>
                    <a:pt x="14687" y="19529"/>
                  </a:cubicBezTo>
                  <a:cubicBezTo>
                    <a:pt x="14712" y="19554"/>
                    <a:pt x="14738" y="19554"/>
                    <a:pt x="14763" y="19554"/>
                  </a:cubicBezTo>
                  <a:cubicBezTo>
                    <a:pt x="14838" y="19554"/>
                    <a:pt x="14913" y="19504"/>
                    <a:pt x="14963" y="19404"/>
                  </a:cubicBezTo>
                  <a:cubicBezTo>
                    <a:pt x="14988" y="19303"/>
                    <a:pt x="14938" y="19178"/>
                    <a:pt x="14838" y="19153"/>
                  </a:cubicBezTo>
                  <a:cubicBezTo>
                    <a:pt x="13133" y="18526"/>
                    <a:pt x="11479" y="17775"/>
                    <a:pt x="9900" y="16948"/>
                  </a:cubicBezTo>
                  <a:cubicBezTo>
                    <a:pt x="8672" y="16296"/>
                    <a:pt x="7269" y="15469"/>
                    <a:pt x="6141" y="14316"/>
                  </a:cubicBezTo>
                  <a:cubicBezTo>
                    <a:pt x="4863" y="12988"/>
                    <a:pt x="4036" y="11308"/>
                    <a:pt x="3384" y="9805"/>
                  </a:cubicBezTo>
                  <a:cubicBezTo>
                    <a:pt x="2056" y="6722"/>
                    <a:pt x="1053" y="3489"/>
                    <a:pt x="427" y="181"/>
                  </a:cubicBezTo>
                  <a:cubicBezTo>
                    <a:pt x="427" y="71"/>
                    <a:pt x="332" y="0"/>
                    <a:pt x="241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7"/>
            <p:cNvSpPr/>
            <p:nvPr/>
          </p:nvSpPr>
          <p:spPr>
            <a:xfrm>
              <a:off x="6290138" y="4026311"/>
              <a:ext cx="153288" cy="274100"/>
            </a:xfrm>
            <a:custGeom>
              <a:avLst/>
              <a:gdLst/>
              <a:ahLst/>
              <a:cxnLst/>
              <a:rect l="l" t="t" r="r" b="b"/>
              <a:pathLst>
                <a:path w="5565" h="9951" extrusionOk="0">
                  <a:moveTo>
                    <a:pt x="1604" y="0"/>
                  </a:moveTo>
                  <a:cubicBezTo>
                    <a:pt x="1128" y="0"/>
                    <a:pt x="652" y="301"/>
                    <a:pt x="376" y="777"/>
                  </a:cubicBezTo>
                  <a:cubicBezTo>
                    <a:pt x="126" y="1228"/>
                    <a:pt x="75" y="1755"/>
                    <a:pt x="50" y="2105"/>
                  </a:cubicBezTo>
                  <a:cubicBezTo>
                    <a:pt x="0" y="3709"/>
                    <a:pt x="527" y="5364"/>
                    <a:pt x="1504" y="6767"/>
                  </a:cubicBezTo>
                  <a:cubicBezTo>
                    <a:pt x="2406" y="8045"/>
                    <a:pt x="3685" y="9123"/>
                    <a:pt x="5238" y="9925"/>
                  </a:cubicBezTo>
                  <a:cubicBezTo>
                    <a:pt x="5263" y="9950"/>
                    <a:pt x="5289" y="9950"/>
                    <a:pt x="5314" y="9950"/>
                  </a:cubicBezTo>
                  <a:cubicBezTo>
                    <a:pt x="5389" y="9950"/>
                    <a:pt x="5464" y="9925"/>
                    <a:pt x="5514" y="9850"/>
                  </a:cubicBezTo>
                  <a:cubicBezTo>
                    <a:pt x="5564" y="9750"/>
                    <a:pt x="5514" y="9624"/>
                    <a:pt x="5414" y="9574"/>
                  </a:cubicBezTo>
                  <a:cubicBezTo>
                    <a:pt x="3935" y="8797"/>
                    <a:pt x="2707" y="7745"/>
                    <a:pt x="1855" y="6542"/>
                  </a:cubicBezTo>
                  <a:cubicBezTo>
                    <a:pt x="903" y="5188"/>
                    <a:pt x="426" y="3634"/>
                    <a:pt x="476" y="2131"/>
                  </a:cubicBezTo>
                  <a:cubicBezTo>
                    <a:pt x="502" y="1805"/>
                    <a:pt x="527" y="1354"/>
                    <a:pt x="752" y="978"/>
                  </a:cubicBezTo>
                  <a:cubicBezTo>
                    <a:pt x="953" y="627"/>
                    <a:pt x="1278" y="401"/>
                    <a:pt x="1604" y="401"/>
                  </a:cubicBezTo>
                  <a:cubicBezTo>
                    <a:pt x="2106" y="401"/>
                    <a:pt x="2507" y="902"/>
                    <a:pt x="2707" y="1203"/>
                  </a:cubicBezTo>
                  <a:cubicBezTo>
                    <a:pt x="3409" y="2306"/>
                    <a:pt x="3659" y="3659"/>
                    <a:pt x="3384" y="4938"/>
                  </a:cubicBezTo>
                  <a:cubicBezTo>
                    <a:pt x="3359" y="5113"/>
                    <a:pt x="3284" y="5339"/>
                    <a:pt x="3133" y="5439"/>
                  </a:cubicBezTo>
                  <a:cubicBezTo>
                    <a:pt x="3089" y="5468"/>
                    <a:pt x="3036" y="5480"/>
                    <a:pt x="2985" y="5480"/>
                  </a:cubicBezTo>
                  <a:cubicBezTo>
                    <a:pt x="2949" y="5480"/>
                    <a:pt x="2914" y="5474"/>
                    <a:pt x="2882" y="5464"/>
                  </a:cubicBezTo>
                  <a:cubicBezTo>
                    <a:pt x="2682" y="5389"/>
                    <a:pt x="2431" y="5163"/>
                    <a:pt x="2281" y="4862"/>
                  </a:cubicBezTo>
                  <a:cubicBezTo>
                    <a:pt x="1930" y="4186"/>
                    <a:pt x="1705" y="3409"/>
                    <a:pt x="1654" y="2632"/>
                  </a:cubicBezTo>
                  <a:cubicBezTo>
                    <a:pt x="1654" y="2607"/>
                    <a:pt x="1679" y="2582"/>
                    <a:pt x="1679" y="2532"/>
                  </a:cubicBezTo>
                  <a:cubicBezTo>
                    <a:pt x="1700" y="2538"/>
                    <a:pt x="1720" y="2541"/>
                    <a:pt x="1739" y="2541"/>
                  </a:cubicBezTo>
                  <a:cubicBezTo>
                    <a:pt x="1793" y="2541"/>
                    <a:pt x="1843" y="2518"/>
                    <a:pt x="1880" y="2481"/>
                  </a:cubicBezTo>
                  <a:cubicBezTo>
                    <a:pt x="1955" y="2381"/>
                    <a:pt x="1955" y="2256"/>
                    <a:pt x="1855" y="2181"/>
                  </a:cubicBezTo>
                  <a:cubicBezTo>
                    <a:pt x="1790" y="2132"/>
                    <a:pt x="1715" y="2104"/>
                    <a:pt x="1636" y="2104"/>
                  </a:cubicBezTo>
                  <a:cubicBezTo>
                    <a:pt x="1593" y="2104"/>
                    <a:pt x="1548" y="2113"/>
                    <a:pt x="1504" y="2131"/>
                  </a:cubicBezTo>
                  <a:cubicBezTo>
                    <a:pt x="1329" y="2231"/>
                    <a:pt x="1228" y="2481"/>
                    <a:pt x="1253" y="2682"/>
                  </a:cubicBezTo>
                  <a:cubicBezTo>
                    <a:pt x="1304" y="3484"/>
                    <a:pt x="1529" y="4311"/>
                    <a:pt x="1905" y="5063"/>
                  </a:cubicBezTo>
                  <a:cubicBezTo>
                    <a:pt x="2080" y="5364"/>
                    <a:pt x="2381" y="5740"/>
                    <a:pt x="2757" y="5865"/>
                  </a:cubicBezTo>
                  <a:cubicBezTo>
                    <a:pt x="2828" y="5883"/>
                    <a:pt x="2899" y="5891"/>
                    <a:pt x="2969" y="5891"/>
                  </a:cubicBezTo>
                  <a:cubicBezTo>
                    <a:pt x="3097" y="5891"/>
                    <a:pt x="3220" y="5863"/>
                    <a:pt x="3334" y="5815"/>
                  </a:cubicBezTo>
                  <a:cubicBezTo>
                    <a:pt x="3634" y="5639"/>
                    <a:pt x="3735" y="5263"/>
                    <a:pt x="3785" y="5013"/>
                  </a:cubicBezTo>
                  <a:cubicBezTo>
                    <a:pt x="4086" y="3634"/>
                    <a:pt x="3810" y="2181"/>
                    <a:pt x="3058" y="978"/>
                  </a:cubicBezTo>
                  <a:cubicBezTo>
                    <a:pt x="2757" y="527"/>
                    <a:pt x="2281" y="0"/>
                    <a:pt x="1604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7"/>
            <p:cNvSpPr/>
            <p:nvPr/>
          </p:nvSpPr>
          <p:spPr>
            <a:xfrm>
              <a:off x="6234911" y="3941997"/>
              <a:ext cx="189179" cy="234821"/>
            </a:xfrm>
            <a:custGeom>
              <a:avLst/>
              <a:gdLst/>
              <a:ahLst/>
              <a:cxnLst/>
              <a:rect l="l" t="t" r="r" b="b"/>
              <a:pathLst>
                <a:path w="6868" h="8525" extrusionOk="0">
                  <a:moveTo>
                    <a:pt x="3452" y="0"/>
                  </a:moveTo>
                  <a:cubicBezTo>
                    <a:pt x="3050" y="0"/>
                    <a:pt x="2595" y="129"/>
                    <a:pt x="2181" y="405"/>
                  </a:cubicBezTo>
                  <a:cubicBezTo>
                    <a:pt x="1053" y="1106"/>
                    <a:pt x="301" y="2510"/>
                    <a:pt x="151" y="4139"/>
                  </a:cubicBezTo>
                  <a:cubicBezTo>
                    <a:pt x="0" y="5567"/>
                    <a:pt x="301" y="6996"/>
                    <a:pt x="602" y="8349"/>
                  </a:cubicBezTo>
                  <a:cubicBezTo>
                    <a:pt x="627" y="8450"/>
                    <a:pt x="727" y="8525"/>
                    <a:pt x="802" y="8525"/>
                  </a:cubicBezTo>
                  <a:lnTo>
                    <a:pt x="852" y="8525"/>
                  </a:lnTo>
                  <a:cubicBezTo>
                    <a:pt x="978" y="8500"/>
                    <a:pt x="1028" y="8374"/>
                    <a:pt x="1028" y="8274"/>
                  </a:cubicBezTo>
                  <a:cubicBezTo>
                    <a:pt x="727" y="6921"/>
                    <a:pt x="426" y="5542"/>
                    <a:pt x="552" y="4164"/>
                  </a:cubicBezTo>
                  <a:cubicBezTo>
                    <a:pt x="702" y="2685"/>
                    <a:pt x="1379" y="1407"/>
                    <a:pt x="2406" y="755"/>
                  </a:cubicBezTo>
                  <a:cubicBezTo>
                    <a:pt x="2630" y="599"/>
                    <a:pt x="2994" y="422"/>
                    <a:pt x="3374" y="422"/>
                  </a:cubicBezTo>
                  <a:cubicBezTo>
                    <a:pt x="3419" y="422"/>
                    <a:pt x="3464" y="424"/>
                    <a:pt x="3509" y="430"/>
                  </a:cubicBezTo>
                  <a:cubicBezTo>
                    <a:pt x="4035" y="480"/>
                    <a:pt x="4486" y="881"/>
                    <a:pt x="4988" y="1633"/>
                  </a:cubicBezTo>
                  <a:cubicBezTo>
                    <a:pt x="5664" y="2685"/>
                    <a:pt x="6141" y="3838"/>
                    <a:pt x="6441" y="5066"/>
                  </a:cubicBezTo>
                  <a:cubicBezTo>
                    <a:pt x="6462" y="5171"/>
                    <a:pt x="6535" y="5223"/>
                    <a:pt x="6632" y="5223"/>
                  </a:cubicBezTo>
                  <a:cubicBezTo>
                    <a:pt x="6651" y="5223"/>
                    <a:pt x="6671" y="5221"/>
                    <a:pt x="6692" y="5217"/>
                  </a:cubicBezTo>
                  <a:cubicBezTo>
                    <a:pt x="6792" y="5192"/>
                    <a:pt x="6867" y="5091"/>
                    <a:pt x="6842" y="4966"/>
                  </a:cubicBezTo>
                  <a:cubicBezTo>
                    <a:pt x="6542" y="3713"/>
                    <a:pt x="6040" y="2510"/>
                    <a:pt x="5339" y="1407"/>
                  </a:cubicBezTo>
                  <a:cubicBezTo>
                    <a:pt x="4988" y="856"/>
                    <a:pt x="4411" y="104"/>
                    <a:pt x="3559" y="4"/>
                  </a:cubicBezTo>
                  <a:cubicBezTo>
                    <a:pt x="3524" y="1"/>
                    <a:pt x="3488" y="0"/>
                    <a:pt x="3452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7"/>
            <p:cNvSpPr/>
            <p:nvPr/>
          </p:nvSpPr>
          <p:spPr>
            <a:xfrm>
              <a:off x="6321896" y="3835235"/>
              <a:ext cx="109794" cy="130343"/>
            </a:xfrm>
            <a:custGeom>
              <a:avLst/>
              <a:gdLst/>
              <a:ahLst/>
              <a:cxnLst/>
              <a:rect l="l" t="t" r="r" b="b"/>
              <a:pathLst>
                <a:path w="3986" h="4732" extrusionOk="0">
                  <a:moveTo>
                    <a:pt x="245" y="0"/>
                  </a:moveTo>
                  <a:cubicBezTo>
                    <a:pt x="216" y="0"/>
                    <a:pt x="184" y="6"/>
                    <a:pt x="151" y="20"/>
                  </a:cubicBezTo>
                  <a:cubicBezTo>
                    <a:pt x="50" y="70"/>
                    <a:pt x="0" y="195"/>
                    <a:pt x="50" y="296"/>
                  </a:cubicBezTo>
                  <a:cubicBezTo>
                    <a:pt x="426" y="1173"/>
                    <a:pt x="827" y="2075"/>
                    <a:pt x="1404" y="2852"/>
                  </a:cubicBezTo>
                  <a:cubicBezTo>
                    <a:pt x="2055" y="3779"/>
                    <a:pt x="2832" y="4406"/>
                    <a:pt x="3684" y="4707"/>
                  </a:cubicBezTo>
                  <a:cubicBezTo>
                    <a:pt x="3709" y="4732"/>
                    <a:pt x="3735" y="4732"/>
                    <a:pt x="3760" y="4732"/>
                  </a:cubicBezTo>
                  <a:cubicBezTo>
                    <a:pt x="3835" y="4732"/>
                    <a:pt x="3935" y="4682"/>
                    <a:pt x="3960" y="4581"/>
                  </a:cubicBezTo>
                  <a:cubicBezTo>
                    <a:pt x="3985" y="4481"/>
                    <a:pt x="3935" y="4356"/>
                    <a:pt x="3835" y="4306"/>
                  </a:cubicBezTo>
                  <a:cubicBezTo>
                    <a:pt x="2857" y="3980"/>
                    <a:pt x="2156" y="3203"/>
                    <a:pt x="1729" y="2626"/>
                  </a:cubicBezTo>
                  <a:cubicBezTo>
                    <a:pt x="1203" y="1849"/>
                    <a:pt x="802" y="972"/>
                    <a:pt x="426" y="120"/>
                  </a:cubicBezTo>
                  <a:cubicBezTo>
                    <a:pt x="390" y="47"/>
                    <a:pt x="326" y="0"/>
                    <a:pt x="245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7"/>
            <p:cNvSpPr/>
            <p:nvPr/>
          </p:nvSpPr>
          <p:spPr>
            <a:xfrm>
              <a:off x="6189353" y="3840744"/>
              <a:ext cx="87703" cy="168327"/>
            </a:xfrm>
            <a:custGeom>
              <a:avLst/>
              <a:gdLst/>
              <a:ahLst/>
              <a:cxnLst/>
              <a:rect l="l" t="t" r="r" b="b"/>
              <a:pathLst>
                <a:path w="3184" h="6111" extrusionOk="0">
                  <a:moveTo>
                    <a:pt x="2938" y="1"/>
                  </a:moveTo>
                  <a:cubicBezTo>
                    <a:pt x="2857" y="1"/>
                    <a:pt x="2794" y="47"/>
                    <a:pt x="2757" y="121"/>
                  </a:cubicBezTo>
                  <a:cubicBezTo>
                    <a:pt x="2481" y="722"/>
                    <a:pt x="2055" y="1273"/>
                    <a:pt x="1629" y="1825"/>
                  </a:cubicBezTo>
                  <a:cubicBezTo>
                    <a:pt x="1178" y="2376"/>
                    <a:pt x="727" y="2978"/>
                    <a:pt x="426" y="3629"/>
                  </a:cubicBezTo>
                  <a:cubicBezTo>
                    <a:pt x="100" y="4381"/>
                    <a:pt x="0" y="5208"/>
                    <a:pt x="150" y="5935"/>
                  </a:cubicBezTo>
                  <a:cubicBezTo>
                    <a:pt x="176" y="6035"/>
                    <a:pt x="251" y="6111"/>
                    <a:pt x="351" y="6111"/>
                  </a:cubicBezTo>
                  <a:cubicBezTo>
                    <a:pt x="351" y="6111"/>
                    <a:pt x="376" y="6111"/>
                    <a:pt x="401" y="6086"/>
                  </a:cubicBezTo>
                  <a:cubicBezTo>
                    <a:pt x="501" y="6060"/>
                    <a:pt x="577" y="5960"/>
                    <a:pt x="551" y="5860"/>
                  </a:cubicBezTo>
                  <a:cubicBezTo>
                    <a:pt x="426" y="5208"/>
                    <a:pt x="526" y="4482"/>
                    <a:pt x="802" y="3805"/>
                  </a:cubicBezTo>
                  <a:cubicBezTo>
                    <a:pt x="1078" y="3178"/>
                    <a:pt x="1504" y="2652"/>
                    <a:pt x="1955" y="2076"/>
                  </a:cubicBezTo>
                  <a:cubicBezTo>
                    <a:pt x="2381" y="1524"/>
                    <a:pt x="2832" y="948"/>
                    <a:pt x="3133" y="296"/>
                  </a:cubicBezTo>
                  <a:cubicBezTo>
                    <a:pt x="3183" y="171"/>
                    <a:pt x="3133" y="45"/>
                    <a:pt x="3033" y="20"/>
                  </a:cubicBezTo>
                  <a:cubicBezTo>
                    <a:pt x="2999" y="7"/>
                    <a:pt x="2967" y="1"/>
                    <a:pt x="2938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7"/>
            <p:cNvSpPr/>
            <p:nvPr/>
          </p:nvSpPr>
          <p:spPr>
            <a:xfrm>
              <a:off x="6466863" y="3834216"/>
              <a:ext cx="158797" cy="437883"/>
            </a:xfrm>
            <a:custGeom>
              <a:avLst/>
              <a:gdLst/>
              <a:ahLst/>
              <a:cxnLst/>
              <a:rect l="l" t="t" r="r" b="b"/>
              <a:pathLst>
                <a:path w="5765" h="15897" extrusionOk="0">
                  <a:moveTo>
                    <a:pt x="252" y="0"/>
                  </a:moveTo>
                  <a:cubicBezTo>
                    <a:pt x="235" y="0"/>
                    <a:pt x="218" y="3"/>
                    <a:pt x="201" y="7"/>
                  </a:cubicBezTo>
                  <a:cubicBezTo>
                    <a:pt x="76" y="32"/>
                    <a:pt x="0" y="132"/>
                    <a:pt x="25" y="232"/>
                  </a:cubicBezTo>
                  <a:cubicBezTo>
                    <a:pt x="326" y="1661"/>
                    <a:pt x="477" y="3140"/>
                    <a:pt x="602" y="4568"/>
                  </a:cubicBezTo>
                  <a:cubicBezTo>
                    <a:pt x="802" y="6799"/>
                    <a:pt x="1003" y="9105"/>
                    <a:pt x="1880" y="11235"/>
                  </a:cubicBezTo>
                  <a:cubicBezTo>
                    <a:pt x="2632" y="13039"/>
                    <a:pt x="3835" y="14643"/>
                    <a:pt x="5389" y="15871"/>
                  </a:cubicBezTo>
                  <a:cubicBezTo>
                    <a:pt x="5439" y="15897"/>
                    <a:pt x="5489" y="15897"/>
                    <a:pt x="5514" y="15897"/>
                  </a:cubicBezTo>
                  <a:cubicBezTo>
                    <a:pt x="5589" y="15897"/>
                    <a:pt x="5639" y="15871"/>
                    <a:pt x="5690" y="15821"/>
                  </a:cubicBezTo>
                  <a:cubicBezTo>
                    <a:pt x="5765" y="15746"/>
                    <a:pt x="5740" y="15596"/>
                    <a:pt x="5665" y="15546"/>
                  </a:cubicBezTo>
                  <a:cubicBezTo>
                    <a:pt x="4161" y="14368"/>
                    <a:pt x="2983" y="12814"/>
                    <a:pt x="2256" y="11059"/>
                  </a:cubicBezTo>
                  <a:cubicBezTo>
                    <a:pt x="1429" y="9004"/>
                    <a:pt x="1203" y="6724"/>
                    <a:pt x="1003" y="4518"/>
                  </a:cubicBezTo>
                  <a:cubicBezTo>
                    <a:pt x="878" y="3089"/>
                    <a:pt x="752" y="1586"/>
                    <a:pt x="451" y="157"/>
                  </a:cubicBezTo>
                  <a:cubicBezTo>
                    <a:pt x="431" y="53"/>
                    <a:pt x="340" y="0"/>
                    <a:pt x="252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7"/>
            <p:cNvSpPr/>
            <p:nvPr/>
          </p:nvSpPr>
          <p:spPr>
            <a:xfrm>
              <a:off x="6527598" y="3852918"/>
              <a:ext cx="234766" cy="425405"/>
            </a:xfrm>
            <a:custGeom>
              <a:avLst/>
              <a:gdLst/>
              <a:ahLst/>
              <a:cxnLst/>
              <a:rect l="l" t="t" r="r" b="b"/>
              <a:pathLst>
                <a:path w="8523" h="15444" extrusionOk="0">
                  <a:moveTo>
                    <a:pt x="215" y="1"/>
                  </a:moveTo>
                  <a:cubicBezTo>
                    <a:pt x="202" y="1"/>
                    <a:pt x="190" y="2"/>
                    <a:pt x="176" y="4"/>
                  </a:cubicBezTo>
                  <a:cubicBezTo>
                    <a:pt x="76" y="29"/>
                    <a:pt x="1" y="130"/>
                    <a:pt x="1" y="255"/>
                  </a:cubicBezTo>
                  <a:cubicBezTo>
                    <a:pt x="878" y="5393"/>
                    <a:pt x="2156" y="10631"/>
                    <a:pt x="5690" y="14315"/>
                  </a:cubicBezTo>
                  <a:cubicBezTo>
                    <a:pt x="6141" y="14791"/>
                    <a:pt x="6843" y="15443"/>
                    <a:pt x="7695" y="15443"/>
                  </a:cubicBezTo>
                  <a:lnTo>
                    <a:pt x="7820" y="15443"/>
                  </a:lnTo>
                  <a:cubicBezTo>
                    <a:pt x="8071" y="15418"/>
                    <a:pt x="8247" y="15343"/>
                    <a:pt x="8372" y="15192"/>
                  </a:cubicBezTo>
                  <a:cubicBezTo>
                    <a:pt x="8522" y="14967"/>
                    <a:pt x="8497" y="14716"/>
                    <a:pt x="8447" y="14491"/>
                  </a:cubicBezTo>
                  <a:cubicBezTo>
                    <a:pt x="8347" y="14040"/>
                    <a:pt x="8171" y="13463"/>
                    <a:pt x="7720" y="13137"/>
                  </a:cubicBezTo>
                  <a:cubicBezTo>
                    <a:pt x="7536" y="13004"/>
                    <a:pt x="7308" y="12937"/>
                    <a:pt x="7080" y="12937"/>
                  </a:cubicBezTo>
                  <a:cubicBezTo>
                    <a:pt x="6966" y="12937"/>
                    <a:pt x="6851" y="12954"/>
                    <a:pt x="6743" y="12987"/>
                  </a:cubicBezTo>
                  <a:cubicBezTo>
                    <a:pt x="6467" y="13087"/>
                    <a:pt x="6292" y="13263"/>
                    <a:pt x="6216" y="13513"/>
                  </a:cubicBezTo>
                  <a:cubicBezTo>
                    <a:pt x="6166" y="13614"/>
                    <a:pt x="6242" y="13739"/>
                    <a:pt x="6342" y="13764"/>
                  </a:cubicBezTo>
                  <a:cubicBezTo>
                    <a:pt x="6369" y="13775"/>
                    <a:pt x="6396" y="13780"/>
                    <a:pt x="6420" y="13780"/>
                  </a:cubicBezTo>
                  <a:cubicBezTo>
                    <a:pt x="6509" y="13780"/>
                    <a:pt x="6578" y="13717"/>
                    <a:pt x="6617" y="13639"/>
                  </a:cubicBezTo>
                  <a:cubicBezTo>
                    <a:pt x="6643" y="13488"/>
                    <a:pt x="6768" y="13438"/>
                    <a:pt x="6868" y="13388"/>
                  </a:cubicBezTo>
                  <a:cubicBezTo>
                    <a:pt x="6932" y="13372"/>
                    <a:pt x="7000" y="13364"/>
                    <a:pt x="7069" y="13364"/>
                  </a:cubicBezTo>
                  <a:cubicBezTo>
                    <a:pt x="7217" y="13364"/>
                    <a:pt x="7367" y="13403"/>
                    <a:pt x="7470" y="13488"/>
                  </a:cubicBezTo>
                  <a:cubicBezTo>
                    <a:pt x="7795" y="13714"/>
                    <a:pt x="7946" y="14165"/>
                    <a:pt x="8046" y="14591"/>
                  </a:cubicBezTo>
                  <a:cubicBezTo>
                    <a:pt x="8071" y="14716"/>
                    <a:pt x="8096" y="14867"/>
                    <a:pt x="8021" y="14942"/>
                  </a:cubicBezTo>
                  <a:cubicBezTo>
                    <a:pt x="7996" y="14967"/>
                    <a:pt x="7896" y="15017"/>
                    <a:pt x="7770" y="15017"/>
                  </a:cubicBezTo>
                  <a:cubicBezTo>
                    <a:pt x="7743" y="15019"/>
                    <a:pt x="7715" y="15020"/>
                    <a:pt x="7688" y="15020"/>
                  </a:cubicBezTo>
                  <a:cubicBezTo>
                    <a:pt x="7018" y="15020"/>
                    <a:pt x="6400" y="14449"/>
                    <a:pt x="5991" y="14040"/>
                  </a:cubicBezTo>
                  <a:cubicBezTo>
                    <a:pt x="2557" y="10431"/>
                    <a:pt x="1279" y="5243"/>
                    <a:pt x="427" y="180"/>
                  </a:cubicBezTo>
                  <a:cubicBezTo>
                    <a:pt x="405" y="90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7"/>
            <p:cNvSpPr/>
            <p:nvPr/>
          </p:nvSpPr>
          <p:spPr>
            <a:xfrm>
              <a:off x="6644965" y="4103435"/>
              <a:ext cx="153977" cy="186617"/>
            </a:xfrm>
            <a:custGeom>
              <a:avLst/>
              <a:gdLst/>
              <a:ahLst/>
              <a:cxnLst/>
              <a:rect l="l" t="t" r="r" b="b"/>
              <a:pathLst>
                <a:path w="5590" h="6775" extrusionOk="0">
                  <a:moveTo>
                    <a:pt x="241" y="1"/>
                  </a:moveTo>
                  <a:cubicBezTo>
                    <a:pt x="144" y="1"/>
                    <a:pt x="67" y="53"/>
                    <a:pt x="26" y="158"/>
                  </a:cubicBezTo>
                  <a:cubicBezTo>
                    <a:pt x="1" y="258"/>
                    <a:pt x="76" y="383"/>
                    <a:pt x="176" y="408"/>
                  </a:cubicBezTo>
                  <a:cubicBezTo>
                    <a:pt x="2858" y="1235"/>
                    <a:pt x="4913" y="3767"/>
                    <a:pt x="5163" y="6574"/>
                  </a:cubicBezTo>
                  <a:cubicBezTo>
                    <a:pt x="5163" y="6674"/>
                    <a:pt x="5264" y="6774"/>
                    <a:pt x="5364" y="6774"/>
                  </a:cubicBezTo>
                  <a:lnTo>
                    <a:pt x="5389" y="6774"/>
                  </a:lnTo>
                  <a:cubicBezTo>
                    <a:pt x="5489" y="6749"/>
                    <a:pt x="5590" y="6649"/>
                    <a:pt x="5564" y="6549"/>
                  </a:cubicBezTo>
                  <a:cubicBezTo>
                    <a:pt x="5314" y="3566"/>
                    <a:pt x="3133" y="884"/>
                    <a:pt x="301" y="7"/>
                  </a:cubicBezTo>
                  <a:cubicBezTo>
                    <a:pt x="280" y="3"/>
                    <a:pt x="260" y="1"/>
                    <a:pt x="241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7"/>
            <p:cNvSpPr/>
            <p:nvPr/>
          </p:nvSpPr>
          <p:spPr>
            <a:xfrm>
              <a:off x="6620809" y="4007663"/>
              <a:ext cx="222316" cy="300323"/>
            </a:xfrm>
            <a:custGeom>
              <a:avLst/>
              <a:gdLst/>
              <a:ahLst/>
              <a:cxnLst/>
              <a:rect l="l" t="t" r="r" b="b"/>
              <a:pathLst>
                <a:path w="8071" h="10903" extrusionOk="0">
                  <a:moveTo>
                    <a:pt x="201" y="0"/>
                  </a:moveTo>
                  <a:cubicBezTo>
                    <a:pt x="76" y="0"/>
                    <a:pt x="0" y="101"/>
                    <a:pt x="0" y="226"/>
                  </a:cubicBezTo>
                  <a:cubicBezTo>
                    <a:pt x="0" y="326"/>
                    <a:pt x="76" y="427"/>
                    <a:pt x="201" y="427"/>
                  </a:cubicBezTo>
                  <a:cubicBezTo>
                    <a:pt x="953" y="452"/>
                    <a:pt x="1629" y="978"/>
                    <a:pt x="2181" y="1504"/>
                  </a:cubicBezTo>
                  <a:cubicBezTo>
                    <a:pt x="4812" y="4036"/>
                    <a:pt x="6692" y="7219"/>
                    <a:pt x="7645" y="10752"/>
                  </a:cubicBezTo>
                  <a:cubicBezTo>
                    <a:pt x="7670" y="10828"/>
                    <a:pt x="7745" y="10903"/>
                    <a:pt x="7845" y="10903"/>
                  </a:cubicBezTo>
                  <a:cubicBezTo>
                    <a:pt x="7845" y="10903"/>
                    <a:pt x="7870" y="10903"/>
                    <a:pt x="7895" y="10878"/>
                  </a:cubicBezTo>
                  <a:cubicBezTo>
                    <a:pt x="7995" y="10853"/>
                    <a:pt x="8071" y="10752"/>
                    <a:pt x="8046" y="10627"/>
                  </a:cubicBezTo>
                  <a:cubicBezTo>
                    <a:pt x="7093" y="7043"/>
                    <a:pt x="5163" y="3785"/>
                    <a:pt x="2457" y="1204"/>
                  </a:cubicBezTo>
                  <a:cubicBezTo>
                    <a:pt x="1855" y="627"/>
                    <a:pt x="1103" y="26"/>
                    <a:pt x="201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7"/>
            <p:cNvSpPr/>
            <p:nvPr/>
          </p:nvSpPr>
          <p:spPr>
            <a:xfrm>
              <a:off x="6624252" y="3800556"/>
              <a:ext cx="104285" cy="231984"/>
            </a:xfrm>
            <a:custGeom>
              <a:avLst/>
              <a:gdLst/>
              <a:ahLst/>
              <a:cxnLst/>
              <a:rect l="l" t="t" r="r" b="b"/>
              <a:pathLst>
                <a:path w="3786" h="8422" extrusionOk="0">
                  <a:moveTo>
                    <a:pt x="301" y="1"/>
                  </a:moveTo>
                  <a:cubicBezTo>
                    <a:pt x="201" y="1"/>
                    <a:pt x="101" y="76"/>
                    <a:pt x="76" y="201"/>
                  </a:cubicBezTo>
                  <a:cubicBezTo>
                    <a:pt x="1" y="1555"/>
                    <a:pt x="326" y="3033"/>
                    <a:pt x="1053" y="4562"/>
                  </a:cubicBezTo>
                  <a:cubicBezTo>
                    <a:pt x="1680" y="5915"/>
                    <a:pt x="2557" y="7144"/>
                    <a:pt x="3384" y="8347"/>
                  </a:cubicBezTo>
                  <a:cubicBezTo>
                    <a:pt x="3434" y="8397"/>
                    <a:pt x="3484" y="8422"/>
                    <a:pt x="3560" y="8422"/>
                  </a:cubicBezTo>
                  <a:cubicBezTo>
                    <a:pt x="3610" y="8422"/>
                    <a:pt x="3635" y="8422"/>
                    <a:pt x="3685" y="8397"/>
                  </a:cubicBezTo>
                  <a:cubicBezTo>
                    <a:pt x="3785" y="8321"/>
                    <a:pt x="3785" y="8196"/>
                    <a:pt x="3735" y="8096"/>
                  </a:cubicBezTo>
                  <a:cubicBezTo>
                    <a:pt x="2908" y="6918"/>
                    <a:pt x="2056" y="5715"/>
                    <a:pt x="1429" y="4387"/>
                  </a:cubicBezTo>
                  <a:cubicBezTo>
                    <a:pt x="727" y="2908"/>
                    <a:pt x="427" y="1529"/>
                    <a:pt x="502" y="226"/>
                  </a:cubicBezTo>
                  <a:cubicBezTo>
                    <a:pt x="502" y="101"/>
                    <a:pt x="427" y="1"/>
                    <a:pt x="301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7"/>
            <p:cNvSpPr/>
            <p:nvPr/>
          </p:nvSpPr>
          <p:spPr>
            <a:xfrm>
              <a:off x="6154812" y="4108999"/>
              <a:ext cx="184359" cy="320486"/>
            </a:xfrm>
            <a:custGeom>
              <a:avLst/>
              <a:gdLst/>
              <a:ahLst/>
              <a:cxnLst/>
              <a:rect l="l" t="t" r="r" b="b"/>
              <a:pathLst>
                <a:path w="6693" h="11635" extrusionOk="0">
                  <a:moveTo>
                    <a:pt x="242" y="1"/>
                  </a:moveTo>
                  <a:cubicBezTo>
                    <a:pt x="228" y="1"/>
                    <a:pt x="215" y="2"/>
                    <a:pt x="201" y="6"/>
                  </a:cubicBezTo>
                  <a:cubicBezTo>
                    <a:pt x="76" y="6"/>
                    <a:pt x="1" y="131"/>
                    <a:pt x="26" y="231"/>
                  </a:cubicBezTo>
                  <a:lnTo>
                    <a:pt x="803" y="4642"/>
                  </a:lnTo>
                  <a:cubicBezTo>
                    <a:pt x="1104" y="6246"/>
                    <a:pt x="1455" y="8226"/>
                    <a:pt x="2733" y="9580"/>
                  </a:cubicBezTo>
                  <a:cubicBezTo>
                    <a:pt x="3735" y="10632"/>
                    <a:pt x="5139" y="11159"/>
                    <a:pt x="6392" y="11610"/>
                  </a:cubicBezTo>
                  <a:cubicBezTo>
                    <a:pt x="6417" y="11635"/>
                    <a:pt x="6442" y="11635"/>
                    <a:pt x="6467" y="11635"/>
                  </a:cubicBezTo>
                  <a:cubicBezTo>
                    <a:pt x="6542" y="11635"/>
                    <a:pt x="6618" y="11585"/>
                    <a:pt x="6643" y="11484"/>
                  </a:cubicBezTo>
                  <a:cubicBezTo>
                    <a:pt x="6693" y="11384"/>
                    <a:pt x="6643" y="11259"/>
                    <a:pt x="6542" y="11234"/>
                  </a:cubicBezTo>
                  <a:cubicBezTo>
                    <a:pt x="5339" y="10783"/>
                    <a:pt x="3986" y="10281"/>
                    <a:pt x="3059" y="9304"/>
                  </a:cubicBezTo>
                  <a:cubicBezTo>
                    <a:pt x="1831" y="8026"/>
                    <a:pt x="1505" y="6121"/>
                    <a:pt x="1229" y="4567"/>
                  </a:cubicBezTo>
                  <a:lnTo>
                    <a:pt x="452" y="156"/>
                  </a:lnTo>
                  <a:cubicBezTo>
                    <a:pt x="430" y="69"/>
                    <a:pt x="333" y="1"/>
                    <a:pt x="242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7"/>
            <p:cNvSpPr/>
            <p:nvPr/>
          </p:nvSpPr>
          <p:spPr>
            <a:xfrm>
              <a:off x="5529388" y="3932963"/>
              <a:ext cx="217468" cy="348802"/>
            </a:xfrm>
            <a:custGeom>
              <a:avLst/>
              <a:gdLst/>
              <a:ahLst/>
              <a:cxnLst/>
              <a:rect l="l" t="t" r="r" b="b"/>
              <a:pathLst>
                <a:path w="7895" h="12663" extrusionOk="0">
                  <a:moveTo>
                    <a:pt x="7672" y="1"/>
                  </a:moveTo>
                  <a:cubicBezTo>
                    <a:pt x="7569" y="1"/>
                    <a:pt x="7491" y="72"/>
                    <a:pt x="7469" y="181"/>
                  </a:cubicBezTo>
                  <a:cubicBezTo>
                    <a:pt x="6592" y="4918"/>
                    <a:pt x="3910" y="9329"/>
                    <a:pt x="100" y="12286"/>
                  </a:cubicBezTo>
                  <a:cubicBezTo>
                    <a:pt x="25" y="12362"/>
                    <a:pt x="0" y="12487"/>
                    <a:pt x="75" y="12587"/>
                  </a:cubicBezTo>
                  <a:cubicBezTo>
                    <a:pt x="125" y="12637"/>
                    <a:pt x="176" y="12662"/>
                    <a:pt x="251" y="12662"/>
                  </a:cubicBezTo>
                  <a:cubicBezTo>
                    <a:pt x="276" y="12662"/>
                    <a:pt x="326" y="12637"/>
                    <a:pt x="376" y="12612"/>
                  </a:cubicBezTo>
                  <a:cubicBezTo>
                    <a:pt x="4236" y="9580"/>
                    <a:pt x="6993" y="5093"/>
                    <a:pt x="7870" y="256"/>
                  </a:cubicBezTo>
                  <a:cubicBezTo>
                    <a:pt x="7895" y="131"/>
                    <a:pt x="7820" y="31"/>
                    <a:pt x="7719" y="6"/>
                  </a:cubicBezTo>
                  <a:cubicBezTo>
                    <a:pt x="7703" y="2"/>
                    <a:pt x="7687" y="1"/>
                    <a:pt x="7672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7"/>
            <p:cNvSpPr/>
            <p:nvPr/>
          </p:nvSpPr>
          <p:spPr>
            <a:xfrm>
              <a:off x="6441329" y="3820581"/>
              <a:ext cx="579216" cy="524099"/>
            </a:xfrm>
            <a:custGeom>
              <a:avLst/>
              <a:gdLst/>
              <a:ahLst/>
              <a:cxnLst/>
              <a:rect l="l" t="t" r="r" b="b"/>
              <a:pathLst>
                <a:path w="21028" h="19027" extrusionOk="0">
                  <a:moveTo>
                    <a:pt x="627" y="0"/>
                  </a:moveTo>
                  <a:cubicBezTo>
                    <a:pt x="0" y="5589"/>
                    <a:pt x="1003" y="11229"/>
                    <a:pt x="2005" y="16767"/>
                  </a:cubicBezTo>
                  <a:cubicBezTo>
                    <a:pt x="2080" y="17168"/>
                    <a:pt x="2155" y="17569"/>
                    <a:pt x="2456" y="17870"/>
                  </a:cubicBezTo>
                  <a:cubicBezTo>
                    <a:pt x="2657" y="18046"/>
                    <a:pt x="2932" y="18146"/>
                    <a:pt x="3183" y="18221"/>
                  </a:cubicBezTo>
                  <a:cubicBezTo>
                    <a:pt x="3033" y="17996"/>
                    <a:pt x="2907" y="17770"/>
                    <a:pt x="2807" y="17519"/>
                  </a:cubicBezTo>
                  <a:cubicBezTo>
                    <a:pt x="2771" y="17424"/>
                    <a:pt x="2970" y="17386"/>
                    <a:pt x="3297" y="17386"/>
                  </a:cubicBezTo>
                  <a:cubicBezTo>
                    <a:pt x="4338" y="17386"/>
                    <a:pt x="6677" y="17763"/>
                    <a:pt x="6867" y="17820"/>
                  </a:cubicBezTo>
                  <a:cubicBezTo>
                    <a:pt x="8271" y="18196"/>
                    <a:pt x="9674" y="18372"/>
                    <a:pt x="11078" y="18647"/>
                  </a:cubicBezTo>
                  <a:cubicBezTo>
                    <a:pt x="12253" y="18876"/>
                    <a:pt x="13491" y="19026"/>
                    <a:pt x="14727" y="19026"/>
                  </a:cubicBezTo>
                  <a:cubicBezTo>
                    <a:pt x="16601" y="19026"/>
                    <a:pt x="18469" y="18681"/>
                    <a:pt x="20100" y="17745"/>
                  </a:cubicBezTo>
                  <a:cubicBezTo>
                    <a:pt x="20501" y="17519"/>
                    <a:pt x="20902" y="17219"/>
                    <a:pt x="20978" y="16793"/>
                  </a:cubicBezTo>
                  <a:cubicBezTo>
                    <a:pt x="21028" y="16567"/>
                    <a:pt x="20953" y="16341"/>
                    <a:pt x="20852" y="16166"/>
                  </a:cubicBezTo>
                  <a:cubicBezTo>
                    <a:pt x="20827" y="16166"/>
                    <a:pt x="20802" y="16141"/>
                    <a:pt x="20777" y="16141"/>
                  </a:cubicBezTo>
                  <a:cubicBezTo>
                    <a:pt x="18722" y="16016"/>
                    <a:pt x="16667" y="15790"/>
                    <a:pt x="14612" y="15414"/>
                  </a:cubicBezTo>
                  <a:cubicBezTo>
                    <a:pt x="12582" y="15038"/>
                    <a:pt x="10501" y="14537"/>
                    <a:pt x="8697" y="13484"/>
                  </a:cubicBezTo>
                  <a:cubicBezTo>
                    <a:pt x="6366" y="12131"/>
                    <a:pt x="4612" y="9950"/>
                    <a:pt x="3358" y="7569"/>
                  </a:cubicBezTo>
                  <a:cubicBezTo>
                    <a:pt x="2105" y="5188"/>
                    <a:pt x="1328" y="2607"/>
                    <a:pt x="627" y="0"/>
                  </a:cubicBezTo>
                  <a:close/>
                </a:path>
              </a:pathLst>
            </a:custGeom>
            <a:solidFill>
              <a:srgbClr val="A86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7"/>
            <p:cNvSpPr/>
            <p:nvPr/>
          </p:nvSpPr>
          <p:spPr>
            <a:xfrm>
              <a:off x="5463805" y="3770864"/>
              <a:ext cx="334837" cy="569576"/>
            </a:xfrm>
            <a:custGeom>
              <a:avLst/>
              <a:gdLst/>
              <a:ahLst/>
              <a:cxnLst/>
              <a:rect l="l" t="t" r="r" b="b"/>
              <a:pathLst>
                <a:path w="12156" h="20678" extrusionOk="0">
                  <a:moveTo>
                    <a:pt x="11053" y="1"/>
                  </a:moveTo>
                  <a:lnTo>
                    <a:pt x="11053" y="1"/>
                  </a:lnTo>
                  <a:cubicBezTo>
                    <a:pt x="9775" y="7846"/>
                    <a:pt x="5815" y="15239"/>
                    <a:pt x="0" y="20678"/>
                  </a:cubicBezTo>
                  <a:cubicBezTo>
                    <a:pt x="1679" y="20352"/>
                    <a:pt x="3333" y="19876"/>
                    <a:pt x="5013" y="19625"/>
                  </a:cubicBezTo>
                  <a:cubicBezTo>
                    <a:pt x="5683" y="19524"/>
                    <a:pt x="6449" y="19346"/>
                    <a:pt x="7120" y="19346"/>
                  </a:cubicBezTo>
                  <a:cubicBezTo>
                    <a:pt x="7780" y="19346"/>
                    <a:pt x="8349" y="19518"/>
                    <a:pt x="8647" y="20101"/>
                  </a:cubicBezTo>
                  <a:cubicBezTo>
                    <a:pt x="8747" y="20252"/>
                    <a:pt x="8797" y="20452"/>
                    <a:pt x="8822" y="20653"/>
                  </a:cubicBezTo>
                  <a:cubicBezTo>
                    <a:pt x="9148" y="19425"/>
                    <a:pt x="9349" y="18171"/>
                    <a:pt x="9474" y="16743"/>
                  </a:cubicBezTo>
                  <a:cubicBezTo>
                    <a:pt x="10000" y="11004"/>
                    <a:pt x="12156" y="5916"/>
                    <a:pt x="11053" y="1"/>
                  </a:cubicBezTo>
                  <a:close/>
                </a:path>
              </a:pathLst>
            </a:custGeom>
            <a:solidFill>
              <a:srgbClr val="A86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7"/>
            <p:cNvSpPr/>
            <p:nvPr/>
          </p:nvSpPr>
          <p:spPr>
            <a:xfrm>
              <a:off x="6026427" y="3974527"/>
              <a:ext cx="619955" cy="527321"/>
            </a:xfrm>
            <a:custGeom>
              <a:avLst/>
              <a:gdLst/>
              <a:ahLst/>
              <a:cxnLst/>
              <a:rect l="l" t="t" r="r" b="b"/>
              <a:pathLst>
                <a:path w="22507" h="19144" extrusionOk="0">
                  <a:moveTo>
                    <a:pt x="3509" y="0"/>
                  </a:moveTo>
                  <a:cubicBezTo>
                    <a:pt x="2782" y="2682"/>
                    <a:pt x="2983" y="5514"/>
                    <a:pt x="2933" y="8271"/>
                  </a:cubicBezTo>
                  <a:cubicBezTo>
                    <a:pt x="2883" y="11053"/>
                    <a:pt x="2507" y="13960"/>
                    <a:pt x="852" y="16166"/>
                  </a:cubicBezTo>
                  <a:cubicBezTo>
                    <a:pt x="577" y="16567"/>
                    <a:pt x="226" y="16943"/>
                    <a:pt x="0" y="17344"/>
                  </a:cubicBezTo>
                  <a:cubicBezTo>
                    <a:pt x="1717" y="16725"/>
                    <a:pt x="3419" y="16366"/>
                    <a:pt x="5202" y="16366"/>
                  </a:cubicBezTo>
                  <a:cubicBezTo>
                    <a:pt x="6594" y="16366"/>
                    <a:pt x="8036" y="16585"/>
                    <a:pt x="9574" y="17068"/>
                  </a:cubicBezTo>
                  <a:cubicBezTo>
                    <a:pt x="11880" y="17795"/>
                    <a:pt x="14236" y="18372"/>
                    <a:pt x="16617" y="18773"/>
                  </a:cubicBezTo>
                  <a:cubicBezTo>
                    <a:pt x="17834" y="18978"/>
                    <a:pt x="19101" y="19144"/>
                    <a:pt x="20349" y="19144"/>
                  </a:cubicBezTo>
                  <a:cubicBezTo>
                    <a:pt x="21079" y="19144"/>
                    <a:pt x="21803" y="19087"/>
                    <a:pt x="22507" y="18948"/>
                  </a:cubicBezTo>
                  <a:cubicBezTo>
                    <a:pt x="21354" y="18722"/>
                    <a:pt x="20276" y="18221"/>
                    <a:pt x="19048" y="17845"/>
                  </a:cubicBezTo>
                  <a:cubicBezTo>
                    <a:pt x="16642" y="17118"/>
                    <a:pt x="14211" y="17068"/>
                    <a:pt x="11880" y="15940"/>
                  </a:cubicBezTo>
                  <a:cubicBezTo>
                    <a:pt x="9148" y="14587"/>
                    <a:pt x="6893" y="12306"/>
                    <a:pt x="5539" y="9549"/>
                  </a:cubicBezTo>
                  <a:cubicBezTo>
                    <a:pt x="4010" y="6442"/>
                    <a:pt x="3735" y="3459"/>
                    <a:pt x="3509" y="0"/>
                  </a:cubicBezTo>
                  <a:close/>
                </a:path>
              </a:pathLst>
            </a:custGeom>
            <a:solidFill>
              <a:srgbClr val="A86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7"/>
            <p:cNvSpPr/>
            <p:nvPr/>
          </p:nvSpPr>
          <p:spPr>
            <a:xfrm>
              <a:off x="5655707" y="3601162"/>
              <a:ext cx="923033" cy="226365"/>
            </a:xfrm>
            <a:custGeom>
              <a:avLst/>
              <a:gdLst/>
              <a:ahLst/>
              <a:cxnLst/>
              <a:rect l="l" t="t" r="r" b="b"/>
              <a:pathLst>
                <a:path w="33510" h="8218" extrusionOk="0">
                  <a:moveTo>
                    <a:pt x="19466" y="1"/>
                  </a:moveTo>
                  <a:cubicBezTo>
                    <a:pt x="17089" y="1"/>
                    <a:pt x="14569" y="294"/>
                    <a:pt x="12281" y="1400"/>
                  </a:cubicBezTo>
                  <a:cubicBezTo>
                    <a:pt x="11529" y="1776"/>
                    <a:pt x="11128" y="2202"/>
                    <a:pt x="11053" y="2728"/>
                  </a:cubicBezTo>
                  <a:cubicBezTo>
                    <a:pt x="10953" y="3505"/>
                    <a:pt x="11680" y="4082"/>
                    <a:pt x="12106" y="4332"/>
                  </a:cubicBezTo>
                  <a:cubicBezTo>
                    <a:pt x="13362" y="5105"/>
                    <a:pt x="14866" y="5485"/>
                    <a:pt x="16665" y="5485"/>
                  </a:cubicBezTo>
                  <a:cubicBezTo>
                    <a:pt x="17666" y="5485"/>
                    <a:pt x="18759" y="5367"/>
                    <a:pt x="19951" y="5134"/>
                  </a:cubicBezTo>
                  <a:cubicBezTo>
                    <a:pt x="20753" y="4959"/>
                    <a:pt x="21555" y="4758"/>
                    <a:pt x="22357" y="4558"/>
                  </a:cubicBezTo>
                  <a:cubicBezTo>
                    <a:pt x="24086" y="4132"/>
                    <a:pt x="25865" y="3706"/>
                    <a:pt x="27645" y="3656"/>
                  </a:cubicBezTo>
                  <a:cubicBezTo>
                    <a:pt x="27770" y="3656"/>
                    <a:pt x="27870" y="3555"/>
                    <a:pt x="27870" y="3430"/>
                  </a:cubicBezTo>
                  <a:cubicBezTo>
                    <a:pt x="27845" y="3330"/>
                    <a:pt x="27770" y="3230"/>
                    <a:pt x="27645" y="3230"/>
                  </a:cubicBezTo>
                  <a:cubicBezTo>
                    <a:pt x="25815" y="3280"/>
                    <a:pt x="23986" y="3731"/>
                    <a:pt x="22256" y="4157"/>
                  </a:cubicBezTo>
                  <a:cubicBezTo>
                    <a:pt x="21454" y="4357"/>
                    <a:pt x="20652" y="4558"/>
                    <a:pt x="19850" y="4708"/>
                  </a:cubicBezTo>
                  <a:cubicBezTo>
                    <a:pt x="18671" y="4948"/>
                    <a:pt x="17594" y="5069"/>
                    <a:pt x="16610" y="5069"/>
                  </a:cubicBezTo>
                  <a:cubicBezTo>
                    <a:pt x="14918" y="5069"/>
                    <a:pt x="13504" y="4711"/>
                    <a:pt x="12331" y="3981"/>
                  </a:cubicBezTo>
                  <a:cubicBezTo>
                    <a:pt x="12056" y="3806"/>
                    <a:pt x="11404" y="3330"/>
                    <a:pt x="11479" y="2778"/>
                  </a:cubicBezTo>
                  <a:cubicBezTo>
                    <a:pt x="11504" y="2403"/>
                    <a:pt x="11830" y="2077"/>
                    <a:pt x="12457" y="1776"/>
                  </a:cubicBezTo>
                  <a:cubicBezTo>
                    <a:pt x="14700" y="683"/>
                    <a:pt x="17192" y="412"/>
                    <a:pt x="19530" y="412"/>
                  </a:cubicBezTo>
                  <a:cubicBezTo>
                    <a:pt x="20248" y="412"/>
                    <a:pt x="20952" y="437"/>
                    <a:pt x="21630" y="473"/>
                  </a:cubicBezTo>
                  <a:cubicBezTo>
                    <a:pt x="25113" y="673"/>
                    <a:pt x="28597" y="1149"/>
                    <a:pt x="31981" y="1951"/>
                  </a:cubicBezTo>
                  <a:cubicBezTo>
                    <a:pt x="32357" y="2052"/>
                    <a:pt x="32833" y="2252"/>
                    <a:pt x="33008" y="2553"/>
                  </a:cubicBezTo>
                  <a:cubicBezTo>
                    <a:pt x="33058" y="2653"/>
                    <a:pt x="33083" y="2753"/>
                    <a:pt x="33058" y="2854"/>
                  </a:cubicBezTo>
                  <a:cubicBezTo>
                    <a:pt x="32983" y="3104"/>
                    <a:pt x="32682" y="3255"/>
                    <a:pt x="32432" y="3355"/>
                  </a:cubicBezTo>
                  <a:cubicBezTo>
                    <a:pt x="30753" y="4057"/>
                    <a:pt x="28873" y="4282"/>
                    <a:pt x="27068" y="4508"/>
                  </a:cubicBezTo>
                  <a:cubicBezTo>
                    <a:pt x="24738" y="4809"/>
                    <a:pt x="22332" y="5134"/>
                    <a:pt x="20326" y="6362"/>
                  </a:cubicBezTo>
                  <a:cubicBezTo>
                    <a:pt x="20101" y="6513"/>
                    <a:pt x="19900" y="6638"/>
                    <a:pt x="19700" y="6789"/>
                  </a:cubicBezTo>
                  <a:cubicBezTo>
                    <a:pt x="19174" y="7139"/>
                    <a:pt x="18672" y="7490"/>
                    <a:pt x="18071" y="7666"/>
                  </a:cubicBezTo>
                  <a:cubicBezTo>
                    <a:pt x="17757" y="7756"/>
                    <a:pt x="17426" y="7791"/>
                    <a:pt x="17097" y="7791"/>
                  </a:cubicBezTo>
                  <a:cubicBezTo>
                    <a:pt x="16507" y="7791"/>
                    <a:pt x="15922" y="7678"/>
                    <a:pt x="15439" y="7565"/>
                  </a:cubicBezTo>
                  <a:cubicBezTo>
                    <a:pt x="14161" y="7240"/>
                    <a:pt x="12908" y="6763"/>
                    <a:pt x="11730" y="6162"/>
                  </a:cubicBezTo>
                  <a:cubicBezTo>
                    <a:pt x="11304" y="5936"/>
                    <a:pt x="10903" y="5686"/>
                    <a:pt x="10477" y="5460"/>
                  </a:cubicBezTo>
                  <a:cubicBezTo>
                    <a:pt x="9299" y="4758"/>
                    <a:pt x="8071" y="4057"/>
                    <a:pt x="6692" y="3806"/>
                  </a:cubicBezTo>
                  <a:cubicBezTo>
                    <a:pt x="6271" y="3734"/>
                    <a:pt x="5846" y="3709"/>
                    <a:pt x="5422" y="3709"/>
                  </a:cubicBezTo>
                  <a:cubicBezTo>
                    <a:pt x="4811" y="3709"/>
                    <a:pt x="4201" y="3762"/>
                    <a:pt x="3610" y="3806"/>
                  </a:cubicBezTo>
                  <a:cubicBezTo>
                    <a:pt x="3008" y="3864"/>
                    <a:pt x="2391" y="3923"/>
                    <a:pt x="1782" y="3923"/>
                  </a:cubicBezTo>
                  <a:cubicBezTo>
                    <a:pt x="1605" y="3923"/>
                    <a:pt x="1429" y="3918"/>
                    <a:pt x="1254" y="3906"/>
                  </a:cubicBezTo>
                  <a:cubicBezTo>
                    <a:pt x="1078" y="3881"/>
                    <a:pt x="903" y="3856"/>
                    <a:pt x="752" y="3781"/>
                  </a:cubicBezTo>
                  <a:cubicBezTo>
                    <a:pt x="477" y="3606"/>
                    <a:pt x="452" y="3154"/>
                    <a:pt x="627" y="2879"/>
                  </a:cubicBezTo>
                  <a:cubicBezTo>
                    <a:pt x="803" y="2528"/>
                    <a:pt x="1153" y="2302"/>
                    <a:pt x="1504" y="2102"/>
                  </a:cubicBezTo>
                  <a:cubicBezTo>
                    <a:pt x="3322" y="1102"/>
                    <a:pt x="5428" y="555"/>
                    <a:pt x="7487" y="555"/>
                  </a:cubicBezTo>
                  <a:cubicBezTo>
                    <a:pt x="7699" y="555"/>
                    <a:pt x="7910" y="561"/>
                    <a:pt x="8121" y="573"/>
                  </a:cubicBezTo>
                  <a:cubicBezTo>
                    <a:pt x="8134" y="576"/>
                    <a:pt x="8147" y="577"/>
                    <a:pt x="8159" y="577"/>
                  </a:cubicBezTo>
                  <a:cubicBezTo>
                    <a:pt x="8266" y="577"/>
                    <a:pt x="8346" y="485"/>
                    <a:pt x="8346" y="372"/>
                  </a:cubicBezTo>
                  <a:cubicBezTo>
                    <a:pt x="8346" y="272"/>
                    <a:pt x="8271" y="172"/>
                    <a:pt x="8146" y="172"/>
                  </a:cubicBezTo>
                  <a:cubicBezTo>
                    <a:pt x="7892" y="156"/>
                    <a:pt x="7636" y="148"/>
                    <a:pt x="7381" y="148"/>
                  </a:cubicBezTo>
                  <a:cubicBezTo>
                    <a:pt x="5269" y="148"/>
                    <a:pt x="3137" y="697"/>
                    <a:pt x="1304" y="1726"/>
                  </a:cubicBezTo>
                  <a:cubicBezTo>
                    <a:pt x="903" y="1976"/>
                    <a:pt x="477" y="2252"/>
                    <a:pt x="251" y="2678"/>
                  </a:cubicBezTo>
                  <a:cubicBezTo>
                    <a:pt x="1" y="3129"/>
                    <a:pt x="51" y="3806"/>
                    <a:pt x="527" y="4132"/>
                  </a:cubicBezTo>
                  <a:cubicBezTo>
                    <a:pt x="752" y="4282"/>
                    <a:pt x="1003" y="4307"/>
                    <a:pt x="1229" y="4307"/>
                  </a:cubicBezTo>
                  <a:cubicBezTo>
                    <a:pt x="1453" y="4321"/>
                    <a:pt x="1677" y="4327"/>
                    <a:pt x="1901" y="4327"/>
                  </a:cubicBezTo>
                  <a:cubicBezTo>
                    <a:pt x="2479" y="4327"/>
                    <a:pt x="3057" y="4286"/>
                    <a:pt x="3635" y="4232"/>
                  </a:cubicBezTo>
                  <a:cubicBezTo>
                    <a:pt x="4214" y="4173"/>
                    <a:pt x="4812" y="4122"/>
                    <a:pt x="5406" y="4122"/>
                  </a:cubicBezTo>
                  <a:cubicBezTo>
                    <a:pt x="5813" y="4122"/>
                    <a:pt x="6219" y="4146"/>
                    <a:pt x="6617" y="4207"/>
                  </a:cubicBezTo>
                  <a:cubicBezTo>
                    <a:pt x="7920" y="4458"/>
                    <a:pt x="9123" y="5134"/>
                    <a:pt x="10276" y="5811"/>
                  </a:cubicBezTo>
                  <a:cubicBezTo>
                    <a:pt x="10677" y="6062"/>
                    <a:pt x="11103" y="6312"/>
                    <a:pt x="11529" y="6513"/>
                  </a:cubicBezTo>
                  <a:cubicBezTo>
                    <a:pt x="12732" y="7164"/>
                    <a:pt x="14011" y="7641"/>
                    <a:pt x="15339" y="7966"/>
                  </a:cubicBezTo>
                  <a:cubicBezTo>
                    <a:pt x="15840" y="8092"/>
                    <a:pt x="16467" y="8217"/>
                    <a:pt x="17093" y="8217"/>
                  </a:cubicBezTo>
                  <a:cubicBezTo>
                    <a:pt x="17444" y="8217"/>
                    <a:pt x="17820" y="8167"/>
                    <a:pt x="18196" y="8067"/>
                  </a:cubicBezTo>
                  <a:cubicBezTo>
                    <a:pt x="18848" y="7866"/>
                    <a:pt x="19399" y="7490"/>
                    <a:pt x="19925" y="7114"/>
                  </a:cubicBezTo>
                  <a:cubicBezTo>
                    <a:pt x="20126" y="6989"/>
                    <a:pt x="20326" y="6864"/>
                    <a:pt x="20527" y="6738"/>
                  </a:cubicBezTo>
                  <a:cubicBezTo>
                    <a:pt x="22482" y="5535"/>
                    <a:pt x="24738" y="5235"/>
                    <a:pt x="27119" y="4934"/>
                  </a:cubicBezTo>
                  <a:cubicBezTo>
                    <a:pt x="28948" y="4708"/>
                    <a:pt x="30853" y="4458"/>
                    <a:pt x="32582" y="3756"/>
                  </a:cubicBezTo>
                  <a:cubicBezTo>
                    <a:pt x="32933" y="3606"/>
                    <a:pt x="33334" y="3405"/>
                    <a:pt x="33459" y="2979"/>
                  </a:cubicBezTo>
                  <a:cubicBezTo>
                    <a:pt x="33510" y="2753"/>
                    <a:pt x="33484" y="2528"/>
                    <a:pt x="33359" y="2327"/>
                  </a:cubicBezTo>
                  <a:cubicBezTo>
                    <a:pt x="33058" y="1826"/>
                    <a:pt x="32307" y="1601"/>
                    <a:pt x="32081" y="1550"/>
                  </a:cubicBezTo>
                  <a:cubicBezTo>
                    <a:pt x="28672" y="748"/>
                    <a:pt x="25164" y="247"/>
                    <a:pt x="21655" y="72"/>
                  </a:cubicBezTo>
                  <a:cubicBezTo>
                    <a:pt x="20947" y="30"/>
                    <a:pt x="20213" y="1"/>
                    <a:pt x="19466" y="1"/>
                  </a:cubicBezTo>
                  <a:close/>
                </a:path>
              </a:pathLst>
            </a:custGeom>
            <a:solidFill>
              <a:srgbClr val="CB8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7"/>
            <p:cNvSpPr/>
            <p:nvPr/>
          </p:nvSpPr>
          <p:spPr>
            <a:xfrm>
              <a:off x="5746824" y="3057683"/>
              <a:ext cx="166399" cy="175296"/>
            </a:xfrm>
            <a:custGeom>
              <a:avLst/>
              <a:gdLst/>
              <a:ahLst/>
              <a:cxnLst/>
              <a:rect l="l" t="t" r="r" b="b"/>
              <a:pathLst>
                <a:path w="6041" h="6364" extrusionOk="0">
                  <a:moveTo>
                    <a:pt x="5039" y="0"/>
                  </a:moveTo>
                  <a:cubicBezTo>
                    <a:pt x="4793" y="0"/>
                    <a:pt x="4535" y="108"/>
                    <a:pt x="4312" y="229"/>
                  </a:cubicBezTo>
                  <a:cubicBezTo>
                    <a:pt x="3284" y="780"/>
                    <a:pt x="2357" y="1532"/>
                    <a:pt x="1605" y="2434"/>
                  </a:cubicBezTo>
                  <a:cubicBezTo>
                    <a:pt x="928" y="3261"/>
                    <a:pt x="1" y="4414"/>
                    <a:pt x="427" y="5542"/>
                  </a:cubicBezTo>
                  <a:cubicBezTo>
                    <a:pt x="527" y="5843"/>
                    <a:pt x="703" y="6093"/>
                    <a:pt x="978" y="6244"/>
                  </a:cubicBezTo>
                  <a:cubicBezTo>
                    <a:pt x="1132" y="6328"/>
                    <a:pt x="1349" y="6363"/>
                    <a:pt x="1591" y="6363"/>
                  </a:cubicBezTo>
                  <a:cubicBezTo>
                    <a:pt x="2138" y="6363"/>
                    <a:pt x="2811" y="6184"/>
                    <a:pt x="3159" y="5993"/>
                  </a:cubicBezTo>
                  <a:cubicBezTo>
                    <a:pt x="3460" y="5843"/>
                    <a:pt x="3710" y="5542"/>
                    <a:pt x="3936" y="5266"/>
                  </a:cubicBezTo>
                  <a:cubicBezTo>
                    <a:pt x="4462" y="4590"/>
                    <a:pt x="4913" y="3863"/>
                    <a:pt x="5314" y="3111"/>
                  </a:cubicBezTo>
                  <a:cubicBezTo>
                    <a:pt x="5715" y="2334"/>
                    <a:pt x="6041" y="1407"/>
                    <a:pt x="5740" y="580"/>
                  </a:cubicBezTo>
                  <a:cubicBezTo>
                    <a:pt x="5665" y="379"/>
                    <a:pt x="5540" y="179"/>
                    <a:pt x="5364" y="78"/>
                  </a:cubicBezTo>
                  <a:cubicBezTo>
                    <a:pt x="5262" y="23"/>
                    <a:pt x="5152" y="0"/>
                    <a:pt x="5039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7"/>
            <p:cNvSpPr/>
            <p:nvPr/>
          </p:nvSpPr>
          <p:spPr>
            <a:xfrm>
              <a:off x="6202464" y="2856499"/>
              <a:ext cx="755256" cy="777788"/>
            </a:xfrm>
            <a:custGeom>
              <a:avLst/>
              <a:gdLst/>
              <a:ahLst/>
              <a:cxnLst/>
              <a:rect l="l" t="t" r="r" b="b"/>
              <a:pathLst>
                <a:path w="27419" h="28237" extrusionOk="0">
                  <a:moveTo>
                    <a:pt x="18988" y="0"/>
                  </a:moveTo>
                  <a:cubicBezTo>
                    <a:pt x="16221" y="0"/>
                    <a:pt x="13583" y="1379"/>
                    <a:pt x="11830" y="3823"/>
                  </a:cubicBezTo>
                  <a:cubicBezTo>
                    <a:pt x="10126" y="6229"/>
                    <a:pt x="9349" y="9162"/>
                    <a:pt x="8697" y="12044"/>
                  </a:cubicBezTo>
                  <a:cubicBezTo>
                    <a:pt x="8271" y="13999"/>
                    <a:pt x="7720" y="15929"/>
                    <a:pt x="7243" y="17859"/>
                  </a:cubicBezTo>
                  <a:cubicBezTo>
                    <a:pt x="6968" y="18961"/>
                    <a:pt x="7018" y="20114"/>
                    <a:pt x="6767" y="21192"/>
                  </a:cubicBezTo>
                  <a:cubicBezTo>
                    <a:pt x="6116" y="23899"/>
                    <a:pt x="2883" y="25628"/>
                    <a:pt x="301" y="25828"/>
                  </a:cubicBezTo>
                  <a:cubicBezTo>
                    <a:pt x="0" y="25854"/>
                    <a:pt x="1980" y="27483"/>
                    <a:pt x="2356" y="27608"/>
                  </a:cubicBezTo>
                  <a:cubicBezTo>
                    <a:pt x="3559" y="28034"/>
                    <a:pt x="4837" y="28235"/>
                    <a:pt x="6116" y="28235"/>
                  </a:cubicBezTo>
                  <a:cubicBezTo>
                    <a:pt x="6191" y="28236"/>
                    <a:pt x="6266" y="28237"/>
                    <a:pt x="6342" y="28237"/>
                  </a:cubicBezTo>
                  <a:cubicBezTo>
                    <a:pt x="8974" y="28237"/>
                    <a:pt x="11616" y="27388"/>
                    <a:pt x="13760" y="25828"/>
                  </a:cubicBezTo>
                  <a:cubicBezTo>
                    <a:pt x="15063" y="24901"/>
                    <a:pt x="16066" y="23748"/>
                    <a:pt x="16868" y="22495"/>
                  </a:cubicBezTo>
                  <a:cubicBezTo>
                    <a:pt x="18321" y="20139"/>
                    <a:pt x="19023" y="17357"/>
                    <a:pt x="19274" y="14550"/>
                  </a:cubicBezTo>
                  <a:cubicBezTo>
                    <a:pt x="19399" y="13297"/>
                    <a:pt x="19374" y="11994"/>
                    <a:pt x="19825" y="10816"/>
                  </a:cubicBezTo>
                  <a:cubicBezTo>
                    <a:pt x="20280" y="9691"/>
                    <a:pt x="21305" y="8704"/>
                    <a:pt x="22488" y="8704"/>
                  </a:cubicBezTo>
                  <a:cubicBezTo>
                    <a:pt x="22544" y="8704"/>
                    <a:pt x="22600" y="8706"/>
                    <a:pt x="22657" y="8711"/>
                  </a:cubicBezTo>
                  <a:cubicBezTo>
                    <a:pt x="21354" y="9287"/>
                    <a:pt x="20276" y="11217"/>
                    <a:pt x="21629" y="12270"/>
                  </a:cubicBezTo>
                  <a:cubicBezTo>
                    <a:pt x="22096" y="12645"/>
                    <a:pt x="22675" y="12814"/>
                    <a:pt x="23265" y="12814"/>
                  </a:cubicBezTo>
                  <a:cubicBezTo>
                    <a:pt x="23976" y="12814"/>
                    <a:pt x="24702" y="12569"/>
                    <a:pt x="25264" y="12144"/>
                  </a:cubicBezTo>
                  <a:cubicBezTo>
                    <a:pt x="26316" y="11342"/>
                    <a:pt x="26868" y="10039"/>
                    <a:pt x="27018" y="8736"/>
                  </a:cubicBezTo>
                  <a:cubicBezTo>
                    <a:pt x="27419" y="5678"/>
                    <a:pt x="25740" y="2445"/>
                    <a:pt x="23033" y="1016"/>
                  </a:cubicBezTo>
                  <a:cubicBezTo>
                    <a:pt x="21712" y="327"/>
                    <a:pt x="20335" y="0"/>
                    <a:pt x="18988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7"/>
            <p:cNvSpPr/>
            <p:nvPr/>
          </p:nvSpPr>
          <p:spPr>
            <a:xfrm>
              <a:off x="5762717" y="2954997"/>
              <a:ext cx="687606" cy="770351"/>
            </a:xfrm>
            <a:custGeom>
              <a:avLst/>
              <a:gdLst/>
              <a:ahLst/>
              <a:cxnLst/>
              <a:rect l="l" t="t" r="r" b="b"/>
              <a:pathLst>
                <a:path w="24963" h="27967" extrusionOk="0">
                  <a:moveTo>
                    <a:pt x="11943" y="0"/>
                  </a:moveTo>
                  <a:cubicBezTo>
                    <a:pt x="11253" y="0"/>
                    <a:pt x="10523" y="79"/>
                    <a:pt x="9750" y="247"/>
                  </a:cubicBezTo>
                  <a:cubicBezTo>
                    <a:pt x="4136" y="1475"/>
                    <a:pt x="2331" y="8042"/>
                    <a:pt x="1905" y="13080"/>
                  </a:cubicBezTo>
                  <a:cubicBezTo>
                    <a:pt x="1730" y="14859"/>
                    <a:pt x="1805" y="16663"/>
                    <a:pt x="2106" y="18418"/>
                  </a:cubicBezTo>
                  <a:cubicBezTo>
                    <a:pt x="2406" y="20072"/>
                    <a:pt x="2807" y="22002"/>
                    <a:pt x="3885" y="23305"/>
                  </a:cubicBezTo>
                  <a:cubicBezTo>
                    <a:pt x="3233" y="23606"/>
                    <a:pt x="2607" y="23957"/>
                    <a:pt x="1980" y="24308"/>
                  </a:cubicBezTo>
                  <a:cubicBezTo>
                    <a:pt x="1304" y="24659"/>
                    <a:pt x="627" y="25085"/>
                    <a:pt x="226" y="25736"/>
                  </a:cubicBezTo>
                  <a:cubicBezTo>
                    <a:pt x="101" y="25962"/>
                    <a:pt x="0" y="26212"/>
                    <a:pt x="50" y="26488"/>
                  </a:cubicBezTo>
                  <a:cubicBezTo>
                    <a:pt x="151" y="27014"/>
                    <a:pt x="827" y="27190"/>
                    <a:pt x="1379" y="27215"/>
                  </a:cubicBezTo>
                  <a:cubicBezTo>
                    <a:pt x="1484" y="27218"/>
                    <a:pt x="1590" y="27220"/>
                    <a:pt x="1696" y="27220"/>
                  </a:cubicBezTo>
                  <a:cubicBezTo>
                    <a:pt x="3169" y="27220"/>
                    <a:pt x="4632" y="26896"/>
                    <a:pt x="5965" y="26288"/>
                  </a:cubicBezTo>
                  <a:lnTo>
                    <a:pt x="5965" y="26288"/>
                  </a:lnTo>
                  <a:cubicBezTo>
                    <a:pt x="5815" y="26563"/>
                    <a:pt x="5815" y="26939"/>
                    <a:pt x="6015" y="27190"/>
                  </a:cubicBezTo>
                  <a:cubicBezTo>
                    <a:pt x="6463" y="27843"/>
                    <a:pt x="7912" y="27926"/>
                    <a:pt x="9005" y="27926"/>
                  </a:cubicBezTo>
                  <a:cubicBezTo>
                    <a:pt x="9380" y="27926"/>
                    <a:pt x="9713" y="27917"/>
                    <a:pt x="9950" y="27917"/>
                  </a:cubicBezTo>
                  <a:cubicBezTo>
                    <a:pt x="10552" y="27917"/>
                    <a:pt x="11178" y="27917"/>
                    <a:pt x="11805" y="27942"/>
                  </a:cubicBezTo>
                  <a:cubicBezTo>
                    <a:pt x="12247" y="27959"/>
                    <a:pt x="12689" y="27967"/>
                    <a:pt x="13129" y="27967"/>
                  </a:cubicBezTo>
                  <a:cubicBezTo>
                    <a:pt x="14610" y="27967"/>
                    <a:pt x="16082" y="27876"/>
                    <a:pt x="17569" y="27741"/>
                  </a:cubicBezTo>
                  <a:cubicBezTo>
                    <a:pt x="19324" y="27591"/>
                    <a:pt x="20301" y="27315"/>
                    <a:pt x="21579" y="26062"/>
                  </a:cubicBezTo>
                  <a:cubicBezTo>
                    <a:pt x="24963" y="22729"/>
                    <a:pt x="24913" y="16989"/>
                    <a:pt x="23409" y="12729"/>
                  </a:cubicBezTo>
                  <a:cubicBezTo>
                    <a:pt x="21392" y="7041"/>
                    <a:pt x="18453" y="0"/>
                    <a:pt x="11943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7"/>
            <p:cNvSpPr/>
            <p:nvPr/>
          </p:nvSpPr>
          <p:spPr>
            <a:xfrm>
              <a:off x="5853834" y="3188134"/>
              <a:ext cx="256141" cy="423119"/>
            </a:xfrm>
            <a:custGeom>
              <a:avLst/>
              <a:gdLst/>
              <a:ahLst/>
              <a:cxnLst/>
              <a:rect l="l" t="t" r="r" b="b"/>
              <a:pathLst>
                <a:path w="9299" h="15361" extrusionOk="0">
                  <a:moveTo>
                    <a:pt x="4372" y="0"/>
                  </a:moveTo>
                  <a:cubicBezTo>
                    <a:pt x="4034" y="0"/>
                    <a:pt x="3699" y="97"/>
                    <a:pt x="3384" y="255"/>
                  </a:cubicBezTo>
                  <a:cubicBezTo>
                    <a:pt x="2356" y="706"/>
                    <a:pt x="1554" y="1608"/>
                    <a:pt x="1053" y="2610"/>
                  </a:cubicBezTo>
                  <a:cubicBezTo>
                    <a:pt x="552" y="3638"/>
                    <a:pt x="326" y="4766"/>
                    <a:pt x="226" y="5894"/>
                  </a:cubicBezTo>
                  <a:cubicBezTo>
                    <a:pt x="1" y="9027"/>
                    <a:pt x="702" y="13413"/>
                    <a:pt x="3785" y="15017"/>
                  </a:cubicBezTo>
                  <a:cubicBezTo>
                    <a:pt x="4243" y="15254"/>
                    <a:pt x="4705" y="15360"/>
                    <a:pt x="5154" y="15360"/>
                  </a:cubicBezTo>
                  <a:cubicBezTo>
                    <a:pt x="6696" y="15360"/>
                    <a:pt x="8090" y="14111"/>
                    <a:pt x="8672" y="12636"/>
                  </a:cubicBezTo>
                  <a:cubicBezTo>
                    <a:pt x="9098" y="11608"/>
                    <a:pt x="9199" y="10480"/>
                    <a:pt x="9249" y="9352"/>
                  </a:cubicBezTo>
                  <a:cubicBezTo>
                    <a:pt x="9299" y="7598"/>
                    <a:pt x="9224" y="5819"/>
                    <a:pt x="8622" y="4164"/>
                  </a:cubicBezTo>
                  <a:cubicBezTo>
                    <a:pt x="8046" y="2510"/>
                    <a:pt x="6893" y="1006"/>
                    <a:pt x="5314" y="255"/>
                  </a:cubicBezTo>
                  <a:cubicBezTo>
                    <a:pt x="5063" y="129"/>
                    <a:pt x="4788" y="29"/>
                    <a:pt x="4487" y="4"/>
                  </a:cubicBezTo>
                  <a:cubicBezTo>
                    <a:pt x="4448" y="1"/>
                    <a:pt x="4410" y="0"/>
                    <a:pt x="4372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7"/>
            <p:cNvSpPr/>
            <p:nvPr/>
          </p:nvSpPr>
          <p:spPr>
            <a:xfrm>
              <a:off x="5812407" y="2955108"/>
              <a:ext cx="479145" cy="420227"/>
            </a:xfrm>
            <a:custGeom>
              <a:avLst/>
              <a:gdLst/>
              <a:ahLst/>
              <a:cxnLst/>
              <a:rect l="l" t="t" r="r" b="b"/>
              <a:pathLst>
                <a:path w="17395" h="15256" extrusionOk="0">
                  <a:moveTo>
                    <a:pt x="10124" y="1"/>
                  </a:moveTo>
                  <a:cubicBezTo>
                    <a:pt x="9438" y="1"/>
                    <a:pt x="8713" y="78"/>
                    <a:pt x="7946" y="243"/>
                  </a:cubicBezTo>
                  <a:cubicBezTo>
                    <a:pt x="2332" y="1471"/>
                    <a:pt x="527" y="8038"/>
                    <a:pt x="101" y="13076"/>
                  </a:cubicBezTo>
                  <a:cubicBezTo>
                    <a:pt x="26" y="13802"/>
                    <a:pt x="1" y="14529"/>
                    <a:pt x="26" y="15256"/>
                  </a:cubicBezTo>
                  <a:cubicBezTo>
                    <a:pt x="427" y="14980"/>
                    <a:pt x="753" y="14629"/>
                    <a:pt x="1028" y="14228"/>
                  </a:cubicBezTo>
                  <a:cubicBezTo>
                    <a:pt x="2487" y="14896"/>
                    <a:pt x="4083" y="15218"/>
                    <a:pt x="5685" y="15218"/>
                  </a:cubicBezTo>
                  <a:cubicBezTo>
                    <a:pt x="9011" y="15218"/>
                    <a:pt x="12363" y="13833"/>
                    <a:pt x="14562" y="11296"/>
                  </a:cubicBezTo>
                  <a:cubicBezTo>
                    <a:pt x="12307" y="9416"/>
                    <a:pt x="8622" y="9492"/>
                    <a:pt x="6993" y="7060"/>
                  </a:cubicBezTo>
                  <a:lnTo>
                    <a:pt x="6993" y="7060"/>
                  </a:lnTo>
                  <a:cubicBezTo>
                    <a:pt x="7844" y="7266"/>
                    <a:pt x="8717" y="7366"/>
                    <a:pt x="9589" y="7366"/>
                  </a:cubicBezTo>
                  <a:cubicBezTo>
                    <a:pt x="11698" y="7366"/>
                    <a:pt x="13807" y="6781"/>
                    <a:pt x="15615" y="5682"/>
                  </a:cubicBezTo>
                  <a:cubicBezTo>
                    <a:pt x="16292" y="5256"/>
                    <a:pt x="16968" y="4705"/>
                    <a:pt x="17394" y="4028"/>
                  </a:cubicBezTo>
                  <a:cubicBezTo>
                    <a:pt x="15623" y="1659"/>
                    <a:pt x="13292" y="1"/>
                    <a:pt x="10124" y="1"/>
                  </a:cubicBezTo>
                  <a:close/>
                </a:path>
              </a:pathLst>
            </a:custGeom>
            <a:solidFill>
              <a:srgbClr val="C6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7"/>
            <p:cNvSpPr/>
            <p:nvPr/>
          </p:nvSpPr>
          <p:spPr>
            <a:xfrm>
              <a:off x="5792410" y="3098724"/>
              <a:ext cx="170531" cy="196231"/>
            </a:xfrm>
            <a:custGeom>
              <a:avLst/>
              <a:gdLst/>
              <a:ahLst/>
              <a:cxnLst/>
              <a:rect l="l" t="t" r="r" b="b"/>
              <a:pathLst>
                <a:path w="6191" h="7124" extrusionOk="0">
                  <a:moveTo>
                    <a:pt x="2995" y="1"/>
                  </a:moveTo>
                  <a:cubicBezTo>
                    <a:pt x="2748" y="1"/>
                    <a:pt x="2500" y="23"/>
                    <a:pt x="2256" y="67"/>
                  </a:cubicBezTo>
                  <a:cubicBezTo>
                    <a:pt x="1930" y="142"/>
                    <a:pt x="1604" y="242"/>
                    <a:pt x="1328" y="418"/>
                  </a:cubicBezTo>
                  <a:cubicBezTo>
                    <a:pt x="827" y="694"/>
                    <a:pt x="451" y="1145"/>
                    <a:pt x="251" y="1646"/>
                  </a:cubicBezTo>
                  <a:cubicBezTo>
                    <a:pt x="0" y="2222"/>
                    <a:pt x="0" y="2699"/>
                    <a:pt x="150" y="3300"/>
                  </a:cubicBezTo>
                  <a:cubicBezTo>
                    <a:pt x="301" y="4002"/>
                    <a:pt x="576" y="4679"/>
                    <a:pt x="977" y="5280"/>
                  </a:cubicBezTo>
                  <a:cubicBezTo>
                    <a:pt x="1228" y="5681"/>
                    <a:pt x="1604" y="6032"/>
                    <a:pt x="2005" y="6283"/>
                  </a:cubicBezTo>
                  <a:cubicBezTo>
                    <a:pt x="2553" y="6653"/>
                    <a:pt x="3548" y="7124"/>
                    <a:pt x="4395" y="7124"/>
                  </a:cubicBezTo>
                  <a:cubicBezTo>
                    <a:pt x="4750" y="7124"/>
                    <a:pt x="5079" y="7041"/>
                    <a:pt x="5338" y="6834"/>
                  </a:cubicBezTo>
                  <a:cubicBezTo>
                    <a:pt x="5990" y="6333"/>
                    <a:pt x="6065" y="5155"/>
                    <a:pt x="6115" y="4403"/>
                  </a:cubicBezTo>
                  <a:cubicBezTo>
                    <a:pt x="6191" y="3476"/>
                    <a:pt x="6015" y="2573"/>
                    <a:pt x="5689" y="1696"/>
                  </a:cubicBezTo>
                  <a:cubicBezTo>
                    <a:pt x="5564" y="1370"/>
                    <a:pt x="5389" y="1019"/>
                    <a:pt x="5138" y="744"/>
                  </a:cubicBezTo>
                  <a:cubicBezTo>
                    <a:pt x="4937" y="518"/>
                    <a:pt x="4662" y="368"/>
                    <a:pt x="4361" y="242"/>
                  </a:cubicBezTo>
                  <a:cubicBezTo>
                    <a:pt x="3920" y="79"/>
                    <a:pt x="3458" y="1"/>
                    <a:pt x="2995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7"/>
            <p:cNvSpPr/>
            <p:nvPr/>
          </p:nvSpPr>
          <p:spPr>
            <a:xfrm>
              <a:off x="5778583" y="3037879"/>
              <a:ext cx="174690" cy="172074"/>
            </a:xfrm>
            <a:custGeom>
              <a:avLst/>
              <a:gdLst/>
              <a:ahLst/>
              <a:cxnLst/>
              <a:rect l="l" t="t" r="r" b="b"/>
              <a:pathLst>
                <a:path w="6342" h="6247" extrusionOk="0">
                  <a:moveTo>
                    <a:pt x="1347" y="0"/>
                  </a:moveTo>
                  <a:cubicBezTo>
                    <a:pt x="1301" y="0"/>
                    <a:pt x="1246" y="28"/>
                    <a:pt x="1179" y="96"/>
                  </a:cubicBezTo>
                  <a:cubicBezTo>
                    <a:pt x="903" y="396"/>
                    <a:pt x="903" y="1023"/>
                    <a:pt x="1028" y="1399"/>
                  </a:cubicBezTo>
                  <a:cubicBezTo>
                    <a:pt x="1028" y="1424"/>
                    <a:pt x="1053" y="1424"/>
                    <a:pt x="1053" y="1449"/>
                  </a:cubicBezTo>
                  <a:cubicBezTo>
                    <a:pt x="1129" y="1674"/>
                    <a:pt x="1279" y="1900"/>
                    <a:pt x="1454" y="2075"/>
                  </a:cubicBezTo>
                  <a:cubicBezTo>
                    <a:pt x="753" y="2552"/>
                    <a:pt x="226" y="3404"/>
                    <a:pt x="101" y="4231"/>
                  </a:cubicBezTo>
                  <a:cubicBezTo>
                    <a:pt x="1" y="4883"/>
                    <a:pt x="226" y="5810"/>
                    <a:pt x="903" y="6086"/>
                  </a:cubicBezTo>
                  <a:cubicBezTo>
                    <a:pt x="1167" y="6202"/>
                    <a:pt x="1458" y="6247"/>
                    <a:pt x="1755" y="6247"/>
                  </a:cubicBezTo>
                  <a:cubicBezTo>
                    <a:pt x="2162" y="6247"/>
                    <a:pt x="2581" y="6162"/>
                    <a:pt x="2958" y="6060"/>
                  </a:cubicBezTo>
                  <a:cubicBezTo>
                    <a:pt x="3735" y="5860"/>
                    <a:pt x="4462" y="5409"/>
                    <a:pt x="5114" y="4883"/>
                  </a:cubicBezTo>
                  <a:cubicBezTo>
                    <a:pt x="5665" y="4431"/>
                    <a:pt x="6342" y="3780"/>
                    <a:pt x="5966" y="2978"/>
                  </a:cubicBezTo>
                  <a:cubicBezTo>
                    <a:pt x="5865" y="2727"/>
                    <a:pt x="5640" y="2527"/>
                    <a:pt x="5414" y="2351"/>
                  </a:cubicBezTo>
                  <a:cubicBezTo>
                    <a:pt x="5038" y="2050"/>
                    <a:pt x="4562" y="1850"/>
                    <a:pt x="4061" y="1725"/>
                  </a:cubicBezTo>
                  <a:cubicBezTo>
                    <a:pt x="3758" y="1652"/>
                    <a:pt x="3432" y="1609"/>
                    <a:pt x="3105" y="1609"/>
                  </a:cubicBezTo>
                  <a:cubicBezTo>
                    <a:pt x="2755" y="1609"/>
                    <a:pt x="2405" y="1658"/>
                    <a:pt x="2081" y="1775"/>
                  </a:cubicBezTo>
                  <a:cubicBezTo>
                    <a:pt x="1931" y="1599"/>
                    <a:pt x="1830" y="1399"/>
                    <a:pt x="1755" y="1173"/>
                  </a:cubicBezTo>
                  <a:cubicBezTo>
                    <a:pt x="1680" y="923"/>
                    <a:pt x="1630" y="622"/>
                    <a:pt x="1555" y="346"/>
                  </a:cubicBezTo>
                  <a:cubicBezTo>
                    <a:pt x="1518" y="200"/>
                    <a:pt x="1468" y="0"/>
                    <a:pt x="1347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7"/>
            <p:cNvSpPr/>
            <p:nvPr/>
          </p:nvSpPr>
          <p:spPr>
            <a:xfrm>
              <a:off x="5913908" y="3120650"/>
              <a:ext cx="331394" cy="222288"/>
            </a:xfrm>
            <a:custGeom>
              <a:avLst/>
              <a:gdLst/>
              <a:ahLst/>
              <a:cxnLst/>
              <a:rect l="l" t="t" r="r" b="b"/>
              <a:pathLst>
                <a:path w="12031" h="8070" extrusionOk="0">
                  <a:moveTo>
                    <a:pt x="1618" y="0"/>
                  </a:moveTo>
                  <a:cubicBezTo>
                    <a:pt x="1547" y="0"/>
                    <a:pt x="1476" y="7"/>
                    <a:pt x="1404" y="23"/>
                  </a:cubicBezTo>
                  <a:cubicBezTo>
                    <a:pt x="1103" y="73"/>
                    <a:pt x="877" y="324"/>
                    <a:pt x="702" y="599"/>
                  </a:cubicBezTo>
                  <a:cubicBezTo>
                    <a:pt x="0" y="1727"/>
                    <a:pt x="326" y="3256"/>
                    <a:pt x="1028" y="4409"/>
                  </a:cubicBezTo>
                  <a:cubicBezTo>
                    <a:pt x="2202" y="6415"/>
                    <a:pt x="5086" y="8069"/>
                    <a:pt x="7620" y="8069"/>
                  </a:cubicBezTo>
                  <a:cubicBezTo>
                    <a:pt x="9360" y="8069"/>
                    <a:pt x="10935" y="7290"/>
                    <a:pt x="11679" y="5311"/>
                  </a:cubicBezTo>
                  <a:cubicBezTo>
                    <a:pt x="12030" y="4409"/>
                    <a:pt x="12030" y="3331"/>
                    <a:pt x="11479" y="2529"/>
                  </a:cubicBezTo>
                  <a:cubicBezTo>
                    <a:pt x="11079" y="1929"/>
                    <a:pt x="10407" y="1584"/>
                    <a:pt x="9719" y="1584"/>
                  </a:cubicBezTo>
                  <a:cubicBezTo>
                    <a:pt x="9545" y="1584"/>
                    <a:pt x="9370" y="1606"/>
                    <a:pt x="9198" y="1652"/>
                  </a:cubicBezTo>
                  <a:cubicBezTo>
                    <a:pt x="8722" y="1783"/>
                    <a:pt x="8262" y="1840"/>
                    <a:pt x="7798" y="1840"/>
                  </a:cubicBezTo>
                  <a:cubicBezTo>
                    <a:pt x="7286" y="1840"/>
                    <a:pt x="6768" y="1770"/>
                    <a:pt x="6216" y="1652"/>
                  </a:cubicBezTo>
                  <a:cubicBezTo>
                    <a:pt x="4887" y="1326"/>
                    <a:pt x="3634" y="800"/>
                    <a:pt x="2406" y="223"/>
                  </a:cubicBezTo>
                  <a:cubicBezTo>
                    <a:pt x="2147" y="104"/>
                    <a:pt x="1889" y="0"/>
                    <a:pt x="1618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7"/>
            <p:cNvSpPr/>
            <p:nvPr/>
          </p:nvSpPr>
          <p:spPr>
            <a:xfrm>
              <a:off x="5743381" y="3148277"/>
              <a:ext cx="104285" cy="166950"/>
            </a:xfrm>
            <a:custGeom>
              <a:avLst/>
              <a:gdLst/>
              <a:ahLst/>
              <a:cxnLst/>
              <a:rect l="l" t="t" r="r" b="b"/>
              <a:pathLst>
                <a:path w="3786" h="6061" extrusionOk="0">
                  <a:moveTo>
                    <a:pt x="1575" y="1"/>
                  </a:moveTo>
                  <a:cubicBezTo>
                    <a:pt x="1407" y="1"/>
                    <a:pt x="1233" y="39"/>
                    <a:pt x="1053" y="123"/>
                  </a:cubicBezTo>
                  <a:cubicBezTo>
                    <a:pt x="326" y="474"/>
                    <a:pt x="251" y="1651"/>
                    <a:pt x="126" y="2353"/>
                  </a:cubicBezTo>
                  <a:cubicBezTo>
                    <a:pt x="1" y="3080"/>
                    <a:pt x="26" y="3857"/>
                    <a:pt x="326" y="4534"/>
                  </a:cubicBezTo>
                  <a:cubicBezTo>
                    <a:pt x="648" y="5242"/>
                    <a:pt x="1503" y="6061"/>
                    <a:pt x="2372" y="6061"/>
                  </a:cubicBezTo>
                  <a:cubicBezTo>
                    <a:pt x="2518" y="6061"/>
                    <a:pt x="2664" y="6038"/>
                    <a:pt x="2808" y="5987"/>
                  </a:cubicBezTo>
                  <a:cubicBezTo>
                    <a:pt x="3259" y="5837"/>
                    <a:pt x="3459" y="5336"/>
                    <a:pt x="3559" y="4910"/>
                  </a:cubicBezTo>
                  <a:cubicBezTo>
                    <a:pt x="3710" y="4358"/>
                    <a:pt x="3785" y="3782"/>
                    <a:pt x="3785" y="3205"/>
                  </a:cubicBezTo>
                  <a:cubicBezTo>
                    <a:pt x="3760" y="2629"/>
                    <a:pt x="3459" y="1626"/>
                    <a:pt x="2933" y="900"/>
                  </a:cubicBezTo>
                  <a:cubicBezTo>
                    <a:pt x="2571" y="385"/>
                    <a:pt x="2107" y="1"/>
                    <a:pt x="1575" y="1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7"/>
            <p:cNvSpPr/>
            <p:nvPr/>
          </p:nvSpPr>
          <p:spPr>
            <a:xfrm>
              <a:off x="5762717" y="3319383"/>
              <a:ext cx="441849" cy="385382"/>
            </a:xfrm>
            <a:custGeom>
              <a:avLst/>
              <a:gdLst/>
              <a:ahLst/>
              <a:cxnLst/>
              <a:rect l="l" t="t" r="r" b="b"/>
              <a:pathLst>
                <a:path w="16041" h="13991" extrusionOk="0">
                  <a:moveTo>
                    <a:pt x="16040" y="1"/>
                  </a:moveTo>
                  <a:cubicBezTo>
                    <a:pt x="16035" y="4"/>
                    <a:pt x="16029" y="6"/>
                    <a:pt x="16023" y="9"/>
                  </a:cubicBezTo>
                  <a:lnTo>
                    <a:pt x="16023" y="9"/>
                  </a:lnTo>
                  <a:cubicBezTo>
                    <a:pt x="16029" y="6"/>
                    <a:pt x="16035" y="4"/>
                    <a:pt x="16040" y="1"/>
                  </a:cubicBezTo>
                  <a:close/>
                  <a:moveTo>
                    <a:pt x="16023" y="9"/>
                  </a:moveTo>
                  <a:cubicBezTo>
                    <a:pt x="12975" y="1491"/>
                    <a:pt x="10777" y="4619"/>
                    <a:pt x="10451" y="7971"/>
                  </a:cubicBezTo>
                  <a:cubicBezTo>
                    <a:pt x="9173" y="8021"/>
                    <a:pt x="7895" y="8297"/>
                    <a:pt x="6717" y="8748"/>
                  </a:cubicBezTo>
                  <a:cubicBezTo>
                    <a:pt x="5890" y="9074"/>
                    <a:pt x="5113" y="9500"/>
                    <a:pt x="4236" y="9625"/>
                  </a:cubicBezTo>
                  <a:cubicBezTo>
                    <a:pt x="4104" y="9654"/>
                    <a:pt x="3980" y="9667"/>
                    <a:pt x="3855" y="9667"/>
                  </a:cubicBezTo>
                  <a:cubicBezTo>
                    <a:pt x="3767" y="9667"/>
                    <a:pt x="3678" y="9660"/>
                    <a:pt x="3584" y="9650"/>
                  </a:cubicBezTo>
                  <a:lnTo>
                    <a:pt x="3584" y="9650"/>
                  </a:lnTo>
                  <a:cubicBezTo>
                    <a:pt x="3685" y="9800"/>
                    <a:pt x="3785" y="9951"/>
                    <a:pt x="3885" y="10076"/>
                  </a:cubicBezTo>
                  <a:cubicBezTo>
                    <a:pt x="3233" y="10377"/>
                    <a:pt x="2607" y="10728"/>
                    <a:pt x="1980" y="11079"/>
                  </a:cubicBezTo>
                  <a:cubicBezTo>
                    <a:pt x="1304" y="11430"/>
                    <a:pt x="627" y="11856"/>
                    <a:pt x="226" y="12507"/>
                  </a:cubicBezTo>
                  <a:cubicBezTo>
                    <a:pt x="101" y="12733"/>
                    <a:pt x="0" y="12983"/>
                    <a:pt x="50" y="13259"/>
                  </a:cubicBezTo>
                  <a:cubicBezTo>
                    <a:pt x="151" y="13785"/>
                    <a:pt x="827" y="13961"/>
                    <a:pt x="1379" y="13986"/>
                  </a:cubicBezTo>
                  <a:cubicBezTo>
                    <a:pt x="1484" y="13989"/>
                    <a:pt x="1590" y="13991"/>
                    <a:pt x="1696" y="13991"/>
                  </a:cubicBezTo>
                  <a:cubicBezTo>
                    <a:pt x="3169" y="13991"/>
                    <a:pt x="4632" y="13667"/>
                    <a:pt x="5965" y="13059"/>
                  </a:cubicBezTo>
                  <a:lnTo>
                    <a:pt x="5965" y="13059"/>
                  </a:lnTo>
                  <a:cubicBezTo>
                    <a:pt x="5890" y="13184"/>
                    <a:pt x="5840" y="13359"/>
                    <a:pt x="5865" y="13535"/>
                  </a:cubicBezTo>
                  <a:cubicBezTo>
                    <a:pt x="6015" y="13034"/>
                    <a:pt x="6066" y="12507"/>
                    <a:pt x="6391" y="12081"/>
                  </a:cubicBezTo>
                  <a:cubicBezTo>
                    <a:pt x="6542" y="11881"/>
                    <a:pt x="6717" y="11730"/>
                    <a:pt x="6893" y="11580"/>
                  </a:cubicBezTo>
                  <a:cubicBezTo>
                    <a:pt x="7369" y="11229"/>
                    <a:pt x="7920" y="11079"/>
                    <a:pt x="8522" y="10928"/>
                  </a:cubicBezTo>
                  <a:cubicBezTo>
                    <a:pt x="10201" y="10552"/>
                    <a:pt x="11880" y="10327"/>
                    <a:pt x="13584" y="10277"/>
                  </a:cubicBezTo>
                  <a:cubicBezTo>
                    <a:pt x="11930" y="8171"/>
                    <a:pt x="13033" y="4888"/>
                    <a:pt x="14161" y="2808"/>
                  </a:cubicBezTo>
                  <a:cubicBezTo>
                    <a:pt x="14436" y="2257"/>
                    <a:pt x="14812" y="1730"/>
                    <a:pt x="15113" y="1204"/>
                  </a:cubicBezTo>
                  <a:cubicBezTo>
                    <a:pt x="15336" y="783"/>
                    <a:pt x="15559" y="240"/>
                    <a:pt x="16023" y="9"/>
                  </a:cubicBezTo>
                  <a:close/>
                </a:path>
              </a:pathLst>
            </a:custGeom>
            <a:solidFill>
              <a:srgbClr val="C6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7"/>
            <p:cNvSpPr/>
            <p:nvPr/>
          </p:nvSpPr>
          <p:spPr>
            <a:xfrm>
              <a:off x="5806210" y="2598407"/>
              <a:ext cx="136706" cy="143923"/>
            </a:xfrm>
            <a:custGeom>
              <a:avLst/>
              <a:gdLst/>
              <a:ahLst/>
              <a:cxnLst/>
              <a:rect l="l" t="t" r="r" b="b"/>
              <a:pathLst>
                <a:path w="4963" h="5225" extrusionOk="0">
                  <a:moveTo>
                    <a:pt x="1239" y="1"/>
                  </a:moveTo>
                  <a:cubicBezTo>
                    <a:pt x="1185" y="1"/>
                    <a:pt x="1132" y="4"/>
                    <a:pt x="1078" y="10"/>
                  </a:cubicBezTo>
                  <a:cubicBezTo>
                    <a:pt x="877" y="10"/>
                    <a:pt x="677" y="86"/>
                    <a:pt x="527" y="211"/>
                  </a:cubicBezTo>
                  <a:cubicBezTo>
                    <a:pt x="226" y="411"/>
                    <a:pt x="75" y="812"/>
                    <a:pt x="50" y="1188"/>
                  </a:cubicBezTo>
                  <a:cubicBezTo>
                    <a:pt x="0" y="2241"/>
                    <a:pt x="351" y="3218"/>
                    <a:pt x="702" y="4171"/>
                  </a:cubicBezTo>
                  <a:cubicBezTo>
                    <a:pt x="850" y="4589"/>
                    <a:pt x="1166" y="5224"/>
                    <a:pt x="1651" y="5224"/>
                  </a:cubicBezTo>
                  <a:cubicBezTo>
                    <a:pt x="1661" y="5224"/>
                    <a:pt x="1670" y="5224"/>
                    <a:pt x="1679" y="5223"/>
                  </a:cubicBezTo>
                  <a:cubicBezTo>
                    <a:pt x="2005" y="5223"/>
                    <a:pt x="2281" y="5048"/>
                    <a:pt x="2532" y="4873"/>
                  </a:cubicBezTo>
                  <a:cubicBezTo>
                    <a:pt x="3283" y="4346"/>
                    <a:pt x="4211" y="3569"/>
                    <a:pt x="4562" y="2717"/>
                  </a:cubicBezTo>
                  <a:cubicBezTo>
                    <a:pt x="4963" y="1765"/>
                    <a:pt x="3283" y="1038"/>
                    <a:pt x="2682" y="637"/>
                  </a:cubicBezTo>
                  <a:cubicBezTo>
                    <a:pt x="2356" y="411"/>
                    <a:pt x="2030" y="186"/>
                    <a:pt x="1654" y="60"/>
                  </a:cubicBezTo>
                  <a:cubicBezTo>
                    <a:pt x="1526" y="24"/>
                    <a:pt x="1384" y="1"/>
                    <a:pt x="1239" y="1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7"/>
            <p:cNvSpPr/>
            <p:nvPr/>
          </p:nvSpPr>
          <p:spPr>
            <a:xfrm>
              <a:off x="5828300" y="2638154"/>
              <a:ext cx="60076" cy="63409"/>
            </a:xfrm>
            <a:custGeom>
              <a:avLst/>
              <a:gdLst/>
              <a:ahLst/>
              <a:cxnLst/>
              <a:rect l="l" t="t" r="r" b="b"/>
              <a:pathLst>
                <a:path w="2181" h="2302" extrusionOk="0">
                  <a:moveTo>
                    <a:pt x="337" y="1"/>
                  </a:moveTo>
                  <a:cubicBezTo>
                    <a:pt x="245" y="1"/>
                    <a:pt x="160" y="22"/>
                    <a:pt x="101" y="96"/>
                  </a:cubicBezTo>
                  <a:cubicBezTo>
                    <a:pt x="50" y="171"/>
                    <a:pt x="25" y="272"/>
                    <a:pt x="25" y="372"/>
                  </a:cubicBezTo>
                  <a:cubicBezTo>
                    <a:pt x="0" y="1023"/>
                    <a:pt x="151" y="1625"/>
                    <a:pt x="451" y="2176"/>
                  </a:cubicBezTo>
                  <a:cubicBezTo>
                    <a:pt x="451" y="2227"/>
                    <a:pt x="476" y="2277"/>
                    <a:pt x="527" y="2277"/>
                  </a:cubicBezTo>
                  <a:cubicBezTo>
                    <a:pt x="577" y="2302"/>
                    <a:pt x="602" y="2302"/>
                    <a:pt x="652" y="2302"/>
                  </a:cubicBezTo>
                  <a:cubicBezTo>
                    <a:pt x="903" y="2252"/>
                    <a:pt x="1128" y="1951"/>
                    <a:pt x="1329" y="1775"/>
                  </a:cubicBezTo>
                  <a:cubicBezTo>
                    <a:pt x="1604" y="1575"/>
                    <a:pt x="1855" y="1349"/>
                    <a:pt x="2080" y="1099"/>
                  </a:cubicBezTo>
                  <a:cubicBezTo>
                    <a:pt x="2131" y="1049"/>
                    <a:pt x="2181" y="973"/>
                    <a:pt x="2181" y="898"/>
                  </a:cubicBezTo>
                  <a:cubicBezTo>
                    <a:pt x="2181" y="823"/>
                    <a:pt x="2131" y="773"/>
                    <a:pt x="2055" y="723"/>
                  </a:cubicBezTo>
                  <a:cubicBezTo>
                    <a:pt x="1604" y="347"/>
                    <a:pt x="1078" y="121"/>
                    <a:pt x="527" y="21"/>
                  </a:cubicBezTo>
                  <a:cubicBezTo>
                    <a:pt x="465" y="11"/>
                    <a:pt x="400" y="1"/>
                    <a:pt x="337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7"/>
            <p:cNvSpPr/>
            <p:nvPr/>
          </p:nvSpPr>
          <p:spPr>
            <a:xfrm>
              <a:off x="6154812" y="2598407"/>
              <a:ext cx="136733" cy="143923"/>
            </a:xfrm>
            <a:custGeom>
              <a:avLst/>
              <a:gdLst/>
              <a:ahLst/>
              <a:cxnLst/>
              <a:rect l="l" t="t" r="r" b="b"/>
              <a:pathLst>
                <a:path w="4964" h="5225" extrusionOk="0">
                  <a:moveTo>
                    <a:pt x="3725" y="1"/>
                  </a:moveTo>
                  <a:cubicBezTo>
                    <a:pt x="3580" y="1"/>
                    <a:pt x="3438" y="24"/>
                    <a:pt x="3309" y="60"/>
                  </a:cubicBezTo>
                  <a:cubicBezTo>
                    <a:pt x="2933" y="186"/>
                    <a:pt x="2608" y="411"/>
                    <a:pt x="2282" y="637"/>
                  </a:cubicBezTo>
                  <a:cubicBezTo>
                    <a:pt x="1680" y="1038"/>
                    <a:pt x="1" y="1765"/>
                    <a:pt x="377" y="2717"/>
                  </a:cubicBezTo>
                  <a:cubicBezTo>
                    <a:pt x="728" y="3569"/>
                    <a:pt x="1680" y="4346"/>
                    <a:pt x="2432" y="4873"/>
                  </a:cubicBezTo>
                  <a:cubicBezTo>
                    <a:pt x="2683" y="5048"/>
                    <a:pt x="2958" y="5223"/>
                    <a:pt x="3259" y="5223"/>
                  </a:cubicBezTo>
                  <a:cubicBezTo>
                    <a:pt x="3269" y="5224"/>
                    <a:pt x="3279" y="5224"/>
                    <a:pt x="3289" y="5224"/>
                  </a:cubicBezTo>
                  <a:cubicBezTo>
                    <a:pt x="3798" y="5224"/>
                    <a:pt x="4114" y="4589"/>
                    <a:pt x="4262" y="4171"/>
                  </a:cubicBezTo>
                  <a:cubicBezTo>
                    <a:pt x="4613" y="3218"/>
                    <a:pt x="4963" y="2241"/>
                    <a:pt x="4913" y="1188"/>
                  </a:cubicBezTo>
                  <a:cubicBezTo>
                    <a:pt x="4888" y="812"/>
                    <a:pt x="4738" y="411"/>
                    <a:pt x="4437" y="211"/>
                  </a:cubicBezTo>
                  <a:cubicBezTo>
                    <a:pt x="4262" y="86"/>
                    <a:pt x="4086" y="10"/>
                    <a:pt x="3886" y="10"/>
                  </a:cubicBezTo>
                  <a:cubicBezTo>
                    <a:pt x="3832" y="4"/>
                    <a:pt x="3778" y="1"/>
                    <a:pt x="3725" y="1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7"/>
            <p:cNvSpPr/>
            <p:nvPr/>
          </p:nvSpPr>
          <p:spPr>
            <a:xfrm>
              <a:off x="6208661" y="2638154"/>
              <a:ext cx="60792" cy="63409"/>
            </a:xfrm>
            <a:custGeom>
              <a:avLst/>
              <a:gdLst/>
              <a:ahLst/>
              <a:cxnLst/>
              <a:rect l="l" t="t" r="r" b="b"/>
              <a:pathLst>
                <a:path w="2207" h="2302" extrusionOk="0">
                  <a:moveTo>
                    <a:pt x="1861" y="1"/>
                  </a:moveTo>
                  <a:cubicBezTo>
                    <a:pt x="1803" y="1"/>
                    <a:pt x="1741" y="11"/>
                    <a:pt x="1680" y="21"/>
                  </a:cubicBezTo>
                  <a:cubicBezTo>
                    <a:pt x="1129" y="121"/>
                    <a:pt x="577" y="347"/>
                    <a:pt x="151" y="723"/>
                  </a:cubicBezTo>
                  <a:cubicBezTo>
                    <a:pt x="76" y="773"/>
                    <a:pt x="26" y="823"/>
                    <a:pt x="26" y="898"/>
                  </a:cubicBezTo>
                  <a:cubicBezTo>
                    <a:pt x="1" y="973"/>
                    <a:pt x="76" y="1049"/>
                    <a:pt x="126" y="1099"/>
                  </a:cubicBezTo>
                  <a:cubicBezTo>
                    <a:pt x="352" y="1349"/>
                    <a:pt x="602" y="1575"/>
                    <a:pt x="878" y="1775"/>
                  </a:cubicBezTo>
                  <a:cubicBezTo>
                    <a:pt x="1079" y="1951"/>
                    <a:pt x="1304" y="2252"/>
                    <a:pt x="1555" y="2302"/>
                  </a:cubicBezTo>
                  <a:cubicBezTo>
                    <a:pt x="1580" y="2302"/>
                    <a:pt x="1630" y="2302"/>
                    <a:pt x="1680" y="2277"/>
                  </a:cubicBezTo>
                  <a:cubicBezTo>
                    <a:pt x="1705" y="2277"/>
                    <a:pt x="1730" y="2227"/>
                    <a:pt x="1755" y="2176"/>
                  </a:cubicBezTo>
                  <a:cubicBezTo>
                    <a:pt x="2056" y="1625"/>
                    <a:pt x="2206" y="1023"/>
                    <a:pt x="2181" y="372"/>
                  </a:cubicBezTo>
                  <a:cubicBezTo>
                    <a:pt x="2181" y="272"/>
                    <a:pt x="2156" y="171"/>
                    <a:pt x="2081" y="96"/>
                  </a:cubicBezTo>
                  <a:cubicBezTo>
                    <a:pt x="2022" y="22"/>
                    <a:pt x="1945" y="1"/>
                    <a:pt x="1861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7"/>
            <p:cNvSpPr/>
            <p:nvPr/>
          </p:nvSpPr>
          <p:spPr>
            <a:xfrm>
              <a:off x="5779271" y="2614548"/>
              <a:ext cx="550239" cy="494681"/>
            </a:xfrm>
            <a:custGeom>
              <a:avLst/>
              <a:gdLst/>
              <a:ahLst/>
              <a:cxnLst/>
              <a:rect l="l" t="t" r="r" b="b"/>
              <a:pathLst>
                <a:path w="19976" h="17959" extrusionOk="0">
                  <a:moveTo>
                    <a:pt x="10207" y="0"/>
                  </a:moveTo>
                  <a:cubicBezTo>
                    <a:pt x="9526" y="0"/>
                    <a:pt x="8842" y="71"/>
                    <a:pt x="8171" y="176"/>
                  </a:cubicBezTo>
                  <a:cubicBezTo>
                    <a:pt x="3560" y="878"/>
                    <a:pt x="1429" y="4713"/>
                    <a:pt x="427" y="8923"/>
                  </a:cubicBezTo>
                  <a:cubicBezTo>
                    <a:pt x="51" y="10477"/>
                    <a:pt x="1" y="12131"/>
                    <a:pt x="527" y="13635"/>
                  </a:cubicBezTo>
                  <a:cubicBezTo>
                    <a:pt x="1530" y="16392"/>
                    <a:pt x="4487" y="17444"/>
                    <a:pt x="7144" y="17720"/>
                  </a:cubicBezTo>
                  <a:cubicBezTo>
                    <a:pt x="8341" y="17850"/>
                    <a:pt x="9538" y="17958"/>
                    <a:pt x="10729" y="17958"/>
                  </a:cubicBezTo>
                  <a:cubicBezTo>
                    <a:pt x="11382" y="17958"/>
                    <a:pt x="12034" y="17925"/>
                    <a:pt x="12683" y="17845"/>
                  </a:cubicBezTo>
                  <a:cubicBezTo>
                    <a:pt x="14312" y="17620"/>
                    <a:pt x="16793" y="17119"/>
                    <a:pt x="17871" y="15765"/>
                  </a:cubicBezTo>
                  <a:cubicBezTo>
                    <a:pt x="18497" y="14963"/>
                    <a:pt x="18898" y="13986"/>
                    <a:pt x="19124" y="12983"/>
                  </a:cubicBezTo>
                  <a:cubicBezTo>
                    <a:pt x="19976" y="9324"/>
                    <a:pt x="18572" y="5590"/>
                    <a:pt x="16166" y="2833"/>
                  </a:cubicBezTo>
                  <a:cubicBezTo>
                    <a:pt x="15064" y="1580"/>
                    <a:pt x="13685" y="602"/>
                    <a:pt x="12031" y="201"/>
                  </a:cubicBezTo>
                  <a:cubicBezTo>
                    <a:pt x="11435" y="58"/>
                    <a:pt x="10823" y="0"/>
                    <a:pt x="10207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7"/>
            <p:cNvSpPr/>
            <p:nvPr/>
          </p:nvSpPr>
          <p:spPr>
            <a:xfrm>
              <a:off x="5929774" y="2857518"/>
              <a:ext cx="38701" cy="58506"/>
            </a:xfrm>
            <a:custGeom>
              <a:avLst/>
              <a:gdLst/>
              <a:ahLst/>
              <a:cxnLst/>
              <a:rect l="l" t="t" r="r" b="b"/>
              <a:pathLst>
                <a:path w="1405" h="2124" extrusionOk="0">
                  <a:moveTo>
                    <a:pt x="701" y="1"/>
                  </a:moveTo>
                  <a:cubicBezTo>
                    <a:pt x="365" y="1"/>
                    <a:pt x="149" y="460"/>
                    <a:pt x="76" y="729"/>
                  </a:cubicBezTo>
                  <a:cubicBezTo>
                    <a:pt x="1" y="1080"/>
                    <a:pt x="76" y="1456"/>
                    <a:pt x="226" y="1781"/>
                  </a:cubicBezTo>
                  <a:cubicBezTo>
                    <a:pt x="301" y="1907"/>
                    <a:pt x="402" y="2057"/>
                    <a:pt x="552" y="2107"/>
                  </a:cubicBezTo>
                  <a:cubicBezTo>
                    <a:pt x="585" y="2118"/>
                    <a:pt x="619" y="2123"/>
                    <a:pt x="654" y="2123"/>
                  </a:cubicBezTo>
                  <a:cubicBezTo>
                    <a:pt x="777" y="2123"/>
                    <a:pt x="905" y="2060"/>
                    <a:pt x="1003" y="1982"/>
                  </a:cubicBezTo>
                  <a:cubicBezTo>
                    <a:pt x="1128" y="1857"/>
                    <a:pt x="1204" y="1706"/>
                    <a:pt x="1254" y="1556"/>
                  </a:cubicBezTo>
                  <a:cubicBezTo>
                    <a:pt x="1404" y="1105"/>
                    <a:pt x="1404" y="578"/>
                    <a:pt x="1103" y="227"/>
                  </a:cubicBezTo>
                  <a:cubicBezTo>
                    <a:pt x="1003" y="127"/>
                    <a:pt x="878" y="27"/>
                    <a:pt x="727" y="2"/>
                  </a:cubicBezTo>
                  <a:cubicBezTo>
                    <a:pt x="718" y="1"/>
                    <a:pt x="710" y="1"/>
                    <a:pt x="70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7"/>
            <p:cNvSpPr/>
            <p:nvPr/>
          </p:nvSpPr>
          <p:spPr>
            <a:xfrm>
              <a:off x="6127901" y="2857518"/>
              <a:ext cx="38701" cy="58506"/>
            </a:xfrm>
            <a:custGeom>
              <a:avLst/>
              <a:gdLst/>
              <a:ahLst/>
              <a:cxnLst/>
              <a:rect l="l" t="t" r="r" b="b"/>
              <a:pathLst>
                <a:path w="1405" h="2124" extrusionOk="0">
                  <a:moveTo>
                    <a:pt x="701" y="1"/>
                  </a:moveTo>
                  <a:cubicBezTo>
                    <a:pt x="365" y="1"/>
                    <a:pt x="150" y="460"/>
                    <a:pt x="101" y="729"/>
                  </a:cubicBezTo>
                  <a:cubicBezTo>
                    <a:pt x="1" y="1080"/>
                    <a:pt x="76" y="1456"/>
                    <a:pt x="226" y="1781"/>
                  </a:cubicBezTo>
                  <a:cubicBezTo>
                    <a:pt x="301" y="1907"/>
                    <a:pt x="402" y="2057"/>
                    <a:pt x="552" y="2107"/>
                  </a:cubicBezTo>
                  <a:cubicBezTo>
                    <a:pt x="590" y="2118"/>
                    <a:pt x="629" y="2123"/>
                    <a:pt x="667" y="2123"/>
                  </a:cubicBezTo>
                  <a:cubicBezTo>
                    <a:pt x="802" y="2123"/>
                    <a:pt x="930" y="2060"/>
                    <a:pt x="1028" y="1982"/>
                  </a:cubicBezTo>
                  <a:cubicBezTo>
                    <a:pt x="1153" y="1857"/>
                    <a:pt x="1204" y="1706"/>
                    <a:pt x="1254" y="1556"/>
                  </a:cubicBezTo>
                  <a:cubicBezTo>
                    <a:pt x="1404" y="1105"/>
                    <a:pt x="1404" y="578"/>
                    <a:pt x="1128" y="227"/>
                  </a:cubicBezTo>
                  <a:cubicBezTo>
                    <a:pt x="1028" y="127"/>
                    <a:pt x="878" y="27"/>
                    <a:pt x="727" y="2"/>
                  </a:cubicBezTo>
                  <a:cubicBezTo>
                    <a:pt x="718" y="1"/>
                    <a:pt x="710" y="1"/>
                    <a:pt x="70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7"/>
            <p:cNvSpPr/>
            <p:nvPr/>
          </p:nvSpPr>
          <p:spPr>
            <a:xfrm>
              <a:off x="6011581" y="2941060"/>
              <a:ext cx="71479" cy="45174"/>
            </a:xfrm>
            <a:custGeom>
              <a:avLst/>
              <a:gdLst/>
              <a:ahLst/>
              <a:cxnLst/>
              <a:rect l="l" t="t" r="r" b="b"/>
              <a:pathLst>
                <a:path w="2595" h="1640" extrusionOk="0">
                  <a:moveTo>
                    <a:pt x="1424" y="1"/>
                  </a:moveTo>
                  <a:cubicBezTo>
                    <a:pt x="899" y="1"/>
                    <a:pt x="0" y="39"/>
                    <a:pt x="88" y="678"/>
                  </a:cubicBezTo>
                  <a:cubicBezTo>
                    <a:pt x="138" y="904"/>
                    <a:pt x="264" y="1104"/>
                    <a:pt x="414" y="1255"/>
                  </a:cubicBezTo>
                  <a:cubicBezTo>
                    <a:pt x="718" y="1515"/>
                    <a:pt x="1017" y="1639"/>
                    <a:pt x="1304" y="1639"/>
                  </a:cubicBezTo>
                  <a:cubicBezTo>
                    <a:pt x="1679" y="1639"/>
                    <a:pt x="2031" y="1427"/>
                    <a:pt x="2344" y="1029"/>
                  </a:cubicBezTo>
                  <a:cubicBezTo>
                    <a:pt x="2469" y="854"/>
                    <a:pt x="2594" y="678"/>
                    <a:pt x="2569" y="453"/>
                  </a:cubicBezTo>
                  <a:cubicBezTo>
                    <a:pt x="2544" y="277"/>
                    <a:pt x="2369" y="127"/>
                    <a:pt x="2193" y="52"/>
                  </a:cubicBezTo>
                  <a:cubicBezTo>
                    <a:pt x="2018" y="1"/>
                    <a:pt x="1817" y="1"/>
                    <a:pt x="1617" y="1"/>
                  </a:cubicBezTo>
                  <a:cubicBezTo>
                    <a:pt x="1562" y="1"/>
                    <a:pt x="1497" y="1"/>
                    <a:pt x="1424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7"/>
            <p:cNvSpPr/>
            <p:nvPr/>
          </p:nvSpPr>
          <p:spPr>
            <a:xfrm>
              <a:off x="6015382" y="2971469"/>
              <a:ext cx="36607" cy="62830"/>
            </a:xfrm>
            <a:custGeom>
              <a:avLst/>
              <a:gdLst/>
              <a:ahLst/>
              <a:cxnLst/>
              <a:rect l="l" t="t" r="r" b="b"/>
              <a:pathLst>
                <a:path w="1329" h="2281" extrusionOk="0">
                  <a:moveTo>
                    <a:pt x="1128" y="0"/>
                  </a:moveTo>
                  <a:cubicBezTo>
                    <a:pt x="1053" y="25"/>
                    <a:pt x="1003" y="75"/>
                    <a:pt x="1003" y="151"/>
                  </a:cubicBezTo>
                  <a:cubicBezTo>
                    <a:pt x="1053" y="476"/>
                    <a:pt x="1078" y="802"/>
                    <a:pt x="1078" y="1128"/>
                  </a:cubicBezTo>
                  <a:cubicBezTo>
                    <a:pt x="1078" y="1329"/>
                    <a:pt x="1078" y="1504"/>
                    <a:pt x="1028" y="1679"/>
                  </a:cubicBezTo>
                  <a:cubicBezTo>
                    <a:pt x="953" y="1830"/>
                    <a:pt x="852" y="1980"/>
                    <a:pt x="727" y="2005"/>
                  </a:cubicBezTo>
                  <a:cubicBezTo>
                    <a:pt x="696" y="2012"/>
                    <a:pt x="664" y="2015"/>
                    <a:pt x="634" y="2015"/>
                  </a:cubicBezTo>
                  <a:cubicBezTo>
                    <a:pt x="542" y="2015"/>
                    <a:pt x="458" y="1986"/>
                    <a:pt x="401" y="1930"/>
                  </a:cubicBezTo>
                  <a:cubicBezTo>
                    <a:pt x="301" y="1855"/>
                    <a:pt x="251" y="1730"/>
                    <a:pt x="276" y="1604"/>
                  </a:cubicBezTo>
                  <a:cubicBezTo>
                    <a:pt x="301" y="1554"/>
                    <a:pt x="251" y="1479"/>
                    <a:pt x="176" y="1454"/>
                  </a:cubicBezTo>
                  <a:cubicBezTo>
                    <a:pt x="101" y="1454"/>
                    <a:pt x="50" y="1504"/>
                    <a:pt x="25" y="1554"/>
                  </a:cubicBezTo>
                  <a:cubicBezTo>
                    <a:pt x="0" y="1780"/>
                    <a:pt x="75" y="1980"/>
                    <a:pt x="226" y="2131"/>
                  </a:cubicBezTo>
                  <a:cubicBezTo>
                    <a:pt x="326" y="2231"/>
                    <a:pt x="476" y="2281"/>
                    <a:pt x="627" y="2281"/>
                  </a:cubicBezTo>
                  <a:cubicBezTo>
                    <a:pt x="677" y="2281"/>
                    <a:pt x="727" y="2281"/>
                    <a:pt x="802" y="2256"/>
                  </a:cubicBezTo>
                  <a:cubicBezTo>
                    <a:pt x="1003" y="2181"/>
                    <a:pt x="1178" y="2005"/>
                    <a:pt x="1253" y="1755"/>
                  </a:cubicBezTo>
                  <a:cubicBezTo>
                    <a:pt x="1329" y="1554"/>
                    <a:pt x="1329" y="1329"/>
                    <a:pt x="1329" y="1128"/>
                  </a:cubicBezTo>
                  <a:cubicBezTo>
                    <a:pt x="1329" y="802"/>
                    <a:pt x="1304" y="451"/>
                    <a:pt x="1278" y="126"/>
                  </a:cubicBezTo>
                  <a:cubicBezTo>
                    <a:pt x="1253" y="50"/>
                    <a:pt x="1203" y="0"/>
                    <a:pt x="1128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7"/>
            <p:cNvSpPr/>
            <p:nvPr/>
          </p:nvSpPr>
          <p:spPr>
            <a:xfrm>
              <a:off x="6044359" y="3001851"/>
              <a:ext cx="39389" cy="33853"/>
            </a:xfrm>
            <a:custGeom>
              <a:avLst/>
              <a:gdLst/>
              <a:ahLst/>
              <a:cxnLst/>
              <a:rect l="l" t="t" r="r" b="b"/>
              <a:pathLst>
                <a:path w="1430" h="1229" extrusionOk="0">
                  <a:moveTo>
                    <a:pt x="1304" y="0"/>
                  </a:moveTo>
                  <a:cubicBezTo>
                    <a:pt x="1229" y="25"/>
                    <a:pt x="1179" y="50"/>
                    <a:pt x="1179" y="125"/>
                  </a:cubicBezTo>
                  <a:cubicBezTo>
                    <a:pt x="1154" y="201"/>
                    <a:pt x="1154" y="276"/>
                    <a:pt x="1154" y="351"/>
                  </a:cubicBezTo>
                  <a:cubicBezTo>
                    <a:pt x="1179" y="426"/>
                    <a:pt x="1179" y="501"/>
                    <a:pt x="1154" y="551"/>
                  </a:cubicBezTo>
                  <a:cubicBezTo>
                    <a:pt x="1154" y="702"/>
                    <a:pt x="1104" y="802"/>
                    <a:pt x="1054" y="877"/>
                  </a:cubicBezTo>
                  <a:cubicBezTo>
                    <a:pt x="989" y="926"/>
                    <a:pt x="914" y="953"/>
                    <a:pt x="828" y="953"/>
                  </a:cubicBezTo>
                  <a:cubicBezTo>
                    <a:pt x="781" y="953"/>
                    <a:pt x="731" y="945"/>
                    <a:pt x="678" y="927"/>
                  </a:cubicBezTo>
                  <a:cubicBezTo>
                    <a:pt x="552" y="902"/>
                    <a:pt x="452" y="777"/>
                    <a:pt x="377" y="652"/>
                  </a:cubicBezTo>
                  <a:cubicBezTo>
                    <a:pt x="327" y="526"/>
                    <a:pt x="277" y="376"/>
                    <a:pt x="277" y="175"/>
                  </a:cubicBezTo>
                  <a:cubicBezTo>
                    <a:pt x="252" y="100"/>
                    <a:pt x="201" y="75"/>
                    <a:pt x="126" y="75"/>
                  </a:cubicBezTo>
                  <a:cubicBezTo>
                    <a:pt x="51" y="75"/>
                    <a:pt x="1" y="125"/>
                    <a:pt x="1" y="201"/>
                  </a:cubicBezTo>
                  <a:cubicBezTo>
                    <a:pt x="26" y="426"/>
                    <a:pt x="76" y="602"/>
                    <a:pt x="151" y="752"/>
                  </a:cubicBezTo>
                  <a:cubicBezTo>
                    <a:pt x="252" y="952"/>
                    <a:pt x="427" y="1103"/>
                    <a:pt x="602" y="1178"/>
                  </a:cubicBezTo>
                  <a:cubicBezTo>
                    <a:pt x="678" y="1203"/>
                    <a:pt x="753" y="1228"/>
                    <a:pt x="828" y="1228"/>
                  </a:cubicBezTo>
                  <a:cubicBezTo>
                    <a:pt x="978" y="1228"/>
                    <a:pt x="1129" y="1153"/>
                    <a:pt x="1229" y="1053"/>
                  </a:cubicBezTo>
                  <a:cubicBezTo>
                    <a:pt x="1329" y="952"/>
                    <a:pt x="1404" y="777"/>
                    <a:pt x="1430" y="576"/>
                  </a:cubicBezTo>
                  <a:cubicBezTo>
                    <a:pt x="1430" y="501"/>
                    <a:pt x="1430" y="426"/>
                    <a:pt x="1430" y="351"/>
                  </a:cubicBezTo>
                  <a:cubicBezTo>
                    <a:pt x="1430" y="276"/>
                    <a:pt x="1430" y="226"/>
                    <a:pt x="1430" y="150"/>
                  </a:cubicBezTo>
                  <a:cubicBezTo>
                    <a:pt x="1430" y="75"/>
                    <a:pt x="1379" y="25"/>
                    <a:pt x="1304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7"/>
            <p:cNvSpPr/>
            <p:nvPr/>
          </p:nvSpPr>
          <p:spPr>
            <a:xfrm>
              <a:off x="5826923" y="2907621"/>
              <a:ext cx="122217" cy="115992"/>
            </a:xfrm>
            <a:custGeom>
              <a:avLst/>
              <a:gdLst/>
              <a:ahLst/>
              <a:cxnLst/>
              <a:rect l="l" t="t" r="r" b="b"/>
              <a:pathLst>
                <a:path w="4437" h="4211" extrusionOk="0">
                  <a:moveTo>
                    <a:pt x="2206" y="0"/>
                  </a:moveTo>
                  <a:cubicBezTo>
                    <a:pt x="1147" y="0"/>
                    <a:pt x="243" y="815"/>
                    <a:pt x="125" y="1892"/>
                  </a:cubicBezTo>
                  <a:cubicBezTo>
                    <a:pt x="0" y="3070"/>
                    <a:pt x="852" y="4098"/>
                    <a:pt x="2030" y="4198"/>
                  </a:cubicBezTo>
                  <a:cubicBezTo>
                    <a:pt x="2106" y="4206"/>
                    <a:pt x="2181" y="4210"/>
                    <a:pt x="2255" y="4210"/>
                  </a:cubicBezTo>
                  <a:cubicBezTo>
                    <a:pt x="3314" y="4210"/>
                    <a:pt x="4219" y="3396"/>
                    <a:pt x="4336" y="2318"/>
                  </a:cubicBezTo>
                  <a:cubicBezTo>
                    <a:pt x="4436" y="1165"/>
                    <a:pt x="3584" y="113"/>
                    <a:pt x="2431" y="12"/>
                  </a:cubicBezTo>
                  <a:cubicBezTo>
                    <a:pt x="2356" y="4"/>
                    <a:pt x="2281" y="0"/>
                    <a:pt x="2206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7"/>
            <p:cNvSpPr/>
            <p:nvPr/>
          </p:nvSpPr>
          <p:spPr>
            <a:xfrm>
              <a:off x="6165857" y="2897264"/>
              <a:ext cx="122245" cy="115992"/>
            </a:xfrm>
            <a:custGeom>
              <a:avLst/>
              <a:gdLst/>
              <a:ahLst/>
              <a:cxnLst/>
              <a:rect l="l" t="t" r="r" b="b"/>
              <a:pathLst>
                <a:path w="4438" h="4211" extrusionOk="0">
                  <a:moveTo>
                    <a:pt x="2207" y="0"/>
                  </a:moveTo>
                  <a:cubicBezTo>
                    <a:pt x="1145" y="0"/>
                    <a:pt x="220" y="815"/>
                    <a:pt x="126" y="1892"/>
                  </a:cubicBezTo>
                  <a:cubicBezTo>
                    <a:pt x="1" y="3045"/>
                    <a:pt x="853" y="4098"/>
                    <a:pt x="2006" y="4198"/>
                  </a:cubicBezTo>
                  <a:cubicBezTo>
                    <a:pt x="2083" y="4206"/>
                    <a:pt x="2160" y="4210"/>
                    <a:pt x="2236" y="4210"/>
                  </a:cubicBezTo>
                  <a:cubicBezTo>
                    <a:pt x="3315" y="4210"/>
                    <a:pt x="4218" y="3396"/>
                    <a:pt x="4312" y="2318"/>
                  </a:cubicBezTo>
                  <a:cubicBezTo>
                    <a:pt x="4437" y="1165"/>
                    <a:pt x="3585" y="113"/>
                    <a:pt x="2432" y="13"/>
                  </a:cubicBezTo>
                  <a:cubicBezTo>
                    <a:pt x="2356" y="4"/>
                    <a:pt x="2281" y="0"/>
                    <a:pt x="2207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C15C83-C809-48BB-A380-B228AC0387F9}"/>
              </a:ext>
            </a:extLst>
          </p:cNvPr>
          <p:cNvSpPr txBox="1"/>
          <p:nvPr/>
        </p:nvSpPr>
        <p:spPr>
          <a:xfrm>
            <a:off x="720791" y="1638033"/>
            <a:ext cx="7583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KIẾN TẠO KIẾN THỨC- KĨ NĂNG</a:t>
            </a:r>
          </a:p>
        </p:txBody>
      </p:sp>
      <p:grpSp>
        <p:nvGrpSpPr>
          <p:cNvPr id="146" name="Google Shape;2122;p37">
            <a:extLst>
              <a:ext uri="{FF2B5EF4-FFF2-40B4-BE49-F238E27FC236}">
                <a16:creationId xmlns:a16="http://schemas.microsoft.com/office/drawing/2014/main" id="{FF4CD009-54D9-4C0D-929E-93AACC6F4B5F}"/>
              </a:ext>
            </a:extLst>
          </p:cNvPr>
          <p:cNvGrpSpPr/>
          <p:nvPr/>
        </p:nvGrpSpPr>
        <p:grpSpPr>
          <a:xfrm rot="2298408">
            <a:off x="3066168" y="3798330"/>
            <a:ext cx="557783" cy="798476"/>
            <a:chOff x="80379" y="4370393"/>
            <a:chExt cx="545279" cy="773107"/>
          </a:xfrm>
        </p:grpSpPr>
        <p:sp>
          <p:nvSpPr>
            <p:cNvPr id="147" name="Google Shape;2123;p37">
              <a:extLst>
                <a:ext uri="{FF2B5EF4-FFF2-40B4-BE49-F238E27FC236}">
                  <a16:creationId xmlns:a16="http://schemas.microsoft.com/office/drawing/2014/main" id="{BFD86F79-85C3-4467-BB70-94A90701D1B5}"/>
                </a:ext>
              </a:extLst>
            </p:cNvPr>
            <p:cNvSpPr/>
            <p:nvPr/>
          </p:nvSpPr>
          <p:spPr>
            <a:xfrm flipH="1">
              <a:off x="367865" y="4592741"/>
              <a:ext cx="257793" cy="151958"/>
            </a:xfrm>
            <a:custGeom>
              <a:avLst/>
              <a:gdLst/>
              <a:ahLst/>
              <a:cxnLst/>
              <a:rect l="l" t="t" r="r" b="b"/>
              <a:pathLst>
                <a:path w="7512" h="4428" extrusionOk="0">
                  <a:moveTo>
                    <a:pt x="2539" y="0"/>
                  </a:moveTo>
                  <a:cubicBezTo>
                    <a:pt x="1131" y="0"/>
                    <a:pt x="0" y="955"/>
                    <a:pt x="573" y="2673"/>
                  </a:cubicBezTo>
                  <a:cubicBezTo>
                    <a:pt x="981" y="3929"/>
                    <a:pt x="2197" y="4428"/>
                    <a:pt x="3532" y="4428"/>
                  </a:cubicBezTo>
                  <a:cubicBezTo>
                    <a:pt x="5035" y="4428"/>
                    <a:pt x="6689" y="3796"/>
                    <a:pt x="7511" y="2901"/>
                  </a:cubicBezTo>
                  <a:lnTo>
                    <a:pt x="7466" y="2810"/>
                  </a:lnTo>
                  <a:cubicBezTo>
                    <a:pt x="6507" y="1600"/>
                    <a:pt x="5001" y="596"/>
                    <a:pt x="3563" y="162"/>
                  </a:cubicBezTo>
                  <a:cubicBezTo>
                    <a:pt x="3218" y="53"/>
                    <a:pt x="2871" y="0"/>
                    <a:pt x="253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124;p37">
              <a:extLst>
                <a:ext uri="{FF2B5EF4-FFF2-40B4-BE49-F238E27FC236}">
                  <a16:creationId xmlns:a16="http://schemas.microsoft.com/office/drawing/2014/main" id="{015C66A5-A010-4FD2-8D4C-B89BDBF7F374}"/>
                </a:ext>
              </a:extLst>
            </p:cNvPr>
            <p:cNvSpPr/>
            <p:nvPr/>
          </p:nvSpPr>
          <p:spPr>
            <a:xfrm flipH="1">
              <a:off x="352628" y="4370393"/>
              <a:ext cx="247120" cy="236551"/>
            </a:xfrm>
            <a:custGeom>
              <a:avLst/>
              <a:gdLst/>
              <a:ahLst/>
              <a:cxnLst/>
              <a:rect l="l" t="t" r="r" b="b"/>
              <a:pathLst>
                <a:path w="7201" h="6893" extrusionOk="0">
                  <a:moveTo>
                    <a:pt x="4723" y="0"/>
                  </a:moveTo>
                  <a:cubicBezTo>
                    <a:pt x="4407" y="0"/>
                    <a:pt x="4045" y="92"/>
                    <a:pt x="3629" y="296"/>
                  </a:cubicBezTo>
                  <a:cubicBezTo>
                    <a:pt x="0" y="2099"/>
                    <a:pt x="4451" y="5865"/>
                    <a:pt x="6232" y="6892"/>
                  </a:cubicBezTo>
                  <a:lnTo>
                    <a:pt x="6346" y="6892"/>
                  </a:lnTo>
                  <a:cubicBezTo>
                    <a:pt x="6791" y="5637"/>
                    <a:pt x="7201" y="0"/>
                    <a:pt x="4723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125;p37">
              <a:extLst>
                <a:ext uri="{FF2B5EF4-FFF2-40B4-BE49-F238E27FC236}">
                  <a16:creationId xmlns:a16="http://schemas.microsoft.com/office/drawing/2014/main" id="{F5F564DD-E9A1-4388-9BAE-0720CDCE99C3}"/>
                </a:ext>
              </a:extLst>
            </p:cNvPr>
            <p:cNvSpPr/>
            <p:nvPr/>
          </p:nvSpPr>
          <p:spPr>
            <a:xfrm flipH="1">
              <a:off x="80379" y="4483438"/>
              <a:ext cx="163763" cy="309921"/>
            </a:xfrm>
            <a:custGeom>
              <a:avLst/>
              <a:gdLst/>
              <a:ahLst/>
              <a:cxnLst/>
              <a:rect l="l" t="t" r="r" b="b"/>
              <a:pathLst>
                <a:path w="4772" h="9031" extrusionOk="0">
                  <a:moveTo>
                    <a:pt x="2488" y="1"/>
                  </a:moveTo>
                  <a:cubicBezTo>
                    <a:pt x="2069" y="1"/>
                    <a:pt x="1625" y="199"/>
                    <a:pt x="1188" y="677"/>
                  </a:cubicBezTo>
                  <a:cubicBezTo>
                    <a:pt x="1" y="1955"/>
                    <a:pt x="663" y="4466"/>
                    <a:pt x="914" y="5972"/>
                  </a:cubicBezTo>
                  <a:cubicBezTo>
                    <a:pt x="1074" y="6908"/>
                    <a:pt x="1485" y="8026"/>
                    <a:pt x="914" y="8825"/>
                  </a:cubicBezTo>
                  <a:lnTo>
                    <a:pt x="1005" y="9031"/>
                  </a:lnTo>
                  <a:cubicBezTo>
                    <a:pt x="1736" y="8711"/>
                    <a:pt x="2352" y="8392"/>
                    <a:pt x="2877" y="7775"/>
                  </a:cubicBezTo>
                  <a:cubicBezTo>
                    <a:pt x="3972" y="6543"/>
                    <a:pt x="4771" y="4694"/>
                    <a:pt x="4726" y="3050"/>
                  </a:cubicBezTo>
                  <a:cubicBezTo>
                    <a:pt x="4726" y="1690"/>
                    <a:pt x="3713" y="1"/>
                    <a:pt x="24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126;p37">
              <a:extLst>
                <a:ext uri="{FF2B5EF4-FFF2-40B4-BE49-F238E27FC236}">
                  <a16:creationId xmlns:a16="http://schemas.microsoft.com/office/drawing/2014/main" id="{E67D2A36-A9A5-427B-84D0-A325A8F1E55E}"/>
                </a:ext>
              </a:extLst>
            </p:cNvPr>
            <p:cNvSpPr/>
            <p:nvPr/>
          </p:nvSpPr>
          <p:spPr>
            <a:xfrm flipH="1">
              <a:off x="182204" y="4465283"/>
              <a:ext cx="268740" cy="678217"/>
            </a:xfrm>
            <a:custGeom>
              <a:avLst/>
              <a:gdLst/>
              <a:ahLst/>
              <a:cxnLst/>
              <a:rect l="l" t="t" r="r" b="b"/>
              <a:pathLst>
                <a:path w="7831" h="19763" extrusionOk="0">
                  <a:moveTo>
                    <a:pt x="431" y="0"/>
                  </a:moveTo>
                  <a:cubicBezTo>
                    <a:pt x="224" y="0"/>
                    <a:pt x="0" y="176"/>
                    <a:pt x="69" y="452"/>
                  </a:cubicBezTo>
                  <a:cubicBezTo>
                    <a:pt x="1005" y="4264"/>
                    <a:pt x="3562" y="7231"/>
                    <a:pt x="5388" y="10632"/>
                  </a:cubicBezTo>
                  <a:cubicBezTo>
                    <a:pt x="6940" y="13463"/>
                    <a:pt x="7259" y="16772"/>
                    <a:pt x="6346" y="19763"/>
                  </a:cubicBezTo>
                  <a:lnTo>
                    <a:pt x="7077" y="19763"/>
                  </a:lnTo>
                  <a:cubicBezTo>
                    <a:pt x="7830" y="17229"/>
                    <a:pt x="7739" y="14444"/>
                    <a:pt x="6780" y="11933"/>
                  </a:cubicBezTo>
                  <a:cubicBezTo>
                    <a:pt x="5182" y="7779"/>
                    <a:pt x="1827" y="4652"/>
                    <a:pt x="731" y="247"/>
                  </a:cubicBezTo>
                  <a:cubicBezTo>
                    <a:pt x="695" y="76"/>
                    <a:pt x="567" y="0"/>
                    <a:pt x="43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127;p37">
              <a:extLst>
                <a:ext uri="{FF2B5EF4-FFF2-40B4-BE49-F238E27FC236}">
                  <a16:creationId xmlns:a16="http://schemas.microsoft.com/office/drawing/2014/main" id="{29E06D9E-9E94-43BE-A422-6DD58DF16B29}"/>
                </a:ext>
              </a:extLst>
            </p:cNvPr>
            <p:cNvSpPr/>
            <p:nvPr/>
          </p:nvSpPr>
          <p:spPr>
            <a:xfrm flipH="1">
              <a:off x="134430" y="4587422"/>
              <a:ext cx="136172" cy="239914"/>
            </a:xfrm>
            <a:custGeom>
              <a:avLst/>
              <a:gdLst/>
              <a:ahLst/>
              <a:cxnLst/>
              <a:rect l="l" t="t" r="r" b="b"/>
              <a:pathLst>
                <a:path w="3968" h="6991" extrusionOk="0">
                  <a:moveTo>
                    <a:pt x="3236" y="1"/>
                  </a:moveTo>
                  <a:cubicBezTo>
                    <a:pt x="3034" y="1"/>
                    <a:pt x="2817" y="171"/>
                    <a:pt x="2872" y="431"/>
                  </a:cubicBezTo>
                  <a:cubicBezTo>
                    <a:pt x="3214" y="2166"/>
                    <a:pt x="2438" y="5795"/>
                    <a:pt x="407" y="6297"/>
                  </a:cubicBezTo>
                  <a:cubicBezTo>
                    <a:pt x="1" y="6404"/>
                    <a:pt x="135" y="6991"/>
                    <a:pt x="509" y="6991"/>
                  </a:cubicBezTo>
                  <a:cubicBezTo>
                    <a:pt x="535" y="6991"/>
                    <a:pt x="561" y="6988"/>
                    <a:pt x="589" y="6982"/>
                  </a:cubicBezTo>
                  <a:cubicBezTo>
                    <a:pt x="3032" y="6366"/>
                    <a:pt x="3967" y="2371"/>
                    <a:pt x="3534" y="249"/>
                  </a:cubicBezTo>
                  <a:cubicBezTo>
                    <a:pt x="3497" y="76"/>
                    <a:pt x="3370" y="1"/>
                    <a:pt x="3236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128;p37">
              <a:extLst>
                <a:ext uri="{FF2B5EF4-FFF2-40B4-BE49-F238E27FC236}">
                  <a16:creationId xmlns:a16="http://schemas.microsoft.com/office/drawing/2014/main" id="{C9CE5620-B930-46B5-90F1-928ED4CB625C}"/>
                </a:ext>
              </a:extLst>
            </p:cNvPr>
            <p:cNvSpPr/>
            <p:nvPr/>
          </p:nvSpPr>
          <p:spPr>
            <a:xfrm flipH="1">
              <a:off x="329221" y="4669374"/>
              <a:ext cx="190325" cy="42622"/>
            </a:xfrm>
            <a:custGeom>
              <a:avLst/>
              <a:gdLst/>
              <a:ahLst/>
              <a:cxnLst/>
              <a:rect l="l" t="t" r="r" b="b"/>
              <a:pathLst>
                <a:path w="5546" h="1242" extrusionOk="0">
                  <a:moveTo>
                    <a:pt x="5031" y="1"/>
                  </a:moveTo>
                  <a:cubicBezTo>
                    <a:pt x="4974" y="1"/>
                    <a:pt x="4914" y="16"/>
                    <a:pt x="4853" y="52"/>
                  </a:cubicBezTo>
                  <a:cubicBezTo>
                    <a:pt x="4229" y="407"/>
                    <a:pt x="3554" y="544"/>
                    <a:pt x="2868" y="544"/>
                  </a:cubicBezTo>
                  <a:cubicBezTo>
                    <a:pt x="2101" y="544"/>
                    <a:pt x="1320" y="372"/>
                    <a:pt x="585" y="143"/>
                  </a:cubicBezTo>
                  <a:cubicBezTo>
                    <a:pt x="551" y="134"/>
                    <a:pt x="518" y="130"/>
                    <a:pt x="487" y="130"/>
                  </a:cubicBezTo>
                  <a:cubicBezTo>
                    <a:pt x="126" y="130"/>
                    <a:pt x="1" y="702"/>
                    <a:pt x="379" y="828"/>
                  </a:cubicBezTo>
                  <a:cubicBezTo>
                    <a:pt x="1185" y="1070"/>
                    <a:pt x="2031" y="1242"/>
                    <a:pt x="2863" y="1242"/>
                  </a:cubicBezTo>
                  <a:cubicBezTo>
                    <a:pt x="3680" y="1242"/>
                    <a:pt x="4483" y="1075"/>
                    <a:pt x="5218" y="645"/>
                  </a:cubicBezTo>
                  <a:cubicBezTo>
                    <a:pt x="5546" y="453"/>
                    <a:pt x="5337" y="1"/>
                    <a:pt x="5031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2122;p37">
            <a:extLst>
              <a:ext uri="{FF2B5EF4-FFF2-40B4-BE49-F238E27FC236}">
                <a16:creationId xmlns:a16="http://schemas.microsoft.com/office/drawing/2014/main" id="{73EA7E03-EECC-462E-8092-5A948B4FC079}"/>
              </a:ext>
            </a:extLst>
          </p:cNvPr>
          <p:cNvGrpSpPr/>
          <p:nvPr/>
        </p:nvGrpSpPr>
        <p:grpSpPr>
          <a:xfrm>
            <a:off x="2788219" y="3478118"/>
            <a:ext cx="557783" cy="798476"/>
            <a:chOff x="80379" y="4370393"/>
            <a:chExt cx="545279" cy="773107"/>
          </a:xfrm>
        </p:grpSpPr>
        <p:sp>
          <p:nvSpPr>
            <p:cNvPr id="154" name="Google Shape;2123;p37">
              <a:extLst>
                <a:ext uri="{FF2B5EF4-FFF2-40B4-BE49-F238E27FC236}">
                  <a16:creationId xmlns:a16="http://schemas.microsoft.com/office/drawing/2014/main" id="{186ECE2D-CFA2-47C7-8218-C0B1A9F02BA8}"/>
                </a:ext>
              </a:extLst>
            </p:cNvPr>
            <p:cNvSpPr/>
            <p:nvPr/>
          </p:nvSpPr>
          <p:spPr>
            <a:xfrm flipH="1">
              <a:off x="367865" y="4592741"/>
              <a:ext cx="257793" cy="151958"/>
            </a:xfrm>
            <a:custGeom>
              <a:avLst/>
              <a:gdLst/>
              <a:ahLst/>
              <a:cxnLst/>
              <a:rect l="l" t="t" r="r" b="b"/>
              <a:pathLst>
                <a:path w="7512" h="4428" extrusionOk="0">
                  <a:moveTo>
                    <a:pt x="2539" y="0"/>
                  </a:moveTo>
                  <a:cubicBezTo>
                    <a:pt x="1131" y="0"/>
                    <a:pt x="0" y="955"/>
                    <a:pt x="573" y="2673"/>
                  </a:cubicBezTo>
                  <a:cubicBezTo>
                    <a:pt x="981" y="3929"/>
                    <a:pt x="2197" y="4428"/>
                    <a:pt x="3532" y="4428"/>
                  </a:cubicBezTo>
                  <a:cubicBezTo>
                    <a:pt x="5035" y="4428"/>
                    <a:pt x="6689" y="3796"/>
                    <a:pt x="7511" y="2901"/>
                  </a:cubicBezTo>
                  <a:lnTo>
                    <a:pt x="7466" y="2810"/>
                  </a:lnTo>
                  <a:cubicBezTo>
                    <a:pt x="6507" y="1600"/>
                    <a:pt x="5001" y="596"/>
                    <a:pt x="3563" y="162"/>
                  </a:cubicBezTo>
                  <a:cubicBezTo>
                    <a:pt x="3218" y="53"/>
                    <a:pt x="2871" y="0"/>
                    <a:pt x="253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124;p37">
              <a:extLst>
                <a:ext uri="{FF2B5EF4-FFF2-40B4-BE49-F238E27FC236}">
                  <a16:creationId xmlns:a16="http://schemas.microsoft.com/office/drawing/2014/main" id="{13D99B3C-7480-4C3E-9B22-B33F7F034072}"/>
                </a:ext>
              </a:extLst>
            </p:cNvPr>
            <p:cNvSpPr/>
            <p:nvPr/>
          </p:nvSpPr>
          <p:spPr>
            <a:xfrm flipH="1">
              <a:off x="352628" y="4370393"/>
              <a:ext cx="247120" cy="236551"/>
            </a:xfrm>
            <a:custGeom>
              <a:avLst/>
              <a:gdLst/>
              <a:ahLst/>
              <a:cxnLst/>
              <a:rect l="l" t="t" r="r" b="b"/>
              <a:pathLst>
                <a:path w="7201" h="6893" extrusionOk="0">
                  <a:moveTo>
                    <a:pt x="4723" y="0"/>
                  </a:moveTo>
                  <a:cubicBezTo>
                    <a:pt x="4407" y="0"/>
                    <a:pt x="4045" y="92"/>
                    <a:pt x="3629" y="296"/>
                  </a:cubicBezTo>
                  <a:cubicBezTo>
                    <a:pt x="0" y="2099"/>
                    <a:pt x="4451" y="5865"/>
                    <a:pt x="6232" y="6892"/>
                  </a:cubicBezTo>
                  <a:lnTo>
                    <a:pt x="6346" y="6892"/>
                  </a:lnTo>
                  <a:cubicBezTo>
                    <a:pt x="6791" y="5637"/>
                    <a:pt x="7201" y="0"/>
                    <a:pt x="4723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125;p37">
              <a:extLst>
                <a:ext uri="{FF2B5EF4-FFF2-40B4-BE49-F238E27FC236}">
                  <a16:creationId xmlns:a16="http://schemas.microsoft.com/office/drawing/2014/main" id="{1D6D7275-F35F-4ADF-90DB-C6C28EEAE8D9}"/>
                </a:ext>
              </a:extLst>
            </p:cNvPr>
            <p:cNvSpPr/>
            <p:nvPr/>
          </p:nvSpPr>
          <p:spPr>
            <a:xfrm flipH="1">
              <a:off x="80379" y="4483438"/>
              <a:ext cx="163763" cy="309921"/>
            </a:xfrm>
            <a:custGeom>
              <a:avLst/>
              <a:gdLst/>
              <a:ahLst/>
              <a:cxnLst/>
              <a:rect l="l" t="t" r="r" b="b"/>
              <a:pathLst>
                <a:path w="4772" h="9031" extrusionOk="0">
                  <a:moveTo>
                    <a:pt x="2488" y="1"/>
                  </a:moveTo>
                  <a:cubicBezTo>
                    <a:pt x="2069" y="1"/>
                    <a:pt x="1625" y="199"/>
                    <a:pt x="1188" y="677"/>
                  </a:cubicBezTo>
                  <a:cubicBezTo>
                    <a:pt x="1" y="1955"/>
                    <a:pt x="663" y="4466"/>
                    <a:pt x="914" y="5972"/>
                  </a:cubicBezTo>
                  <a:cubicBezTo>
                    <a:pt x="1074" y="6908"/>
                    <a:pt x="1485" y="8026"/>
                    <a:pt x="914" y="8825"/>
                  </a:cubicBezTo>
                  <a:lnTo>
                    <a:pt x="1005" y="9031"/>
                  </a:lnTo>
                  <a:cubicBezTo>
                    <a:pt x="1736" y="8711"/>
                    <a:pt x="2352" y="8392"/>
                    <a:pt x="2877" y="7775"/>
                  </a:cubicBezTo>
                  <a:cubicBezTo>
                    <a:pt x="3972" y="6543"/>
                    <a:pt x="4771" y="4694"/>
                    <a:pt x="4726" y="3050"/>
                  </a:cubicBezTo>
                  <a:cubicBezTo>
                    <a:pt x="4726" y="1690"/>
                    <a:pt x="3713" y="1"/>
                    <a:pt x="24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126;p37">
              <a:extLst>
                <a:ext uri="{FF2B5EF4-FFF2-40B4-BE49-F238E27FC236}">
                  <a16:creationId xmlns:a16="http://schemas.microsoft.com/office/drawing/2014/main" id="{01467FAB-5AA0-40E8-BADB-D3F0150C74EB}"/>
                </a:ext>
              </a:extLst>
            </p:cNvPr>
            <p:cNvSpPr/>
            <p:nvPr/>
          </p:nvSpPr>
          <p:spPr>
            <a:xfrm flipH="1">
              <a:off x="182204" y="4465283"/>
              <a:ext cx="268740" cy="678217"/>
            </a:xfrm>
            <a:custGeom>
              <a:avLst/>
              <a:gdLst/>
              <a:ahLst/>
              <a:cxnLst/>
              <a:rect l="l" t="t" r="r" b="b"/>
              <a:pathLst>
                <a:path w="7831" h="19763" extrusionOk="0">
                  <a:moveTo>
                    <a:pt x="431" y="0"/>
                  </a:moveTo>
                  <a:cubicBezTo>
                    <a:pt x="224" y="0"/>
                    <a:pt x="0" y="176"/>
                    <a:pt x="69" y="452"/>
                  </a:cubicBezTo>
                  <a:cubicBezTo>
                    <a:pt x="1005" y="4264"/>
                    <a:pt x="3562" y="7231"/>
                    <a:pt x="5388" y="10632"/>
                  </a:cubicBezTo>
                  <a:cubicBezTo>
                    <a:pt x="6940" y="13463"/>
                    <a:pt x="7259" y="16772"/>
                    <a:pt x="6346" y="19763"/>
                  </a:cubicBezTo>
                  <a:lnTo>
                    <a:pt x="7077" y="19763"/>
                  </a:lnTo>
                  <a:cubicBezTo>
                    <a:pt x="7830" y="17229"/>
                    <a:pt x="7739" y="14444"/>
                    <a:pt x="6780" y="11933"/>
                  </a:cubicBezTo>
                  <a:cubicBezTo>
                    <a:pt x="5182" y="7779"/>
                    <a:pt x="1827" y="4652"/>
                    <a:pt x="731" y="247"/>
                  </a:cubicBezTo>
                  <a:cubicBezTo>
                    <a:pt x="695" y="76"/>
                    <a:pt x="567" y="0"/>
                    <a:pt x="43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127;p37">
              <a:extLst>
                <a:ext uri="{FF2B5EF4-FFF2-40B4-BE49-F238E27FC236}">
                  <a16:creationId xmlns:a16="http://schemas.microsoft.com/office/drawing/2014/main" id="{862F421C-2CAB-41A4-A036-90C961AE4105}"/>
                </a:ext>
              </a:extLst>
            </p:cNvPr>
            <p:cNvSpPr/>
            <p:nvPr/>
          </p:nvSpPr>
          <p:spPr>
            <a:xfrm flipH="1">
              <a:off x="134430" y="4587422"/>
              <a:ext cx="136172" cy="239914"/>
            </a:xfrm>
            <a:custGeom>
              <a:avLst/>
              <a:gdLst/>
              <a:ahLst/>
              <a:cxnLst/>
              <a:rect l="l" t="t" r="r" b="b"/>
              <a:pathLst>
                <a:path w="3968" h="6991" extrusionOk="0">
                  <a:moveTo>
                    <a:pt x="3236" y="1"/>
                  </a:moveTo>
                  <a:cubicBezTo>
                    <a:pt x="3034" y="1"/>
                    <a:pt x="2817" y="171"/>
                    <a:pt x="2872" y="431"/>
                  </a:cubicBezTo>
                  <a:cubicBezTo>
                    <a:pt x="3214" y="2166"/>
                    <a:pt x="2438" y="5795"/>
                    <a:pt x="407" y="6297"/>
                  </a:cubicBezTo>
                  <a:cubicBezTo>
                    <a:pt x="1" y="6404"/>
                    <a:pt x="135" y="6991"/>
                    <a:pt x="509" y="6991"/>
                  </a:cubicBezTo>
                  <a:cubicBezTo>
                    <a:pt x="535" y="6991"/>
                    <a:pt x="561" y="6988"/>
                    <a:pt x="589" y="6982"/>
                  </a:cubicBezTo>
                  <a:cubicBezTo>
                    <a:pt x="3032" y="6366"/>
                    <a:pt x="3967" y="2371"/>
                    <a:pt x="3534" y="249"/>
                  </a:cubicBezTo>
                  <a:cubicBezTo>
                    <a:pt x="3497" y="76"/>
                    <a:pt x="3370" y="1"/>
                    <a:pt x="3236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128;p37">
              <a:extLst>
                <a:ext uri="{FF2B5EF4-FFF2-40B4-BE49-F238E27FC236}">
                  <a16:creationId xmlns:a16="http://schemas.microsoft.com/office/drawing/2014/main" id="{369D8939-E946-43BB-A4CB-697BD6DA5C47}"/>
                </a:ext>
              </a:extLst>
            </p:cNvPr>
            <p:cNvSpPr/>
            <p:nvPr/>
          </p:nvSpPr>
          <p:spPr>
            <a:xfrm flipH="1">
              <a:off x="329221" y="4669374"/>
              <a:ext cx="190325" cy="42622"/>
            </a:xfrm>
            <a:custGeom>
              <a:avLst/>
              <a:gdLst/>
              <a:ahLst/>
              <a:cxnLst/>
              <a:rect l="l" t="t" r="r" b="b"/>
              <a:pathLst>
                <a:path w="5546" h="1242" extrusionOk="0">
                  <a:moveTo>
                    <a:pt x="5031" y="1"/>
                  </a:moveTo>
                  <a:cubicBezTo>
                    <a:pt x="4974" y="1"/>
                    <a:pt x="4914" y="16"/>
                    <a:pt x="4853" y="52"/>
                  </a:cubicBezTo>
                  <a:cubicBezTo>
                    <a:pt x="4229" y="407"/>
                    <a:pt x="3554" y="544"/>
                    <a:pt x="2868" y="544"/>
                  </a:cubicBezTo>
                  <a:cubicBezTo>
                    <a:pt x="2101" y="544"/>
                    <a:pt x="1320" y="372"/>
                    <a:pt x="585" y="143"/>
                  </a:cubicBezTo>
                  <a:cubicBezTo>
                    <a:pt x="551" y="134"/>
                    <a:pt x="518" y="130"/>
                    <a:pt x="487" y="130"/>
                  </a:cubicBezTo>
                  <a:cubicBezTo>
                    <a:pt x="126" y="130"/>
                    <a:pt x="1" y="702"/>
                    <a:pt x="379" y="828"/>
                  </a:cubicBezTo>
                  <a:cubicBezTo>
                    <a:pt x="1185" y="1070"/>
                    <a:pt x="2031" y="1242"/>
                    <a:pt x="2863" y="1242"/>
                  </a:cubicBezTo>
                  <a:cubicBezTo>
                    <a:pt x="3680" y="1242"/>
                    <a:pt x="4483" y="1075"/>
                    <a:pt x="5218" y="645"/>
                  </a:cubicBezTo>
                  <a:cubicBezTo>
                    <a:pt x="5546" y="453"/>
                    <a:pt x="5337" y="1"/>
                    <a:pt x="5031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2122;p37">
            <a:extLst>
              <a:ext uri="{FF2B5EF4-FFF2-40B4-BE49-F238E27FC236}">
                <a16:creationId xmlns:a16="http://schemas.microsoft.com/office/drawing/2014/main" id="{B0FDB20E-5CF1-44CC-A2AC-56F4E37F0EE3}"/>
              </a:ext>
            </a:extLst>
          </p:cNvPr>
          <p:cNvGrpSpPr/>
          <p:nvPr/>
        </p:nvGrpSpPr>
        <p:grpSpPr>
          <a:xfrm>
            <a:off x="592993" y="4140273"/>
            <a:ext cx="557783" cy="798476"/>
            <a:chOff x="80379" y="4370393"/>
            <a:chExt cx="545279" cy="773107"/>
          </a:xfrm>
        </p:grpSpPr>
        <p:sp>
          <p:nvSpPr>
            <p:cNvPr id="161" name="Google Shape;2123;p37">
              <a:extLst>
                <a:ext uri="{FF2B5EF4-FFF2-40B4-BE49-F238E27FC236}">
                  <a16:creationId xmlns:a16="http://schemas.microsoft.com/office/drawing/2014/main" id="{C555B888-2444-48D3-A8F1-A4D641DA5D19}"/>
                </a:ext>
              </a:extLst>
            </p:cNvPr>
            <p:cNvSpPr/>
            <p:nvPr/>
          </p:nvSpPr>
          <p:spPr>
            <a:xfrm flipH="1">
              <a:off x="367865" y="4592741"/>
              <a:ext cx="257793" cy="151958"/>
            </a:xfrm>
            <a:custGeom>
              <a:avLst/>
              <a:gdLst/>
              <a:ahLst/>
              <a:cxnLst/>
              <a:rect l="l" t="t" r="r" b="b"/>
              <a:pathLst>
                <a:path w="7512" h="4428" extrusionOk="0">
                  <a:moveTo>
                    <a:pt x="2539" y="0"/>
                  </a:moveTo>
                  <a:cubicBezTo>
                    <a:pt x="1131" y="0"/>
                    <a:pt x="0" y="955"/>
                    <a:pt x="573" y="2673"/>
                  </a:cubicBezTo>
                  <a:cubicBezTo>
                    <a:pt x="981" y="3929"/>
                    <a:pt x="2197" y="4428"/>
                    <a:pt x="3532" y="4428"/>
                  </a:cubicBezTo>
                  <a:cubicBezTo>
                    <a:pt x="5035" y="4428"/>
                    <a:pt x="6689" y="3796"/>
                    <a:pt x="7511" y="2901"/>
                  </a:cubicBezTo>
                  <a:lnTo>
                    <a:pt x="7466" y="2810"/>
                  </a:lnTo>
                  <a:cubicBezTo>
                    <a:pt x="6507" y="1600"/>
                    <a:pt x="5001" y="596"/>
                    <a:pt x="3563" y="162"/>
                  </a:cubicBezTo>
                  <a:cubicBezTo>
                    <a:pt x="3218" y="53"/>
                    <a:pt x="2871" y="0"/>
                    <a:pt x="253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124;p37">
              <a:extLst>
                <a:ext uri="{FF2B5EF4-FFF2-40B4-BE49-F238E27FC236}">
                  <a16:creationId xmlns:a16="http://schemas.microsoft.com/office/drawing/2014/main" id="{ACFCCF25-179C-4492-9609-458F7D45A414}"/>
                </a:ext>
              </a:extLst>
            </p:cNvPr>
            <p:cNvSpPr/>
            <p:nvPr/>
          </p:nvSpPr>
          <p:spPr>
            <a:xfrm flipH="1">
              <a:off x="352628" y="4370393"/>
              <a:ext cx="247120" cy="236551"/>
            </a:xfrm>
            <a:custGeom>
              <a:avLst/>
              <a:gdLst/>
              <a:ahLst/>
              <a:cxnLst/>
              <a:rect l="l" t="t" r="r" b="b"/>
              <a:pathLst>
                <a:path w="7201" h="6893" extrusionOk="0">
                  <a:moveTo>
                    <a:pt x="4723" y="0"/>
                  </a:moveTo>
                  <a:cubicBezTo>
                    <a:pt x="4407" y="0"/>
                    <a:pt x="4045" y="92"/>
                    <a:pt x="3629" y="296"/>
                  </a:cubicBezTo>
                  <a:cubicBezTo>
                    <a:pt x="0" y="2099"/>
                    <a:pt x="4451" y="5865"/>
                    <a:pt x="6232" y="6892"/>
                  </a:cubicBezTo>
                  <a:lnTo>
                    <a:pt x="6346" y="6892"/>
                  </a:lnTo>
                  <a:cubicBezTo>
                    <a:pt x="6791" y="5637"/>
                    <a:pt x="7201" y="0"/>
                    <a:pt x="4723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125;p37">
              <a:extLst>
                <a:ext uri="{FF2B5EF4-FFF2-40B4-BE49-F238E27FC236}">
                  <a16:creationId xmlns:a16="http://schemas.microsoft.com/office/drawing/2014/main" id="{F372E11E-7868-4914-B059-C54028DDB995}"/>
                </a:ext>
              </a:extLst>
            </p:cNvPr>
            <p:cNvSpPr/>
            <p:nvPr/>
          </p:nvSpPr>
          <p:spPr>
            <a:xfrm flipH="1">
              <a:off x="80379" y="4483438"/>
              <a:ext cx="163763" cy="309921"/>
            </a:xfrm>
            <a:custGeom>
              <a:avLst/>
              <a:gdLst/>
              <a:ahLst/>
              <a:cxnLst/>
              <a:rect l="l" t="t" r="r" b="b"/>
              <a:pathLst>
                <a:path w="4772" h="9031" extrusionOk="0">
                  <a:moveTo>
                    <a:pt x="2488" y="1"/>
                  </a:moveTo>
                  <a:cubicBezTo>
                    <a:pt x="2069" y="1"/>
                    <a:pt x="1625" y="199"/>
                    <a:pt x="1188" y="677"/>
                  </a:cubicBezTo>
                  <a:cubicBezTo>
                    <a:pt x="1" y="1955"/>
                    <a:pt x="663" y="4466"/>
                    <a:pt x="914" y="5972"/>
                  </a:cubicBezTo>
                  <a:cubicBezTo>
                    <a:pt x="1074" y="6908"/>
                    <a:pt x="1485" y="8026"/>
                    <a:pt x="914" y="8825"/>
                  </a:cubicBezTo>
                  <a:lnTo>
                    <a:pt x="1005" y="9031"/>
                  </a:lnTo>
                  <a:cubicBezTo>
                    <a:pt x="1736" y="8711"/>
                    <a:pt x="2352" y="8392"/>
                    <a:pt x="2877" y="7775"/>
                  </a:cubicBezTo>
                  <a:cubicBezTo>
                    <a:pt x="3972" y="6543"/>
                    <a:pt x="4771" y="4694"/>
                    <a:pt x="4726" y="3050"/>
                  </a:cubicBezTo>
                  <a:cubicBezTo>
                    <a:pt x="4726" y="1690"/>
                    <a:pt x="3713" y="1"/>
                    <a:pt x="24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126;p37">
              <a:extLst>
                <a:ext uri="{FF2B5EF4-FFF2-40B4-BE49-F238E27FC236}">
                  <a16:creationId xmlns:a16="http://schemas.microsoft.com/office/drawing/2014/main" id="{FBC064FD-38A8-4779-85D3-5CF8D0AD6750}"/>
                </a:ext>
              </a:extLst>
            </p:cNvPr>
            <p:cNvSpPr/>
            <p:nvPr/>
          </p:nvSpPr>
          <p:spPr>
            <a:xfrm flipH="1">
              <a:off x="182204" y="4465283"/>
              <a:ext cx="268740" cy="678217"/>
            </a:xfrm>
            <a:custGeom>
              <a:avLst/>
              <a:gdLst/>
              <a:ahLst/>
              <a:cxnLst/>
              <a:rect l="l" t="t" r="r" b="b"/>
              <a:pathLst>
                <a:path w="7831" h="19763" extrusionOk="0">
                  <a:moveTo>
                    <a:pt x="431" y="0"/>
                  </a:moveTo>
                  <a:cubicBezTo>
                    <a:pt x="224" y="0"/>
                    <a:pt x="0" y="176"/>
                    <a:pt x="69" y="452"/>
                  </a:cubicBezTo>
                  <a:cubicBezTo>
                    <a:pt x="1005" y="4264"/>
                    <a:pt x="3562" y="7231"/>
                    <a:pt x="5388" y="10632"/>
                  </a:cubicBezTo>
                  <a:cubicBezTo>
                    <a:pt x="6940" y="13463"/>
                    <a:pt x="7259" y="16772"/>
                    <a:pt x="6346" y="19763"/>
                  </a:cubicBezTo>
                  <a:lnTo>
                    <a:pt x="7077" y="19763"/>
                  </a:lnTo>
                  <a:cubicBezTo>
                    <a:pt x="7830" y="17229"/>
                    <a:pt x="7739" y="14444"/>
                    <a:pt x="6780" y="11933"/>
                  </a:cubicBezTo>
                  <a:cubicBezTo>
                    <a:pt x="5182" y="7779"/>
                    <a:pt x="1827" y="4652"/>
                    <a:pt x="731" y="247"/>
                  </a:cubicBezTo>
                  <a:cubicBezTo>
                    <a:pt x="695" y="76"/>
                    <a:pt x="567" y="0"/>
                    <a:pt x="43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127;p37">
              <a:extLst>
                <a:ext uri="{FF2B5EF4-FFF2-40B4-BE49-F238E27FC236}">
                  <a16:creationId xmlns:a16="http://schemas.microsoft.com/office/drawing/2014/main" id="{CC81203A-8454-4D89-86DE-CF9C3128969E}"/>
                </a:ext>
              </a:extLst>
            </p:cNvPr>
            <p:cNvSpPr/>
            <p:nvPr/>
          </p:nvSpPr>
          <p:spPr>
            <a:xfrm flipH="1">
              <a:off x="134430" y="4587422"/>
              <a:ext cx="136172" cy="239914"/>
            </a:xfrm>
            <a:custGeom>
              <a:avLst/>
              <a:gdLst/>
              <a:ahLst/>
              <a:cxnLst/>
              <a:rect l="l" t="t" r="r" b="b"/>
              <a:pathLst>
                <a:path w="3968" h="6991" extrusionOk="0">
                  <a:moveTo>
                    <a:pt x="3236" y="1"/>
                  </a:moveTo>
                  <a:cubicBezTo>
                    <a:pt x="3034" y="1"/>
                    <a:pt x="2817" y="171"/>
                    <a:pt x="2872" y="431"/>
                  </a:cubicBezTo>
                  <a:cubicBezTo>
                    <a:pt x="3214" y="2166"/>
                    <a:pt x="2438" y="5795"/>
                    <a:pt x="407" y="6297"/>
                  </a:cubicBezTo>
                  <a:cubicBezTo>
                    <a:pt x="1" y="6404"/>
                    <a:pt x="135" y="6991"/>
                    <a:pt x="509" y="6991"/>
                  </a:cubicBezTo>
                  <a:cubicBezTo>
                    <a:pt x="535" y="6991"/>
                    <a:pt x="561" y="6988"/>
                    <a:pt x="589" y="6982"/>
                  </a:cubicBezTo>
                  <a:cubicBezTo>
                    <a:pt x="3032" y="6366"/>
                    <a:pt x="3967" y="2371"/>
                    <a:pt x="3534" y="249"/>
                  </a:cubicBezTo>
                  <a:cubicBezTo>
                    <a:pt x="3497" y="76"/>
                    <a:pt x="3370" y="1"/>
                    <a:pt x="3236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128;p37">
              <a:extLst>
                <a:ext uri="{FF2B5EF4-FFF2-40B4-BE49-F238E27FC236}">
                  <a16:creationId xmlns:a16="http://schemas.microsoft.com/office/drawing/2014/main" id="{2FFEF32B-6C61-43AE-8F82-83BE55CB0D71}"/>
                </a:ext>
              </a:extLst>
            </p:cNvPr>
            <p:cNvSpPr/>
            <p:nvPr/>
          </p:nvSpPr>
          <p:spPr>
            <a:xfrm flipH="1">
              <a:off x="329221" y="4669374"/>
              <a:ext cx="190325" cy="42622"/>
            </a:xfrm>
            <a:custGeom>
              <a:avLst/>
              <a:gdLst/>
              <a:ahLst/>
              <a:cxnLst/>
              <a:rect l="l" t="t" r="r" b="b"/>
              <a:pathLst>
                <a:path w="5546" h="1242" extrusionOk="0">
                  <a:moveTo>
                    <a:pt x="5031" y="1"/>
                  </a:moveTo>
                  <a:cubicBezTo>
                    <a:pt x="4974" y="1"/>
                    <a:pt x="4914" y="16"/>
                    <a:pt x="4853" y="52"/>
                  </a:cubicBezTo>
                  <a:cubicBezTo>
                    <a:pt x="4229" y="407"/>
                    <a:pt x="3554" y="544"/>
                    <a:pt x="2868" y="544"/>
                  </a:cubicBezTo>
                  <a:cubicBezTo>
                    <a:pt x="2101" y="544"/>
                    <a:pt x="1320" y="372"/>
                    <a:pt x="585" y="143"/>
                  </a:cubicBezTo>
                  <a:cubicBezTo>
                    <a:pt x="551" y="134"/>
                    <a:pt x="518" y="130"/>
                    <a:pt x="487" y="130"/>
                  </a:cubicBezTo>
                  <a:cubicBezTo>
                    <a:pt x="126" y="130"/>
                    <a:pt x="1" y="702"/>
                    <a:pt x="379" y="828"/>
                  </a:cubicBezTo>
                  <a:cubicBezTo>
                    <a:pt x="1185" y="1070"/>
                    <a:pt x="2031" y="1242"/>
                    <a:pt x="2863" y="1242"/>
                  </a:cubicBezTo>
                  <a:cubicBezTo>
                    <a:pt x="3680" y="1242"/>
                    <a:pt x="4483" y="1075"/>
                    <a:pt x="5218" y="645"/>
                  </a:cubicBezTo>
                  <a:cubicBezTo>
                    <a:pt x="5546" y="453"/>
                    <a:pt x="5337" y="1"/>
                    <a:pt x="5031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2103;p37">
            <a:extLst>
              <a:ext uri="{FF2B5EF4-FFF2-40B4-BE49-F238E27FC236}">
                <a16:creationId xmlns:a16="http://schemas.microsoft.com/office/drawing/2014/main" id="{CD5CA9D9-389B-418D-858B-A9E336B5AE33}"/>
              </a:ext>
            </a:extLst>
          </p:cNvPr>
          <p:cNvGrpSpPr/>
          <p:nvPr/>
        </p:nvGrpSpPr>
        <p:grpSpPr>
          <a:xfrm rot="15500842">
            <a:off x="7778853" y="3216796"/>
            <a:ext cx="1023841" cy="993155"/>
            <a:chOff x="8757948" y="1920174"/>
            <a:chExt cx="1090443" cy="865316"/>
          </a:xfrm>
        </p:grpSpPr>
        <p:sp>
          <p:nvSpPr>
            <p:cNvPr id="168" name="Google Shape;2104;p37">
              <a:extLst>
                <a:ext uri="{FF2B5EF4-FFF2-40B4-BE49-F238E27FC236}">
                  <a16:creationId xmlns:a16="http://schemas.microsoft.com/office/drawing/2014/main" id="{2F3E13C9-5282-44E2-BC99-830C2C4214EE}"/>
                </a:ext>
              </a:extLst>
            </p:cNvPr>
            <p:cNvSpPr/>
            <p:nvPr/>
          </p:nvSpPr>
          <p:spPr>
            <a:xfrm flipH="1">
              <a:off x="8767390" y="1920174"/>
              <a:ext cx="1081001" cy="865316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105;p37">
              <a:extLst>
                <a:ext uri="{FF2B5EF4-FFF2-40B4-BE49-F238E27FC236}">
                  <a16:creationId xmlns:a16="http://schemas.microsoft.com/office/drawing/2014/main" id="{4532CF52-A6CB-4B88-B139-813EB51FE32A}"/>
                </a:ext>
              </a:extLst>
            </p:cNvPr>
            <p:cNvSpPr/>
            <p:nvPr/>
          </p:nvSpPr>
          <p:spPr>
            <a:xfrm flipH="1">
              <a:off x="8757948" y="2024330"/>
              <a:ext cx="905810" cy="749872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106;p37">
              <a:extLst>
                <a:ext uri="{FF2B5EF4-FFF2-40B4-BE49-F238E27FC236}">
                  <a16:creationId xmlns:a16="http://schemas.microsoft.com/office/drawing/2014/main" id="{4A9AFB77-AC4E-4207-BC1F-37EF7E1DC59E}"/>
                </a:ext>
              </a:extLst>
            </p:cNvPr>
            <p:cNvSpPr/>
            <p:nvPr/>
          </p:nvSpPr>
          <p:spPr>
            <a:xfrm flipH="1">
              <a:off x="8831994" y="2476592"/>
              <a:ext cx="237374" cy="203640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107;p37">
              <a:extLst>
                <a:ext uri="{FF2B5EF4-FFF2-40B4-BE49-F238E27FC236}">
                  <a16:creationId xmlns:a16="http://schemas.microsoft.com/office/drawing/2014/main" id="{FBC9B16D-59EB-48F5-BE13-41FB6CA1C012}"/>
                </a:ext>
              </a:extLst>
            </p:cNvPr>
            <p:cNvSpPr/>
            <p:nvPr/>
          </p:nvSpPr>
          <p:spPr>
            <a:xfrm flipH="1">
              <a:off x="8944010" y="2344672"/>
              <a:ext cx="313353" cy="251170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108;p37">
              <a:extLst>
                <a:ext uri="{FF2B5EF4-FFF2-40B4-BE49-F238E27FC236}">
                  <a16:creationId xmlns:a16="http://schemas.microsoft.com/office/drawing/2014/main" id="{B94F3F1A-BDF8-401E-B49B-5BC84F4C4F19}"/>
                </a:ext>
              </a:extLst>
            </p:cNvPr>
            <p:cNvSpPr/>
            <p:nvPr/>
          </p:nvSpPr>
          <p:spPr>
            <a:xfrm flipH="1">
              <a:off x="9131625" y="2185489"/>
              <a:ext cx="249076" cy="266338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109;p37">
              <a:extLst>
                <a:ext uri="{FF2B5EF4-FFF2-40B4-BE49-F238E27FC236}">
                  <a16:creationId xmlns:a16="http://schemas.microsoft.com/office/drawing/2014/main" id="{E9790B22-68EA-475B-8CBB-E79AE1C58DCB}"/>
                </a:ext>
              </a:extLst>
            </p:cNvPr>
            <p:cNvSpPr/>
            <p:nvPr/>
          </p:nvSpPr>
          <p:spPr>
            <a:xfrm flipH="1">
              <a:off x="9317732" y="2105609"/>
              <a:ext cx="220902" cy="194271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110;p37">
              <a:extLst>
                <a:ext uri="{FF2B5EF4-FFF2-40B4-BE49-F238E27FC236}">
                  <a16:creationId xmlns:a16="http://schemas.microsoft.com/office/drawing/2014/main" id="{31746CA9-F8F3-401A-A0BF-623880A26C97}"/>
                </a:ext>
              </a:extLst>
            </p:cNvPr>
            <p:cNvSpPr/>
            <p:nvPr/>
          </p:nvSpPr>
          <p:spPr>
            <a:xfrm flipH="1">
              <a:off x="9470533" y="1980694"/>
              <a:ext cx="173132" cy="185555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111;p37">
              <a:extLst>
                <a:ext uri="{FF2B5EF4-FFF2-40B4-BE49-F238E27FC236}">
                  <a16:creationId xmlns:a16="http://schemas.microsoft.com/office/drawing/2014/main" id="{E7DFE2B0-410B-4D21-B1E7-B7551C1BD3B3}"/>
                </a:ext>
              </a:extLst>
            </p:cNvPr>
            <p:cNvSpPr/>
            <p:nvPr/>
          </p:nvSpPr>
          <p:spPr>
            <a:xfrm flipH="1">
              <a:off x="9343124" y="2090667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112;p37">
              <a:extLst>
                <a:ext uri="{FF2B5EF4-FFF2-40B4-BE49-F238E27FC236}">
                  <a16:creationId xmlns:a16="http://schemas.microsoft.com/office/drawing/2014/main" id="{02F3A977-0302-430E-A67F-219ED40062A2}"/>
                </a:ext>
              </a:extLst>
            </p:cNvPr>
            <p:cNvSpPr/>
            <p:nvPr/>
          </p:nvSpPr>
          <p:spPr>
            <a:xfrm flipH="1">
              <a:off x="9385404" y="2053055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113;p37">
              <a:extLst>
                <a:ext uri="{FF2B5EF4-FFF2-40B4-BE49-F238E27FC236}">
                  <a16:creationId xmlns:a16="http://schemas.microsoft.com/office/drawing/2014/main" id="{A56A4B9A-25A1-455E-B49A-0E8DEAA5A092}"/>
                </a:ext>
              </a:extLst>
            </p:cNvPr>
            <p:cNvSpPr/>
            <p:nvPr/>
          </p:nvSpPr>
          <p:spPr>
            <a:xfrm flipH="1">
              <a:off x="9333721" y="2041318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114;p37">
              <a:extLst>
                <a:ext uri="{FF2B5EF4-FFF2-40B4-BE49-F238E27FC236}">
                  <a16:creationId xmlns:a16="http://schemas.microsoft.com/office/drawing/2014/main" id="{F00A4264-A171-4A81-8B71-B605C8451F95}"/>
                </a:ext>
              </a:extLst>
            </p:cNvPr>
            <p:cNvSpPr/>
            <p:nvPr/>
          </p:nvSpPr>
          <p:spPr>
            <a:xfrm flipH="1">
              <a:off x="9420649" y="2422010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115;p37">
              <a:extLst>
                <a:ext uri="{FF2B5EF4-FFF2-40B4-BE49-F238E27FC236}">
                  <a16:creationId xmlns:a16="http://schemas.microsoft.com/office/drawing/2014/main" id="{7C955348-4FE6-4BCC-BDD0-E2241DE5987A}"/>
                </a:ext>
              </a:extLst>
            </p:cNvPr>
            <p:cNvSpPr/>
            <p:nvPr/>
          </p:nvSpPr>
          <p:spPr>
            <a:xfrm flipH="1">
              <a:off x="9467665" y="2387555"/>
              <a:ext cx="46260" cy="36033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116;p37">
              <a:extLst>
                <a:ext uri="{FF2B5EF4-FFF2-40B4-BE49-F238E27FC236}">
                  <a16:creationId xmlns:a16="http://schemas.microsoft.com/office/drawing/2014/main" id="{1B2D56F1-23DD-4537-884A-4E88CACA3C71}"/>
                </a:ext>
              </a:extLst>
            </p:cNvPr>
            <p:cNvSpPr/>
            <p:nvPr/>
          </p:nvSpPr>
          <p:spPr>
            <a:xfrm flipH="1">
              <a:off x="9405789" y="2369538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117;p37">
              <a:extLst>
                <a:ext uri="{FF2B5EF4-FFF2-40B4-BE49-F238E27FC236}">
                  <a16:creationId xmlns:a16="http://schemas.microsoft.com/office/drawing/2014/main" id="{EB0F2177-E985-4068-AC0B-FD5FFDE19825}"/>
                </a:ext>
              </a:extLst>
            </p:cNvPr>
            <p:cNvSpPr/>
            <p:nvPr/>
          </p:nvSpPr>
          <p:spPr>
            <a:xfrm flipH="1">
              <a:off x="9663485" y="1973162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2" y="0"/>
                  </a:moveTo>
                  <a:cubicBezTo>
                    <a:pt x="1" y="0"/>
                    <a:pt x="1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118;p37">
              <a:extLst>
                <a:ext uri="{FF2B5EF4-FFF2-40B4-BE49-F238E27FC236}">
                  <a16:creationId xmlns:a16="http://schemas.microsoft.com/office/drawing/2014/main" id="{AF8B40F6-ADEE-4E8E-94D5-EF13E8015B51}"/>
                </a:ext>
              </a:extLst>
            </p:cNvPr>
            <p:cNvSpPr/>
            <p:nvPr/>
          </p:nvSpPr>
          <p:spPr>
            <a:xfrm flipH="1">
              <a:off x="9116727" y="2152543"/>
              <a:ext cx="45471" cy="36068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119;p37">
              <a:extLst>
                <a:ext uri="{FF2B5EF4-FFF2-40B4-BE49-F238E27FC236}">
                  <a16:creationId xmlns:a16="http://schemas.microsoft.com/office/drawing/2014/main" id="{60AB7579-E8E6-4D17-AFB6-3215AB09476C}"/>
                </a:ext>
              </a:extLst>
            </p:cNvPr>
            <p:cNvSpPr/>
            <p:nvPr/>
          </p:nvSpPr>
          <p:spPr>
            <a:xfrm flipH="1">
              <a:off x="9155129" y="2120421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120;p37">
              <a:extLst>
                <a:ext uri="{FF2B5EF4-FFF2-40B4-BE49-F238E27FC236}">
                  <a16:creationId xmlns:a16="http://schemas.microsoft.com/office/drawing/2014/main" id="{0E149288-F659-4717-919B-374245B8CD0A}"/>
                </a:ext>
              </a:extLst>
            </p:cNvPr>
            <p:cNvSpPr/>
            <p:nvPr/>
          </p:nvSpPr>
          <p:spPr>
            <a:xfrm flipH="1">
              <a:off x="9244425" y="2591989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121;p37">
              <a:extLst>
                <a:ext uri="{FF2B5EF4-FFF2-40B4-BE49-F238E27FC236}">
                  <a16:creationId xmlns:a16="http://schemas.microsoft.com/office/drawing/2014/main" id="{11A0B6B6-4E8C-4E92-BF30-C0BE7E61B2E1}"/>
                </a:ext>
              </a:extLst>
            </p:cNvPr>
            <p:cNvSpPr/>
            <p:nvPr/>
          </p:nvSpPr>
          <p:spPr>
            <a:xfrm flipH="1">
              <a:off x="9292196" y="2574761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2122;p37">
            <a:extLst>
              <a:ext uri="{FF2B5EF4-FFF2-40B4-BE49-F238E27FC236}">
                <a16:creationId xmlns:a16="http://schemas.microsoft.com/office/drawing/2014/main" id="{F39D297D-2640-4522-965D-E969C75F1224}"/>
              </a:ext>
            </a:extLst>
          </p:cNvPr>
          <p:cNvGrpSpPr/>
          <p:nvPr/>
        </p:nvGrpSpPr>
        <p:grpSpPr>
          <a:xfrm rot="17201143">
            <a:off x="7951983" y="2762850"/>
            <a:ext cx="557783" cy="798476"/>
            <a:chOff x="80379" y="4370393"/>
            <a:chExt cx="545279" cy="773107"/>
          </a:xfrm>
        </p:grpSpPr>
        <p:sp>
          <p:nvSpPr>
            <p:cNvPr id="187" name="Google Shape;2123;p37">
              <a:extLst>
                <a:ext uri="{FF2B5EF4-FFF2-40B4-BE49-F238E27FC236}">
                  <a16:creationId xmlns:a16="http://schemas.microsoft.com/office/drawing/2014/main" id="{0A24861D-DE06-4D57-BA4D-CF6AFB282073}"/>
                </a:ext>
              </a:extLst>
            </p:cNvPr>
            <p:cNvSpPr/>
            <p:nvPr/>
          </p:nvSpPr>
          <p:spPr>
            <a:xfrm flipH="1">
              <a:off x="367865" y="4592741"/>
              <a:ext cx="257793" cy="151958"/>
            </a:xfrm>
            <a:custGeom>
              <a:avLst/>
              <a:gdLst/>
              <a:ahLst/>
              <a:cxnLst/>
              <a:rect l="l" t="t" r="r" b="b"/>
              <a:pathLst>
                <a:path w="7512" h="4428" extrusionOk="0">
                  <a:moveTo>
                    <a:pt x="2539" y="0"/>
                  </a:moveTo>
                  <a:cubicBezTo>
                    <a:pt x="1131" y="0"/>
                    <a:pt x="0" y="955"/>
                    <a:pt x="573" y="2673"/>
                  </a:cubicBezTo>
                  <a:cubicBezTo>
                    <a:pt x="981" y="3929"/>
                    <a:pt x="2197" y="4428"/>
                    <a:pt x="3532" y="4428"/>
                  </a:cubicBezTo>
                  <a:cubicBezTo>
                    <a:pt x="5035" y="4428"/>
                    <a:pt x="6689" y="3796"/>
                    <a:pt x="7511" y="2901"/>
                  </a:cubicBezTo>
                  <a:lnTo>
                    <a:pt x="7466" y="2810"/>
                  </a:lnTo>
                  <a:cubicBezTo>
                    <a:pt x="6507" y="1600"/>
                    <a:pt x="5001" y="596"/>
                    <a:pt x="3563" y="162"/>
                  </a:cubicBezTo>
                  <a:cubicBezTo>
                    <a:pt x="3218" y="53"/>
                    <a:pt x="2871" y="0"/>
                    <a:pt x="253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124;p37">
              <a:extLst>
                <a:ext uri="{FF2B5EF4-FFF2-40B4-BE49-F238E27FC236}">
                  <a16:creationId xmlns:a16="http://schemas.microsoft.com/office/drawing/2014/main" id="{B84F1940-28D5-46C3-A07F-8A9D8C09B7D4}"/>
                </a:ext>
              </a:extLst>
            </p:cNvPr>
            <p:cNvSpPr/>
            <p:nvPr/>
          </p:nvSpPr>
          <p:spPr>
            <a:xfrm flipH="1">
              <a:off x="352628" y="4370393"/>
              <a:ext cx="247120" cy="236551"/>
            </a:xfrm>
            <a:custGeom>
              <a:avLst/>
              <a:gdLst/>
              <a:ahLst/>
              <a:cxnLst/>
              <a:rect l="l" t="t" r="r" b="b"/>
              <a:pathLst>
                <a:path w="7201" h="6893" extrusionOk="0">
                  <a:moveTo>
                    <a:pt x="4723" y="0"/>
                  </a:moveTo>
                  <a:cubicBezTo>
                    <a:pt x="4407" y="0"/>
                    <a:pt x="4045" y="92"/>
                    <a:pt x="3629" y="296"/>
                  </a:cubicBezTo>
                  <a:cubicBezTo>
                    <a:pt x="0" y="2099"/>
                    <a:pt x="4451" y="5865"/>
                    <a:pt x="6232" y="6892"/>
                  </a:cubicBezTo>
                  <a:lnTo>
                    <a:pt x="6346" y="6892"/>
                  </a:lnTo>
                  <a:cubicBezTo>
                    <a:pt x="6791" y="5637"/>
                    <a:pt x="7201" y="0"/>
                    <a:pt x="4723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125;p37">
              <a:extLst>
                <a:ext uri="{FF2B5EF4-FFF2-40B4-BE49-F238E27FC236}">
                  <a16:creationId xmlns:a16="http://schemas.microsoft.com/office/drawing/2014/main" id="{71D6A4B4-5BC9-4460-A22B-582B2D29F518}"/>
                </a:ext>
              </a:extLst>
            </p:cNvPr>
            <p:cNvSpPr/>
            <p:nvPr/>
          </p:nvSpPr>
          <p:spPr>
            <a:xfrm flipH="1">
              <a:off x="80379" y="4483438"/>
              <a:ext cx="163763" cy="309921"/>
            </a:xfrm>
            <a:custGeom>
              <a:avLst/>
              <a:gdLst/>
              <a:ahLst/>
              <a:cxnLst/>
              <a:rect l="l" t="t" r="r" b="b"/>
              <a:pathLst>
                <a:path w="4772" h="9031" extrusionOk="0">
                  <a:moveTo>
                    <a:pt x="2488" y="1"/>
                  </a:moveTo>
                  <a:cubicBezTo>
                    <a:pt x="2069" y="1"/>
                    <a:pt x="1625" y="199"/>
                    <a:pt x="1188" y="677"/>
                  </a:cubicBezTo>
                  <a:cubicBezTo>
                    <a:pt x="1" y="1955"/>
                    <a:pt x="663" y="4466"/>
                    <a:pt x="914" y="5972"/>
                  </a:cubicBezTo>
                  <a:cubicBezTo>
                    <a:pt x="1074" y="6908"/>
                    <a:pt x="1485" y="8026"/>
                    <a:pt x="914" y="8825"/>
                  </a:cubicBezTo>
                  <a:lnTo>
                    <a:pt x="1005" y="9031"/>
                  </a:lnTo>
                  <a:cubicBezTo>
                    <a:pt x="1736" y="8711"/>
                    <a:pt x="2352" y="8392"/>
                    <a:pt x="2877" y="7775"/>
                  </a:cubicBezTo>
                  <a:cubicBezTo>
                    <a:pt x="3972" y="6543"/>
                    <a:pt x="4771" y="4694"/>
                    <a:pt x="4726" y="3050"/>
                  </a:cubicBezTo>
                  <a:cubicBezTo>
                    <a:pt x="4726" y="1690"/>
                    <a:pt x="3713" y="1"/>
                    <a:pt x="24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126;p37">
              <a:extLst>
                <a:ext uri="{FF2B5EF4-FFF2-40B4-BE49-F238E27FC236}">
                  <a16:creationId xmlns:a16="http://schemas.microsoft.com/office/drawing/2014/main" id="{235D4293-ACBB-4184-A9DD-589CB982B22B}"/>
                </a:ext>
              </a:extLst>
            </p:cNvPr>
            <p:cNvSpPr/>
            <p:nvPr/>
          </p:nvSpPr>
          <p:spPr>
            <a:xfrm flipH="1">
              <a:off x="182204" y="4465283"/>
              <a:ext cx="268740" cy="678217"/>
            </a:xfrm>
            <a:custGeom>
              <a:avLst/>
              <a:gdLst/>
              <a:ahLst/>
              <a:cxnLst/>
              <a:rect l="l" t="t" r="r" b="b"/>
              <a:pathLst>
                <a:path w="7831" h="19763" extrusionOk="0">
                  <a:moveTo>
                    <a:pt x="431" y="0"/>
                  </a:moveTo>
                  <a:cubicBezTo>
                    <a:pt x="224" y="0"/>
                    <a:pt x="0" y="176"/>
                    <a:pt x="69" y="452"/>
                  </a:cubicBezTo>
                  <a:cubicBezTo>
                    <a:pt x="1005" y="4264"/>
                    <a:pt x="3562" y="7231"/>
                    <a:pt x="5388" y="10632"/>
                  </a:cubicBezTo>
                  <a:cubicBezTo>
                    <a:pt x="6940" y="13463"/>
                    <a:pt x="7259" y="16772"/>
                    <a:pt x="6346" y="19763"/>
                  </a:cubicBezTo>
                  <a:lnTo>
                    <a:pt x="7077" y="19763"/>
                  </a:lnTo>
                  <a:cubicBezTo>
                    <a:pt x="7830" y="17229"/>
                    <a:pt x="7739" y="14444"/>
                    <a:pt x="6780" y="11933"/>
                  </a:cubicBezTo>
                  <a:cubicBezTo>
                    <a:pt x="5182" y="7779"/>
                    <a:pt x="1827" y="4652"/>
                    <a:pt x="731" y="247"/>
                  </a:cubicBezTo>
                  <a:cubicBezTo>
                    <a:pt x="695" y="76"/>
                    <a:pt x="567" y="0"/>
                    <a:pt x="43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127;p37">
              <a:extLst>
                <a:ext uri="{FF2B5EF4-FFF2-40B4-BE49-F238E27FC236}">
                  <a16:creationId xmlns:a16="http://schemas.microsoft.com/office/drawing/2014/main" id="{C1A23984-FF62-4294-9ECE-A1AAB81CD85C}"/>
                </a:ext>
              </a:extLst>
            </p:cNvPr>
            <p:cNvSpPr/>
            <p:nvPr/>
          </p:nvSpPr>
          <p:spPr>
            <a:xfrm flipH="1">
              <a:off x="134430" y="4587422"/>
              <a:ext cx="136172" cy="239914"/>
            </a:xfrm>
            <a:custGeom>
              <a:avLst/>
              <a:gdLst/>
              <a:ahLst/>
              <a:cxnLst/>
              <a:rect l="l" t="t" r="r" b="b"/>
              <a:pathLst>
                <a:path w="3968" h="6991" extrusionOk="0">
                  <a:moveTo>
                    <a:pt x="3236" y="1"/>
                  </a:moveTo>
                  <a:cubicBezTo>
                    <a:pt x="3034" y="1"/>
                    <a:pt x="2817" y="171"/>
                    <a:pt x="2872" y="431"/>
                  </a:cubicBezTo>
                  <a:cubicBezTo>
                    <a:pt x="3214" y="2166"/>
                    <a:pt x="2438" y="5795"/>
                    <a:pt x="407" y="6297"/>
                  </a:cubicBezTo>
                  <a:cubicBezTo>
                    <a:pt x="1" y="6404"/>
                    <a:pt x="135" y="6991"/>
                    <a:pt x="509" y="6991"/>
                  </a:cubicBezTo>
                  <a:cubicBezTo>
                    <a:pt x="535" y="6991"/>
                    <a:pt x="561" y="6988"/>
                    <a:pt x="589" y="6982"/>
                  </a:cubicBezTo>
                  <a:cubicBezTo>
                    <a:pt x="3032" y="6366"/>
                    <a:pt x="3967" y="2371"/>
                    <a:pt x="3534" y="249"/>
                  </a:cubicBezTo>
                  <a:cubicBezTo>
                    <a:pt x="3497" y="76"/>
                    <a:pt x="3370" y="1"/>
                    <a:pt x="3236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128;p37">
              <a:extLst>
                <a:ext uri="{FF2B5EF4-FFF2-40B4-BE49-F238E27FC236}">
                  <a16:creationId xmlns:a16="http://schemas.microsoft.com/office/drawing/2014/main" id="{A290003B-DA19-4B3F-BBC1-BD1340FCC3DF}"/>
                </a:ext>
              </a:extLst>
            </p:cNvPr>
            <p:cNvSpPr/>
            <p:nvPr/>
          </p:nvSpPr>
          <p:spPr>
            <a:xfrm flipH="1">
              <a:off x="329221" y="4669374"/>
              <a:ext cx="190325" cy="42622"/>
            </a:xfrm>
            <a:custGeom>
              <a:avLst/>
              <a:gdLst/>
              <a:ahLst/>
              <a:cxnLst/>
              <a:rect l="l" t="t" r="r" b="b"/>
              <a:pathLst>
                <a:path w="5546" h="1242" extrusionOk="0">
                  <a:moveTo>
                    <a:pt x="5031" y="1"/>
                  </a:moveTo>
                  <a:cubicBezTo>
                    <a:pt x="4974" y="1"/>
                    <a:pt x="4914" y="16"/>
                    <a:pt x="4853" y="52"/>
                  </a:cubicBezTo>
                  <a:cubicBezTo>
                    <a:pt x="4229" y="407"/>
                    <a:pt x="3554" y="544"/>
                    <a:pt x="2868" y="544"/>
                  </a:cubicBezTo>
                  <a:cubicBezTo>
                    <a:pt x="2101" y="544"/>
                    <a:pt x="1320" y="372"/>
                    <a:pt x="585" y="143"/>
                  </a:cubicBezTo>
                  <a:cubicBezTo>
                    <a:pt x="551" y="134"/>
                    <a:pt x="518" y="130"/>
                    <a:pt x="487" y="130"/>
                  </a:cubicBezTo>
                  <a:cubicBezTo>
                    <a:pt x="126" y="130"/>
                    <a:pt x="1" y="702"/>
                    <a:pt x="379" y="828"/>
                  </a:cubicBezTo>
                  <a:cubicBezTo>
                    <a:pt x="1185" y="1070"/>
                    <a:pt x="2031" y="1242"/>
                    <a:pt x="2863" y="1242"/>
                  </a:cubicBezTo>
                  <a:cubicBezTo>
                    <a:pt x="3680" y="1242"/>
                    <a:pt x="4483" y="1075"/>
                    <a:pt x="5218" y="645"/>
                  </a:cubicBezTo>
                  <a:cubicBezTo>
                    <a:pt x="5546" y="453"/>
                    <a:pt x="5337" y="1"/>
                    <a:pt x="5031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2122;p37">
            <a:extLst>
              <a:ext uri="{FF2B5EF4-FFF2-40B4-BE49-F238E27FC236}">
                <a16:creationId xmlns:a16="http://schemas.microsoft.com/office/drawing/2014/main" id="{7E10533B-89B5-476D-B18C-19443705A482}"/>
              </a:ext>
            </a:extLst>
          </p:cNvPr>
          <p:cNvGrpSpPr/>
          <p:nvPr/>
        </p:nvGrpSpPr>
        <p:grpSpPr>
          <a:xfrm rot="14066996">
            <a:off x="8481189" y="3684254"/>
            <a:ext cx="557783" cy="798476"/>
            <a:chOff x="80379" y="4370393"/>
            <a:chExt cx="545279" cy="773107"/>
          </a:xfrm>
        </p:grpSpPr>
        <p:sp>
          <p:nvSpPr>
            <p:cNvPr id="194" name="Google Shape;2123;p37">
              <a:extLst>
                <a:ext uri="{FF2B5EF4-FFF2-40B4-BE49-F238E27FC236}">
                  <a16:creationId xmlns:a16="http://schemas.microsoft.com/office/drawing/2014/main" id="{C10F59B3-3710-4CB6-92A9-F4C9E1EFEA06}"/>
                </a:ext>
              </a:extLst>
            </p:cNvPr>
            <p:cNvSpPr/>
            <p:nvPr/>
          </p:nvSpPr>
          <p:spPr>
            <a:xfrm flipH="1">
              <a:off x="367865" y="4592741"/>
              <a:ext cx="257793" cy="151958"/>
            </a:xfrm>
            <a:custGeom>
              <a:avLst/>
              <a:gdLst/>
              <a:ahLst/>
              <a:cxnLst/>
              <a:rect l="l" t="t" r="r" b="b"/>
              <a:pathLst>
                <a:path w="7512" h="4428" extrusionOk="0">
                  <a:moveTo>
                    <a:pt x="2539" y="0"/>
                  </a:moveTo>
                  <a:cubicBezTo>
                    <a:pt x="1131" y="0"/>
                    <a:pt x="0" y="955"/>
                    <a:pt x="573" y="2673"/>
                  </a:cubicBezTo>
                  <a:cubicBezTo>
                    <a:pt x="981" y="3929"/>
                    <a:pt x="2197" y="4428"/>
                    <a:pt x="3532" y="4428"/>
                  </a:cubicBezTo>
                  <a:cubicBezTo>
                    <a:pt x="5035" y="4428"/>
                    <a:pt x="6689" y="3796"/>
                    <a:pt x="7511" y="2901"/>
                  </a:cubicBezTo>
                  <a:lnTo>
                    <a:pt x="7466" y="2810"/>
                  </a:lnTo>
                  <a:cubicBezTo>
                    <a:pt x="6507" y="1600"/>
                    <a:pt x="5001" y="596"/>
                    <a:pt x="3563" y="162"/>
                  </a:cubicBezTo>
                  <a:cubicBezTo>
                    <a:pt x="3218" y="53"/>
                    <a:pt x="2871" y="0"/>
                    <a:pt x="253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124;p37">
              <a:extLst>
                <a:ext uri="{FF2B5EF4-FFF2-40B4-BE49-F238E27FC236}">
                  <a16:creationId xmlns:a16="http://schemas.microsoft.com/office/drawing/2014/main" id="{67130D7F-61D6-4AE1-98A0-AA2DFBBFA6DC}"/>
                </a:ext>
              </a:extLst>
            </p:cNvPr>
            <p:cNvSpPr/>
            <p:nvPr/>
          </p:nvSpPr>
          <p:spPr>
            <a:xfrm flipH="1">
              <a:off x="352628" y="4370393"/>
              <a:ext cx="247120" cy="236551"/>
            </a:xfrm>
            <a:custGeom>
              <a:avLst/>
              <a:gdLst/>
              <a:ahLst/>
              <a:cxnLst/>
              <a:rect l="l" t="t" r="r" b="b"/>
              <a:pathLst>
                <a:path w="7201" h="6893" extrusionOk="0">
                  <a:moveTo>
                    <a:pt x="4723" y="0"/>
                  </a:moveTo>
                  <a:cubicBezTo>
                    <a:pt x="4407" y="0"/>
                    <a:pt x="4045" y="92"/>
                    <a:pt x="3629" y="296"/>
                  </a:cubicBezTo>
                  <a:cubicBezTo>
                    <a:pt x="0" y="2099"/>
                    <a:pt x="4451" y="5865"/>
                    <a:pt x="6232" y="6892"/>
                  </a:cubicBezTo>
                  <a:lnTo>
                    <a:pt x="6346" y="6892"/>
                  </a:lnTo>
                  <a:cubicBezTo>
                    <a:pt x="6791" y="5637"/>
                    <a:pt x="7201" y="0"/>
                    <a:pt x="4723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125;p37">
              <a:extLst>
                <a:ext uri="{FF2B5EF4-FFF2-40B4-BE49-F238E27FC236}">
                  <a16:creationId xmlns:a16="http://schemas.microsoft.com/office/drawing/2014/main" id="{BD7F49F4-1093-4FB2-93F8-50DDD5F133A5}"/>
                </a:ext>
              </a:extLst>
            </p:cNvPr>
            <p:cNvSpPr/>
            <p:nvPr/>
          </p:nvSpPr>
          <p:spPr>
            <a:xfrm flipH="1">
              <a:off x="80379" y="4483438"/>
              <a:ext cx="163763" cy="309921"/>
            </a:xfrm>
            <a:custGeom>
              <a:avLst/>
              <a:gdLst/>
              <a:ahLst/>
              <a:cxnLst/>
              <a:rect l="l" t="t" r="r" b="b"/>
              <a:pathLst>
                <a:path w="4772" h="9031" extrusionOk="0">
                  <a:moveTo>
                    <a:pt x="2488" y="1"/>
                  </a:moveTo>
                  <a:cubicBezTo>
                    <a:pt x="2069" y="1"/>
                    <a:pt x="1625" y="199"/>
                    <a:pt x="1188" y="677"/>
                  </a:cubicBezTo>
                  <a:cubicBezTo>
                    <a:pt x="1" y="1955"/>
                    <a:pt x="663" y="4466"/>
                    <a:pt x="914" y="5972"/>
                  </a:cubicBezTo>
                  <a:cubicBezTo>
                    <a:pt x="1074" y="6908"/>
                    <a:pt x="1485" y="8026"/>
                    <a:pt x="914" y="8825"/>
                  </a:cubicBezTo>
                  <a:lnTo>
                    <a:pt x="1005" y="9031"/>
                  </a:lnTo>
                  <a:cubicBezTo>
                    <a:pt x="1736" y="8711"/>
                    <a:pt x="2352" y="8392"/>
                    <a:pt x="2877" y="7775"/>
                  </a:cubicBezTo>
                  <a:cubicBezTo>
                    <a:pt x="3972" y="6543"/>
                    <a:pt x="4771" y="4694"/>
                    <a:pt x="4726" y="3050"/>
                  </a:cubicBezTo>
                  <a:cubicBezTo>
                    <a:pt x="4726" y="1690"/>
                    <a:pt x="3713" y="1"/>
                    <a:pt x="24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126;p37">
              <a:extLst>
                <a:ext uri="{FF2B5EF4-FFF2-40B4-BE49-F238E27FC236}">
                  <a16:creationId xmlns:a16="http://schemas.microsoft.com/office/drawing/2014/main" id="{A7FF9EC5-BAD9-47C3-A045-8DDF1D378936}"/>
                </a:ext>
              </a:extLst>
            </p:cNvPr>
            <p:cNvSpPr/>
            <p:nvPr/>
          </p:nvSpPr>
          <p:spPr>
            <a:xfrm flipH="1">
              <a:off x="182204" y="4465283"/>
              <a:ext cx="268740" cy="678217"/>
            </a:xfrm>
            <a:custGeom>
              <a:avLst/>
              <a:gdLst/>
              <a:ahLst/>
              <a:cxnLst/>
              <a:rect l="l" t="t" r="r" b="b"/>
              <a:pathLst>
                <a:path w="7831" h="19763" extrusionOk="0">
                  <a:moveTo>
                    <a:pt x="431" y="0"/>
                  </a:moveTo>
                  <a:cubicBezTo>
                    <a:pt x="224" y="0"/>
                    <a:pt x="0" y="176"/>
                    <a:pt x="69" y="452"/>
                  </a:cubicBezTo>
                  <a:cubicBezTo>
                    <a:pt x="1005" y="4264"/>
                    <a:pt x="3562" y="7231"/>
                    <a:pt x="5388" y="10632"/>
                  </a:cubicBezTo>
                  <a:cubicBezTo>
                    <a:pt x="6940" y="13463"/>
                    <a:pt x="7259" y="16772"/>
                    <a:pt x="6346" y="19763"/>
                  </a:cubicBezTo>
                  <a:lnTo>
                    <a:pt x="7077" y="19763"/>
                  </a:lnTo>
                  <a:cubicBezTo>
                    <a:pt x="7830" y="17229"/>
                    <a:pt x="7739" y="14444"/>
                    <a:pt x="6780" y="11933"/>
                  </a:cubicBezTo>
                  <a:cubicBezTo>
                    <a:pt x="5182" y="7779"/>
                    <a:pt x="1827" y="4652"/>
                    <a:pt x="731" y="247"/>
                  </a:cubicBezTo>
                  <a:cubicBezTo>
                    <a:pt x="695" y="76"/>
                    <a:pt x="567" y="0"/>
                    <a:pt x="43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27;p37">
              <a:extLst>
                <a:ext uri="{FF2B5EF4-FFF2-40B4-BE49-F238E27FC236}">
                  <a16:creationId xmlns:a16="http://schemas.microsoft.com/office/drawing/2014/main" id="{72AE409D-339F-49C1-A921-2B10E82B56C7}"/>
                </a:ext>
              </a:extLst>
            </p:cNvPr>
            <p:cNvSpPr/>
            <p:nvPr/>
          </p:nvSpPr>
          <p:spPr>
            <a:xfrm flipH="1">
              <a:off x="134430" y="4587422"/>
              <a:ext cx="136172" cy="239914"/>
            </a:xfrm>
            <a:custGeom>
              <a:avLst/>
              <a:gdLst/>
              <a:ahLst/>
              <a:cxnLst/>
              <a:rect l="l" t="t" r="r" b="b"/>
              <a:pathLst>
                <a:path w="3968" h="6991" extrusionOk="0">
                  <a:moveTo>
                    <a:pt x="3236" y="1"/>
                  </a:moveTo>
                  <a:cubicBezTo>
                    <a:pt x="3034" y="1"/>
                    <a:pt x="2817" y="171"/>
                    <a:pt x="2872" y="431"/>
                  </a:cubicBezTo>
                  <a:cubicBezTo>
                    <a:pt x="3214" y="2166"/>
                    <a:pt x="2438" y="5795"/>
                    <a:pt x="407" y="6297"/>
                  </a:cubicBezTo>
                  <a:cubicBezTo>
                    <a:pt x="1" y="6404"/>
                    <a:pt x="135" y="6991"/>
                    <a:pt x="509" y="6991"/>
                  </a:cubicBezTo>
                  <a:cubicBezTo>
                    <a:pt x="535" y="6991"/>
                    <a:pt x="561" y="6988"/>
                    <a:pt x="589" y="6982"/>
                  </a:cubicBezTo>
                  <a:cubicBezTo>
                    <a:pt x="3032" y="6366"/>
                    <a:pt x="3967" y="2371"/>
                    <a:pt x="3534" y="249"/>
                  </a:cubicBezTo>
                  <a:cubicBezTo>
                    <a:pt x="3497" y="76"/>
                    <a:pt x="3370" y="1"/>
                    <a:pt x="3236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28;p37">
              <a:extLst>
                <a:ext uri="{FF2B5EF4-FFF2-40B4-BE49-F238E27FC236}">
                  <a16:creationId xmlns:a16="http://schemas.microsoft.com/office/drawing/2014/main" id="{52F0BFBA-64BD-49E2-B94E-38E8F4566410}"/>
                </a:ext>
              </a:extLst>
            </p:cNvPr>
            <p:cNvSpPr/>
            <p:nvPr/>
          </p:nvSpPr>
          <p:spPr>
            <a:xfrm flipH="1">
              <a:off x="329221" y="4669374"/>
              <a:ext cx="190325" cy="42622"/>
            </a:xfrm>
            <a:custGeom>
              <a:avLst/>
              <a:gdLst/>
              <a:ahLst/>
              <a:cxnLst/>
              <a:rect l="l" t="t" r="r" b="b"/>
              <a:pathLst>
                <a:path w="5546" h="1242" extrusionOk="0">
                  <a:moveTo>
                    <a:pt x="5031" y="1"/>
                  </a:moveTo>
                  <a:cubicBezTo>
                    <a:pt x="4974" y="1"/>
                    <a:pt x="4914" y="16"/>
                    <a:pt x="4853" y="52"/>
                  </a:cubicBezTo>
                  <a:cubicBezTo>
                    <a:pt x="4229" y="407"/>
                    <a:pt x="3554" y="544"/>
                    <a:pt x="2868" y="544"/>
                  </a:cubicBezTo>
                  <a:cubicBezTo>
                    <a:pt x="2101" y="544"/>
                    <a:pt x="1320" y="372"/>
                    <a:pt x="585" y="143"/>
                  </a:cubicBezTo>
                  <a:cubicBezTo>
                    <a:pt x="551" y="134"/>
                    <a:pt x="518" y="130"/>
                    <a:pt x="487" y="130"/>
                  </a:cubicBezTo>
                  <a:cubicBezTo>
                    <a:pt x="126" y="130"/>
                    <a:pt x="1" y="702"/>
                    <a:pt x="379" y="828"/>
                  </a:cubicBezTo>
                  <a:cubicBezTo>
                    <a:pt x="1185" y="1070"/>
                    <a:pt x="2031" y="1242"/>
                    <a:pt x="2863" y="1242"/>
                  </a:cubicBezTo>
                  <a:cubicBezTo>
                    <a:pt x="3680" y="1242"/>
                    <a:pt x="4483" y="1075"/>
                    <a:pt x="5218" y="645"/>
                  </a:cubicBezTo>
                  <a:cubicBezTo>
                    <a:pt x="5546" y="453"/>
                    <a:pt x="5337" y="1"/>
                    <a:pt x="5031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Google Shape;3444;p45">
            <a:hlinkClick r:id="" action="ppaction://noaction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6" name="Google Shape;3446;p45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7" name="Google Shape;3447;p45">
            <a:hlinkClick r:id="" action="ppaction://noaction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8" name="Google Shape;3448;p45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399" name="Google Shape;3399;p45"/>
          <p:cNvGrpSpPr/>
          <p:nvPr/>
        </p:nvGrpSpPr>
        <p:grpSpPr>
          <a:xfrm rot="5614373">
            <a:off x="945542" y="4256249"/>
            <a:ext cx="1043129" cy="795263"/>
            <a:chOff x="5913226" y="4077344"/>
            <a:chExt cx="914289" cy="694967"/>
          </a:xfrm>
        </p:grpSpPr>
        <p:sp>
          <p:nvSpPr>
            <p:cNvPr id="3400" name="Google Shape;3400;p45"/>
            <p:cNvSpPr/>
            <p:nvPr/>
          </p:nvSpPr>
          <p:spPr>
            <a:xfrm>
              <a:off x="5913226" y="4077344"/>
              <a:ext cx="891397" cy="675677"/>
            </a:xfrm>
            <a:custGeom>
              <a:avLst/>
              <a:gdLst/>
              <a:ahLst/>
              <a:cxnLst/>
              <a:rect l="l" t="t" r="r" b="b"/>
              <a:pathLst>
                <a:path w="25975" h="19689" extrusionOk="0">
                  <a:moveTo>
                    <a:pt x="7300" y="1"/>
                  </a:moveTo>
                  <a:cubicBezTo>
                    <a:pt x="5044" y="1"/>
                    <a:pt x="8279" y="4954"/>
                    <a:pt x="8559" y="6222"/>
                  </a:cubicBezTo>
                  <a:cubicBezTo>
                    <a:pt x="6796" y="4606"/>
                    <a:pt x="2825" y="2102"/>
                    <a:pt x="1058" y="2102"/>
                  </a:cubicBezTo>
                  <a:cubicBezTo>
                    <a:pt x="355" y="2102"/>
                    <a:pt x="0" y="2499"/>
                    <a:pt x="273" y="3506"/>
                  </a:cubicBezTo>
                  <a:cubicBezTo>
                    <a:pt x="1072" y="6291"/>
                    <a:pt x="5363" y="8664"/>
                    <a:pt x="7783" y="10696"/>
                  </a:cubicBezTo>
                  <a:cubicBezTo>
                    <a:pt x="6094" y="11221"/>
                    <a:pt x="319" y="10878"/>
                    <a:pt x="3378" y="13412"/>
                  </a:cubicBezTo>
                  <a:cubicBezTo>
                    <a:pt x="5295" y="15033"/>
                    <a:pt x="9837" y="14485"/>
                    <a:pt x="11640" y="16014"/>
                  </a:cubicBezTo>
                  <a:cubicBezTo>
                    <a:pt x="10887" y="16197"/>
                    <a:pt x="7600" y="16562"/>
                    <a:pt x="7440" y="17521"/>
                  </a:cubicBezTo>
                  <a:cubicBezTo>
                    <a:pt x="7052" y="19164"/>
                    <a:pt x="11549" y="19552"/>
                    <a:pt x="12576" y="19552"/>
                  </a:cubicBezTo>
                  <a:cubicBezTo>
                    <a:pt x="13609" y="19627"/>
                    <a:pt x="14860" y="19649"/>
                    <a:pt x="16216" y="19649"/>
                  </a:cubicBezTo>
                  <a:cubicBezTo>
                    <a:pt x="18120" y="19649"/>
                    <a:pt x="20229" y="19606"/>
                    <a:pt x="22227" y="19606"/>
                  </a:cubicBezTo>
                  <a:cubicBezTo>
                    <a:pt x="23557" y="19606"/>
                    <a:pt x="24837" y="19625"/>
                    <a:pt x="25975" y="19689"/>
                  </a:cubicBezTo>
                  <a:cubicBezTo>
                    <a:pt x="25084" y="17543"/>
                    <a:pt x="24514" y="14576"/>
                    <a:pt x="24103" y="12202"/>
                  </a:cubicBezTo>
                  <a:cubicBezTo>
                    <a:pt x="23943" y="10947"/>
                    <a:pt x="23464" y="7295"/>
                    <a:pt x="22596" y="6336"/>
                  </a:cubicBezTo>
                  <a:cubicBezTo>
                    <a:pt x="22205" y="5940"/>
                    <a:pt x="21880" y="5777"/>
                    <a:pt x="21600" y="5777"/>
                  </a:cubicBezTo>
                  <a:cubicBezTo>
                    <a:pt x="20542" y="5777"/>
                    <a:pt x="20140" y="8103"/>
                    <a:pt x="19310" y="8915"/>
                  </a:cubicBezTo>
                  <a:cubicBezTo>
                    <a:pt x="18283" y="6176"/>
                    <a:pt x="17780" y="4601"/>
                    <a:pt x="16434" y="2707"/>
                  </a:cubicBezTo>
                  <a:cubicBezTo>
                    <a:pt x="15815" y="1739"/>
                    <a:pt x="15368" y="1351"/>
                    <a:pt x="15042" y="1351"/>
                  </a:cubicBezTo>
                  <a:cubicBezTo>
                    <a:pt x="13961" y="1351"/>
                    <a:pt x="14214" y="5620"/>
                    <a:pt x="13969" y="7181"/>
                  </a:cubicBezTo>
                  <a:cubicBezTo>
                    <a:pt x="12188" y="4487"/>
                    <a:pt x="10339" y="493"/>
                    <a:pt x="7783" y="59"/>
                  </a:cubicBezTo>
                  <a:cubicBezTo>
                    <a:pt x="7600" y="19"/>
                    <a:pt x="7439" y="1"/>
                    <a:pt x="7300" y="1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5"/>
            <p:cNvSpPr/>
            <p:nvPr/>
          </p:nvSpPr>
          <p:spPr>
            <a:xfrm>
              <a:off x="6022599" y="4229579"/>
              <a:ext cx="804917" cy="542731"/>
            </a:xfrm>
            <a:custGeom>
              <a:avLst/>
              <a:gdLst/>
              <a:ahLst/>
              <a:cxnLst/>
              <a:rect l="l" t="t" r="r" b="b"/>
              <a:pathLst>
                <a:path w="23455" h="15815" extrusionOk="0">
                  <a:moveTo>
                    <a:pt x="494" y="0"/>
                  </a:moveTo>
                  <a:cubicBezTo>
                    <a:pt x="193" y="0"/>
                    <a:pt x="0" y="452"/>
                    <a:pt x="328" y="645"/>
                  </a:cubicBezTo>
                  <a:cubicBezTo>
                    <a:pt x="8179" y="5141"/>
                    <a:pt x="15141" y="10962"/>
                    <a:pt x="22788" y="15755"/>
                  </a:cubicBezTo>
                  <a:cubicBezTo>
                    <a:pt x="22851" y="15796"/>
                    <a:pt x="22914" y="15814"/>
                    <a:pt x="22972" y="15814"/>
                  </a:cubicBezTo>
                  <a:cubicBezTo>
                    <a:pt x="23268" y="15814"/>
                    <a:pt x="23454" y="15352"/>
                    <a:pt x="23130" y="15162"/>
                  </a:cubicBezTo>
                  <a:cubicBezTo>
                    <a:pt x="15484" y="10368"/>
                    <a:pt x="8522" y="4525"/>
                    <a:pt x="670" y="51"/>
                  </a:cubicBezTo>
                  <a:cubicBezTo>
                    <a:pt x="609" y="16"/>
                    <a:pt x="550" y="0"/>
                    <a:pt x="494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5"/>
            <p:cNvSpPr/>
            <p:nvPr/>
          </p:nvSpPr>
          <p:spPr>
            <a:xfrm>
              <a:off x="6385548" y="4469464"/>
              <a:ext cx="17262" cy="14894"/>
            </a:xfrm>
            <a:custGeom>
              <a:avLst/>
              <a:gdLst/>
              <a:ahLst/>
              <a:cxnLst/>
              <a:rect l="l" t="t" r="r" b="b"/>
              <a:pathLst>
                <a:path w="503" h="434" extrusionOk="0">
                  <a:moveTo>
                    <a:pt x="502" y="0"/>
                  </a:moveTo>
                  <a:cubicBezTo>
                    <a:pt x="342" y="0"/>
                    <a:pt x="160" y="23"/>
                    <a:pt x="0" y="23"/>
                  </a:cubicBezTo>
                  <a:cubicBezTo>
                    <a:pt x="46" y="160"/>
                    <a:pt x="114" y="297"/>
                    <a:pt x="183" y="434"/>
                  </a:cubicBezTo>
                  <a:cubicBezTo>
                    <a:pt x="274" y="297"/>
                    <a:pt x="388" y="160"/>
                    <a:pt x="50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5"/>
            <p:cNvSpPr/>
            <p:nvPr/>
          </p:nvSpPr>
          <p:spPr>
            <a:xfrm>
              <a:off x="6117248" y="4185240"/>
              <a:ext cx="300415" cy="339537"/>
            </a:xfrm>
            <a:custGeom>
              <a:avLst/>
              <a:gdLst/>
              <a:ahLst/>
              <a:cxnLst/>
              <a:rect l="l" t="t" r="r" b="b"/>
              <a:pathLst>
                <a:path w="8754" h="9894" extrusionOk="0">
                  <a:moveTo>
                    <a:pt x="3300" y="1"/>
                  </a:moveTo>
                  <a:cubicBezTo>
                    <a:pt x="3062" y="1"/>
                    <a:pt x="2819" y="250"/>
                    <a:pt x="2979" y="522"/>
                  </a:cubicBezTo>
                  <a:cubicBezTo>
                    <a:pt x="4554" y="3055"/>
                    <a:pt x="6586" y="5543"/>
                    <a:pt x="7818" y="8305"/>
                  </a:cubicBezTo>
                  <a:cubicBezTo>
                    <a:pt x="7978" y="8305"/>
                    <a:pt x="8160" y="8282"/>
                    <a:pt x="8320" y="8282"/>
                  </a:cubicBezTo>
                  <a:cubicBezTo>
                    <a:pt x="8206" y="8442"/>
                    <a:pt x="8092" y="8579"/>
                    <a:pt x="8001" y="8716"/>
                  </a:cubicBezTo>
                  <a:cubicBezTo>
                    <a:pt x="7932" y="8579"/>
                    <a:pt x="7864" y="8442"/>
                    <a:pt x="7818" y="8305"/>
                  </a:cubicBezTo>
                  <a:cubicBezTo>
                    <a:pt x="5307" y="8374"/>
                    <a:pt x="2819" y="8556"/>
                    <a:pt x="400" y="9218"/>
                  </a:cubicBezTo>
                  <a:cubicBezTo>
                    <a:pt x="0" y="9323"/>
                    <a:pt x="124" y="9893"/>
                    <a:pt x="485" y="9893"/>
                  </a:cubicBezTo>
                  <a:cubicBezTo>
                    <a:pt x="516" y="9893"/>
                    <a:pt x="548" y="9889"/>
                    <a:pt x="582" y="9880"/>
                  </a:cubicBezTo>
                  <a:cubicBezTo>
                    <a:pt x="3116" y="9195"/>
                    <a:pt x="5718" y="9035"/>
                    <a:pt x="8320" y="8990"/>
                  </a:cubicBezTo>
                  <a:cubicBezTo>
                    <a:pt x="8526" y="8967"/>
                    <a:pt x="8754" y="8762"/>
                    <a:pt x="8663" y="8533"/>
                  </a:cubicBezTo>
                  <a:cubicBezTo>
                    <a:pt x="7453" y="5543"/>
                    <a:pt x="5284" y="2895"/>
                    <a:pt x="3573" y="156"/>
                  </a:cubicBezTo>
                  <a:cubicBezTo>
                    <a:pt x="3504" y="47"/>
                    <a:pt x="3403" y="1"/>
                    <a:pt x="330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5"/>
            <p:cNvSpPr/>
            <p:nvPr/>
          </p:nvSpPr>
          <p:spPr>
            <a:xfrm>
              <a:off x="6316775" y="4277659"/>
              <a:ext cx="225466" cy="320594"/>
            </a:xfrm>
            <a:custGeom>
              <a:avLst/>
              <a:gdLst/>
              <a:ahLst/>
              <a:cxnLst/>
              <a:rect l="l" t="t" r="r" b="b"/>
              <a:pathLst>
                <a:path w="6570" h="9342" extrusionOk="0">
                  <a:moveTo>
                    <a:pt x="4338" y="0"/>
                  </a:moveTo>
                  <a:cubicBezTo>
                    <a:pt x="4133" y="0"/>
                    <a:pt x="3921" y="170"/>
                    <a:pt x="3990" y="431"/>
                  </a:cubicBezTo>
                  <a:cubicBezTo>
                    <a:pt x="4469" y="2462"/>
                    <a:pt x="5177" y="4471"/>
                    <a:pt x="5633" y="6525"/>
                  </a:cubicBezTo>
                  <a:cubicBezTo>
                    <a:pt x="5747" y="7027"/>
                    <a:pt x="5816" y="7552"/>
                    <a:pt x="5862" y="8077"/>
                  </a:cubicBezTo>
                  <a:cubicBezTo>
                    <a:pt x="5862" y="8260"/>
                    <a:pt x="3807" y="8305"/>
                    <a:pt x="3602" y="8328"/>
                  </a:cubicBezTo>
                  <a:cubicBezTo>
                    <a:pt x="2529" y="8374"/>
                    <a:pt x="1479" y="8442"/>
                    <a:pt x="406" y="8671"/>
                  </a:cubicBezTo>
                  <a:cubicBezTo>
                    <a:pt x="1" y="8756"/>
                    <a:pt x="134" y="9341"/>
                    <a:pt x="509" y="9341"/>
                  </a:cubicBezTo>
                  <a:cubicBezTo>
                    <a:pt x="534" y="9341"/>
                    <a:pt x="561" y="9338"/>
                    <a:pt x="589" y="9333"/>
                  </a:cubicBezTo>
                  <a:cubicBezTo>
                    <a:pt x="2483" y="8945"/>
                    <a:pt x="4401" y="9059"/>
                    <a:pt x="6295" y="8785"/>
                  </a:cubicBezTo>
                  <a:cubicBezTo>
                    <a:pt x="6455" y="8762"/>
                    <a:pt x="6569" y="8579"/>
                    <a:pt x="6546" y="8442"/>
                  </a:cubicBezTo>
                  <a:cubicBezTo>
                    <a:pt x="6478" y="5635"/>
                    <a:pt x="5314" y="2941"/>
                    <a:pt x="4652" y="248"/>
                  </a:cubicBezTo>
                  <a:cubicBezTo>
                    <a:pt x="4606" y="75"/>
                    <a:pt x="4474" y="0"/>
                    <a:pt x="4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5"/>
            <p:cNvSpPr/>
            <p:nvPr/>
          </p:nvSpPr>
          <p:spPr>
            <a:xfrm>
              <a:off x="6664384" y="4677021"/>
              <a:ext cx="14139" cy="14928"/>
            </a:xfrm>
            <a:custGeom>
              <a:avLst/>
              <a:gdLst/>
              <a:ahLst/>
              <a:cxnLst/>
              <a:rect l="l" t="t" r="r" b="b"/>
              <a:pathLst>
                <a:path w="412" h="435" extrusionOk="0">
                  <a:moveTo>
                    <a:pt x="1" y="1"/>
                  </a:moveTo>
                  <a:cubicBezTo>
                    <a:pt x="24" y="161"/>
                    <a:pt x="47" y="298"/>
                    <a:pt x="69" y="435"/>
                  </a:cubicBezTo>
                  <a:cubicBezTo>
                    <a:pt x="184" y="275"/>
                    <a:pt x="298" y="138"/>
                    <a:pt x="412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5"/>
            <p:cNvSpPr/>
            <p:nvPr/>
          </p:nvSpPr>
          <p:spPr>
            <a:xfrm>
              <a:off x="6432530" y="4400622"/>
              <a:ext cx="258514" cy="304636"/>
            </a:xfrm>
            <a:custGeom>
              <a:avLst/>
              <a:gdLst/>
              <a:ahLst/>
              <a:cxnLst/>
              <a:rect l="l" t="t" r="r" b="b"/>
              <a:pathLst>
                <a:path w="7533" h="8877" extrusionOk="0">
                  <a:moveTo>
                    <a:pt x="6120" y="1"/>
                  </a:moveTo>
                  <a:cubicBezTo>
                    <a:pt x="5920" y="1"/>
                    <a:pt x="5689" y="171"/>
                    <a:pt x="5730" y="431"/>
                  </a:cubicBezTo>
                  <a:cubicBezTo>
                    <a:pt x="6072" y="2988"/>
                    <a:pt x="6323" y="5544"/>
                    <a:pt x="6757" y="8055"/>
                  </a:cubicBezTo>
                  <a:lnTo>
                    <a:pt x="7168" y="8055"/>
                  </a:lnTo>
                  <a:cubicBezTo>
                    <a:pt x="7054" y="8192"/>
                    <a:pt x="6940" y="8329"/>
                    <a:pt x="6825" y="8489"/>
                  </a:cubicBezTo>
                  <a:cubicBezTo>
                    <a:pt x="6803" y="8352"/>
                    <a:pt x="6780" y="8215"/>
                    <a:pt x="6757" y="8055"/>
                  </a:cubicBezTo>
                  <a:cubicBezTo>
                    <a:pt x="4657" y="8169"/>
                    <a:pt x="2557" y="8192"/>
                    <a:pt x="457" y="8192"/>
                  </a:cubicBezTo>
                  <a:cubicBezTo>
                    <a:pt x="1" y="8192"/>
                    <a:pt x="1" y="8877"/>
                    <a:pt x="457" y="8877"/>
                  </a:cubicBezTo>
                  <a:cubicBezTo>
                    <a:pt x="2694" y="8877"/>
                    <a:pt x="4931" y="8854"/>
                    <a:pt x="7168" y="8740"/>
                  </a:cubicBezTo>
                  <a:cubicBezTo>
                    <a:pt x="7396" y="8740"/>
                    <a:pt x="7533" y="8534"/>
                    <a:pt x="7487" y="8306"/>
                  </a:cubicBezTo>
                  <a:cubicBezTo>
                    <a:pt x="7008" y="5635"/>
                    <a:pt x="6757" y="2942"/>
                    <a:pt x="6392" y="249"/>
                  </a:cubicBezTo>
                  <a:cubicBezTo>
                    <a:pt x="6373" y="76"/>
                    <a:pt x="6254" y="1"/>
                    <a:pt x="612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07" name="Google Shape;3407;p45"/>
          <p:cNvGrpSpPr/>
          <p:nvPr/>
        </p:nvGrpSpPr>
        <p:grpSpPr>
          <a:xfrm rot="20375090">
            <a:off x="307536" y="4569433"/>
            <a:ext cx="431427" cy="611607"/>
            <a:chOff x="6055204" y="4369368"/>
            <a:chExt cx="545279" cy="773107"/>
          </a:xfrm>
        </p:grpSpPr>
        <p:sp>
          <p:nvSpPr>
            <p:cNvPr id="3408" name="Google Shape;3408;p45"/>
            <p:cNvSpPr/>
            <p:nvPr/>
          </p:nvSpPr>
          <p:spPr>
            <a:xfrm>
              <a:off x="6055204" y="4591716"/>
              <a:ext cx="257793" cy="151958"/>
            </a:xfrm>
            <a:custGeom>
              <a:avLst/>
              <a:gdLst/>
              <a:ahLst/>
              <a:cxnLst/>
              <a:rect l="l" t="t" r="r" b="b"/>
              <a:pathLst>
                <a:path w="7512" h="4428" extrusionOk="0">
                  <a:moveTo>
                    <a:pt x="2539" y="0"/>
                  </a:moveTo>
                  <a:cubicBezTo>
                    <a:pt x="1131" y="0"/>
                    <a:pt x="0" y="955"/>
                    <a:pt x="573" y="2673"/>
                  </a:cubicBezTo>
                  <a:cubicBezTo>
                    <a:pt x="981" y="3929"/>
                    <a:pt x="2197" y="4428"/>
                    <a:pt x="3532" y="4428"/>
                  </a:cubicBezTo>
                  <a:cubicBezTo>
                    <a:pt x="5035" y="4428"/>
                    <a:pt x="6689" y="3796"/>
                    <a:pt x="7511" y="2901"/>
                  </a:cubicBezTo>
                  <a:lnTo>
                    <a:pt x="7466" y="2810"/>
                  </a:lnTo>
                  <a:cubicBezTo>
                    <a:pt x="6507" y="1600"/>
                    <a:pt x="5001" y="596"/>
                    <a:pt x="3563" y="162"/>
                  </a:cubicBezTo>
                  <a:cubicBezTo>
                    <a:pt x="3218" y="53"/>
                    <a:pt x="2871" y="0"/>
                    <a:pt x="253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5"/>
            <p:cNvSpPr/>
            <p:nvPr/>
          </p:nvSpPr>
          <p:spPr>
            <a:xfrm>
              <a:off x="6081114" y="4369368"/>
              <a:ext cx="247120" cy="236551"/>
            </a:xfrm>
            <a:custGeom>
              <a:avLst/>
              <a:gdLst/>
              <a:ahLst/>
              <a:cxnLst/>
              <a:rect l="l" t="t" r="r" b="b"/>
              <a:pathLst>
                <a:path w="7201" h="6893" extrusionOk="0">
                  <a:moveTo>
                    <a:pt x="4723" y="0"/>
                  </a:moveTo>
                  <a:cubicBezTo>
                    <a:pt x="4407" y="0"/>
                    <a:pt x="4045" y="92"/>
                    <a:pt x="3629" y="296"/>
                  </a:cubicBezTo>
                  <a:cubicBezTo>
                    <a:pt x="0" y="2099"/>
                    <a:pt x="4451" y="5865"/>
                    <a:pt x="6232" y="6892"/>
                  </a:cubicBezTo>
                  <a:lnTo>
                    <a:pt x="6346" y="6892"/>
                  </a:lnTo>
                  <a:cubicBezTo>
                    <a:pt x="6791" y="5637"/>
                    <a:pt x="7201" y="0"/>
                    <a:pt x="4723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5"/>
            <p:cNvSpPr/>
            <p:nvPr/>
          </p:nvSpPr>
          <p:spPr>
            <a:xfrm>
              <a:off x="6436720" y="4482413"/>
              <a:ext cx="163763" cy="309921"/>
            </a:xfrm>
            <a:custGeom>
              <a:avLst/>
              <a:gdLst/>
              <a:ahLst/>
              <a:cxnLst/>
              <a:rect l="l" t="t" r="r" b="b"/>
              <a:pathLst>
                <a:path w="4772" h="9031" extrusionOk="0">
                  <a:moveTo>
                    <a:pt x="2488" y="1"/>
                  </a:moveTo>
                  <a:cubicBezTo>
                    <a:pt x="2069" y="1"/>
                    <a:pt x="1625" y="199"/>
                    <a:pt x="1188" y="677"/>
                  </a:cubicBezTo>
                  <a:cubicBezTo>
                    <a:pt x="1" y="1955"/>
                    <a:pt x="663" y="4466"/>
                    <a:pt x="914" y="5972"/>
                  </a:cubicBezTo>
                  <a:cubicBezTo>
                    <a:pt x="1074" y="6908"/>
                    <a:pt x="1485" y="8026"/>
                    <a:pt x="914" y="8825"/>
                  </a:cubicBezTo>
                  <a:lnTo>
                    <a:pt x="1005" y="9031"/>
                  </a:lnTo>
                  <a:cubicBezTo>
                    <a:pt x="1736" y="8711"/>
                    <a:pt x="2352" y="8392"/>
                    <a:pt x="2877" y="7775"/>
                  </a:cubicBezTo>
                  <a:cubicBezTo>
                    <a:pt x="3972" y="6543"/>
                    <a:pt x="4771" y="4694"/>
                    <a:pt x="4726" y="3050"/>
                  </a:cubicBezTo>
                  <a:cubicBezTo>
                    <a:pt x="4726" y="1690"/>
                    <a:pt x="3713" y="1"/>
                    <a:pt x="24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5"/>
            <p:cNvSpPr/>
            <p:nvPr/>
          </p:nvSpPr>
          <p:spPr>
            <a:xfrm>
              <a:off x="6229918" y="4464258"/>
              <a:ext cx="268740" cy="678217"/>
            </a:xfrm>
            <a:custGeom>
              <a:avLst/>
              <a:gdLst/>
              <a:ahLst/>
              <a:cxnLst/>
              <a:rect l="l" t="t" r="r" b="b"/>
              <a:pathLst>
                <a:path w="7831" h="19763" extrusionOk="0">
                  <a:moveTo>
                    <a:pt x="431" y="0"/>
                  </a:moveTo>
                  <a:cubicBezTo>
                    <a:pt x="224" y="0"/>
                    <a:pt x="0" y="176"/>
                    <a:pt x="69" y="452"/>
                  </a:cubicBezTo>
                  <a:cubicBezTo>
                    <a:pt x="1005" y="4264"/>
                    <a:pt x="3562" y="7231"/>
                    <a:pt x="5388" y="10632"/>
                  </a:cubicBezTo>
                  <a:cubicBezTo>
                    <a:pt x="6940" y="13463"/>
                    <a:pt x="7259" y="16772"/>
                    <a:pt x="6346" y="19763"/>
                  </a:cubicBezTo>
                  <a:lnTo>
                    <a:pt x="7077" y="19763"/>
                  </a:lnTo>
                  <a:cubicBezTo>
                    <a:pt x="7830" y="17229"/>
                    <a:pt x="7739" y="14444"/>
                    <a:pt x="6780" y="11933"/>
                  </a:cubicBezTo>
                  <a:cubicBezTo>
                    <a:pt x="5182" y="7779"/>
                    <a:pt x="1827" y="4652"/>
                    <a:pt x="731" y="247"/>
                  </a:cubicBezTo>
                  <a:cubicBezTo>
                    <a:pt x="695" y="76"/>
                    <a:pt x="567" y="0"/>
                    <a:pt x="43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5"/>
            <p:cNvSpPr/>
            <p:nvPr/>
          </p:nvSpPr>
          <p:spPr>
            <a:xfrm>
              <a:off x="6410261" y="4586397"/>
              <a:ext cx="136172" cy="239914"/>
            </a:xfrm>
            <a:custGeom>
              <a:avLst/>
              <a:gdLst/>
              <a:ahLst/>
              <a:cxnLst/>
              <a:rect l="l" t="t" r="r" b="b"/>
              <a:pathLst>
                <a:path w="3968" h="6991" extrusionOk="0">
                  <a:moveTo>
                    <a:pt x="3236" y="1"/>
                  </a:moveTo>
                  <a:cubicBezTo>
                    <a:pt x="3034" y="1"/>
                    <a:pt x="2817" y="171"/>
                    <a:pt x="2872" y="431"/>
                  </a:cubicBezTo>
                  <a:cubicBezTo>
                    <a:pt x="3214" y="2166"/>
                    <a:pt x="2438" y="5795"/>
                    <a:pt x="407" y="6297"/>
                  </a:cubicBezTo>
                  <a:cubicBezTo>
                    <a:pt x="1" y="6404"/>
                    <a:pt x="135" y="6991"/>
                    <a:pt x="509" y="6991"/>
                  </a:cubicBezTo>
                  <a:cubicBezTo>
                    <a:pt x="535" y="6991"/>
                    <a:pt x="561" y="6988"/>
                    <a:pt x="589" y="6982"/>
                  </a:cubicBezTo>
                  <a:cubicBezTo>
                    <a:pt x="3032" y="6366"/>
                    <a:pt x="3967" y="2371"/>
                    <a:pt x="3534" y="249"/>
                  </a:cubicBezTo>
                  <a:cubicBezTo>
                    <a:pt x="3497" y="76"/>
                    <a:pt x="3370" y="1"/>
                    <a:pt x="3236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5"/>
            <p:cNvSpPr/>
            <p:nvPr/>
          </p:nvSpPr>
          <p:spPr>
            <a:xfrm>
              <a:off x="6161316" y="4668349"/>
              <a:ext cx="190325" cy="42622"/>
            </a:xfrm>
            <a:custGeom>
              <a:avLst/>
              <a:gdLst/>
              <a:ahLst/>
              <a:cxnLst/>
              <a:rect l="l" t="t" r="r" b="b"/>
              <a:pathLst>
                <a:path w="5546" h="1242" extrusionOk="0">
                  <a:moveTo>
                    <a:pt x="5031" y="1"/>
                  </a:moveTo>
                  <a:cubicBezTo>
                    <a:pt x="4974" y="1"/>
                    <a:pt x="4914" y="16"/>
                    <a:pt x="4853" y="52"/>
                  </a:cubicBezTo>
                  <a:cubicBezTo>
                    <a:pt x="4229" y="407"/>
                    <a:pt x="3554" y="544"/>
                    <a:pt x="2868" y="544"/>
                  </a:cubicBezTo>
                  <a:cubicBezTo>
                    <a:pt x="2101" y="544"/>
                    <a:pt x="1320" y="372"/>
                    <a:pt x="585" y="143"/>
                  </a:cubicBezTo>
                  <a:cubicBezTo>
                    <a:pt x="551" y="134"/>
                    <a:pt x="518" y="130"/>
                    <a:pt x="487" y="130"/>
                  </a:cubicBezTo>
                  <a:cubicBezTo>
                    <a:pt x="126" y="130"/>
                    <a:pt x="1" y="702"/>
                    <a:pt x="379" y="828"/>
                  </a:cubicBezTo>
                  <a:cubicBezTo>
                    <a:pt x="1185" y="1070"/>
                    <a:pt x="2031" y="1242"/>
                    <a:pt x="2863" y="1242"/>
                  </a:cubicBezTo>
                  <a:cubicBezTo>
                    <a:pt x="3680" y="1242"/>
                    <a:pt x="4483" y="1075"/>
                    <a:pt x="5218" y="645"/>
                  </a:cubicBezTo>
                  <a:cubicBezTo>
                    <a:pt x="5546" y="453"/>
                    <a:pt x="5337" y="1"/>
                    <a:pt x="5031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14" name="Google Shape;3414;p45"/>
          <p:cNvGrpSpPr/>
          <p:nvPr/>
        </p:nvGrpSpPr>
        <p:grpSpPr>
          <a:xfrm rot="16199234">
            <a:off x="8256143" y="4223496"/>
            <a:ext cx="978454" cy="776707"/>
            <a:chOff x="8757948" y="1920174"/>
            <a:chExt cx="1090443" cy="865316"/>
          </a:xfrm>
        </p:grpSpPr>
        <p:sp>
          <p:nvSpPr>
            <p:cNvPr id="3415" name="Google Shape;3415;p45"/>
            <p:cNvSpPr/>
            <p:nvPr/>
          </p:nvSpPr>
          <p:spPr>
            <a:xfrm flipH="1">
              <a:off x="8767390" y="1920174"/>
              <a:ext cx="1081001" cy="865316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5"/>
            <p:cNvSpPr/>
            <p:nvPr/>
          </p:nvSpPr>
          <p:spPr>
            <a:xfrm flipH="1">
              <a:off x="8757948" y="2024330"/>
              <a:ext cx="905810" cy="749872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5"/>
            <p:cNvSpPr/>
            <p:nvPr/>
          </p:nvSpPr>
          <p:spPr>
            <a:xfrm flipH="1">
              <a:off x="8854329" y="2661689"/>
              <a:ext cx="13350" cy="12595"/>
            </a:xfrm>
            <a:custGeom>
              <a:avLst/>
              <a:gdLst/>
              <a:ahLst/>
              <a:cxnLst/>
              <a:rect l="l" t="t" r="r" b="b"/>
              <a:pathLst>
                <a:path w="389" h="367" extrusionOk="0">
                  <a:moveTo>
                    <a:pt x="1" y="1"/>
                  </a:moveTo>
                  <a:cubicBezTo>
                    <a:pt x="24" y="138"/>
                    <a:pt x="24" y="252"/>
                    <a:pt x="46" y="366"/>
                  </a:cubicBezTo>
                  <a:cubicBezTo>
                    <a:pt x="161" y="252"/>
                    <a:pt x="275" y="138"/>
                    <a:pt x="389" y="24"/>
                  </a:cubicBezTo>
                  <a:cubicBezTo>
                    <a:pt x="252" y="24"/>
                    <a:pt x="138" y="24"/>
                    <a:pt x="1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5"/>
            <p:cNvSpPr/>
            <p:nvPr/>
          </p:nvSpPr>
          <p:spPr>
            <a:xfrm flipH="1">
              <a:off x="8830825" y="2482445"/>
              <a:ext cx="237374" cy="203640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5"/>
            <p:cNvSpPr/>
            <p:nvPr/>
          </p:nvSpPr>
          <p:spPr>
            <a:xfrm flipH="1">
              <a:off x="8954572" y="2574761"/>
              <a:ext cx="14928" cy="14894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0" y="0"/>
                  </a:moveTo>
                  <a:cubicBezTo>
                    <a:pt x="0" y="160"/>
                    <a:pt x="0" y="297"/>
                    <a:pt x="0" y="434"/>
                  </a:cubicBezTo>
                  <a:cubicBezTo>
                    <a:pt x="137" y="320"/>
                    <a:pt x="297" y="206"/>
                    <a:pt x="434" y="92"/>
                  </a:cubicBezTo>
                  <a:cubicBezTo>
                    <a:pt x="297" y="69"/>
                    <a:pt x="137" y="46"/>
                    <a:pt x="0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5"/>
            <p:cNvSpPr/>
            <p:nvPr/>
          </p:nvSpPr>
          <p:spPr>
            <a:xfrm flipH="1">
              <a:off x="8942842" y="2350525"/>
              <a:ext cx="313353" cy="251170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5"/>
            <p:cNvSpPr/>
            <p:nvPr/>
          </p:nvSpPr>
          <p:spPr>
            <a:xfrm flipH="1">
              <a:off x="9131625" y="2185489"/>
              <a:ext cx="249076" cy="266338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5"/>
            <p:cNvSpPr/>
            <p:nvPr/>
          </p:nvSpPr>
          <p:spPr>
            <a:xfrm flipH="1">
              <a:off x="9303177" y="2296680"/>
              <a:ext cx="11771" cy="11771"/>
            </a:xfrm>
            <a:custGeom>
              <a:avLst/>
              <a:gdLst/>
              <a:ahLst/>
              <a:cxnLst/>
              <a:rect l="l" t="t" r="r" b="b"/>
              <a:pathLst>
                <a:path w="343" h="343" extrusionOk="0">
                  <a:moveTo>
                    <a:pt x="1" y="0"/>
                  </a:moveTo>
                  <a:cubicBezTo>
                    <a:pt x="1" y="114"/>
                    <a:pt x="1" y="229"/>
                    <a:pt x="1" y="343"/>
                  </a:cubicBezTo>
                  <a:cubicBezTo>
                    <a:pt x="115" y="229"/>
                    <a:pt x="229" y="114"/>
                    <a:pt x="34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5"/>
            <p:cNvSpPr/>
            <p:nvPr/>
          </p:nvSpPr>
          <p:spPr>
            <a:xfrm flipH="1">
              <a:off x="9289077" y="2126702"/>
              <a:ext cx="220902" cy="194271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5"/>
            <p:cNvSpPr/>
            <p:nvPr/>
          </p:nvSpPr>
          <p:spPr>
            <a:xfrm flipH="1">
              <a:off x="9475489" y="2156455"/>
              <a:ext cx="14928" cy="10227"/>
            </a:xfrm>
            <a:custGeom>
              <a:avLst/>
              <a:gdLst/>
              <a:ahLst/>
              <a:cxnLst/>
              <a:rect l="l" t="t" r="r" b="b"/>
              <a:pathLst>
                <a:path w="435" h="298" extrusionOk="0">
                  <a:moveTo>
                    <a:pt x="46" y="1"/>
                  </a:moveTo>
                  <a:cubicBezTo>
                    <a:pt x="23" y="92"/>
                    <a:pt x="23" y="183"/>
                    <a:pt x="1" y="297"/>
                  </a:cubicBezTo>
                  <a:cubicBezTo>
                    <a:pt x="160" y="206"/>
                    <a:pt x="297" y="138"/>
                    <a:pt x="434" y="46"/>
                  </a:cubicBezTo>
                  <a:cubicBezTo>
                    <a:pt x="297" y="23"/>
                    <a:pt x="183" y="23"/>
                    <a:pt x="46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5"/>
            <p:cNvSpPr/>
            <p:nvPr/>
          </p:nvSpPr>
          <p:spPr>
            <a:xfrm flipH="1">
              <a:off x="9459054" y="1995674"/>
              <a:ext cx="173132" cy="185555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5"/>
            <p:cNvSpPr/>
            <p:nvPr/>
          </p:nvSpPr>
          <p:spPr>
            <a:xfrm flipH="1">
              <a:off x="9343124" y="2090667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5"/>
            <p:cNvSpPr/>
            <p:nvPr/>
          </p:nvSpPr>
          <p:spPr>
            <a:xfrm flipH="1">
              <a:off x="9385404" y="2053055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5"/>
            <p:cNvSpPr/>
            <p:nvPr/>
          </p:nvSpPr>
          <p:spPr>
            <a:xfrm flipH="1">
              <a:off x="9333721" y="2041318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5"/>
            <p:cNvSpPr/>
            <p:nvPr/>
          </p:nvSpPr>
          <p:spPr>
            <a:xfrm flipH="1">
              <a:off x="9420649" y="2422010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5"/>
            <p:cNvSpPr/>
            <p:nvPr/>
          </p:nvSpPr>
          <p:spPr>
            <a:xfrm flipH="1">
              <a:off x="9467665" y="2387555"/>
              <a:ext cx="46260" cy="36033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5"/>
            <p:cNvSpPr/>
            <p:nvPr/>
          </p:nvSpPr>
          <p:spPr>
            <a:xfrm flipH="1">
              <a:off x="9405789" y="2369538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45"/>
            <p:cNvSpPr/>
            <p:nvPr/>
          </p:nvSpPr>
          <p:spPr>
            <a:xfrm flipH="1">
              <a:off x="9663485" y="1973162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2" y="0"/>
                  </a:moveTo>
                  <a:cubicBezTo>
                    <a:pt x="1" y="0"/>
                    <a:pt x="1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45"/>
            <p:cNvSpPr/>
            <p:nvPr/>
          </p:nvSpPr>
          <p:spPr>
            <a:xfrm flipH="1">
              <a:off x="9116727" y="2152543"/>
              <a:ext cx="45471" cy="36068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5"/>
            <p:cNvSpPr/>
            <p:nvPr/>
          </p:nvSpPr>
          <p:spPr>
            <a:xfrm flipH="1">
              <a:off x="9155129" y="2120421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45"/>
            <p:cNvSpPr/>
            <p:nvPr/>
          </p:nvSpPr>
          <p:spPr>
            <a:xfrm flipH="1">
              <a:off x="9244425" y="2591989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45"/>
            <p:cNvSpPr/>
            <p:nvPr/>
          </p:nvSpPr>
          <p:spPr>
            <a:xfrm flipH="1">
              <a:off x="9292196" y="2574761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37" name="Google Shape;3437;p45"/>
          <p:cNvGrpSpPr/>
          <p:nvPr/>
        </p:nvGrpSpPr>
        <p:grpSpPr>
          <a:xfrm rot="14859886" flipH="1">
            <a:off x="8490247" y="4694467"/>
            <a:ext cx="431460" cy="611630"/>
            <a:chOff x="6055204" y="4369368"/>
            <a:chExt cx="545279" cy="773107"/>
          </a:xfrm>
        </p:grpSpPr>
        <p:sp>
          <p:nvSpPr>
            <p:cNvPr id="3438" name="Google Shape;3438;p45"/>
            <p:cNvSpPr/>
            <p:nvPr/>
          </p:nvSpPr>
          <p:spPr>
            <a:xfrm>
              <a:off x="6055204" y="4591716"/>
              <a:ext cx="257793" cy="151958"/>
            </a:xfrm>
            <a:custGeom>
              <a:avLst/>
              <a:gdLst/>
              <a:ahLst/>
              <a:cxnLst/>
              <a:rect l="l" t="t" r="r" b="b"/>
              <a:pathLst>
                <a:path w="7512" h="4428" extrusionOk="0">
                  <a:moveTo>
                    <a:pt x="2539" y="0"/>
                  </a:moveTo>
                  <a:cubicBezTo>
                    <a:pt x="1131" y="0"/>
                    <a:pt x="0" y="955"/>
                    <a:pt x="573" y="2673"/>
                  </a:cubicBezTo>
                  <a:cubicBezTo>
                    <a:pt x="981" y="3929"/>
                    <a:pt x="2197" y="4428"/>
                    <a:pt x="3532" y="4428"/>
                  </a:cubicBezTo>
                  <a:cubicBezTo>
                    <a:pt x="5035" y="4428"/>
                    <a:pt x="6689" y="3796"/>
                    <a:pt x="7511" y="2901"/>
                  </a:cubicBezTo>
                  <a:lnTo>
                    <a:pt x="7466" y="2810"/>
                  </a:lnTo>
                  <a:cubicBezTo>
                    <a:pt x="6507" y="1600"/>
                    <a:pt x="5001" y="596"/>
                    <a:pt x="3563" y="162"/>
                  </a:cubicBezTo>
                  <a:cubicBezTo>
                    <a:pt x="3218" y="53"/>
                    <a:pt x="2871" y="0"/>
                    <a:pt x="253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5"/>
            <p:cNvSpPr/>
            <p:nvPr/>
          </p:nvSpPr>
          <p:spPr>
            <a:xfrm>
              <a:off x="6081114" y="4369368"/>
              <a:ext cx="247120" cy="236551"/>
            </a:xfrm>
            <a:custGeom>
              <a:avLst/>
              <a:gdLst/>
              <a:ahLst/>
              <a:cxnLst/>
              <a:rect l="l" t="t" r="r" b="b"/>
              <a:pathLst>
                <a:path w="7201" h="6893" extrusionOk="0">
                  <a:moveTo>
                    <a:pt x="4723" y="0"/>
                  </a:moveTo>
                  <a:cubicBezTo>
                    <a:pt x="4407" y="0"/>
                    <a:pt x="4045" y="92"/>
                    <a:pt x="3629" y="296"/>
                  </a:cubicBezTo>
                  <a:cubicBezTo>
                    <a:pt x="0" y="2099"/>
                    <a:pt x="4451" y="5865"/>
                    <a:pt x="6232" y="6892"/>
                  </a:cubicBezTo>
                  <a:lnTo>
                    <a:pt x="6346" y="6892"/>
                  </a:lnTo>
                  <a:cubicBezTo>
                    <a:pt x="6791" y="5637"/>
                    <a:pt x="7201" y="0"/>
                    <a:pt x="4723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5"/>
            <p:cNvSpPr/>
            <p:nvPr/>
          </p:nvSpPr>
          <p:spPr>
            <a:xfrm>
              <a:off x="6436720" y="4482413"/>
              <a:ext cx="163763" cy="309921"/>
            </a:xfrm>
            <a:custGeom>
              <a:avLst/>
              <a:gdLst/>
              <a:ahLst/>
              <a:cxnLst/>
              <a:rect l="l" t="t" r="r" b="b"/>
              <a:pathLst>
                <a:path w="4772" h="9031" extrusionOk="0">
                  <a:moveTo>
                    <a:pt x="2488" y="1"/>
                  </a:moveTo>
                  <a:cubicBezTo>
                    <a:pt x="2069" y="1"/>
                    <a:pt x="1625" y="199"/>
                    <a:pt x="1188" y="677"/>
                  </a:cubicBezTo>
                  <a:cubicBezTo>
                    <a:pt x="1" y="1955"/>
                    <a:pt x="663" y="4466"/>
                    <a:pt x="914" y="5972"/>
                  </a:cubicBezTo>
                  <a:cubicBezTo>
                    <a:pt x="1074" y="6908"/>
                    <a:pt x="1485" y="8026"/>
                    <a:pt x="914" y="8825"/>
                  </a:cubicBezTo>
                  <a:lnTo>
                    <a:pt x="1005" y="9031"/>
                  </a:lnTo>
                  <a:cubicBezTo>
                    <a:pt x="1736" y="8711"/>
                    <a:pt x="2352" y="8392"/>
                    <a:pt x="2877" y="7775"/>
                  </a:cubicBezTo>
                  <a:cubicBezTo>
                    <a:pt x="3972" y="6543"/>
                    <a:pt x="4771" y="4694"/>
                    <a:pt x="4726" y="3050"/>
                  </a:cubicBezTo>
                  <a:cubicBezTo>
                    <a:pt x="4726" y="1690"/>
                    <a:pt x="3713" y="1"/>
                    <a:pt x="24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5"/>
            <p:cNvSpPr/>
            <p:nvPr/>
          </p:nvSpPr>
          <p:spPr>
            <a:xfrm>
              <a:off x="6229918" y="4464258"/>
              <a:ext cx="268740" cy="678217"/>
            </a:xfrm>
            <a:custGeom>
              <a:avLst/>
              <a:gdLst/>
              <a:ahLst/>
              <a:cxnLst/>
              <a:rect l="l" t="t" r="r" b="b"/>
              <a:pathLst>
                <a:path w="7831" h="19763" extrusionOk="0">
                  <a:moveTo>
                    <a:pt x="431" y="0"/>
                  </a:moveTo>
                  <a:cubicBezTo>
                    <a:pt x="224" y="0"/>
                    <a:pt x="0" y="176"/>
                    <a:pt x="69" y="452"/>
                  </a:cubicBezTo>
                  <a:cubicBezTo>
                    <a:pt x="1005" y="4264"/>
                    <a:pt x="3562" y="7231"/>
                    <a:pt x="5388" y="10632"/>
                  </a:cubicBezTo>
                  <a:cubicBezTo>
                    <a:pt x="6940" y="13463"/>
                    <a:pt x="7259" y="16772"/>
                    <a:pt x="6346" y="19763"/>
                  </a:cubicBezTo>
                  <a:lnTo>
                    <a:pt x="7077" y="19763"/>
                  </a:lnTo>
                  <a:cubicBezTo>
                    <a:pt x="7830" y="17229"/>
                    <a:pt x="7739" y="14444"/>
                    <a:pt x="6780" y="11933"/>
                  </a:cubicBezTo>
                  <a:cubicBezTo>
                    <a:pt x="5182" y="7779"/>
                    <a:pt x="1827" y="4652"/>
                    <a:pt x="731" y="247"/>
                  </a:cubicBezTo>
                  <a:cubicBezTo>
                    <a:pt x="695" y="76"/>
                    <a:pt x="567" y="0"/>
                    <a:pt x="43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5"/>
            <p:cNvSpPr/>
            <p:nvPr/>
          </p:nvSpPr>
          <p:spPr>
            <a:xfrm>
              <a:off x="6410261" y="4586397"/>
              <a:ext cx="136172" cy="239914"/>
            </a:xfrm>
            <a:custGeom>
              <a:avLst/>
              <a:gdLst/>
              <a:ahLst/>
              <a:cxnLst/>
              <a:rect l="l" t="t" r="r" b="b"/>
              <a:pathLst>
                <a:path w="3968" h="6991" extrusionOk="0">
                  <a:moveTo>
                    <a:pt x="3236" y="1"/>
                  </a:moveTo>
                  <a:cubicBezTo>
                    <a:pt x="3034" y="1"/>
                    <a:pt x="2817" y="171"/>
                    <a:pt x="2872" y="431"/>
                  </a:cubicBezTo>
                  <a:cubicBezTo>
                    <a:pt x="3214" y="2166"/>
                    <a:pt x="2438" y="5795"/>
                    <a:pt x="407" y="6297"/>
                  </a:cubicBezTo>
                  <a:cubicBezTo>
                    <a:pt x="1" y="6404"/>
                    <a:pt x="135" y="6991"/>
                    <a:pt x="509" y="6991"/>
                  </a:cubicBezTo>
                  <a:cubicBezTo>
                    <a:pt x="535" y="6991"/>
                    <a:pt x="561" y="6988"/>
                    <a:pt x="589" y="6982"/>
                  </a:cubicBezTo>
                  <a:cubicBezTo>
                    <a:pt x="3032" y="6366"/>
                    <a:pt x="3967" y="2371"/>
                    <a:pt x="3534" y="249"/>
                  </a:cubicBezTo>
                  <a:cubicBezTo>
                    <a:pt x="3497" y="76"/>
                    <a:pt x="3370" y="1"/>
                    <a:pt x="3236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5"/>
            <p:cNvSpPr/>
            <p:nvPr/>
          </p:nvSpPr>
          <p:spPr>
            <a:xfrm>
              <a:off x="6161316" y="4668349"/>
              <a:ext cx="190325" cy="42622"/>
            </a:xfrm>
            <a:custGeom>
              <a:avLst/>
              <a:gdLst/>
              <a:ahLst/>
              <a:cxnLst/>
              <a:rect l="l" t="t" r="r" b="b"/>
              <a:pathLst>
                <a:path w="5546" h="1242" extrusionOk="0">
                  <a:moveTo>
                    <a:pt x="5031" y="1"/>
                  </a:moveTo>
                  <a:cubicBezTo>
                    <a:pt x="4974" y="1"/>
                    <a:pt x="4914" y="16"/>
                    <a:pt x="4853" y="52"/>
                  </a:cubicBezTo>
                  <a:cubicBezTo>
                    <a:pt x="4229" y="407"/>
                    <a:pt x="3554" y="544"/>
                    <a:pt x="2868" y="544"/>
                  </a:cubicBezTo>
                  <a:cubicBezTo>
                    <a:pt x="2101" y="544"/>
                    <a:pt x="1320" y="372"/>
                    <a:pt x="585" y="143"/>
                  </a:cubicBezTo>
                  <a:cubicBezTo>
                    <a:pt x="551" y="134"/>
                    <a:pt x="518" y="130"/>
                    <a:pt x="487" y="130"/>
                  </a:cubicBezTo>
                  <a:cubicBezTo>
                    <a:pt x="126" y="130"/>
                    <a:pt x="1" y="702"/>
                    <a:pt x="379" y="828"/>
                  </a:cubicBezTo>
                  <a:cubicBezTo>
                    <a:pt x="1185" y="1070"/>
                    <a:pt x="2031" y="1242"/>
                    <a:pt x="2863" y="1242"/>
                  </a:cubicBezTo>
                  <a:cubicBezTo>
                    <a:pt x="3680" y="1242"/>
                    <a:pt x="4483" y="1075"/>
                    <a:pt x="5218" y="645"/>
                  </a:cubicBezTo>
                  <a:cubicBezTo>
                    <a:pt x="5546" y="453"/>
                    <a:pt x="5337" y="1"/>
                    <a:pt x="5031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7B8F01D8-F59C-47A5-A42B-9CDB55340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5427"/>
            <a:ext cx="8520600" cy="5727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57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5591" y="168482"/>
            <a:ext cx="4306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 PHẨM THAM KHẢO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3E2FD0-B400-44BB-97F0-54561645F3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6771" r="2678"/>
          <a:stretch/>
        </p:blipFill>
        <p:spPr>
          <a:xfrm>
            <a:off x="1513173" y="2849888"/>
            <a:ext cx="2837737" cy="209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9F86C7-BD7C-4703-914F-39201FA132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953" t="3348" r="2219" b="2455"/>
          <a:stretch/>
        </p:blipFill>
        <p:spPr>
          <a:xfrm>
            <a:off x="5133903" y="2849888"/>
            <a:ext cx="2837737" cy="209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BFE258-67B9-4C8A-AA43-722B44E804B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6429" t="9365" r="2025" b="3276"/>
          <a:stretch/>
        </p:blipFill>
        <p:spPr>
          <a:xfrm>
            <a:off x="1513174" y="702132"/>
            <a:ext cx="2837736" cy="1893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BA1FF7-EFF0-4DDD-952F-80D1A80CAD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7645" t="16964" r="8817" b="10491"/>
          <a:stretch/>
        </p:blipFill>
        <p:spPr>
          <a:xfrm>
            <a:off x="5133903" y="702132"/>
            <a:ext cx="2837737" cy="1893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23147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AB2FF8-AB98-4CB2-8666-0A06DFB64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350" y="310241"/>
            <a:ext cx="3223078" cy="2001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FF6C61-4547-48DF-A826-E96C54F27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215" y="310241"/>
            <a:ext cx="2001271" cy="2001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5D5317-5F33-4159-841F-0CEA811A0C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510" y="2571750"/>
            <a:ext cx="3778448" cy="2290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ADDE6A-7F69-4CDE-9B58-FDD065181C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3273" y="326569"/>
            <a:ext cx="2819365" cy="1958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93E8FF-1B78-4A95-A8BC-C8FFC9B5A4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9056" y="2593295"/>
            <a:ext cx="3876325" cy="2239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305664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5" name="Google Shape;975;p28"/>
          <p:cNvGrpSpPr/>
          <p:nvPr/>
        </p:nvGrpSpPr>
        <p:grpSpPr>
          <a:xfrm>
            <a:off x="6972117" y="1156683"/>
            <a:ext cx="2148090" cy="3315461"/>
            <a:chOff x="6972117" y="1156683"/>
            <a:chExt cx="2148090" cy="3315461"/>
          </a:xfrm>
        </p:grpSpPr>
        <p:grpSp>
          <p:nvGrpSpPr>
            <p:cNvPr id="976" name="Google Shape;976;p28"/>
            <p:cNvGrpSpPr/>
            <p:nvPr/>
          </p:nvGrpSpPr>
          <p:grpSpPr>
            <a:xfrm rot="-4993068">
              <a:off x="6902486" y="1537064"/>
              <a:ext cx="1482911" cy="1176757"/>
              <a:chOff x="8757948" y="1920174"/>
              <a:chExt cx="1090443" cy="865316"/>
            </a:xfrm>
          </p:grpSpPr>
          <p:sp>
            <p:nvSpPr>
              <p:cNvPr id="977" name="Google Shape;977;p28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8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8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8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8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8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8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8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9" name="Google Shape;999;p28"/>
            <p:cNvGrpSpPr/>
            <p:nvPr/>
          </p:nvGrpSpPr>
          <p:grpSpPr>
            <a:xfrm rot="5400000">
              <a:off x="8080652" y="2467654"/>
              <a:ext cx="1179616" cy="899496"/>
              <a:chOff x="5913226" y="4077344"/>
              <a:chExt cx="914289" cy="694967"/>
            </a:xfrm>
          </p:grpSpPr>
          <p:sp>
            <p:nvSpPr>
              <p:cNvPr id="1000" name="Google Shape;1000;p28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8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8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8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8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8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8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28"/>
            <p:cNvGrpSpPr/>
            <p:nvPr/>
          </p:nvGrpSpPr>
          <p:grpSpPr>
            <a:xfrm rot="1306680">
              <a:off x="8050728" y="1222214"/>
              <a:ext cx="579647" cy="1176850"/>
              <a:chOff x="6358918" y="3044707"/>
              <a:chExt cx="579665" cy="1176886"/>
            </a:xfrm>
          </p:grpSpPr>
          <p:sp>
            <p:nvSpPr>
              <p:cNvPr id="1008" name="Google Shape;1008;p28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8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8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8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8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8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8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8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7" name="Google Shape;1017;p28"/>
            <p:cNvGrpSpPr/>
            <p:nvPr/>
          </p:nvGrpSpPr>
          <p:grpSpPr>
            <a:xfrm>
              <a:off x="7197757" y="2219658"/>
              <a:ext cx="1463624" cy="2252486"/>
              <a:chOff x="2080150" y="238650"/>
              <a:chExt cx="3386450" cy="5211675"/>
            </a:xfrm>
          </p:grpSpPr>
          <p:sp>
            <p:nvSpPr>
              <p:cNvPr id="1018" name="Google Shape;1018;p28"/>
              <p:cNvSpPr/>
              <p:nvPr/>
            </p:nvSpPr>
            <p:spPr>
              <a:xfrm>
                <a:off x="2080150" y="4111200"/>
                <a:ext cx="3386450" cy="1339125"/>
              </a:xfrm>
              <a:custGeom>
                <a:avLst/>
                <a:gdLst/>
                <a:ahLst/>
                <a:cxnLst/>
                <a:rect l="l" t="t" r="r" b="b"/>
                <a:pathLst>
                  <a:path w="135458" h="53565" extrusionOk="0">
                    <a:moveTo>
                      <a:pt x="30567" y="1"/>
                    </a:moveTo>
                    <a:cubicBezTo>
                      <a:pt x="30370" y="1"/>
                      <a:pt x="30171" y="14"/>
                      <a:pt x="29972" y="42"/>
                    </a:cubicBezTo>
                    <a:cubicBezTo>
                      <a:pt x="29972" y="42"/>
                      <a:pt x="29218" y="209"/>
                      <a:pt x="27962" y="377"/>
                    </a:cubicBezTo>
                    <a:cubicBezTo>
                      <a:pt x="27627" y="377"/>
                      <a:pt x="27209" y="460"/>
                      <a:pt x="26790" y="544"/>
                    </a:cubicBezTo>
                    <a:cubicBezTo>
                      <a:pt x="26372" y="628"/>
                      <a:pt x="25869" y="712"/>
                      <a:pt x="25367" y="795"/>
                    </a:cubicBezTo>
                    <a:cubicBezTo>
                      <a:pt x="24781" y="879"/>
                      <a:pt x="24279" y="1047"/>
                      <a:pt x="23609" y="1130"/>
                    </a:cubicBezTo>
                    <a:cubicBezTo>
                      <a:pt x="23023" y="1298"/>
                      <a:pt x="22437" y="1465"/>
                      <a:pt x="21767" y="1633"/>
                    </a:cubicBezTo>
                    <a:cubicBezTo>
                      <a:pt x="19172" y="2386"/>
                      <a:pt x="15907" y="3391"/>
                      <a:pt x="12474" y="5400"/>
                    </a:cubicBezTo>
                    <a:cubicBezTo>
                      <a:pt x="11637" y="5902"/>
                      <a:pt x="10716" y="6405"/>
                      <a:pt x="9879" y="7074"/>
                    </a:cubicBezTo>
                    <a:cubicBezTo>
                      <a:pt x="9460" y="7409"/>
                      <a:pt x="8958" y="7744"/>
                      <a:pt x="8539" y="8079"/>
                    </a:cubicBezTo>
                    <a:cubicBezTo>
                      <a:pt x="8121" y="8414"/>
                      <a:pt x="7702" y="8832"/>
                      <a:pt x="7284" y="9167"/>
                    </a:cubicBezTo>
                    <a:cubicBezTo>
                      <a:pt x="5609" y="10758"/>
                      <a:pt x="3935" y="12684"/>
                      <a:pt x="2763" y="14944"/>
                    </a:cubicBezTo>
                    <a:cubicBezTo>
                      <a:pt x="1507" y="17204"/>
                      <a:pt x="586" y="19800"/>
                      <a:pt x="251" y="22562"/>
                    </a:cubicBezTo>
                    <a:cubicBezTo>
                      <a:pt x="167" y="23232"/>
                      <a:pt x="84" y="23902"/>
                      <a:pt x="84" y="24572"/>
                    </a:cubicBezTo>
                    <a:lnTo>
                      <a:pt x="0" y="25074"/>
                    </a:lnTo>
                    <a:lnTo>
                      <a:pt x="0" y="25158"/>
                    </a:lnTo>
                    <a:cubicBezTo>
                      <a:pt x="0" y="25215"/>
                      <a:pt x="0" y="25628"/>
                      <a:pt x="0" y="25628"/>
                    </a:cubicBezTo>
                    <a:lnTo>
                      <a:pt x="0" y="25660"/>
                    </a:lnTo>
                    <a:lnTo>
                      <a:pt x="0" y="25911"/>
                    </a:lnTo>
                    <a:lnTo>
                      <a:pt x="84" y="26748"/>
                    </a:lnTo>
                    <a:lnTo>
                      <a:pt x="167" y="27669"/>
                    </a:lnTo>
                    <a:lnTo>
                      <a:pt x="419" y="28925"/>
                    </a:lnTo>
                    <a:lnTo>
                      <a:pt x="670" y="30181"/>
                    </a:lnTo>
                    <a:cubicBezTo>
                      <a:pt x="753" y="30432"/>
                      <a:pt x="753" y="30600"/>
                      <a:pt x="837" y="30851"/>
                    </a:cubicBezTo>
                    <a:lnTo>
                      <a:pt x="1088" y="31353"/>
                    </a:lnTo>
                    <a:cubicBezTo>
                      <a:pt x="1340" y="32023"/>
                      <a:pt x="1674" y="32776"/>
                      <a:pt x="2009" y="33446"/>
                    </a:cubicBezTo>
                    <a:cubicBezTo>
                      <a:pt x="2428" y="34116"/>
                      <a:pt x="2846" y="34702"/>
                      <a:pt x="3181" y="35372"/>
                    </a:cubicBezTo>
                    <a:cubicBezTo>
                      <a:pt x="3600" y="36041"/>
                      <a:pt x="4102" y="36544"/>
                      <a:pt x="4605" y="37130"/>
                    </a:cubicBezTo>
                    <a:cubicBezTo>
                      <a:pt x="5107" y="37716"/>
                      <a:pt x="5525" y="38302"/>
                      <a:pt x="6112" y="38804"/>
                    </a:cubicBezTo>
                    <a:cubicBezTo>
                      <a:pt x="6614" y="39223"/>
                      <a:pt x="7200" y="39725"/>
                      <a:pt x="7702" y="40227"/>
                    </a:cubicBezTo>
                    <a:cubicBezTo>
                      <a:pt x="8288" y="40730"/>
                      <a:pt x="8874" y="41148"/>
                      <a:pt x="9460" y="41567"/>
                    </a:cubicBezTo>
                    <a:cubicBezTo>
                      <a:pt x="10632" y="42488"/>
                      <a:pt x="11888" y="43157"/>
                      <a:pt x="13144" y="43911"/>
                    </a:cubicBezTo>
                    <a:cubicBezTo>
                      <a:pt x="18167" y="46757"/>
                      <a:pt x="23776" y="48515"/>
                      <a:pt x="29469" y="49520"/>
                    </a:cubicBezTo>
                    <a:cubicBezTo>
                      <a:pt x="34614" y="50504"/>
                      <a:pt x="39895" y="50872"/>
                      <a:pt x="45190" y="50872"/>
                    </a:cubicBezTo>
                    <a:cubicBezTo>
                      <a:pt x="45754" y="50872"/>
                      <a:pt x="46319" y="50868"/>
                      <a:pt x="46883" y="50860"/>
                    </a:cubicBezTo>
                    <a:lnTo>
                      <a:pt x="51236" y="50776"/>
                    </a:lnTo>
                    <a:cubicBezTo>
                      <a:pt x="52659" y="50692"/>
                      <a:pt x="53999" y="50608"/>
                      <a:pt x="55506" y="50441"/>
                    </a:cubicBezTo>
                    <a:cubicBezTo>
                      <a:pt x="58436" y="50190"/>
                      <a:pt x="61199" y="49855"/>
                      <a:pt x="63962" y="49436"/>
                    </a:cubicBezTo>
                    <a:cubicBezTo>
                      <a:pt x="69571" y="48683"/>
                      <a:pt x="75012" y="47595"/>
                      <a:pt x="80203" y="46674"/>
                    </a:cubicBezTo>
                    <a:cubicBezTo>
                      <a:pt x="85394" y="45753"/>
                      <a:pt x="90417" y="44916"/>
                      <a:pt x="95189" y="44413"/>
                    </a:cubicBezTo>
                    <a:cubicBezTo>
                      <a:pt x="98521" y="44069"/>
                      <a:pt x="101695" y="43842"/>
                      <a:pt x="104684" y="43842"/>
                    </a:cubicBezTo>
                    <a:cubicBezTo>
                      <a:pt x="106051" y="43842"/>
                      <a:pt x="107380" y="43890"/>
                      <a:pt x="108668" y="43995"/>
                    </a:cubicBezTo>
                    <a:cubicBezTo>
                      <a:pt x="112854" y="44246"/>
                      <a:pt x="116621" y="44916"/>
                      <a:pt x="119802" y="45920"/>
                    </a:cubicBezTo>
                    <a:cubicBezTo>
                      <a:pt x="123067" y="46925"/>
                      <a:pt x="125746" y="48181"/>
                      <a:pt x="127923" y="49269"/>
                    </a:cubicBezTo>
                    <a:cubicBezTo>
                      <a:pt x="129011" y="49855"/>
                      <a:pt x="129932" y="50357"/>
                      <a:pt x="130686" y="50943"/>
                    </a:cubicBezTo>
                    <a:cubicBezTo>
                      <a:pt x="131523" y="51446"/>
                      <a:pt x="132193" y="51864"/>
                      <a:pt x="132695" y="52283"/>
                    </a:cubicBezTo>
                    <a:cubicBezTo>
                      <a:pt x="133783" y="53036"/>
                      <a:pt x="134369" y="53455"/>
                      <a:pt x="134369" y="53455"/>
                    </a:cubicBezTo>
                    <a:cubicBezTo>
                      <a:pt x="134474" y="53524"/>
                      <a:pt x="134606" y="53565"/>
                      <a:pt x="134738" y="53565"/>
                    </a:cubicBezTo>
                    <a:cubicBezTo>
                      <a:pt x="134924" y="53565"/>
                      <a:pt x="135109" y="53484"/>
                      <a:pt x="135207" y="53287"/>
                    </a:cubicBezTo>
                    <a:cubicBezTo>
                      <a:pt x="135458" y="53036"/>
                      <a:pt x="135374" y="52618"/>
                      <a:pt x="135123" y="52450"/>
                    </a:cubicBezTo>
                    <a:cubicBezTo>
                      <a:pt x="135123" y="52450"/>
                      <a:pt x="134537" y="52032"/>
                      <a:pt x="133532" y="51195"/>
                    </a:cubicBezTo>
                    <a:cubicBezTo>
                      <a:pt x="133030" y="50776"/>
                      <a:pt x="132360" y="50274"/>
                      <a:pt x="131523" y="49688"/>
                    </a:cubicBezTo>
                    <a:cubicBezTo>
                      <a:pt x="130770" y="49102"/>
                      <a:pt x="129765" y="48515"/>
                      <a:pt x="128677" y="47929"/>
                    </a:cubicBezTo>
                    <a:cubicBezTo>
                      <a:pt x="126500" y="46590"/>
                      <a:pt x="123821" y="45167"/>
                      <a:pt x="120472" y="44078"/>
                    </a:cubicBezTo>
                    <a:cubicBezTo>
                      <a:pt x="117123" y="42906"/>
                      <a:pt x="113188" y="41985"/>
                      <a:pt x="108919" y="41483"/>
                    </a:cubicBezTo>
                    <a:cubicBezTo>
                      <a:pt x="106619" y="41218"/>
                      <a:pt x="104226" y="41116"/>
                      <a:pt x="101752" y="41116"/>
                    </a:cubicBezTo>
                    <a:cubicBezTo>
                      <a:pt x="99542" y="41116"/>
                      <a:pt x="97268" y="41197"/>
                      <a:pt x="94938" y="41316"/>
                    </a:cubicBezTo>
                    <a:cubicBezTo>
                      <a:pt x="90082" y="41650"/>
                      <a:pt x="84891" y="42237"/>
                      <a:pt x="79617" y="42990"/>
                    </a:cubicBezTo>
                    <a:cubicBezTo>
                      <a:pt x="74343" y="43660"/>
                      <a:pt x="68985" y="44497"/>
                      <a:pt x="63459" y="44999"/>
                    </a:cubicBezTo>
                    <a:cubicBezTo>
                      <a:pt x="60696" y="45334"/>
                      <a:pt x="57934" y="45502"/>
                      <a:pt x="55171" y="45669"/>
                    </a:cubicBezTo>
                    <a:cubicBezTo>
                      <a:pt x="53832" y="45753"/>
                      <a:pt x="52408" y="45753"/>
                      <a:pt x="50985" y="45753"/>
                    </a:cubicBezTo>
                    <a:lnTo>
                      <a:pt x="46883" y="45669"/>
                    </a:lnTo>
                    <a:cubicBezTo>
                      <a:pt x="41357" y="45502"/>
                      <a:pt x="35916" y="44916"/>
                      <a:pt x="30725" y="43743"/>
                    </a:cubicBezTo>
                    <a:cubicBezTo>
                      <a:pt x="25534" y="42571"/>
                      <a:pt x="20595" y="40730"/>
                      <a:pt x="16409" y="38218"/>
                    </a:cubicBezTo>
                    <a:cubicBezTo>
                      <a:pt x="15404" y="37548"/>
                      <a:pt x="14400" y="36878"/>
                      <a:pt x="13563" y="36125"/>
                    </a:cubicBezTo>
                    <a:cubicBezTo>
                      <a:pt x="13144" y="35790"/>
                      <a:pt x="12642" y="35455"/>
                      <a:pt x="12223" y="35037"/>
                    </a:cubicBezTo>
                    <a:lnTo>
                      <a:pt x="11051" y="33865"/>
                    </a:lnTo>
                    <a:cubicBezTo>
                      <a:pt x="9628" y="32274"/>
                      <a:pt x="8456" y="30600"/>
                      <a:pt x="7953" y="28925"/>
                    </a:cubicBezTo>
                    <a:lnTo>
                      <a:pt x="7786" y="28590"/>
                    </a:lnTo>
                    <a:cubicBezTo>
                      <a:pt x="7786" y="28507"/>
                      <a:pt x="7786" y="28423"/>
                      <a:pt x="7786" y="28339"/>
                    </a:cubicBezTo>
                    <a:cubicBezTo>
                      <a:pt x="7786" y="28172"/>
                      <a:pt x="7702" y="28004"/>
                      <a:pt x="7702" y="27837"/>
                    </a:cubicBezTo>
                    <a:cubicBezTo>
                      <a:pt x="7618" y="27669"/>
                      <a:pt x="7618" y="27502"/>
                      <a:pt x="7535" y="27334"/>
                    </a:cubicBezTo>
                    <a:lnTo>
                      <a:pt x="7535" y="26497"/>
                    </a:lnTo>
                    <a:lnTo>
                      <a:pt x="7535" y="25583"/>
                    </a:lnTo>
                    <a:cubicBezTo>
                      <a:pt x="7535" y="25583"/>
                      <a:pt x="7535" y="25193"/>
                      <a:pt x="7535" y="25158"/>
                    </a:cubicBezTo>
                    <a:cubicBezTo>
                      <a:pt x="7618" y="24655"/>
                      <a:pt x="7702" y="24237"/>
                      <a:pt x="7786" y="23734"/>
                    </a:cubicBezTo>
                    <a:cubicBezTo>
                      <a:pt x="8121" y="21893"/>
                      <a:pt x="8791" y="20302"/>
                      <a:pt x="9628" y="18879"/>
                    </a:cubicBezTo>
                    <a:cubicBezTo>
                      <a:pt x="11302" y="16032"/>
                      <a:pt x="13981" y="14107"/>
                      <a:pt x="16493" y="12767"/>
                    </a:cubicBezTo>
                    <a:cubicBezTo>
                      <a:pt x="19088" y="11344"/>
                      <a:pt x="21683" y="10674"/>
                      <a:pt x="23860" y="10172"/>
                    </a:cubicBezTo>
                    <a:cubicBezTo>
                      <a:pt x="24446" y="10004"/>
                      <a:pt x="24948" y="9921"/>
                      <a:pt x="25451" y="9837"/>
                    </a:cubicBezTo>
                    <a:cubicBezTo>
                      <a:pt x="25869" y="9753"/>
                      <a:pt x="26372" y="9670"/>
                      <a:pt x="26790" y="9586"/>
                    </a:cubicBezTo>
                    <a:cubicBezTo>
                      <a:pt x="27209" y="9586"/>
                      <a:pt x="27544" y="9502"/>
                      <a:pt x="27879" y="9418"/>
                    </a:cubicBezTo>
                    <a:cubicBezTo>
                      <a:pt x="28297" y="9418"/>
                      <a:pt x="28716" y="9335"/>
                      <a:pt x="29051" y="9335"/>
                    </a:cubicBezTo>
                    <a:cubicBezTo>
                      <a:pt x="30306" y="9167"/>
                      <a:pt x="31060" y="9167"/>
                      <a:pt x="31060" y="9167"/>
                    </a:cubicBezTo>
                    <a:cubicBezTo>
                      <a:pt x="31060" y="9167"/>
                      <a:pt x="31144" y="9084"/>
                      <a:pt x="31227" y="9084"/>
                    </a:cubicBezTo>
                    <a:cubicBezTo>
                      <a:pt x="33739" y="8749"/>
                      <a:pt x="35497" y="6405"/>
                      <a:pt x="35078" y="3977"/>
                    </a:cubicBezTo>
                    <a:cubicBezTo>
                      <a:pt x="34771" y="1671"/>
                      <a:pt x="32771" y="1"/>
                      <a:pt x="30567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2378650" y="4341600"/>
                <a:ext cx="1010075" cy="534000"/>
              </a:xfrm>
              <a:custGeom>
                <a:avLst/>
                <a:gdLst/>
                <a:ahLst/>
                <a:cxnLst/>
                <a:rect l="l" t="t" r="r" b="b"/>
                <a:pathLst>
                  <a:path w="40403" h="21360" extrusionOk="0">
                    <a:moveTo>
                      <a:pt x="29625" y="1"/>
                    </a:moveTo>
                    <a:cubicBezTo>
                      <a:pt x="27729" y="1"/>
                      <a:pt x="25632" y="467"/>
                      <a:pt x="23390" y="1626"/>
                    </a:cubicBezTo>
                    <a:cubicBezTo>
                      <a:pt x="23390" y="1626"/>
                      <a:pt x="534" y="15691"/>
                      <a:pt x="199" y="18956"/>
                    </a:cubicBezTo>
                    <a:cubicBezTo>
                      <a:pt x="0" y="20507"/>
                      <a:pt x="2391" y="21359"/>
                      <a:pt x="6168" y="21359"/>
                    </a:cubicBezTo>
                    <a:cubicBezTo>
                      <a:pt x="10339" y="21359"/>
                      <a:pt x="16202" y="20320"/>
                      <a:pt x="22134" y="18035"/>
                    </a:cubicBezTo>
                    <a:cubicBezTo>
                      <a:pt x="33436" y="13681"/>
                      <a:pt x="39296" y="9579"/>
                      <a:pt x="39882" y="7402"/>
                    </a:cubicBezTo>
                    <a:cubicBezTo>
                      <a:pt x="40403" y="5646"/>
                      <a:pt x="36225" y="1"/>
                      <a:pt x="29625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4183125" y="4341600"/>
                <a:ext cx="1010100" cy="534000"/>
              </a:xfrm>
              <a:custGeom>
                <a:avLst/>
                <a:gdLst/>
                <a:ahLst/>
                <a:cxnLst/>
                <a:rect l="l" t="t" r="r" b="b"/>
                <a:pathLst>
                  <a:path w="40404" h="21360" extrusionOk="0">
                    <a:moveTo>
                      <a:pt x="10778" y="1"/>
                    </a:moveTo>
                    <a:cubicBezTo>
                      <a:pt x="4179" y="1"/>
                      <a:pt x="1" y="5646"/>
                      <a:pt x="521" y="7402"/>
                    </a:cubicBezTo>
                    <a:cubicBezTo>
                      <a:pt x="1107" y="9579"/>
                      <a:pt x="6968" y="13681"/>
                      <a:pt x="18270" y="18035"/>
                    </a:cubicBezTo>
                    <a:cubicBezTo>
                      <a:pt x="24202" y="20320"/>
                      <a:pt x="30064" y="21359"/>
                      <a:pt x="34236" y="21359"/>
                    </a:cubicBezTo>
                    <a:cubicBezTo>
                      <a:pt x="38012" y="21359"/>
                      <a:pt x="40403" y="20507"/>
                      <a:pt x="40204" y="18956"/>
                    </a:cubicBezTo>
                    <a:cubicBezTo>
                      <a:pt x="39869" y="15691"/>
                      <a:pt x="17014" y="1626"/>
                      <a:pt x="17014" y="1626"/>
                    </a:cubicBezTo>
                    <a:cubicBezTo>
                      <a:pt x="14771" y="467"/>
                      <a:pt x="12675" y="1"/>
                      <a:pt x="10778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2358500" y="2000400"/>
                <a:ext cx="2854850" cy="2603700"/>
              </a:xfrm>
              <a:custGeom>
                <a:avLst/>
                <a:gdLst/>
                <a:ahLst/>
                <a:cxnLst/>
                <a:rect l="l" t="t" r="r" b="b"/>
                <a:pathLst>
                  <a:path w="114194" h="104148" extrusionOk="0">
                    <a:moveTo>
                      <a:pt x="57097" y="1"/>
                    </a:moveTo>
                    <a:cubicBezTo>
                      <a:pt x="25619" y="1"/>
                      <a:pt x="1" y="33824"/>
                      <a:pt x="1" y="61116"/>
                    </a:cubicBezTo>
                    <a:cubicBezTo>
                      <a:pt x="1" y="88492"/>
                      <a:pt x="25619" y="104148"/>
                      <a:pt x="57097" y="104148"/>
                    </a:cubicBezTo>
                    <a:cubicBezTo>
                      <a:pt x="88576" y="104148"/>
                      <a:pt x="114194" y="88492"/>
                      <a:pt x="114194" y="61116"/>
                    </a:cubicBezTo>
                    <a:cubicBezTo>
                      <a:pt x="114194" y="33824"/>
                      <a:pt x="88576" y="1"/>
                      <a:pt x="57097" y="1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2955000" y="2000400"/>
                <a:ext cx="1712100" cy="583975"/>
              </a:xfrm>
              <a:custGeom>
                <a:avLst/>
                <a:gdLst/>
                <a:ahLst/>
                <a:cxnLst/>
                <a:rect l="l" t="t" r="r" b="b"/>
                <a:pathLst>
                  <a:path w="68484" h="23359" extrusionOk="0">
                    <a:moveTo>
                      <a:pt x="33237" y="1"/>
                    </a:moveTo>
                    <a:cubicBezTo>
                      <a:pt x="20847" y="1"/>
                      <a:pt x="9377" y="5275"/>
                      <a:pt x="1" y="13312"/>
                    </a:cubicBezTo>
                    <a:cubicBezTo>
                      <a:pt x="1508" y="14401"/>
                      <a:pt x="3182" y="15405"/>
                      <a:pt x="5024" y="16410"/>
                    </a:cubicBezTo>
                    <a:cubicBezTo>
                      <a:pt x="13247" y="20766"/>
                      <a:pt x="22284" y="22714"/>
                      <a:pt x="30961" y="22714"/>
                    </a:cubicBezTo>
                    <a:cubicBezTo>
                      <a:pt x="35624" y="22714"/>
                      <a:pt x="40183" y="22152"/>
                      <a:pt x="44456" y="21098"/>
                    </a:cubicBezTo>
                    <a:cubicBezTo>
                      <a:pt x="47051" y="22521"/>
                      <a:pt x="50065" y="23359"/>
                      <a:pt x="53246" y="23359"/>
                    </a:cubicBezTo>
                    <a:cubicBezTo>
                      <a:pt x="59609" y="23359"/>
                      <a:pt x="65218" y="20094"/>
                      <a:pt x="68483" y="15070"/>
                    </a:cubicBezTo>
                    <a:cubicBezTo>
                      <a:pt x="58772" y="6029"/>
                      <a:pt x="46549" y="1"/>
                      <a:pt x="33237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8"/>
              <p:cNvSpPr/>
              <p:nvPr/>
            </p:nvSpPr>
            <p:spPr>
              <a:xfrm>
                <a:off x="3042900" y="2636675"/>
                <a:ext cx="1486050" cy="1498600"/>
              </a:xfrm>
              <a:custGeom>
                <a:avLst/>
                <a:gdLst/>
                <a:ahLst/>
                <a:cxnLst/>
                <a:rect l="l" t="t" r="r" b="b"/>
                <a:pathLst>
                  <a:path w="59442" h="59944" extrusionOk="0">
                    <a:moveTo>
                      <a:pt x="29721" y="1"/>
                    </a:moveTo>
                    <a:cubicBezTo>
                      <a:pt x="13312" y="1"/>
                      <a:pt x="1" y="19424"/>
                      <a:pt x="1" y="35163"/>
                    </a:cubicBezTo>
                    <a:cubicBezTo>
                      <a:pt x="1" y="50902"/>
                      <a:pt x="13312" y="59944"/>
                      <a:pt x="29721" y="59944"/>
                    </a:cubicBezTo>
                    <a:cubicBezTo>
                      <a:pt x="46130" y="59944"/>
                      <a:pt x="59442" y="50902"/>
                      <a:pt x="59442" y="35163"/>
                    </a:cubicBezTo>
                    <a:cubicBezTo>
                      <a:pt x="59442" y="19424"/>
                      <a:pt x="46130" y="1"/>
                      <a:pt x="29721" y="1"/>
                    </a:cubicBez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8"/>
              <p:cNvSpPr/>
              <p:nvPr/>
            </p:nvSpPr>
            <p:spPr>
              <a:xfrm>
                <a:off x="3241750" y="2868850"/>
                <a:ext cx="1170000" cy="909925"/>
              </a:xfrm>
              <a:custGeom>
                <a:avLst/>
                <a:gdLst/>
                <a:ahLst/>
                <a:cxnLst/>
                <a:rect l="l" t="t" r="r" b="b"/>
                <a:pathLst>
                  <a:path w="46800" h="36397" extrusionOk="0">
                    <a:moveTo>
                      <a:pt x="10750" y="1"/>
                    </a:moveTo>
                    <a:cubicBezTo>
                      <a:pt x="9497" y="1"/>
                      <a:pt x="8549" y="28"/>
                      <a:pt x="8037" y="90"/>
                    </a:cubicBezTo>
                    <a:cubicBezTo>
                      <a:pt x="4605" y="509"/>
                      <a:pt x="1842" y="3188"/>
                      <a:pt x="1089" y="7960"/>
                    </a:cubicBezTo>
                    <a:cubicBezTo>
                      <a:pt x="419" y="12732"/>
                      <a:pt x="0" y="23280"/>
                      <a:pt x="754" y="27718"/>
                    </a:cubicBezTo>
                    <a:cubicBezTo>
                      <a:pt x="1423" y="32071"/>
                      <a:pt x="3349" y="32490"/>
                      <a:pt x="6028" y="33494"/>
                    </a:cubicBezTo>
                    <a:cubicBezTo>
                      <a:pt x="8707" y="34499"/>
                      <a:pt x="14065" y="36090"/>
                      <a:pt x="18921" y="36341"/>
                    </a:cubicBezTo>
                    <a:cubicBezTo>
                      <a:pt x="19408" y="36376"/>
                      <a:pt x="19879" y="36397"/>
                      <a:pt x="20339" y="36397"/>
                    </a:cubicBezTo>
                    <a:cubicBezTo>
                      <a:pt x="23123" y="36397"/>
                      <a:pt x="25543" y="35650"/>
                      <a:pt x="29135" y="32992"/>
                    </a:cubicBezTo>
                    <a:cubicBezTo>
                      <a:pt x="33320" y="29894"/>
                      <a:pt x="44790" y="23280"/>
                      <a:pt x="45795" y="21188"/>
                    </a:cubicBezTo>
                    <a:cubicBezTo>
                      <a:pt x="46799" y="19178"/>
                      <a:pt x="44874" y="8546"/>
                      <a:pt x="42781" y="3690"/>
                    </a:cubicBezTo>
                    <a:cubicBezTo>
                      <a:pt x="42278" y="2518"/>
                      <a:pt x="41023" y="1262"/>
                      <a:pt x="37758" y="1095"/>
                    </a:cubicBezTo>
                    <a:cubicBezTo>
                      <a:pt x="34980" y="881"/>
                      <a:pt x="17897" y="1"/>
                      <a:pt x="10750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3645700" y="2923900"/>
                <a:ext cx="766050" cy="840275"/>
              </a:xfrm>
              <a:custGeom>
                <a:avLst/>
                <a:gdLst/>
                <a:ahLst/>
                <a:cxnLst/>
                <a:rect l="l" t="t" r="r" b="b"/>
                <a:pathLst>
                  <a:path w="30642" h="33611" extrusionOk="0">
                    <a:moveTo>
                      <a:pt x="23834" y="0"/>
                    </a:moveTo>
                    <a:cubicBezTo>
                      <a:pt x="22706" y="0"/>
                      <a:pt x="21112" y="277"/>
                      <a:pt x="18837" y="986"/>
                    </a:cubicBezTo>
                    <a:cubicBezTo>
                      <a:pt x="13814" y="2493"/>
                      <a:pt x="4437" y="5842"/>
                      <a:pt x="2763" y="6762"/>
                    </a:cubicBezTo>
                    <a:cubicBezTo>
                      <a:pt x="1005" y="7683"/>
                      <a:pt x="0" y="9944"/>
                      <a:pt x="335" y="14381"/>
                    </a:cubicBezTo>
                    <a:cubicBezTo>
                      <a:pt x="670" y="18818"/>
                      <a:pt x="1256" y="26018"/>
                      <a:pt x="1507" y="28446"/>
                    </a:cubicBezTo>
                    <a:cubicBezTo>
                      <a:pt x="1711" y="30420"/>
                      <a:pt x="3409" y="33611"/>
                      <a:pt x="6736" y="33611"/>
                    </a:cubicBezTo>
                    <a:cubicBezTo>
                      <a:pt x="7502" y="33611"/>
                      <a:pt x="8353" y="33442"/>
                      <a:pt x="9293" y="33050"/>
                    </a:cubicBezTo>
                    <a:cubicBezTo>
                      <a:pt x="14316" y="30957"/>
                      <a:pt x="28548" y="20995"/>
                      <a:pt x="29302" y="20158"/>
                    </a:cubicBezTo>
                    <a:cubicBezTo>
                      <a:pt x="30055" y="19404"/>
                      <a:pt x="30641" y="18483"/>
                      <a:pt x="30223" y="14967"/>
                    </a:cubicBezTo>
                    <a:cubicBezTo>
                      <a:pt x="29720" y="11534"/>
                      <a:pt x="28213" y="3497"/>
                      <a:pt x="26288" y="986"/>
                    </a:cubicBezTo>
                    <a:cubicBezTo>
                      <a:pt x="25917" y="429"/>
                      <a:pt x="25236" y="0"/>
                      <a:pt x="23834" y="0"/>
                    </a:cubicBezTo>
                    <a:close/>
                  </a:path>
                </a:pathLst>
              </a:custGeom>
              <a:solidFill>
                <a:srgbClr val="FFB8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3808950" y="3158350"/>
                <a:ext cx="119325" cy="136325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5453" extrusionOk="0">
                    <a:moveTo>
                      <a:pt x="3093" y="1"/>
                    </a:moveTo>
                    <a:cubicBezTo>
                      <a:pt x="2254" y="1"/>
                      <a:pt x="1274" y="765"/>
                      <a:pt x="670" y="1905"/>
                    </a:cubicBezTo>
                    <a:cubicBezTo>
                      <a:pt x="0" y="3329"/>
                      <a:pt x="168" y="4835"/>
                      <a:pt x="1088" y="5338"/>
                    </a:cubicBezTo>
                    <a:cubicBezTo>
                      <a:pt x="1260" y="5416"/>
                      <a:pt x="1446" y="5453"/>
                      <a:pt x="1639" y="5453"/>
                    </a:cubicBezTo>
                    <a:cubicBezTo>
                      <a:pt x="2484" y="5453"/>
                      <a:pt x="3473" y="4738"/>
                      <a:pt x="4019" y="3580"/>
                    </a:cubicBezTo>
                    <a:cubicBezTo>
                      <a:pt x="4772" y="2073"/>
                      <a:pt x="4605" y="566"/>
                      <a:pt x="3684" y="147"/>
                    </a:cubicBezTo>
                    <a:cubicBezTo>
                      <a:pt x="3501" y="47"/>
                      <a:pt x="3302" y="1"/>
                      <a:pt x="3093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8"/>
              <p:cNvSpPr/>
              <p:nvPr/>
            </p:nvSpPr>
            <p:spPr>
              <a:xfrm>
                <a:off x="4072650" y="3038800"/>
                <a:ext cx="209325" cy="240175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9607" extrusionOk="0">
                    <a:moveTo>
                      <a:pt x="5488" y="0"/>
                    </a:moveTo>
                    <a:cubicBezTo>
                      <a:pt x="3983" y="0"/>
                      <a:pt x="2267" y="1317"/>
                      <a:pt x="1257" y="3339"/>
                    </a:cubicBezTo>
                    <a:cubicBezTo>
                      <a:pt x="1" y="5850"/>
                      <a:pt x="336" y="8529"/>
                      <a:pt x="1926" y="9366"/>
                    </a:cubicBezTo>
                    <a:cubicBezTo>
                      <a:pt x="2253" y="9530"/>
                      <a:pt x="2602" y="9607"/>
                      <a:pt x="2961" y="9607"/>
                    </a:cubicBezTo>
                    <a:cubicBezTo>
                      <a:pt x="4444" y="9607"/>
                      <a:pt x="6106" y="8290"/>
                      <a:pt x="7117" y="6269"/>
                    </a:cubicBezTo>
                    <a:cubicBezTo>
                      <a:pt x="8373" y="3673"/>
                      <a:pt x="8122" y="994"/>
                      <a:pt x="6531" y="241"/>
                    </a:cubicBezTo>
                    <a:cubicBezTo>
                      <a:pt x="6204" y="78"/>
                      <a:pt x="5852" y="0"/>
                      <a:pt x="5488" y="0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3319175" y="3364000"/>
                <a:ext cx="209325" cy="240700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9628" extrusionOk="0">
                    <a:moveTo>
                      <a:pt x="2886" y="1"/>
                    </a:moveTo>
                    <a:cubicBezTo>
                      <a:pt x="2548" y="1"/>
                      <a:pt x="2224" y="69"/>
                      <a:pt x="1926" y="209"/>
                    </a:cubicBezTo>
                    <a:cubicBezTo>
                      <a:pt x="252" y="1047"/>
                      <a:pt x="1" y="3726"/>
                      <a:pt x="1257" y="6237"/>
                    </a:cubicBezTo>
                    <a:cubicBezTo>
                      <a:pt x="2278" y="8347"/>
                      <a:pt x="4018" y="9627"/>
                      <a:pt x="5488" y="9627"/>
                    </a:cubicBezTo>
                    <a:cubicBezTo>
                      <a:pt x="5826" y="9627"/>
                      <a:pt x="6150" y="9559"/>
                      <a:pt x="6447" y="9419"/>
                    </a:cubicBezTo>
                    <a:cubicBezTo>
                      <a:pt x="8038" y="8581"/>
                      <a:pt x="8373" y="5902"/>
                      <a:pt x="7117" y="3391"/>
                    </a:cubicBezTo>
                    <a:cubicBezTo>
                      <a:pt x="6096" y="1281"/>
                      <a:pt x="4356" y="1"/>
                      <a:pt x="2886" y="1"/>
                    </a:cubicBezTo>
                    <a:close/>
                  </a:path>
                </a:pathLst>
              </a:custGeom>
              <a:solidFill>
                <a:srgbClr val="FFB8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3478250" y="3274775"/>
                <a:ext cx="87925" cy="98925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3957" extrusionOk="0">
                    <a:moveTo>
                      <a:pt x="1203" y="0"/>
                    </a:moveTo>
                    <a:cubicBezTo>
                      <a:pt x="1049" y="0"/>
                      <a:pt x="899" y="31"/>
                      <a:pt x="754" y="95"/>
                    </a:cubicBezTo>
                    <a:cubicBezTo>
                      <a:pt x="84" y="430"/>
                      <a:pt x="0" y="1518"/>
                      <a:pt x="503" y="2606"/>
                    </a:cubicBezTo>
                    <a:cubicBezTo>
                      <a:pt x="909" y="3418"/>
                      <a:pt x="1643" y="3957"/>
                      <a:pt x="2263" y="3957"/>
                    </a:cubicBezTo>
                    <a:cubicBezTo>
                      <a:pt x="2410" y="3957"/>
                      <a:pt x="2551" y="3926"/>
                      <a:pt x="2680" y="3862"/>
                    </a:cubicBezTo>
                    <a:cubicBezTo>
                      <a:pt x="3349" y="3527"/>
                      <a:pt x="3517" y="2439"/>
                      <a:pt x="3014" y="1351"/>
                    </a:cubicBezTo>
                    <a:cubicBezTo>
                      <a:pt x="2541" y="539"/>
                      <a:pt x="1848" y="0"/>
                      <a:pt x="1203" y="0"/>
                    </a:cubicBezTo>
                    <a:close/>
                  </a:path>
                </a:pathLst>
              </a:custGeom>
              <a:solidFill>
                <a:srgbClr val="FFB8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3323375" y="3253825"/>
                <a:ext cx="110950" cy="81175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3247" extrusionOk="0">
                    <a:moveTo>
                      <a:pt x="2977" y="1"/>
                    </a:moveTo>
                    <a:cubicBezTo>
                      <a:pt x="2517" y="1"/>
                      <a:pt x="1993" y="147"/>
                      <a:pt x="1507" y="430"/>
                    </a:cubicBezTo>
                    <a:cubicBezTo>
                      <a:pt x="503" y="1100"/>
                      <a:pt x="0" y="2105"/>
                      <a:pt x="419" y="2775"/>
                    </a:cubicBezTo>
                    <a:cubicBezTo>
                      <a:pt x="635" y="3077"/>
                      <a:pt x="1030" y="3246"/>
                      <a:pt x="1500" y="3246"/>
                    </a:cubicBezTo>
                    <a:cubicBezTo>
                      <a:pt x="1940" y="3246"/>
                      <a:pt x="2445" y="3098"/>
                      <a:pt x="2930" y="2775"/>
                    </a:cubicBezTo>
                    <a:cubicBezTo>
                      <a:pt x="3935" y="2189"/>
                      <a:pt x="4437" y="1100"/>
                      <a:pt x="4103" y="514"/>
                    </a:cubicBezTo>
                    <a:cubicBezTo>
                      <a:pt x="3886" y="168"/>
                      <a:pt x="3469" y="1"/>
                      <a:pt x="2977" y="1"/>
                    </a:cubicBezTo>
                    <a:close/>
                  </a:path>
                </a:pathLst>
              </a:custGeom>
              <a:solidFill>
                <a:srgbClr val="FFB8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4267300" y="3311925"/>
                <a:ext cx="117225" cy="133450"/>
              </a:xfrm>
              <a:custGeom>
                <a:avLst/>
                <a:gdLst/>
                <a:ahLst/>
                <a:cxnLst/>
                <a:rect l="l" t="t" r="r" b="b"/>
                <a:pathLst>
                  <a:path w="4689" h="5338" extrusionOk="0">
                    <a:moveTo>
                      <a:pt x="3058" y="1"/>
                    </a:moveTo>
                    <a:cubicBezTo>
                      <a:pt x="2233" y="1"/>
                      <a:pt x="1299" y="715"/>
                      <a:pt x="754" y="1874"/>
                    </a:cubicBezTo>
                    <a:cubicBezTo>
                      <a:pt x="1" y="3213"/>
                      <a:pt x="168" y="4720"/>
                      <a:pt x="1089" y="5223"/>
                    </a:cubicBezTo>
                    <a:cubicBezTo>
                      <a:pt x="1260" y="5300"/>
                      <a:pt x="1443" y="5338"/>
                      <a:pt x="1632" y="5338"/>
                    </a:cubicBezTo>
                    <a:cubicBezTo>
                      <a:pt x="2457" y="5338"/>
                      <a:pt x="3390" y="4623"/>
                      <a:pt x="3935" y="3465"/>
                    </a:cubicBezTo>
                    <a:cubicBezTo>
                      <a:pt x="4689" y="2041"/>
                      <a:pt x="4522" y="534"/>
                      <a:pt x="3601" y="116"/>
                    </a:cubicBezTo>
                    <a:cubicBezTo>
                      <a:pt x="3429" y="38"/>
                      <a:pt x="3246" y="1"/>
                      <a:pt x="3058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8"/>
              <p:cNvSpPr/>
              <p:nvPr/>
            </p:nvSpPr>
            <p:spPr>
              <a:xfrm>
                <a:off x="3765000" y="3588975"/>
                <a:ext cx="108850" cy="70625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2825" extrusionOk="0">
                    <a:moveTo>
                      <a:pt x="1643" y="1"/>
                    </a:moveTo>
                    <a:cubicBezTo>
                      <a:pt x="1005" y="1"/>
                      <a:pt x="502" y="224"/>
                      <a:pt x="335" y="671"/>
                    </a:cubicBezTo>
                    <a:cubicBezTo>
                      <a:pt x="0" y="1340"/>
                      <a:pt x="670" y="2178"/>
                      <a:pt x="1674" y="2596"/>
                    </a:cubicBezTo>
                    <a:cubicBezTo>
                      <a:pt x="2074" y="2750"/>
                      <a:pt x="2461" y="2825"/>
                      <a:pt x="2805" y="2825"/>
                    </a:cubicBezTo>
                    <a:cubicBezTo>
                      <a:pt x="3398" y="2825"/>
                      <a:pt x="3860" y="2602"/>
                      <a:pt x="4019" y="2178"/>
                    </a:cubicBezTo>
                    <a:cubicBezTo>
                      <a:pt x="4353" y="1508"/>
                      <a:pt x="3684" y="587"/>
                      <a:pt x="2679" y="168"/>
                    </a:cubicBezTo>
                    <a:cubicBezTo>
                      <a:pt x="2316" y="57"/>
                      <a:pt x="1963" y="1"/>
                      <a:pt x="1643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8"/>
              <p:cNvSpPr/>
              <p:nvPr/>
            </p:nvSpPr>
            <p:spPr>
              <a:xfrm>
                <a:off x="3926150" y="3400350"/>
                <a:ext cx="879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4041" extrusionOk="0">
                    <a:moveTo>
                      <a:pt x="2267" y="1"/>
                    </a:moveTo>
                    <a:cubicBezTo>
                      <a:pt x="1646" y="1"/>
                      <a:pt x="910" y="553"/>
                      <a:pt x="503" y="1434"/>
                    </a:cubicBezTo>
                    <a:cubicBezTo>
                      <a:pt x="0" y="2439"/>
                      <a:pt x="84" y="3611"/>
                      <a:pt x="754" y="3946"/>
                    </a:cubicBezTo>
                    <a:cubicBezTo>
                      <a:pt x="881" y="4010"/>
                      <a:pt x="1021" y="4040"/>
                      <a:pt x="1166" y="4040"/>
                    </a:cubicBezTo>
                    <a:cubicBezTo>
                      <a:pt x="1787" y="4040"/>
                      <a:pt x="2524" y="3488"/>
                      <a:pt x="2931" y="2607"/>
                    </a:cubicBezTo>
                    <a:cubicBezTo>
                      <a:pt x="3517" y="1602"/>
                      <a:pt x="3349" y="430"/>
                      <a:pt x="2679" y="95"/>
                    </a:cubicBezTo>
                    <a:cubicBezTo>
                      <a:pt x="2552" y="31"/>
                      <a:pt x="2413" y="1"/>
                      <a:pt x="2267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2482650" y="238650"/>
                <a:ext cx="939125" cy="953125"/>
              </a:xfrm>
              <a:custGeom>
                <a:avLst/>
                <a:gdLst/>
                <a:ahLst/>
                <a:cxnLst/>
                <a:rect l="l" t="t" r="r" b="b"/>
                <a:pathLst>
                  <a:path w="37565" h="38125" extrusionOk="0">
                    <a:moveTo>
                      <a:pt x="18778" y="0"/>
                    </a:moveTo>
                    <a:cubicBezTo>
                      <a:pt x="10561" y="0"/>
                      <a:pt x="3575" y="4796"/>
                      <a:pt x="1900" y="14044"/>
                    </a:cubicBezTo>
                    <a:cubicBezTo>
                      <a:pt x="1" y="24962"/>
                      <a:pt x="7598" y="38124"/>
                      <a:pt x="21653" y="38124"/>
                    </a:cubicBezTo>
                    <a:cubicBezTo>
                      <a:pt x="22470" y="38124"/>
                      <a:pt x="23309" y="38080"/>
                      <a:pt x="24169" y="37988"/>
                    </a:cubicBezTo>
                    <a:cubicBezTo>
                      <a:pt x="24169" y="37988"/>
                      <a:pt x="33294" y="31123"/>
                      <a:pt x="35555" y="24090"/>
                    </a:cubicBezTo>
                    <a:cubicBezTo>
                      <a:pt x="37564" y="19318"/>
                      <a:pt x="35806" y="3914"/>
                      <a:pt x="25090" y="900"/>
                    </a:cubicBezTo>
                    <a:cubicBezTo>
                      <a:pt x="22951" y="298"/>
                      <a:pt x="20826" y="0"/>
                      <a:pt x="18778" y="0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8"/>
              <p:cNvSpPr/>
              <p:nvPr/>
            </p:nvSpPr>
            <p:spPr>
              <a:xfrm>
                <a:off x="2490350" y="639950"/>
                <a:ext cx="2285575" cy="1842200"/>
              </a:xfrm>
              <a:custGeom>
                <a:avLst/>
                <a:gdLst/>
                <a:ahLst/>
                <a:cxnLst/>
                <a:rect l="l" t="t" r="r" b="b"/>
                <a:pathLst>
                  <a:path w="91423" h="73688" extrusionOk="0">
                    <a:moveTo>
                      <a:pt x="50849" y="1"/>
                    </a:moveTo>
                    <a:cubicBezTo>
                      <a:pt x="50783" y="1"/>
                      <a:pt x="50717" y="1"/>
                      <a:pt x="50651" y="1"/>
                    </a:cubicBezTo>
                    <a:cubicBezTo>
                      <a:pt x="40019" y="85"/>
                      <a:pt x="30893" y="3266"/>
                      <a:pt x="23275" y="11973"/>
                    </a:cubicBezTo>
                    <a:cubicBezTo>
                      <a:pt x="15573" y="20596"/>
                      <a:pt x="17080" y="31480"/>
                      <a:pt x="10633" y="36335"/>
                    </a:cubicBezTo>
                    <a:cubicBezTo>
                      <a:pt x="4187" y="41275"/>
                      <a:pt x="1173" y="39433"/>
                      <a:pt x="587" y="42531"/>
                    </a:cubicBezTo>
                    <a:cubicBezTo>
                      <a:pt x="1" y="45712"/>
                      <a:pt x="3182" y="59023"/>
                      <a:pt x="18922" y="67395"/>
                    </a:cubicBezTo>
                    <a:cubicBezTo>
                      <a:pt x="27209" y="71747"/>
                      <a:pt x="36265" y="73687"/>
                      <a:pt x="44948" y="73687"/>
                    </a:cubicBezTo>
                    <a:cubicBezTo>
                      <a:pt x="55474" y="73687"/>
                      <a:pt x="65450" y="70835"/>
                      <a:pt x="72837" y="65972"/>
                    </a:cubicBezTo>
                    <a:cubicBezTo>
                      <a:pt x="86316" y="57098"/>
                      <a:pt x="91422" y="40438"/>
                      <a:pt x="87823" y="26708"/>
                    </a:cubicBezTo>
                    <a:cubicBezTo>
                      <a:pt x="84400" y="13770"/>
                      <a:pt x="72574" y="1"/>
                      <a:pt x="50849" y="1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8"/>
              <p:cNvSpPr/>
              <p:nvPr/>
            </p:nvSpPr>
            <p:spPr>
              <a:xfrm>
                <a:off x="3712675" y="1581800"/>
                <a:ext cx="914650" cy="916775"/>
              </a:xfrm>
              <a:custGeom>
                <a:avLst/>
                <a:gdLst/>
                <a:ahLst/>
                <a:cxnLst/>
                <a:rect l="l" t="t" r="r" b="b"/>
                <a:pathLst>
                  <a:path w="36586" h="36671" extrusionOk="0">
                    <a:moveTo>
                      <a:pt x="18335" y="1"/>
                    </a:moveTo>
                    <a:cubicBezTo>
                      <a:pt x="8205" y="1"/>
                      <a:pt x="0" y="8205"/>
                      <a:pt x="0" y="18336"/>
                    </a:cubicBezTo>
                    <a:cubicBezTo>
                      <a:pt x="0" y="28466"/>
                      <a:pt x="8205" y="36670"/>
                      <a:pt x="18335" y="36670"/>
                    </a:cubicBezTo>
                    <a:cubicBezTo>
                      <a:pt x="28381" y="36670"/>
                      <a:pt x="36585" y="28466"/>
                      <a:pt x="36585" y="18336"/>
                    </a:cubicBezTo>
                    <a:cubicBezTo>
                      <a:pt x="36585" y="8205"/>
                      <a:pt x="28381" y="1"/>
                      <a:pt x="18335" y="1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4152200" y="709025"/>
                <a:ext cx="560925" cy="780725"/>
              </a:xfrm>
              <a:custGeom>
                <a:avLst/>
                <a:gdLst/>
                <a:ahLst/>
                <a:cxnLst/>
                <a:rect l="l" t="t" r="r" b="b"/>
                <a:pathLst>
                  <a:path w="22437" h="31229" extrusionOk="0">
                    <a:moveTo>
                      <a:pt x="0" y="1"/>
                    </a:moveTo>
                    <a:cubicBezTo>
                      <a:pt x="168" y="1926"/>
                      <a:pt x="586" y="7033"/>
                      <a:pt x="3433" y="11387"/>
                    </a:cubicBezTo>
                    <a:lnTo>
                      <a:pt x="18418" y="28382"/>
                    </a:lnTo>
                    <a:cubicBezTo>
                      <a:pt x="18418" y="28382"/>
                      <a:pt x="20093" y="30391"/>
                      <a:pt x="22437" y="31228"/>
                    </a:cubicBezTo>
                    <a:cubicBezTo>
                      <a:pt x="22269" y="29052"/>
                      <a:pt x="21935" y="25954"/>
                      <a:pt x="21349" y="23945"/>
                    </a:cubicBezTo>
                    <a:cubicBezTo>
                      <a:pt x="19004" y="14819"/>
                      <a:pt x="11888" y="4857"/>
                      <a:pt x="0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8"/>
              <p:cNvSpPr/>
              <p:nvPr/>
            </p:nvSpPr>
            <p:spPr>
              <a:xfrm>
                <a:off x="2496650" y="1655475"/>
                <a:ext cx="307675" cy="248725"/>
              </a:xfrm>
              <a:custGeom>
                <a:avLst/>
                <a:gdLst/>
                <a:ahLst/>
                <a:cxnLst/>
                <a:rect l="l" t="t" r="r" b="b"/>
                <a:pathLst>
                  <a:path w="12307" h="9949" extrusionOk="0">
                    <a:moveTo>
                      <a:pt x="4831" y="0"/>
                    </a:moveTo>
                    <a:cubicBezTo>
                      <a:pt x="3056" y="0"/>
                      <a:pt x="1456" y="235"/>
                      <a:pt x="837" y="738"/>
                    </a:cubicBezTo>
                    <a:cubicBezTo>
                      <a:pt x="251" y="1156"/>
                      <a:pt x="0" y="2998"/>
                      <a:pt x="251" y="4505"/>
                    </a:cubicBezTo>
                    <a:cubicBezTo>
                      <a:pt x="417" y="5996"/>
                      <a:pt x="2223" y="9948"/>
                      <a:pt x="3802" y="9948"/>
                    </a:cubicBezTo>
                    <a:cubicBezTo>
                      <a:pt x="3818" y="9948"/>
                      <a:pt x="3835" y="9948"/>
                      <a:pt x="3851" y="9947"/>
                    </a:cubicBezTo>
                    <a:cubicBezTo>
                      <a:pt x="6195" y="9947"/>
                      <a:pt x="9879" y="7184"/>
                      <a:pt x="10967" y="5677"/>
                    </a:cubicBezTo>
                    <a:cubicBezTo>
                      <a:pt x="12139" y="4086"/>
                      <a:pt x="12307" y="1910"/>
                      <a:pt x="10465" y="905"/>
                    </a:cubicBezTo>
                    <a:cubicBezTo>
                      <a:pt x="9203" y="319"/>
                      <a:pt x="6899" y="0"/>
                      <a:pt x="4831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8"/>
              <p:cNvSpPr/>
              <p:nvPr/>
            </p:nvSpPr>
            <p:spPr>
              <a:xfrm>
                <a:off x="4177300" y="248350"/>
                <a:ext cx="1172900" cy="1190600"/>
              </a:xfrm>
              <a:custGeom>
                <a:avLst/>
                <a:gdLst/>
                <a:ahLst/>
                <a:cxnLst/>
                <a:rect l="l" t="t" r="r" b="b"/>
                <a:pathLst>
                  <a:path w="46916" h="47624" extrusionOk="0">
                    <a:moveTo>
                      <a:pt x="23423" y="0"/>
                    </a:moveTo>
                    <a:cubicBezTo>
                      <a:pt x="20797" y="0"/>
                      <a:pt x="18068" y="392"/>
                      <a:pt x="15321" y="1182"/>
                    </a:cubicBezTo>
                    <a:cubicBezTo>
                      <a:pt x="2010" y="5116"/>
                      <a:pt x="1" y="24288"/>
                      <a:pt x="2596" y="30316"/>
                    </a:cubicBezTo>
                    <a:cubicBezTo>
                      <a:pt x="5442" y="39023"/>
                      <a:pt x="16912" y="47479"/>
                      <a:pt x="16912" y="47479"/>
                    </a:cubicBezTo>
                    <a:cubicBezTo>
                      <a:pt x="17904" y="47576"/>
                      <a:pt x="18873" y="47623"/>
                      <a:pt x="19818" y="47623"/>
                    </a:cubicBezTo>
                    <a:cubicBezTo>
                      <a:pt x="37537" y="47623"/>
                      <a:pt x="46915" y="31010"/>
                      <a:pt x="44372" y="17340"/>
                    </a:cubicBezTo>
                    <a:cubicBezTo>
                      <a:pt x="42242" y="5892"/>
                      <a:pt x="33605" y="0"/>
                      <a:pt x="23423" y="0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4501725" y="647100"/>
                <a:ext cx="585325" cy="568250"/>
              </a:xfrm>
              <a:custGeom>
                <a:avLst/>
                <a:gdLst/>
                <a:ahLst/>
                <a:cxnLst/>
                <a:rect l="l" t="t" r="r" b="b"/>
                <a:pathLst>
                  <a:path w="23413" h="22730" extrusionOk="0">
                    <a:moveTo>
                      <a:pt x="9290" y="0"/>
                    </a:moveTo>
                    <a:cubicBezTo>
                      <a:pt x="5995" y="0"/>
                      <a:pt x="3042" y="1467"/>
                      <a:pt x="2009" y="4487"/>
                    </a:cubicBezTo>
                    <a:cubicBezTo>
                      <a:pt x="0" y="10431"/>
                      <a:pt x="335" y="20226"/>
                      <a:pt x="2763" y="21733"/>
                    </a:cubicBezTo>
                    <a:cubicBezTo>
                      <a:pt x="3845" y="22422"/>
                      <a:pt x="5069" y="22730"/>
                      <a:pt x="6355" y="22730"/>
                    </a:cubicBezTo>
                    <a:cubicBezTo>
                      <a:pt x="13824" y="22730"/>
                      <a:pt x="23413" y="12363"/>
                      <a:pt x="19842" y="6078"/>
                    </a:cubicBezTo>
                    <a:cubicBezTo>
                      <a:pt x="17613" y="2075"/>
                      <a:pt x="13210" y="0"/>
                      <a:pt x="9290" y="0"/>
                    </a:cubicBezTo>
                    <a:close/>
                  </a:path>
                </a:pathLst>
              </a:custGeom>
              <a:solidFill>
                <a:srgbClr val="E3C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8"/>
              <p:cNvSpPr/>
              <p:nvPr/>
            </p:nvSpPr>
            <p:spPr>
              <a:xfrm>
                <a:off x="4252650" y="1673325"/>
                <a:ext cx="609075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24363" h="4315" extrusionOk="0">
                    <a:moveTo>
                      <a:pt x="19747" y="1"/>
                    </a:moveTo>
                    <a:cubicBezTo>
                      <a:pt x="18770" y="1"/>
                      <a:pt x="17728" y="123"/>
                      <a:pt x="16577" y="191"/>
                    </a:cubicBezTo>
                    <a:cubicBezTo>
                      <a:pt x="15907" y="275"/>
                      <a:pt x="15154" y="275"/>
                      <a:pt x="14484" y="358"/>
                    </a:cubicBezTo>
                    <a:cubicBezTo>
                      <a:pt x="13731" y="442"/>
                      <a:pt x="12977" y="526"/>
                      <a:pt x="12224" y="610"/>
                    </a:cubicBezTo>
                    <a:cubicBezTo>
                      <a:pt x="10717" y="777"/>
                      <a:pt x="9293" y="1112"/>
                      <a:pt x="7870" y="1279"/>
                    </a:cubicBezTo>
                    <a:cubicBezTo>
                      <a:pt x="7200" y="1447"/>
                      <a:pt x="6531" y="1614"/>
                      <a:pt x="5945" y="1698"/>
                    </a:cubicBezTo>
                    <a:cubicBezTo>
                      <a:pt x="5275" y="1865"/>
                      <a:pt x="4689" y="1949"/>
                      <a:pt x="4187" y="2117"/>
                    </a:cubicBezTo>
                    <a:cubicBezTo>
                      <a:pt x="3098" y="2368"/>
                      <a:pt x="2177" y="2619"/>
                      <a:pt x="1508" y="2786"/>
                    </a:cubicBezTo>
                    <a:cubicBezTo>
                      <a:pt x="922" y="2954"/>
                      <a:pt x="503" y="3121"/>
                      <a:pt x="503" y="3121"/>
                    </a:cubicBezTo>
                    <a:cubicBezTo>
                      <a:pt x="168" y="3205"/>
                      <a:pt x="1" y="3540"/>
                      <a:pt x="84" y="3875"/>
                    </a:cubicBezTo>
                    <a:cubicBezTo>
                      <a:pt x="223" y="4152"/>
                      <a:pt x="477" y="4315"/>
                      <a:pt x="750" y="4315"/>
                    </a:cubicBezTo>
                    <a:cubicBezTo>
                      <a:pt x="807" y="4315"/>
                      <a:pt x="864" y="4308"/>
                      <a:pt x="922" y="4293"/>
                    </a:cubicBezTo>
                    <a:cubicBezTo>
                      <a:pt x="922" y="4293"/>
                      <a:pt x="1256" y="4126"/>
                      <a:pt x="1926" y="3958"/>
                    </a:cubicBezTo>
                    <a:cubicBezTo>
                      <a:pt x="2512" y="3791"/>
                      <a:pt x="3349" y="3540"/>
                      <a:pt x="4438" y="3205"/>
                    </a:cubicBezTo>
                    <a:cubicBezTo>
                      <a:pt x="4940" y="3038"/>
                      <a:pt x="5526" y="2870"/>
                      <a:pt x="6196" y="2786"/>
                    </a:cubicBezTo>
                    <a:cubicBezTo>
                      <a:pt x="6782" y="2619"/>
                      <a:pt x="7452" y="2451"/>
                      <a:pt x="8121" y="2284"/>
                    </a:cubicBezTo>
                    <a:cubicBezTo>
                      <a:pt x="9461" y="2033"/>
                      <a:pt x="10884" y="1614"/>
                      <a:pt x="12391" y="1447"/>
                    </a:cubicBezTo>
                    <a:cubicBezTo>
                      <a:pt x="13061" y="1363"/>
                      <a:pt x="13814" y="1196"/>
                      <a:pt x="14568" y="1112"/>
                    </a:cubicBezTo>
                    <a:cubicBezTo>
                      <a:pt x="15238" y="945"/>
                      <a:pt x="15991" y="945"/>
                      <a:pt x="16661" y="861"/>
                    </a:cubicBezTo>
                    <a:cubicBezTo>
                      <a:pt x="18000" y="777"/>
                      <a:pt x="19340" y="526"/>
                      <a:pt x="20428" y="526"/>
                    </a:cubicBezTo>
                    <a:cubicBezTo>
                      <a:pt x="22605" y="442"/>
                      <a:pt x="24112" y="442"/>
                      <a:pt x="24112" y="442"/>
                    </a:cubicBezTo>
                    <a:cubicBezTo>
                      <a:pt x="24279" y="358"/>
                      <a:pt x="24363" y="275"/>
                      <a:pt x="24363" y="191"/>
                    </a:cubicBezTo>
                    <a:cubicBezTo>
                      <a:pt x="24363" y="107"/>
                      <a:pt x="24279" y="24"/>
                      <a:pt x="24112" y="24"/>
                    </a:cubicBezTo>
                    <a:lnTo>
                      <a:pt x="20428" y="24"/>
                    </a:lnTo>
                    <a:cubicBezTo>
                      <a:pt x="20204" y="8"/>
                      <a:pt x="19977" y="1"/>
                      <a:pt x="197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4256850" y="1837150"/>
                <a:ext cx="577675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23107" h="2464" extrusionOk="0">
                    <a:moveTo>
                      <a:pt x="4186" y="1"/>
                    </a:moveTo>
                    <a:cubicBezTo>
                      <a:pt x="2009" y="1"/>
                      <a:pt x="670" y="84"/>
                      <a:pt x="670" y="84"/>
                    </a:cubicBezTo>
                    <a:lnTo>
                      <a:pt x="586" y="84"/>
                    </a:lnTo>
                    <a:cubicBezTo>
                      <a:pt x="251" y="84"/>
                      <a:pt x="0" y="419"/>
                      <a:pt x="0" y="754"/>
                    </a:cubicBezTo>
                    <a:cubicBezTo>
                      <a:pt x="84" y="1089"/>
                      <a:pt x="335" y="1340"/>
                      <a:pt x="754" y="1340"/>
                    </a:cubicBezTo>
                    <a:cubicBezTo>
                      <a:pt x="754" y="1340"/>
                      <a:pt x="2093" y="1257"/>
                      <a:pt x="4186" y="1173"/>
                    </a:cubicBezTo>
                    <a:cubicBezTo>
                      <a:pt x="5191" y="1089"/>
                      <a:pt x="6446" y="1089"/>
                      <a:pt x="7702" y="1005"/>
                    </a:cubicBezTo>
                    <a:cubicBezTo>
                      <a:pt x="9042" y="1005"/>
                      <a:pt x="10465" y="1089"/>
                      <a:pt x="11804" y="1089"/>
                    </a:cubicBezTo>
                    <a:cubicBezTo>
                      <a:pt x="12474" y="1089"/>
                      <a:pt x="13228" y="1173"/>
                      <a:pt x="13897" y="1173"/>
                    </a:cubicBezTo>
                    <a:cubicBezTo>
                      <a:pt x="14567" y="1173"/>
                      <a:pt x="15237" y="1257"/>
                      <a:pt x="15907" y="1257"/>
                    </a:cubicBezTo>
                    <a:cubicBezTo>
                      <a:pt x="17163" y="1424"/>
                      <a:pt x="18335" y="1591"/>
                      <a:pt x="19423" y="1675"/>
                    </a:cubicBezTo>
                    <a:cubicBezTo>
                      <a:pt x="19925" y="1759"/>
                      <a:pt x="20344" y="1926"/>
                      <a:pt x="20762" y="2010"/>
                    </a:cubicBezTo>
                    <a:cubicBezTo>
                      <a:pt x="21181" y="2094"/>
                      <a:pt x="21600" y="2177"/>
                      <a:pt x="21851" y="2261"/>
                    </a:cubicBezTo>
                    <a:cubicBezTo>
                      <a:pt x="22437" y="2345"/>
                      <a:pt x="22772" y="2429"/>
                      <a:pt x="22772" y="2429"/>
                    </a:cubicBezTo>
                    <a:lnTo>
                      <a:pt x="22855" y="2429"/>
                    </a:lnTo>
                    <a:cubicBezTo>
                      <a:pt x="22880" y="2453"/>
                      <a:pt x="22904" y="2463"/>
                      <a:pt x="22927" y="2463"/>
                    </a:cubicBezTo>
                    <a:cubicBezTo>
                      <a:pt x="22981" y="2463"/>
                      <a:pt x="23023" y="2404"/>
                      <a:pt x="23023" y="2345"/>
                    </a:cubicBezTo>
                    <a:cubicBezTo>
                      <a:pt x="23107" y="2177"/>
                      <a:pt x="23023" y="2094"/>
                      <a:pt x="22939" y="2094"/>
                    </a:cubicBezTo>
                    <a:cubicBezTo>
                      <a:pt x="22939" y="2094"/>
                      <a:pt x="22604" y="2010"/>
                      <a:pt x="22018" y="1843"/>
                    </a:cubicBezTo>
                    <a:cubicBezTo>
                      <a:pt x="21683" y="1759"/>
                      <a:pt x="21348" y="1675"/>
                      <a:pt x="20930" y="1508"/>
                    </a:cubicBezTo>
                    <a:cubicBezTo>
                      <a:pt x="20511" y="1424"/>
                      <a:pt x="20009" y="1257"/>
                      <a:pt x="19507" y="1173"/>
                    </a:cubicBezTo>
                    <a:cubicBezTo>
                      <a:pt x="18502" y="1005"/>
                      <a:pt x="17246" y="838"/>
                      <a:pt x="15990" y="587"/>
                    </a:cubicBezTo>
                    <a:cubicBezTo>
                      <a:pt x="15321" y="587"/>
                      <a:pt x="14651" y="503"/>
                      <a:pt x="13897" y="419"/>
                    </a:cubicBezTo>
                    <a:cubicBezTo>
                      <a:pt x="13228" y="336"/>
                      <a:pt x="12558" y="252"/>
                      <a:pt x="11888" y="252"/>
                    </a:cubicBezTo>
                    <a:cubicBezTo>
                      <a:pt x="10465" y="168"/>
                      <a:pt x="9042" y="84"/>
                      <a:pt x="7702" y="84"/>
                    </a:cubicBezTo>
                    <a:cubicBezTo>
                      <a:pt x="6446" y="1"/>
                      <a:pt x="5191" y="1"/>
                      <a:pt x="41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4254750" y="1926750"/>
                <a:ext cx="35372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4149" h="7112" extrusionOk="0">
                    <a:moveTo>
                      <a:pt x="706" y="0"/>
                    </a:moveTo>
                    <a:cubicBezTo>
                      <a:pt x="419" y="0"/>
                      <a:pt x="157" y="228"/>
                      <a:pt x="84" y="519"/>
                    </a:cubicBezTo>
                    <a:cubicBezTo>
                      <a:pt x="0" y="854"/>
                      <a:pt x="252" y="1189"/>
                      <a:pt x="586" y="1272"/>
                    </a:cubicBezTo>
                    <a:cubicBezTo>
                      <a:pt x="586" y="1272"/>
                      <a:pt x="754" y="1356"/>
                      <a:pt x="1172" y="1440"/>
                    </a:cubicBezTo>
                    <a:cubicBezTo>
                      <a:pt x="1507" y="1524"/>
                      <a:pt x="2093" y="1691"/>
                      <a:pt x="2763" y="1858"/>
                    </a:cubicBezTo>
                    <a:cubicBezTo>
                      <a:pt x="4019" y="2277"/>
                      <a:pt x="5777" y="2947"/>
                      <a:pt x="7368" y="3617"/>
                    </a:cubicBezTo>
                    <a:cubicBezTo>
                      <a:pt x="7786" y="3868"/>
                      <a:pt x="8205" y="4035"/>
                      <a:pt x="8623" y="4203"/>
                    </a:cubicBezTo>
                    <a:cubicBezTo>
                      <a:pt x="9042" y="4370"/>
                      <a:pt x="9461" y="4621"/>
                      <a:pt x="9796" y="4789"/>
                    </a:cubicBezTo>
                    <a:cubicBezTo>
                      <a:pt x="10549" y="5207"/>
                      <a:pt x="11302" y="5542"/>
                      <a:pt x="11888" y="5877"/>
                    </a:cubicBezTo>
                    <a:cubicBezTo>
                      <a:pt x="13061" y="6631"/>
                      <a:pt x="13814" y="7049"/>
                      <a:pt x="13814" y="7049"/>
                    </a:cubicBezTo>
                    <a:cubicBezTo>
                      <a:pt x="13898" y="7091"/>
                      <a:pt x="13961" y="7112"/>
                      <a:pt x="14013" y="7112"/>
                    </a:cubicBezTo>
                    <a:cubicBezTo>
                      <a:pt x="14065" y="7112"/>
                      <a:pt x="14107" y="7091"/>
                      <a:pt x="14149" y="7049"/>
                    </a:cubicBezTo>
                    <a:cubicBezTo>
                      <a:pt x="14149" y="6882"/>
                      <a:pt x="14149" y="6798"/>
                      <a:pt x="14065" y="6714"/>
                    </a:cubicBezTo>
                    <a:cubicBezTo>
                      <a:pt x="14065" y="6714"/>
                      <a:pt x="13312" y="6212"/>
                      <a:pt x="12140" y="5458"/>
                    </a:cubicBezTo>
                    <a:cubicBezTo>
                      <a:pt x="11637" y="5040"/>
                      <a:pt x="10884" y="4621"/>
                      <a:pt x="10130" y="4203"/>
                    </a:cubicBezTo>
                    <a:cubicBezTo>
                      <a:pt x="9796" y="3951"/>
                      <a:pt x="9377" y="3700"/>
                      <a:pt x="8958" y="3533"/>
                    </a:cubicBezTo>
                    <a:cubicBezTo>
                      <a:pt x="8540" y="3365"/>
                      <a:pt x="8205" y="3114"/>
                      <a:pt x="7786" y="2863"/>
                    </a:cubicBezTo>
                    <a:cubicBezTo>
                      <a:pt x="6112" y="2026"/>
                      <a:pt x="4437" y="1356"/>
                      <a:pt x="3098" y="854"/>
                    </a:cubicBezTo>
                    <a:cubicBezTo>
                      <a:pt x="2428" y="603"/>
                      <a:pt x="1926" y="352"/>
                      <a:pt x="1507" y="268"/>
                    </a:cubicBezTo>
                    <a:cubicBezTo>
                      <a:pt x="1089" y="100"/>
                      <a:pt x="921" y="17"/>
                      <a:pt x="921" y="17"/>
                    </a:cubicBezTo>
                    <a:lnTo>
                      <a:pt x="838" y="17"/>
                    </a:lnTo>
                    <a:cubicBezTo>
                      <a:pt x="794" y="6"/>
                      <a:pt x="749" y="0"/>
                      <a:pt x="7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3346400" y="639975"/>
                <a:ext cx="493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19758" h="7952" extrusionOk="0">
                    <a:moveTo>
                      <a:pt x="16409" y="0"/>
                    </a:moveTo>
                    <a:cubicBezTo>
                      <a:pt x="11553" y="0"/>
                      <a:pt x="7033" y="754"/>
                      <a:pt x="2763" y="2261"/>
                    </a:cubicBezTo>
                    <a:cubicBezTo>
                      <a:pt x="3265" y="2595"/>
                      <a:pt x="3935" y="2679"/>
                      <a:pt x="4521" y="2679"/>
                    </a:cubicBezTo>
                    <a:cubicBezTo>
                      <a:pt x="1256" y="3600"/>
                      <a:pt x="0" y="5777"/>
                      <a:pt x="1758" y="7284"/>
                    </a:cubicBezTo>
                    <a:cubicBezTo>
                      <a:pt x="2254" y="7712"/>
                      <a:pt x="3247" y="7952"/>
                      <a:pt x="4554" y="7952"/>
                    </a:cubicBezTo>
                    <a:cubicBezTo>
                      <a:pt x="8104" y="7952"/>
                      <a:pt x="13974" y="6180"/>
                      <a:pt x="18502" y="1591"/>
                    </a:cubicBezTo>
                    <a:cubicBezTo>
                      <a:pt x="18502" y="1591"/>
                      <a:pt x="19172" y="670"/>
                      <a:pt x="19758" y="84"/>
                    </a:cubicBezTo>
                    <a:cubicBezTo>
                      <a:pt x="18670" y="84"/>
                      <a:pt x="17498" y="0"/>
                      <a:pt x="16409" y="0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3331750" y="457375"/>
                <a:ext cx="519075" cy="323625"/>
              </a:xfrm>
              <a:custGeom>
                <a:avLst/>
                <a:gdLst/>
                <a:ahLst/>
                <a:cxnLst/>
                <a:rect l="l" t="t" r="r" b="b"/>
                <a:pathLst>
                  <a:path w="20763" h="12945" extrusionOk="0">
                    <a:moveTo>
                      <a:pt x="7808" y="0"/>
                    </a:moveTo>
                    <a:cubicBezTo>
                      <a:pt x="6036" y="0"/>
                      <a:pt x="5885" y="1017"/>
                      <a:pt x="5944" y="1611"/>
                    </a:cubicBezTo>
                    <a:cubicBezTo>
                      <a:pt x="6112" y="2532"/>
                      <a:pt x="8288" y="3872"/>
                      <a:pt x="8288" y="3872"/>
                    </a:cubicBezTo>
                    <a:cubicBezTo>
                      <a:pt x="8288" y="3872"/>
                      <a:pt x="7053" y="3683"/>
                      <a:pt x="5714" y="3683"/>
                    </a:cubicBezTo>
                    <a:cubicBezTo>
                      <a:pt x="4374" y="3683"/>
                      <a:pt x="2930" y="3872"/>
                      <a:pt x="2512" y="4625"/>
                    </a:cubicBezTo>
                    <a:cubicBezTo>
                      <a:pt x="1675" y="6216"/>
                      <a:pt x="3349" y="7723"/>
                      <a:pt x="4940" y="7806"/>
                    </a:cubicBezTo>
                    <a:cubicBezTo>
                      <a:pt x="1507" y="8309"/>
                      <a:pt x="0" y="10318"/>
                      <a:pt x="1591" y="12076"/>
                    </a:cubicBezTo>
                    <a:cubicBezTo>
                      <a:pt x="2093" y="12631"/>
                      <a:pt x="3496" y="12944"/>
                      <a:pt x="5400" y="12944"/>
                    </a:cubicBezTo>
                    <a:cubicBezTo>
                      <a:pt x="9527" y="12944"/>
                      <a:pt x="16007" y="11473"/>
                      <a:pt x="20763" y="7806"/>
                    </a:cubicBezTo>
                    <a:cubicBezTo>
                      <a:pt x="20763" y="7806"/>
                      <a:pt x="15572" y="2114"/>
                      <a:pt x="10884" y="607"/>
                    </a:cubicBezTo>
                    <a:cubicBezTo>
                      <a:pt x="9524" y="170"/>
                      <a:pt x="8531" y="0"/>
                      <a:pt x="7808" y="0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3116175" y="1399725"/>
                <a:ext cx="25327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131" h="4572" extrusionOk="0">
                    <a:moveTo>
                      <a:pt x="5107" y="0"/>
                    </a:moveTo>
                    <a:cubicBezTo>
                      <a:pt x="4186" y="84"/>
                      <a:pt x="3349" y="252"/>
                      <a:pt x="2595" y="670"/>
                    </a:cubicBezTo>
                    <a:cubicBezTo>
                      <a:pt x="2260" y="838"/>
                      <a:pt x="1926" y="1005"/>
                      <a:pt x="1591" y="1256"/>
                    </a:cubicBezTo>
                    <a:cubicBezTo>
                      <a:pt x="1256" y="1507"/>
                      <a:pt x="1005" y="1758"/>
                      <a:pt x="837" y="2010"/>
                    </a:cubicBezTo>
                    <a:cubicBezTo>
                      <a:pt x="586" y="2261"/>
                      <a:pt x="419" y="2512"/>
                      <a:pt x="335" y="2763"/>
                    </a:cubicBezTo>
                    <a:cubicBezTo>
                      <a:pt x="167" y="3014"/>
                      <a:pt x="84" y="3265"/>
                      <a:pt x="84" y="3433"/>
                    </a:cubicBezTo>
                    <a:cubicBezTo>
                      <a:pt x="0" y="3684"/>
                      <a:pt x="0" y="3851"/>
                      <a:pt x="0" y="3935"/>
                    </a:cubicBezTo>
                    <a:cubicBezTo>
                      <a:pt x="0" y="4019"/>
                      <a:pt x="0" y="4019"/>
                      <a:pt x="0" y="4019"/>
                    </a:cubicBezTo>
                    <a:cubicBezTo>
                      <a:pt x="0" y="4186"/>
                      <a:pt x="84" y="4354"/>
                      <a:pt x="167" y="4521"/>
                    </a:cubicBezTo>
                    <a:cubicBezTo>
                      <a:pt x="259" y="4552"/>
                      <a:pt x="363" y="4571"/>
                      <a:pt x="465" y="4571"/>
                    </a:cubicBezTo>
                    <a:cubicBezTo>
                      <a:pt x="641" y="4571"/>
                      <a:pt x="815" y="4513"/>
                      <a:pt x="921" y="4354"/>
                    </a:cubicBezTo>
                    <a:cubicBezTo>
                      <a:pt x="921" y="4354"/>
                      <a:pt x="921" y="4270"/>
                      <a:pt x="1005" y="4270"/>
                    </a:cubicBezTo>
                    <a:cubicBezTo>
                      <a:pt x="1005" y="4186"/>
                      <a:pt x="1005" y="4186"/>
                      <a:pt x="1088" y="4103"/>
                    </a:cubicBezTo>
                    <a:cubicBezTo>
                      <a:pt x="1088" y="4019"/>
                      <a:pt x="1172" y="4019"/>
                      <a:pt x="1172" y="4019"/>
                    </a:cubicBezTo>
                    <a:cubicBezTo>
                      <a:pt x="1256" y="3935"/>
                      <a:pt x="1423" y="3768"/>
                      <a:pt x="1507" y="3684"/>
                    </a:cubicBezTo>
                    <a:cubicBezTo>
                      <a:pt x="1674" y="3517"/>
                      <a:pt x="1842" y="3433"/>
                      <a:pt x="2009" y="3265"/>
                    </a:cubicBezTo>
                    <a:cubicBezTo>
                      <a:pt x="2428" y="3098"/>
                      <a:pt x="2930" y="2847"/>
                      <a:pt x="3433" y="2679"/>
                    </a:cubicBezTo>
                    <a:cubicBezTo>
                      <a:pt x="3684" y="2596"/>
                      <a:pt x="4019" y="2512"/>
                      <a:pt x="4270" y="2512"/>
                    </a:cubicBezTo>
                    <a:cubicBezTo>
                      <a:pt x="4605" y="2428"/>
                      <a:pt x="4856" y="2428"/>
                      <a:pt x="5191" y="2428"/>
                    </a:cubicBezTo>
                    <a:lnTo>
                      <a:pt x="6028" y="2428"/>
                    </a:lnTo>
                    <a:cubicBezTo>
                      <a:pt x="6363" y="2512"/>
                      <a:pt x="6614" y="2512"/>
                      <a:pt x="6865" y="2596"/>
                    </a:cubicBezTo>
                    <a:cubicBezTo>
                      <a:pt x="7367" y="2763"/>
                      <a:pt x="7786" y="2931"/>
                      <a:pt x="8121" y="3182"/>
                    </a:cubicBezTo>
                    <a:cubicBezTo>
                      <a:pt x="8456" y="3517"/>
                      <a:pt x="8707" y="3768"/>
                      <a:pt x="8958" y="4019"/>
                    </a:cubicBezTo>
                    <a:cubicBezTo>
                      <a:pt x="9125" y="4270"/>
                      <a:pt x="9209" y="4354"/>
                      <a:pt x="9209" y="4354"/>
                    </a:cubicBezTo>
                    <a:lnTo>
                      <a:pt x="9293" y="4354"/>
                    </a:lnTo>
                    <a:cubicBezTo>
                      <a:pt x="9377" y="4521"/>
                      <a:pt x="9460" y="4521"/>
                      <a:pt x="9628" y="4521"/>
                    </a:cubicBezTo>
                    <a:cubicBezTo>
                      <a:pt x="9963" y="4521"/>
                      <a:pt x="10130" y="4270"/>
                      <a:pt x="10130" y="4019"/>
                    </a:cubicBezTo>
                    <a:cubicBezTo>
                      <a:pt x="10130" y="4019"/>
                      <a:pt x="10130" y="3851"/>
                      <a:pt x="10046" y="3433"/>
                    </a:cubicBezTo>
                    <a:cubicBezTo>
                      <a:pt x="10046" y="3098"/>
                      <a:pt x="9879" y="2596"/>
                      <a:pt x="9460" y="2010"/>
                    </a:cubicBezTo>
                    <a:cubicBezTo>
                      <a:pt x="9125" y="1424"/>
                      <a:pt x="8456" y="838"/>
                      <a:pt x="7619" y="503"/>
                    </a:cubicBezTo>
                    <a:cubicBezTo>
                      <a:pt x="7284" y="335"/>
                      <a:pt x="6865" y="168"/>
                      <a:pt x="6363" y="84"/>
                    </a:cubicBezTo>
                    <a:cubicBezTo>
                      <a:pt x="6195" y="84"/>
                      <a:pt x="5860" y="0"/>
                      <a:pt x="5693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3915675" y="1399725"/>
                <a:ext cx="25537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215" h="4572" extrusionOk="0">
                    <a:moveTo>
                      <a:pt x="4438" y="0"/>
                    </a:moveTo>
                    <a:cubicBezTo>
                      <a:pt x="4271" y="0"/>
                      <a:pt x="4019" y="84"/>
                      <a:pt x="3768" y="84"/>
                    </a:cubicBezTo>
                    <a:cubicBezTo>
                      <a:pt x="3350" y="168"/>
                      <a:pt x="2931" y="335"/>
                      <a:pt x="2512" y="503"/>
                    </a:cubicBezTo>
                    <a:cubicBezTo>
                      <a:pt x="1675" y="838"/>
                      <a:pt x="1089" y="1424"/>
                      <a:pt x="671" y="2010"/>
                    </a:cubicBezTo>
                    <a:cubicBezTo>
                      <a:pt x="336" y="2596"/>
                      <a:pt x="168" y="3098"/>
                      <a:pt x="85" y="3433"/>
                    </a:cubicBezTo>
                    <a:cubicBezTo>
                      <a:pt x="1" y="3851"/>
                      <a:pt x="1" y="4019"/>
                      <a:pt x="1" y="4019"/>
                    </a:cubicBezTo>
                    <a:cubicBezTo>
                      <a:pt x="1" y="4270"/>
                      <a:pt x="252" y="4521"/>
                      <a:pt x="503" y="4521"/>
                    </a:cubicBezTo>
                    <a:cubicBezTo>
                      <a:pt x="671" y="4521"/>
                      <a:pt x="838" y="4521"/>
                      <a:pt x="922" y="4354"/>
                    </a:cubicBezTo>
                    <a:cubicBezTo>
                      <a:pt x="922" y="4354"/>
                      <a:pt x="1005" y="4270"/>
                      <a:pt x="1257" y="4019"/>
                    </a:cubicBezTo>
                    <a:cubicBezTo>
                      <a:pt x="1424" y="3768"/>
                      <a:pt x="1675" y="3517"/>
                      <a:pt x="2010" y="3182"/>
                    </a:cubicBezTo>
                    <a:cubicBezTo>
                      <a:pt x="2429" y="2931"/>
                      <a:pt x="2847" y="2763"/>
                      <a:pt x="3350" y="2596"/>
                    </a:cubicBezTo>
                    <a:cubicBezTo>
                      <a:pt x="3517" y="2512"/>
                      <a:pt x="3852" y="2512"/>
                      <a:pt x="4103" y="2428"/>
                    </a:cubicBezTo>
                    <a:lnTo>
                      <a:pt x="5024" y="2428"/>
                    </a:lnTo>
                    <a:cubicBezTo>
                      <a:pt x="5275" y="2428"/>
                      <a:pt x="5610" y="2428"/>
                      <a:pt x="5861" y="2512"/>
                    </a:cubicBezTo>
                    <a:cubicBezTo>
                      <a:pt x="6196" y="2512"/>
                      <a:pt x="6447" y="2596"/>
                      <a:pt x="6698" y="2679"/>
                    </a:cubicBezTo>
                    <a:cubicBezTo>
                      <a:pt x="7284" y="2847"/>
                      <a:pt x="7703" y="3098"/>
                      <a:pt x="8122" y="3265"/>
                    </a:cubicBezTo>
                    <a:cubicBezTo>
                      <a:pt x="8289" y="3433"/>
                      <a:pt x="8456" y="3517"/>
                      <a:pt x="8624" y="3684"/>
                    </a:cubicBezTo>
                    <a:cubicBezTo>
                      <a:pt x="8791" y="3768"/>
                      <a:pt x="8875" y="3935"/>
                      <a:pt x="8959" y="4019"/>
                    </a:cubicBezTo>
                    <a:cubicBezTo>
                      <a:pt x="8959" y="4019"/>
                      <a:pt x="9043" y="4019"/>
                      <a:pt x="9043" y="4103"/>
                    </a:cubicBezTo>
                    <a:cubicBezTo>
                      <a:pt x="9126" y="4186"/>
                      <a:pt x="9126" y="4186"/>
                      <a:pt x="9210" y="4270"/>
                    </a:cubicBezTo>
                    <a:cubicBezTo>
                      <a:pt x="9210" y="4270"/>
                      <a:pt x="9210" y="4354"/>
                      <a:pt x="9210" y="4354"/>
                    </a:cubicBezTo>
                    <a:cubicBezTo>
                      <a:pt x="9316" y="4513"/>
                      <a:pt x="9490" y="4571"/>
                      <a:pt x="9666" y="4571"/>
                    </a:cubicBezTo>
                    <a:cubicBezTo>
                      <a:pt x="9768" y="4571"/>
                      <a:pt x="9871" y="4552"/>
                      <a:pt x="9963" y="4521"/>
                    </a:cubicBezTo>
                    <a:cubicBezTo>
                      <a:pt x="10131" y="4354"/>
                      <a:pt x="10215" y="4186"/>
                      <a:pt x="10215" y="4019"/>
                    </a:cubicBezTo>
                    <a:cubicBezTo>
                      <a:pt x="10215" y="4019"/>
                      <a:pt x="10131" y="4019"/>
                      <a:pt x="10131" y="3935"/>
                    </a:cubicBezTo>
                    <a:cubicBezTo>
                      <a:pt x="10131" y="3851"/>
                      <a:pt x="10131" y="3684"/>
                      <a:pt x="10131" y="3433"/>
                    </a:cubicBezTo>
                    <a:cubicBezTo>
                      <a:pt x="10047" y="3265"/>
                      <a:pt x="9963" y="3014"/>
                      <a:pt x="9796" y="2763"/>
                    </a:cubicBezTo>
                    <a:cubicBezTo>
                      <a:pt x="9712" y="2512"/>
                      <a:pt x="9545" y="2261"/>
                      <a:pt x="9377" y="2010"/>
                    </a:cubicBezTo>
                    <a:cubicBezTo>
                      <a:pt x="9126" y="1758"/>
                      <a:pt x="8875" y="1507"/>
                      <a:pt x="8540" y="1256"/>
                    </a:cubicBezTo>
                    <a:cubicBezTo>
                      <a:pt x="8289" y="1005"/>
                      <a:pt x="7954" y="838"/>
                      <a:pt x="7536" y="670"/>
                    </a:cubicBezTo>
                    <a:cubicBezTo>
                      <a:pt x="6782" y="252"/>
                      <a:pt x="5945" y="84"/>
                      <a:pt x="5108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3505450" y="2036000"/>
                <a:ext cx="389325" cy="217775"/>
              </a:xfrm>
              <a:custGeom>
                <a:avLst/>
                <a:gdLst/>
                <a:ahLst/>
                <a:cxnLst/>
                <a:rect l="l" t="t" r="r" b="b"/>
                <a:pathLst>
                  <a:path w="15573" h="8711" extrusionOk="0">
                    <a:moveTo>
                      <a:pt x="14735" y="0"/>
                    </a:moveTo>
                    <a:cubicBezTo>
                      <a:pt x="14735" y="0"/>
                      <a:pt x="14652" y="84"/>
                      <a:pt x="14401" y="84"/>
                    </a:cubicBezTo>
                    <a:cubicBezTo>
                      <a:pt x="14317" y="168"/>
                      <a:pt x="14066" y="251"/>
                      <a:pt x="13898" y="335"/>
                    </a:cubicBezTo>
                    <a:cubicBezTo>
                      <a:pt x="13647" y="419"/>
                      <a:pt x="13480" y="586"/>
                      <a:pt x="13312" y="754"/>
                    </a:cubicBezTo>
                    <a:cubicBezTo>
                      <a:pt x="12894" y="1088"/>
                      <a:pt x="12475" y="1507"/>
                      <a:pt x="12140" y="2093"/>
                    </a:cubicBezTo>
                    <a:cubicBezTo>
                      <a:pt x="11973" y="2428"/>
                      <a:pt x="11889" y="2679"/>
                      <a:pt x="11805" y="3014"/>
                    </a:cubicBezTo>
                    <a:cubicBezTo>
                      <a:pt x="11470" y="3014"/>
                      <a:pt x="11052" y="3014"/>
                      <a:pt x="10549" y="3098"/>
                    </a:cubicBezTo>
                    <a:lnTo>
                      <a:pt x="9461" y="3098"/>
                    </a:lnTo>
                    <a:cubicBezTo>
                      <a:pt x="9126" y="3098"/>
                      <a:pt x="8708" y="3181"/>
                      <a:pt x="8289" y="3265"/>
                    </a:cubicBezTo>
                    <a:cubicBezTo>
                      <a:pt x="7954" y="3349"/>
                      <a:pt x="7536" y="3433"/>
                      <a:pt x="7117" y="3433"/>
                    </a:cubicBezTo>
                    <a:cubicBezTo>
                      <a:pt x="6698" y="3516"/>
                      <a:pt x="6280" y="3684"/>
                      <a:pt x="5861" y="3851"/>
                    </a:cubicBezTo>
                    <a:cubicBezTo>
                      <a:pt x="5443" y="3935"/>
                      <a:pt x="5024" y="4102"/>
                      <a:pt x="4605" y="4270"/>
                    </a:cubicBezTo>
                    <a:cubicBezTo>
                      <a:pt x="4271" y="4437"/>
                      <a:pt x="3852" y="4605"/>
                      <a:pt x="3517" y="4856"/>
                    </a:cubicBezTo>
                    <a:cubicBezTo>
                      <a:pt x="3182" y="5023"/>
                      <a:pt x="2764" y="5191"/>
                      <a:pt x="2512" y="5442"/>
                    </a:cubicBezTo>
                    <a:cubicBezTo>
                      <a:pt x="2178" y="5693"/>
                      <a:pt x="1926" y="5860"/>
                      <a:pt x="1675" y="6028"/>
                    </a:cubicBezTo>
                    <a:cubicBezTo>
                      <a:pt x="1173" y="6530"/>
                      <a:pt x="754" y="6865"/>
                      <a:pt x="503" y="7284"/>
                    </a:cubicBezTo>
                    <a:cubicBezTo>
                      <a:pt x="252" y="7535"/>
                      <a:pt x="168" y="7702"/>
                      <a:pt x="168" y="7702"/>
                    </a:cubicBezTo>
                    <a:lnTo>
                      <a:pt x="168" y="7786"/>
                    </a:lnTo>
                    <a:cubicBezTo>
                      <a:pt x="1" y="8121"/>
                      <a:pt x="85" y="8456"/>
                      <a:pt x="336" y="8623"/>
                    </a:cubicBezTo>
                    <a:cubicBezTo>
                      <a:pt x="454" y="8683"/>
                      <a:pt x="573" y="8710"/>
                      <a:pt x="688" y="8710"/>
                    </a:cubicBezTo>
                    <a:cubicBezTo>
                      <a:pt x="897" y="8710"/>
                      <a:pt x="1094" y="8618"/>
                      <a:pt x="1257" y="8456"/>
                    </a:cubicBezTo>
                    <a:cubicBezTo>
                      <a:pt x="1257" y="8456"/>
                      <a:pt x="1340" y="8288"/>
                      <a:pt x="1592" y="8037"/>
                    </a:cubicBezTo>
                    <a:cubicBezTo>
                      <a:pt x="1759" y="7870"/>
                      <a:pt x="2094" y="7535"/>
                      <a:pt x="2512" y="7200"/>
                    </a:cubicBezTo>
                    <a:cubicBezTo>
                      <a:pt x="2764" y="7033"/>
                      <a:pt x="3015" y="6865"/>
                      <a:pt x="3350" y="6698"/>
                    </a:cubicBezTo>
                    <a:cubicBezTo>
                      <a:pt x="3601" y="6530"/>
                      <a:pt x="3936" y="6446"/>
                      <a:pt x="4271" y="6279"/>
                    </a:cubicBezTo>
                    <a:cubicBezTo>
                      <a:pt x="4605" y="6195"/>
                      <a:pt x="4940" y="6028"/>
                      <a:pt x="5275" y="5860"/>
                    </a:cubicBezTo>
                    <a:cubicBezTo>
                      <a:pt x="5610" y="5777"/>
                      <a:pt x="5945" y="5693"/>
                      <a:pt x="6364" y="5609"/>
                    </a:cubicBezTo>
                    <a:cubicBezTo>
                      <a:pt x="6698" y="5526"/>
                      <a:pt x="7033" y="5442"/>
                      <a:pt x="7452" y="5442"/>
                    </a:cubicBezTo>
                    <a:cubicBezTo>
                      <a:pt x="7870" y="5358"/>
                      <a:pt x="8205" y="5358"/>
                      <a:pt x="8540" y="5358"/>
                    </a:cubicBezTo>
                    <a:cubicBezTo>
                      <a:pt x="8875" y="5274"/>
                      <a:pt x="9294" y="5274"/>
                      <a:pt x="9545" y="5274"/>
                    </a:cubicBezTo>
                    <a:cubicBezTo>
                      <a:pt x="9880" y="5274"/>
                      <a:pt x="10215" y="5358"/>
                      <a:pt x="10549" y="5358"/>
                    </a:cubicBezTo>
                    <a:cubicBezTo>
                      <a:pt x="10968" y="5358"/>
                      <a:pt x="11387" y="5442"/>
                      <a:pt x="11722" y="5442"/>
                    </a:cubicBezTo>
                    <a:cubicBezTo>
                      <a:pt x="11805" y="5693"/>
                      <a:pt x="11805" y="5860"/>
                      <a:pt x="11889" y="6028"/>
                    </a:cubicBezTo>
                    <a:cubicBezTo>
                      <a:pt x="12140" y="6698"/>
                      <a:pt x="12475" y="7200"/>
                      <a:pt x="12810" y="7535"/>
                    </a:cubicBezTo>
                    <a:cubicBezTo>
                      <a:pt x="13145" y="7953"/>
                      <a:pt x="13396" y="8205"/>
                      <a:pt x="13647" y="8288"/>
                    </a:cubicBezTo>
                    <a:cubicBezTo>
                      <a:pt x="13898" y="8456"/>
                      <a:pt x="14066" y="8539"/>
                      <a:pt x="14066" y="8539"/>
                    </a:cubicBezTo>
                    <a:cubicBezTo>
                      <a:pt x="14149" y="8581"/>
                      <a:pt x="14233" y="8602"/>
                      <a:pt x="14317" y="8602"/>
                    </a:cubicBezTo>
                    <a:cubicBezTo>
                      <a:pt x="14401" y="8602"/>
                      <a:pt x="14484" y="8581"/>
                      <a:pt x="14568" y="8539"/>
                    </a:cubicBezTo>
                    <a:cubicBezTo>
                      <a:pt x="14903" y="8456"/>
                      <a:pt x="15070" y="8037"/>
                      <a:pt x="14987" y="7702"/>
                    </a:cubicBezTo>
                    <a:lnTo>
                      <a:pt x="14903" y="7619"/>
                    </a:lnTo>
                    <a:cubicBezTo>
                      <a:pt x="14903" y="7619"/>
                      <a:pt x="14903" y="7535"/>
                      <a:pt x="14735" y="7284"/>
                    </a:cubicBezTo>
                    <a:cubicBezTo>
                      <a:pt x="14652" y="7116"/>
                      <a:pt x="14568" y="6865"/>
                      <a:pt x="14401" y="6530"/>
                    </a:cubicBezTo>
                    <a:cubicBezTo>
                      <a:pt x="14149" y="5860"/>
                      <a:pt x="13898" y="5023"/>
                      <a:pt x="13982" y="4186"/>
                    </a:cubicBezTo>
                    <a:cubicBezTo>
                      <a:pt x="13982" y="3767"/>
                      <a:pt x="14066" y="3349"/>
                      <a:pt x="14149" y="3014"/>
                    </a:cubicBezTo>
                    <a:cubicBezTo>
                      <a:pt x="14233" y="2763"/>
                      <a:pt x="14317" y="2595"/>
                      <a:pt x="14317" y="2428"/>
                    </a:cubicBezTo>
                    <a:cubicBezTo>
                      <a:pt x="14401" y="2344"/>
                      <a:pt x="14484" y="2177"/>
                      <a:pt x="14568" y="2009"/>
                    </a:cubicBezTo>
                    <a:cubicBezTo>
                      <a:pt x="14652" y="1926"/>
                      <a:pt x="14735" y="1758"/>
                      <a:pt x="14819" y="1674"/>
                    </a:cubicBezTo>
                    <a:cubicBezTo>
                      <a:pt x="14903" y="1591"/>
                      <a:pt x="14903" y="1507"/>
                      <a:pt x="15070" y="1423"/>
                    </a:cubicBezTo>
                    <a:cubicBezTo>
                      <a:pt x="15238" y="1256"/>
                      <a:pt x="15321" y="1172"/>
                      <a:pt x="15321" y="1172"/>
                    </a:cubicBezTo>
                    <a:cubicBezTo>
                      <a:pt x="15489" y="1005"/>
                      <a:pt x="15573" y="754"/>
                      <a:pt x="15573" y="586"/>
                    </a:cubicBezTo>
                    <a:cubicBezTo>
                      <a:pt x="15489" y="168"/>
                      <a:pt x="15154" y="0"/>
                      <a:pt x="14735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2492450" y="2785300"/>
                <a:ext cx="891650" cy="703825"/>
              </a:xfrm>
              <a:custGeom>
                <a:avLst/>
                <a:gdLst/>
                <a:ahLst/>
                <a:cxnLst/>
                <a:rect l="l" t="t" r="r" b="b"/>
                <a:pathLst>
                  <a:path w="35666" h="28153" extrusionOk="0">
                    <a:moveTo>
                      <a:pt x="10200" y="0"/>
                    </a:moveTo>
                    <a:cubicBezTo>
                      <a:pt x="6903" y="0"/>
                      <a:pt x="4159" y="1303"/>
                      <a:pt x="2763" y="3934"/>
                    </a:cubicBezTo>
                    <a:cubicBezTo>
                      <a:pt x="1" y="9293"/>
                      <a:pt x="6363" y="16158"/>
                      <a:pt x="10884" y="20092"/>
                    </a:cubicBezTo>
                    <a:cubicBezTo>
                      <a:pt x="16802" y="25206"/>
                      <a:pt x="27819" y="28153"/>
                      <a:pt x="32032" y="28153"/>
                    </a:cubicBezTo>
                    <a:cubicBezTo>
                      <a:pt x="32647" y="28153"/>
                      <a:pt x="33117" y="28090"/>
                      <a:pt x="33405" y="27962"/>
                    </a:cubicBezTo>
                    <a:cubicBezTo>
                      <a:pt x="35665" y="26957"/>
                      <a:pt x="29470" y="10548"/>
                      <a:pt x="22019" y="4688"/>
                    </a:cubicBezTo>
                    <a:cubicBezTo>
                      <a:pt x="18117" y="1575"/>
                      <a:pt x="13824" y="0"/>
                      <a:pt x="10200" y="0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4185675" y="2785300"/>
                <a:ext cx="893725" cy="703825"/>
              </a:xfrm>
              <a:custGeom>
                <a:avLst/>
                <a:gdLst/>
                <a:ahLst/>
                <a:cxnLst/>
                <a:rect l="l" t="t" r="r" b="b"/>
                <a:pathLst>
                  <a:path w="35749" h="28153" extrusionOk="0">
                    <a:moveTo>
                      <a:pt x="25550" y="0"/>
                    </a:moveTo>
                    <a:cubicBezTo>
                      <a:pt x="21925" y="0"/>
                      <a:pt x="17633" y="1575"/>
                      <a:pt x="13731" y="4688"/>
                    </a:cubicBezTo>
                    <a:cubicBezTo>
                      <a:pt x="6280" y="10548"/>
                      <a:pt x="1" y="26957"/>
                      <a:pt x="2345" y="27962"/>
                    </a:cubicBezTo>
                    <a:cubicBezTo>
                      <a:pt x="2633" y="28090"/>
                      <a:pt x="3103" y="28153"/>
                      <a:pt x="3717" y="28153"/>
                    </a:cubicBezTo>
                    <a:cubicBezTo>
                      <a:pt x="7930" y="28153"/>
                      <a:pt x="18948" y="25206"/>
                      <a:pt x="24865" y="20092"/>
                    </a:cubicBezTo>
                    <a:cubicBezTo>
                      <a:pt x="29386" y="16158"/>
                      <a:pt x="35749" y="9293"/>
                      <a:pt x="32986" y="3934"/>
                    </a:cubicBezTo>
                    <a:cubicBezTo>
                      <a:pt x="31590" y="1303"/>
                      <a:pt x="28846" y="0"/>
                      <a:pt x="25550" y="0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1" name="Google Shape;1051;p28"/>
            <p:cNvGrpSpPr/>
            <p:nvPr/>
          </p:nvGrpSpPr>
          <p:grpSpPr>
            <a:xfrm>
              <a:off x="8057444" y="3639852"/>
              <a:ext cx="378392" cy="536492"/>
              <a:chOff x="80379" y="4370393"/>
              <a:chExt cx="545279" cy="773107"/>
            </a:xfrm>
          </p:grpSpPr>
          <p:sp>
            <p:nvSpPr>
              <p:cNvPr id="1052" name="Google Shape;1052;p28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8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8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8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8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8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8" name="Google Shape;1058;p28"/>
          <p:cNvSpPr/>
          <p:nvPr/>
        </p:nvSpPr>
        <p:spPr>
          <a:xfrm>
            <a:off x="2229702" y="1399777"/>
            <a:ext cx="4684596" cy="240718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3" name="Google Shape;973;p28"/>
          <p:cNvSpPr txBox="1">
            <a:spLocks noGrp="1"/>
          </p:cNvSpPr>
          <p:nvPr>
            <p:ph type="title"/>
          </p:nvPr>
        </p:nvSpPr>
        <p:spPr>
          <a:xfrm>
            <a:off x="2510075" y="2488495"/>
            <a:ext cx="412384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- sáng tạo</a:t>
            </a:r>
            <a:endParaRPr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0" name="Google Shape;1060;p28"/>
          <p:cNvSpPr txBox="1">
            <a:spLocks noGrp="1"/>
          </p:cNvSpPr>
          <p:nvPr>
            <p:ph type="title" idx="4294967295"/>
          </p:nvPr>
        </p:nvSpPr>
        <p:spPr>
          <a:xfrm>
            <a:off x="2877408" y="1822868"/>
            <a:ext cx="3300412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</a:t>
            </a:r>
            <a:endParaRPr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61" name="Google Shape;1061;p28"/>
          <p:cNvGrpSpPr/>
          <p:nvPr/>
        </p:nvGrpSpPr>
        <p:grpSpPr>
          <a:xfrm>
            <a:off x="-7446" y="1038262"/>
            <a:ext cx="1791087" cy="3437871"/>
            <a:chOff x="-7446" y="1038262"/>
            <a:chExt cx="1791087" cy="3437871"/>
          </a:xfrm>
        </p:grpSpPr>
        <p:grpSp>
          <p:nvGrpSpPr>
            <p:cNvPr id="1062" name="Google Shape;1062;p28"/>
            <p:cNvGrpSpPr/>
            <p:nvPr/>
          </p:nvGrpSpPr>
          <p:grpSpPr>
            <a:xfrm>
              <a:off x="-7446" y="1038262"/>
              <a:ext cx="1791087" cy="3437871"/>
              <a:chOff x="-7446" y="1038262"/>
              <a:chExt cx="1791087" cy="3437871"/>
            </a:xfrm>
          </p:grpSpPr>
          <p:grpSp>
            <p:nvGrpSpPr>
              <p:cNvPr id="1063" name="Google Shape;1063;p28"/>
              <p:cNvGrpSpPr/>
              <p:nvPr/>
            </p:nvGrpSpPr>
            <p:grpSpPr>
              <a:xfrm>
                <a:off x="430655" y="2477284"/>
                <a:ext cx="151241" cy="137891"/>
                <a:chOff x="1474943" y="3859420"/>
                <a:chExt cx="118956" cy="108456"/>
              </a:xfrm>
            </p:grpSpPr>
            <p:sp>
              <p:nvSpPr>
                <p:cNvPr id="1064" name="Google Shape;1064;p28"/>
                <p:cNvSpPr/>
                <p:nvPr/>
              </p:nvSpPr>
              <p:spPr>
                <a:xfrm>
                  <a:off x="1474943" y="3931517"/>
                  <a:ext cx="46859" cy="3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347" extrusionOk="0">
                      <a:moveTo>
                        <a:pt x="868" y="0"/>
                      </a:moveTo>
                      <a:cubicBezTo>
                        <a:pt x="1" y="0"/>
                        <a:pt x="1" y="1347"/>
                        <a:pt x="868" y="1347"/>
                      </a:cubicBezTo>
                      <a:cubicBezTo>
                        <a:pt x="1736" y="1347"/>
                        <a:pt x="1736" y="0"/>
                        <a:pt x="8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28"/>
                <p:cNvSpPr/>
                <p:nvPr/>
              </p:nvSpPr>
              <p:spPr>
                <a:xfrm>
                  <a:off x="1511302" y="3859420"/>
                  <a:ext cx="46238" cy="3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325" extrusionOk="0">
                      <a:moveTo>
                        <a:pt x="868" y="1"/>
                      </a:moveTo>
                      <a:cubicBezTo>
                        <a:pt x="0" y="1"/>
                        <a:pt x="0" y="1324"/>
                        <a:pt x="868" y="1324"/>
                      </a:cubicBezTo>
                      <a:cubicBezTo>
                        <a:pt x="1712" y="1324"/>
                        <a:pt x="1712" y="1"/>
                        <a:pt x="8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28"/>
                <p:cNvSpPr/>
                <p:nvPr/>
              </p:nvSpPr>
              <p:spPr>
                <a:xfrm>
                  <a:off x="1547040" y="3931517"/>
                  <a:ext cx="46859" cy="3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347" extrusionOk="0">
                      <a:moveTo>
                        <a:pt x="868" y="0"/>
                      </a:moveTo>
                      <a:cubicBezTo>
                        <a:pt x="0" y="0"/>
                        <a:pt x="0" y="1347"/>
                        <a:pt x="868" y="1347"/>
                      </a:cubicBezTo>
                      <a:cubicBezTo>
                        <a:pt x="1735" y="1347"/>
                        <a:pt x="1735" y="0"/>
                        <a:pt x="8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67" name="Google Shape;1067;p28"/>
              <p:cNvSpPr/>
              <p:nvPr/>
            </p:nvSpPr>
            <p:spPr>
              <a:xfrm>
                <a:off x="317289" y="1839356"/>
                <a:ext cx="72718" cy="56711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101" extrusionOk="0">
                    <a:moveTo>
                      <a:pt x="1347" y="1"/>
                    </a:moveTo>
                    <a:cubicBezTo>
                      <a:pt x="0" y="1"/>
                      <a:pt x="0" y="2100"/>
                      <a:pt x="1347" y="2100"/>
                    </a:cubicBezTo>
                    <a:cubicBezTo>
                      <a:pt x="2693" y="2100"/>
                      <a:pt x="2693" y="1"/>
                      <a:pt x="1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8"/>
              <p:cNvSpPr/>
              <p:nvPr/>
            </p:nvSpPr>
            <p:spPr>
              <a:xfrm>
                <a:off x="373352" y="1727229"/>
                <a:ext cx="72718" cy="5609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078" extrusionOk="0">
                    <a:moveTo>
                      <a:pt x="1347" y="0"/>
                    </a:moveTo>
                    <a:cubicBezTo>
                      <a:pt x="0" y="0"/>
                      <a:pt x="0" y="2077"/>
                      <a:pt x="1347" y="2077"/>
                    </a:cubicBezTo>
                    <a:cubicBezTo>
                      <a:pt x="2694" y="2077"/>
                      <a:pt x="2694" y="0"/>
                      <a:pt x="13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8"/>
              <p:cNvSpPr/>
              <p:nvPr/>
            </p:nvSpPr>
            <p:spPr>
              <a:xfrm>
                <a:off x="430036" y="1839356"/>
                <a:ext cx="72097" cy="56711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101" extrusionOk="0">
                    <a:moveTo>
                      <a:pt x="1347" y="1"/>
                    </a:moveTo>
                    <a:cubicBezTo>
                      <a:pt x="0" y="1"/>
                      <a:pt x="0" y="2100"/>
                      <a:pt x="1347" y="2100"/>
                    </a:cubicBezTo>
                    <a:cubicBezTo>
                      <a:pt x="2671" y="2100"/>
                      <a:pt x="2671" y="1"/>
                      <a:pt x="1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8"/>
              <p:cNvSpPr/>
              <p:nvPr/>
            </p:nvSpPr>
            <p:spPr>
              <a:xfrm>
                <a:off x="2" y="2573175"/>
                <a:ext cx="842632" cy="1674385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48791" extrusionOk="0">
                    <a:moveTo>
                      <a:pt x="2805" y="1"/>
                    </a:moveTo>
                    <a:cubicBezTo>
                      <a:pt x="2747" y="1"/>
                      <a:pt x="2687" y="5"/>
                      <a:pt x="2625" y="13"/>
                    </a:cubicBezTo>
                    <a:cubicBezTo>
                      <a:pt x="1666" y="13"/>
                      <a:pt x="753" y="835"/>
                      <a:pt x="0" y="1862"/>
                    </a:cubicBezTo>
                    <a:lnTo>
                      <a:pt x="0" y="48791"/>
                    </a:lnTo>
                    <a:lnTo>
                      <a:pt x="12782" y="48791"/>
                    </a:lnTo>
                    <a:cubicBezTo>
                      <a:pt x="12782" y="45869"/>
                      <a:pt x="13284" y="42947"/>
                      <a:pt x="13946" y="40048"/>
                    </a:cubicBezTo>
                    <a:cubicBezTo>
                      <a:pt x="15430" y="31694"/>
                      <a:pt x="20246" y="25212"/>
                      <a:pt x="23396" y="17246"/>
                    </a:cubicBezTo>
                    <a:cubicBezTo>
                      <a:pt x="24554" y="14254"/>
                      <a:pt x="24111" y="13203"/>
                      <a:pt x="22987" y="13203"/>
                    </a:cubicBezTo>
                    <a:cubicBezTo>
                      <a:pt x="21606" y="13203"/>
                      <a:pt x="19197" y="14788"/>
                      <a:pt x="17461" y="16310"/>
                    </a:cubicBezTo>
                    <a:cubicBezTo>
                      <a:pt x="12463" y="20579"/>
                      <a:pt x="10614" y="26148"/>
                      <a:pt x="6893" y="31329"/>
                    </a:cubicBezTo>
                    <a:cubicBezTo>
                      <a:pt x="7829" y="27244"/>
                      <a:pt x="9495" y="23181"/>
                      <a:pt x="11162" y="19278"/>
                    </a:cubicBezTo>
                    <a:cubicBezTo>
                      <a:pt x="12828" y="15762"/>
                      <a:pt x="20246" y="6861"/>
                      <a:pt x="16526" y="3893"/>
                    </a:cubicBezTo>
                    <a:cubicBezTo>
                      <a:pt x="16142" y="3613"/>
                      <a:pt x="15743" y="3483"/>
                      <a:pt x="15332" y="3483"/>
                    </a:cubicBezTo>
                    <a:cubicBezTo>
                      <a:pt x="10589" y="3483"/>
                      <a:pt x="4289" y="20912"/>
                      <a:pt x="1895" y="26878"/>
                    </a:cubicBezTo>
                    <a:cubicBezTo>
                      <a:pt x="1529" y="21126"/>
                      <a:pt x="3196" y="15032"/>
                      <a:pt x="3743" y="9280"/>
                    </a:cubicBezTo>
                    <a:cubicBezTo>
                      <a:pt x="3922" y="7651"/>
                      <a:pt x="5344" y="1"/>
                      <a:pt x="28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8"/>
              <p:cNvSpPr/>
              <p:nvPr/>
            </p:nvSpPr>
            <p:spPr>
              <a:xfrm>
                <a:off x="2" y="3093384"/>
                <a:ext cx="84936" cy="437377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12745" extrusionOk="0">
                    <a:moveTo>
                      <a:pt x="2048" y="1"/>
                    </a:moveTo>
                    <a:cubicBezTo>
                      <a:pt x="1911" y="1"/>
                      <a:pt x="1780" y="78"/>
                      <a:pt x="1735" y="259"/>
                    </a:cubicBezTo>
                    <a:cubicBezTo>
                      <a:pt x="1096" y="3043"/>
                      <a:pt x="525" y="5874"/>
                      <a:pt x="0" y="8704"/>
                    </a:cubicBezTo>
                    <a:lnTo>
                      <a:pt x="0" y="12744"/>
                    </a:lnTo>
                    <a:cubicBezTo>
                      <a:pt x="662" y="8613"/>
                      <a:pt x="1461" y="4504"/>
                      <a:pt x="2419" y="441"/>
                    </a:cubicBezTo>
                    <a:cubicBezTo>
                      <a:pt x="2475" y="179"/>
                      <a:pt x="2255" y="1"/>
                      <a:pt x="2048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8"/>
              <p:cNvSpPr/>
              <p:nvPr/>
            </p:nvSpPr>
            <p:spPr>
              <a:xfrm>
                <a:off x="2" y="3354334"/>
                <a:ext cx="575882" cy="1097714"/>
              </a:xfrm>
              <a:custGeom>
                <a:avLst/>
                <a:gdLst/>
                <a:ahLst/>
                <a:cxnLst/>
                <a:rect l="l" t="t" r="r" b="b"/>
                <a:pathLst>
                  <a:path w="16781" h="31987" extrusionOk="0">
                    <a:moveTo>
                      <a:pt x="885" y="1"/>
                    </a:moveTo>
                    <a:cubicBezTo>
                      <a:pt x="571" y="1"/>
                      <a:pt x="276" y="141"/>
                      <a:pt x="0" y="374"/>
                    </a:cubicBezTo>
                    <a:lnTo>
                      <a:pt x="0" y="31987"/>
                    </a:lnTo>
                    <a:lnTo>
                      <a:pt x="9062" y="31987"/>
                    </a:lnTo>
                    <a:cubicBezTo>
                      <a:pt x="9176" y="30434"/>
                      <a:pt x="9495" y="28859"/>
                      <a:pt x="9861" y="27307"/>
                    </a:cubicBezTo>
                    <a:cubicBezTo>
                      <a:pt x="10979" y="21647"/>
                      <a:pt x="13353" y="17059"/>
                      <a:pt x="15704" y="11649"/>
                    </a:cubicBezTo>
                    <a:cubicBezTo>
                      <a:pt x="16780" y="9112"/>
                      <a:pt x="16238" y="8050"/>
                      <a:pt x="15180" y="8050"/>
                    </a:cubicBezTo>
                    <a:cubicBezTo>
                      <a:pt x="14353" y="8050"/>
                      <a:pt x="13211" y="8699"/>
                      <a:pt x="12280" y="9800"/>
                    </a:cubicBezTo>
                    <a:cubicBezTo>
                      <a:pt x="9221" y="13384"/>
                      <a:pt x="7395" y="17881"/>
                      <a:pt x="4634" y="21396"/>
                    </a:cubicBezTo>
                    <a:cubicBezTo>
                      <a:pt x="5318" y="18634"/>
                      <a:pt x="6551" y="15872"/>
                      <a:pt x="7806" y="13224"/>
                    </a:cubicBezTo>
                    <a:cubicBezTo>
                      <a:pt x="9039" y="10850"/>
                      <a:pt x="12919" y="2747"/>
                      <a:pt x="11070" y="1560"/>
                    </a:cubicBezTo>
                    <a:cubicBezTo>
                      <a:pt x="10805" y="1383"/>
                      <a:pt x="10534" y="1300"/>
                      <a:pt x="10258" y="1300"/>
                    </a:cubicBezTo>
                    <a:cubicBezTo>
                      <a:pt x="6812" y="1300"/>
                      <a:pt x="2687" y="14304"/>
                      <a:pt x="890" y="18383"/>
                    </a:cubicBezTo>
                    <a:cubicBezTo>
                      <a:pt x="616" y="14480"/>
                      <a:pt x="1872" y="10348"/>
                      <a:pt x="2283" y="6445"/>
                    </a:cubicBezTo>
                    <a:cubicBezTo>
                      <a:pt x="2419" y="5304"/>
                      <a:pt x="3287" y="1150"/>
                      <a:pt x="1438" y="145"/>
                    </a:cubicBezTo>
                    <a:cubicBezTo>
                      <a:pt x="1248" y="46"/>
                      <a:pt x="1063" y="1"/>
                      <a:pt x="885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8"/>
              <p:cNvSpPr/>
              <p:nvPr/>
            </p:nvSpPr>
            <p:spPr>
              <a:xfrm>
                <a:off x="78316" y="1465016"/>
                <a:ext cx="1265458" cy="1080212"/>
              </a:xfrm>
              <a:custGeom>
                <a:avLst/>
                <a:gdLst/>
                <a:ahLst/>
                <a:cxnLst/>
                <a:rect l="l" t="t" r="r" b="b"/>
                <a:pathLst>
                  <a:path w="36875" h="31477" extrusionOk="0">
                    <a:moveTo>
                      <a:pt x="31851" y="0"/>
                    </a:moveTo>
                    <a:cubicBezTo>
                      <a:pt x="31796" y="0"/>
                      <a:pt x="31740" y="1"/>
                      <a:pt x="31682" y="3"/>
                    </a:cubicBezTo>
                    <a:cubicBezTo>
                      <a:pt x="27414" y="208"/>
                      <a:pt x="22598" y="5572"/>
                      <a:pt x="18900" y="8357"/>
                    </a:cubicBezTo>
                    <a:cubicBezTo>
                      <a:pt x="18749" y="6204"/>
                      <a:pt x="20363" y="255"/>
                      <a:pt x="18301" y="255"/>
                    </a:cubicBezTo>
                    <a:cubicBezTo>
                      <a:pt x="17871" y="255"/>
                      <a:pt x="17281" y="514"/>
                      <a:pt x="16480" y="1121"/>
                    </a:cubicBezTo>
                    <a:cubicBezTo>
                      <a:pt x="13513" y="3358"/>
                      <a:pt x="12783" y="10023"/>
                      <a:pt x="9998" y="12055"/>
                    </a:cubicBezTo>
                    <a:cubicBezTo>
                      <a:pt x="9998" y="10936"/>
                      <a:pt x="10546" y="6120"/>
                      <a:pt x="9268" y="5572"/>
                    </a:cubicBezTo>
                    <a:cubicBezTo>
                      <a:pt x="9087" y="5482"/>
                      <a:pt x="8908" y="5440"/>
                      <a:pt x="8730" y="5440"/>
                    </a:cubicBezTo>
                    <a:cubicBezTo>
                      <a:pt x="6713" y="5440"/>
                      <a:pt x="4970" y="10874"/>
                      <a:pt x="4634" y="12237"/>
                    </a:cubicBezTo>
                    <a:cubicBezTo>
                      <a:pt x="3150" y="17053"/>
                      <a:pt x="1667" y="25590"/>
                      <a:pt x="1" y="31319"/>
                    </a:cubicBezTo>
                    <a:cubicBezTo>
                      <a:pt x="1667" y="31045"/>
                      <a:pt x="3613" y="30954"/>
                      <a:pt x="5581" y="30954"/>
                    </a:cubicBezTo>
                    <a:cubicBezTo>
                      <a:pt x="7550" y="30954"/>
                      <a:pt x="9542" y="31045"/>
                      <a:pt x="11299" y="31137"/>
                    </a:cubicBezTo>
                    <a:cubicBezTo>
                      <a:pt x="12365" y="31242"/>
                      <a:pt x="14609" y="31476"/>
                      <a:pt x="16636" y="31476"/>
                    </a:cubicBezTo>
                    <a:cubicBezTo>
                      <a:pt x="18124" y="31476"/>
                      <a:pt x="19496" y="31350"/>
                      <a:pt x="20201" y="30954"/>
                    </a:cubicBezTo>
                    <a:cubicBezTo>
                      <a:pt x="23533" y="28923"/>
                      <a:pt x="18717" y="27256"/>
                      <a:pt x="17599" y="25407"/>
                    </a:cubicBezTo>
                    <a:cubicBezTo>
                      <a:pt x="21867" y="24837"/>
                      <a:pt x="24264" y="24654"/>
                      <a:pt x="27414" y="23353"/>
                    </a:cubicBezTo>
                    <a:cubicBezTo>
                      <a:pt x="34284" y="20957"/>
                      <a:pt x="24629" y="19473"/>
                      <a:pt x="21867" y="18354"/>
                    </a:cubicBezTo>
                    <a:cubicBezTo>
                      <a:pt x="26318" y="16688"/>
                      <a:pt x="32618" y="15387"/>
                      <a:pt x="34079" y="11872"/>
                    </a:cubicBezTo>
                    <a:cubicBezTo>
                      <a:pt x="34881" y="10206"/>
                      <a:pt x="33985" y="9698"/>
                      <a:pt x="32474" y="9698"/>
                    </a:cubicBezTo>
                    <a:cubicBezTo>
                      <a:pt x="30115" y="9698"/>
                      <a:pt x="26255" y="10936"/>
                      <a:pt x="25017" y="10936"/>
                    </a:cubicBezTo>
                    <a:cubicBezTo>
                      <a:pt x="29036" y="8204"/>
                      <a:pt x="36875" y="0"/>
                      <a:pt x="31851" y="0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8"/>
              <p:cNvSpPr/>
              <p:nvPr/>
            </p:nvSpPr>
            <p:spPr>
              <a:xfrm>
                <a:off x="48734" y="1606065"/>
                <a:ext cx="1031412" cy="952276"/>
              </a:xfrm>
              <a:custGeom>
                <a:avLst/>
                <a:gdLst/>
                <a:ahLst/>
                <a:cxnLst/>
                <a:rect l="l" t="t" r="r" b="b"/>
                <a:pathLst>
                  <a:path w="30055" h="27749" extrusionOk="0">
                    <a:moveTo>
                      <a:pt x="29567" y="1"/>
                    </a:moveTo>
                    <a:cubicBezTo>
                      <a:pt x="29486" y="1"/>
                      <a:pt x="29401" y="35"/>
                      <a:pt x="29326" y="116"/>
                    </a:cubicBezTo>
                    <a:cubicBezTo>
                      <a:pt x="20310" y="9839"/>
                      <a:pt x="9627" y="17805"/>
                      <a:pt x="246" y="27164"/>
                    </a:cubicBezTo>
                    <a:cubicBezTo>
                      <a:pt x="1" y="27409"/>
                      <a:pt x="226" y="27748"/>
                      <a:pt x="489" y="27748"/>
                    </a:cubicBezTo>
                    <a:cubicBezTo>
                      <a:pt x="568" y="27748"/>
                      <a:pt x="651" y="27717"/>
                      <a:pt x="726" y="27643"/>
                    </a:cubicBezTo>
                    <a:cubicBezTo>
                      <a:pt x="10107" y="18307"/>
                      <a:pt x="20812" y="10319"/>
                      <a:pt x="29828" y="595"/>
                    </a:cubicBezTo>
                    <a:cubicBezTo>
                      <a:pt x="30054" y="351"/>
                      <a:pt x="29829" y="1"/>
                      <a:pt x="2956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8"/>
              <p:cNvSpPr/>
              <p:nvPr/>
            </p:nvSpPr>
            <p:spPr>
              <a:xfrm>
                <a:off x="596110" y="2042421"/>
                <a:ext cx="18806" cy="17262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03" extrusionOk="0">
                    <a:moveTo>
                      <a:pt x="548" y="0"/>
                    </a:moveTo>
                    <a:lnTo>
                      <a:pt x="548" y="0"/>
                    </a:lnTo>
                    <a:cubicBezTo>
                      <a:pt x="365" y="23"/>
                      <a:pt x="183" y="69"/>
                      <a:pt x="0" y="91"/>
                    </a:cubicBezTo>
                    <a:cubicBezTo>
                      <a:pt x="160" y="228"/>
                      <a:pt x="297" y="365"/>
                      <a:pt x="434" y="502"/>
                    </a:cubicBezTo>
                    <a:cubicBezTo>
                      <a:pt x="479" y="343"/>
                      <a:pt x="502" y="160"/>
                      <a:pt x="54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8"/>
              <p:cNvSpPr/>
              <p:nvPr/>
            </p:nvSpPr>
            <p:spPr>
              <a:xfrm>
                <a:off x="586158" y="1651056"/>
                <a:ext cx="494241" cy="417472"/>
              </a:xfrm>
              <a:custGeom>
                <a:avLst/>
                <a:gdLst/>
                <a:ahLst/>
                <a:cxnLst/>
                <a:rect l="l" t="t" r="r" b="b"/>
                <a:pathLst>
                  <a:path w="14402" h="12165" extrusionOk="0">
                    <a:moveTo>
                      <a:pt x="838" y="11404"/>
                    </a:moveTo>
                    <a:lnTo>
                      <a:pt x="838" y="11404"/>
                    </a:lnTo>
                    <a:cubicBezTo>
                      <a:pt x="792" y="11564"/>
                      <a:pt x="769" y="11747"/>
                      <a:pt x="724" y="11906"/>
                    </a:cubicBezTo>
                    <a:cubicBezTo>
                      <a:pt x="587" y="11769"/>
                      <a:pt x="450" y="11632"/>
                      <a:pt x="290" y="11495"/>
                    </a:cubicBezTo>
                    <a:cubicBezTo>
                      <a:pt x="473" y="11473"/>
                      <a:pt x="655" y="11427"/>
                      <a:pt x="838" y="11404"/>
                    </a:cubicBezTo>
                    <a:close/>
                    <a:moveTo>
                      <a:pt x="1667" y="0"/>
                    </a:moveTo>
                    <a:cubicBezTo>
                      <a:pt x="1495" y="0"/>
                      <a:pt x="1329" y="109"/>
                      <a:pt x="1340" y="334"/>
                    </a:cubicBezTo>
                    <a:cubicBezTo>
                      <a:pt x="1500" y="4169"/>
                      <a:pt x="838" y="7980"/>
                      <a:pt x="62" y="11724"/>
                    </a:cubicBezTo>
                    <a:cubicBezTo>
                      <a:pt x="0" y="11990"/>
                      <a:pt x="178" y="12164"/>
                      <a:pt x="396" y="12164"/>
                    </a:cubicBezTo>
                    <a:cubicBezTo>
                      <a:pt x="421" y="12164"/>
                      <a:pt x="447" y="12162"/>
                      <a:pt x="473" y="12157"/>
                    </a:cubicBezTo>
                    <a:cubicBezTo>
                      <a:pt x="2664" y="11838"/>
                      <a:pt x="4764" y="11016"/>
                      <a:pt x="6818" y="10286"/>
                    </a:cubicBezTo>
                    <a:cubicBezTo>
                      <a:pt x="9238" y="9441"/>
                      <a:pt x="11611" y="8528"/>
                      <a:pt x="14008" y="7707"/>
                    </a:cubicBezTo>
                    <a:cubicBezTo>
                      <a:pt x="14401" y="7582"/>
                      <a:pt x="14288" y="7026"/>
                      <a:pt x="13939" y="7026"/>
                    </a:cubicBezTo>
                    <a:cubicBezTo>
                      <a:pt x="13904" y="7026"/>
                      <a:pt x="13866" y="7032"/>
                      <a:pt x="13825" y="7045"/>
                    </a:cubicBezTo>
                    <a:cubicBezTo>
                      <a:pt x="11406" y="7843"/>
                      <a:pt x="9032" y="8756"/>
                      <a:pt x="6635" y="9624"/>
                    </a:cubicBezTo>
                    <a:cubicBezTo>
                      <a:pt x="4764" y="10286"/>
                      <a:pt x="2824" y="11016"/>
                      <a:pt x="838" y="11404"/>
                    </a:cubicBezTo>
                    <a:cubicBezTo>
                      <a:pt x="1568" y="7752"/>
                      <a:pt x="2185" y="4054"/>
                      <a:pt x="2025" y="334"/>
                    </a:cubicBezTo>
                    <a:cubicBezTo>
                      <a:pt x="2025" y="114"/>
                      <a:pt x="1843" y="0"/>
                      <a:pt x="166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8"/>
              <p:cNvSpPr/>
              <p:nvPr/>
            </p:nvSpPr>
            <p:spPr>
              <a:xfrm>
                <a:off x="422185" y="1911600"/>
                <a:ext cx="447329" cy="323031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9413" extrusionOk="0">
                    <a:moveTo>
                      <a:pt x="1470" y="0"/>
                    </a:moveTo>
                    <a:cubicBezTo>
                      <a:pt x="1296" y="0"/>
                      <a:pt x="1119" y="115"/>
                      <a:pt x="1119" y="343"/>
                    </a:cubicBezTo>
                    <a:cubicBezTo>
                      <a:pt x="1051" y="3150"/>
                      <a:pt x="229" y="5889"/>
                      <a:pt x="1" y="8674"/>
                    </a:cubicBezTo>
                    <a:cubicBezTo>
                      <a:pt x="1" y="8834"/>
                      <a:pt x="115" y="8994"/>
                      <a:pt x="252" y="9016"/>
                    </a:cubicBezTo>
                    <a:cubicBezTo>
                      <a:pt x="1627" y="9313"/>
                      <a:pt x="3028" y="9412"/>
                      <a:pt x="4440" y="9412"/>
                    </a:cubicBezTo>
                    <a:cubicBezTo>
                      <a:pt x="7154" y="9412"/>
                      <a:pt x="9905" y="9046"/>
                      <a:pt x="12578" y="9016"/>
                    </a:cubicBezTo>
                    <a:cubicBezTo>
                      <a:pt x="13034" y="9016"/>
                      <a:pt x="13034" y="8332"/>
                      <a:pt x="12578" y="8332"/>
                    </a:cubicBezTo>
                    <a:cubicBezTo>
                      <a:pt x="9697" y="8352"/>
                      <a:pt x="6797" y="8660"/>
                      <a:pt x="3913" y="8660"/>
                    </a:cubicBezTo>
                    <a:cubicBezTo>
                      <a:pt x="3644" y="8660"/>
                      <a:pt x="3374" y="8657"/>
                      <a:pt x="3105" y="8651"/>
                    </a:cubicBezTo>
                    <a:cubicBezTo>
                      <a:pt x="2329" y="8628"/>
                      <a:pt x="1553" y="8560"/>
                      <a:pt x="800" y="8423"/>
                    </a:cubicBezTo>
                    <a:cubicBezTo>
                      <a:pt x="571" y="8377"/>
                      <a:pt x="1051" y="5981"/>
                      <a:pt x="1119" y="5638"/>
                    </a:cubicBezTo>
                    <a:cubicBezTo>
                      <a:pt x="1439" y="3881"/>
                      <a:pt x="1781" y="2146"/>
                      <a:pt x="1804" y="343"/>
                    </a:cubicBezTo>
                    <a:cubicBezTo>
                      <a:pt x="1815" y="115"/>
                      <a:pt x="1644" y="0"/>
                      <a:pt x="1470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8"/>
              <p:cNvSpPr/>
              <p:nvPr/>
            </p:nvSpPr>
            <p:spPr>
              <a:xfrm>
                <a:off x="198945" y="2038612"/>
                <a:ext cx="434768" cy="392421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1435" extrusionOk="0">
                    <a:moveTo>
                      <a:pt x="2382" y="0"/>
                    </a:moveTo>
                    <a:cubicBezTo>
                      <a:pt x="2245" y="0"/>
                      <a:pt x="2114" y="75"/>
                      <a:pt x="2078" y="248"/>
                    </a:cubicBezTo>
                    <a:cubicBezTo>
                      <a:pt x="1324" y="3444"/>
                      <a:pt x="617" y="6662"/>
                      <a:pt x="46" y="9880"/>
                    </a:cubicBezTo>
                    <a:cubicBezTo>
                      <a:pt x="1" y="10109"/>
                      <a:pt x="138" y="10314"/>
                      <a:pt x="366" y="10337"/>
                    </a:cubicBezTo>
                    <a:cubicBezTo>
                      <a:pt x="4337" y="10519"/>
                      <a:pt x="8263" y="11067"/>
                      <a:pt x="12235" y="11432"/>
                    </a:cubicBezTo>
                    <a:cubicBezTo>
                      <a:pt x="12249" y="11434"/>
                      <a:pt x="12262" y="11435"/>
                      <a:pt x="12276" y="11435"/>
                    </a:cubicBezTo>
                    <a:cubicBezTo>
                      <a:pt x="12668" y="11435"/>
                      <a:pt x="12655" y="10792"/>
                      <a:pt x="12235" y="10748"/>
                    </a:cubicBezTo>
                    <a:cubicBezTo>
                      <a:pt x="8400" y="10383"/>
                      <a:pt x="4611" y="9858"/>
                      <a:pt x="777" y="9652"/>
                    </a:cubicBezTo>
                    <a:cubicBezTo>
                      <a:pt x="754" y="9789"/>
                      <a:pt x="731" y="9926"/>
                      <a:pt x="708" y="10086"/>
                    </a:cubicBezTo>
                    <a:cubicBezTo>
                      <a:pt x="594" y="9926"/>
                      <a:pt x="480" y="9789"/>
                      <a:pt x="366" y="9629"/>
                    </a:cubicBezTo>
                    <a:lnTo>
                      <a:pt x="366" y="9629"/>
                    </a:lnTo>
                    <a:cubicBezTo>
                      <a:pt x="503" y="9652"/>
                      <a:pt x="640" y="9652"/>
                      <a:pt x="777" y="9652"/>
                    </a:cubicBezTo>
                    <a:cubicBezTo>
                      <a:pt x="1347" y="6571"/>
                      <a:pt x="2032" y="3489"/>
                      <a:pt x="2740" y="431"/>
                    </a:cubicBezTo>
                    <a:cubicBezTo>
                      <a:pt x="2808" y="170"/>
                      <a:pt x="2588" y="0"/>
                      <a:pt x="238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8"/>
              <p:cNvSpPr/>
              <p:nvPr/>
            </p:nvSpPr>
            <p:spPr>
              <a:xfrm>
                <a:off x="211471" y="2369062"/>
                <a:ext cx="14139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57" extrusionOk="0">
                    <a:moveTo>
                      <a:pt x="1" y="0"/>
                    </a:moveTo>
                    <a:cubicBezTo>
                      <a:pt x="115" y="160"/>
                      <a:pt x="229" y="297"/>
                      <a:pt x="343" y="457"/>
                    </a:cubicBezTo>
                    <a:cubicBezTo>
                      <a:pt x="366" y="297"/>
                      <a:pt x="389" y="160"/>
                      <a:pt x="412" y="23"/>
                    </a:cubicBezTo>
                    <a:cubicBezTo>
                      <a:pt x="275" y="23"/>
                      <a:pt x="138" y="23"/>
                      <a:pt x="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8"/>
              <p:cNvSpPr/>
              <p:nvPr/>
            </p:nvSpPr>
            <p:spPr>
              <a:xfrm>
                <a:off x="2" y="1038262"/>
                <a:ext cx="1665325" cy="1843536"/>
              </a:xfrm>
              <a:custGeom>
                <a:avLst/>
                <a:gdLst/>
                <a:ahLst/>
                <a:cxnLst/>
                <a:rect l="l" t="t" r="r" b="b"/>
                <a:pathLst>
                  <a:path w="48527" h="53720" extrusionOk="0">
                    <a:moveTo>
                      <a:pt x="25863" y="1"/>
                    </a:moveTo>
                    <a:cubicBezTo>
                      <a:pt x="20047" y="1"/>
                      <a:pt x="14276" y="3555"/>
                      <a:pt x="12919" y="9493"/>
                    </a:cubicBezTo>
                    <a:cubicBezTo>
                      <a:pt x="9833" y="7156"/>
                      <a:pt x="6192" y="5344"/>
                      <a:pt x="2639" y="5344"/>
                    </a:cubicBezTo>
                    <a:cubicBezTo>
                      <a:pt x="1750" y="5344"/>
                      <a:pt x="867" y="5457"/>
                      <a:pt x="0" y="5704"/>
                    </a:cubicBezTo>
                    <a:lnTo>
                      <a:pt x="0" y="25197"/>
                    </a:lnTo>
                    <a:cubicBezTo>
                      <a:pt x="205" y="25379"/>
                      <a:pt x="411" y="25585"/>
                      <a:pt x="593" y="25790"/>
                    </a:cubicBezTo>
                    <a:cubicBezTo>
                      <a:pt x="411" y="25859"/>
                      <a:pt x="205" y="25927"/>
                      <a:pt x="0" y="26018"/>
                    </a:cubicBezTo>
                    <a:lnTo>
                      <a:pt x="0" y="46127"/>
                    </a:lnTo>
                    <a:cubicBezTo>
                      <a:pt x="478" y="46174"/>
                      <a:pt x="959" y="46197"/>
                      <a:pt x="1442" y="46197"/>
                    </a:cubicBezTo>
                    <a:cubicBezTo>
                      <a:pt x="3999" y="46197"/>
                      <a:pt x="6576" y="45552"/>
                      <a:pt x="8765" y="44438"/>
                    </a:cubicBezTo>
                    <a:lnTo>
                      <a:pt x="9267" y="44918"/>
                    </a:lnTo>
                    <a:cubicBezTo>
                      <a:pt x="11535" y="49328"/>
                      <a:pt x="16571" y="53720"/>
                      <a:pt x="21990" y="53720"/>
                    </a:cubicBezTo>
                    <a:cubicBezTo>
                      <a:pt x="22517" y="53720"/>
                      <a:pt x="23047" y="53678"/>
                      <a:pt x="23579" y="53591"/>
                    </a:cubicBezTo>
                    <a:cubicBezTo>
                      <a:pt x="26569" y="53249"/>
                      <a:pt x="29901" y="51240"/>
                      <a:pt x="31385" y="48433"/>
                    </a:cubicBezTo>
                    <a:cubicBezTo>
                      <a:pt x="33051" y="45260"/>
                      <a:pt x="32229" y="42589"/>
                      <a:pt x="32047" y="38276"/>
                    </a:cubicBezTo>
                    <a:cubicBezTo>
                      <a:pt x="38871" y="38276"/>
                      <a:pt x="45696" y="36450"/>
                      <a:pt x="47203" y="28620"/>
                    </a:cubicBezTo>
                    <a:cubicBezTo>
                      <a:pt x="48527" y="20791"/>
                      <a:pt x="40880" y="18965"/>
                      <a:pt x="35060" y="18303"/>
                    </a:cubicBezTo>
                    <a:cubicBezTo>
                      <a:pt x="38552" y="12483"/>
                      <a:pt x="38712" y="4814"/>
                      <a:pt x="31727" y="1322"/>
                    </a:cubicBezTo>
                    <a:cubicBezTo>
                      <a:pt x="29887" y="425"/>
                      <a:pt x="27872" y="1"/>
                      <a:pt x="2586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8"/>
              <p:cNvSpPr/>
              <p:nvPr/>
            </p:nvSpPr>
            <p:spPr>
              <a:xfrm>
                <a:off x="2" y="1597204"/>
                <a:ext cx="1008900" cy="2878929"/>
              </a:xfrm>
              <a:custGeom>
                <a:avLst/>
                <a:gdLst/>
                <a:ahLst/>
                <a:cxnLst/>
                <a:rect l="l" t="t" r="r" b="b"/>
                <a:pathLst>
                  <a:path w="29399" h="83891" extrusionOk="0">
                    <a:moveTo>
                      <a:pt x="15689" y="0"/>
                    </a:moveTo>
                    <a:cubicBezTo>
                      <a:pt x="14399" y="0"/>
                      <a:pt x="13558" y="9917"/>
                      <a:pt x="12075" y="14502"/>
                    </a:cubicBezTo>
                    <a:cubicBezTo>
                      <a:pt x="11253" y="17583"/>
                      <a:pt x="5227" y="28745"/>
                      <a:pt x="0" y="45909"/>
                    </a:cubicBezTo>
                    <a:lnTo>
                      <a:pt x="0" y="83891"/>
                    </a:lnTo>
                    <a:lnTo>
                      <a:pt x="2693" y="83891"/>
                    </a:lnTo>
                    <a:lnTo>
                      <a:pt x="4451" y="83868"/>
                    </a:lnTo>
                    <a:cubicBezTo>
                      <a:pt x="2442" y="76883"/>
                      <a:pt x="3538" y="60654"/>
                      <a:pt x="5432" y="50611"/>
                    </a:cubicBezTo>
                    <a:cubicBezTo>
                      <a:pt x="7099" y="41778"/>
                      <a:pt x="9587" y="26143"/>
                      <a:pt x="16252" y="19980"/>
                    </a:cubicBezTo>
                    <a:cubicBezTo>
                      <a:pt x="21228" y="14502"/>
                      <a:pt x="29399" y="11169"/>
                      <a:pt x="29399" y="9846"/>
                    </a:cubicBezTo>
                    <a:cubicBezTo>
                      <a:pt x="29260" y="9610"/>
                      <a:pt x="28911" y="9476"/>
                      <a:pt x="28373" y="9476"/>
                    </a:cubicBezTo>
                    <a:cubicBezTo>
                      <a:pt x="26250" y="9476"/>
                      <a:pt x="21180" y="11553"/>
                      <a:pt x="14426" y="17652"/>
                    </a:cubicBezTo>
                    <a:cubicBezTo>
                      <a:pt x="16252" y="11512"/>
                      <a:pt x="17575" y="1012"/>
                      <a:pt x="15749" y="8"/>
                    </a:cubicBezTo>
                    <a:cubicBezTo>
                      <a:pt x="15729" y="3"/>
                      <a:pt x="15709" y="0"/>
                      <a:pt x="15689" y="0"/>
                    </a:cubicBezTo>
                    <a:close/>
                  </a:path>
                </a:pathLst>
              </a:custGeom>
              <a:solidFill>
                <a:srgbClr val="724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8"/>
              <p:cNvSpPr/>
              <p:nvPr/>
            </p:nvSpPr>
            <p:spPr>
              <a:xfrm>
                <a:off x="187096" y="2366461"/>
                <a:ext cx="201684" cy="376840"/>
              </a:xfrm>
              <a:custGeom>
                <a:avLst/>
                <a:gdLst/>
                <a:ahLst/>
                <a:cxnLst/>
                <a:rect l="l" t="t" r="r" b="b"/>
                <a:pathLst>
                  <a:path w="5877" h="10981" extrusionOk="0">
                    <a:moveTo>
                      <a:pt x="5411" y="0"/>
                    </a:moveTo>
                    <a:cubicBezTo>
                      <a:pt x="5308" y="0"/>
                      <a:pt x="5206" y="53"/>
                      <a:pt x="5142" y="181"/>
                    </a:cubicBezTo>
                    <a:cubicBezTo>
                      <a:pt x="3270" y="3559"/>
                      <a:pt x="1490" y="6960"/>
                      <a:pt x="97" y="10567"/>
                    </a:cubicBezTo>
                    <a:cubicBezTo>
                      <a:pt x="0" y="10816"/>
                      <a:pt x="214" y="10981"/>
                      <a:pt x="433" y="10981"/>
                    </a:cubicBezTo>
                    <a:cubicBezTo>
                      <a:pt x="575" y="10981"/>
                      <a:pt x="719" y="10911"/>
                      <a:pt x="782" y="10749"/>
                    </a:cubicBezTo>
                    <a:cubicBezTo>
                      <a:pt x="2152" y="7211"/>
                      <a:pt x="3909" y="3856"/>
                      <a:pt x="5735" y="524"/>
                    </a:cubicBezTo>
                    <a:cubicBezTo>
                      <a:pt x="5876" y="257"/>
                      <a:pt x="5640" y="0"/>
                      <a:pt x="5411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8"/>
              <p:cNvSpPr/>
              <p:nvPr/>
            </p:nvSpPr>
            <p:spPr>
              <a:xfrm>
                <a:off x="250788" y="2670649"/>
                <a:ext cx="50207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2840" extrusionOk="0">
                    <a:moveTo>
                      <a:pt x="1047" y="0"/>
                    </a:moveTo>
                    <a:cubicBezTo>
                      <a:pt x="911" y="0"/>
                      <a:pt x="778" y="75"/>
                      <a:pt x="732" y="248"/>
                    </a:cubicBezTo>
                    <a:cubicBezTo>
                      <a:pt x="550" y="979"/>
                      <a:pt x="253" y="1664"/>
                      <a:pt x="71" y="2394"/>
                    </a:cubicBezTo>
                    <a:cubicBezTo>
                      <a:pt x="1" y="2660"/>
                      <a:pt x="222" y="2840"/>
                      <a:pt x="430" y="2840"/>
                    </a:cubicBezTo>
                    <a:cubicBezTo>
                      <a:pt x="562" y="2840"/>
                      <a:pt x="688" y="2767"/>
                      <a:pt x="732" y="2599"/>
                    </a:cubicBezTo>
                    <a:cubicBezTo>
                      <a:pt x="938" y="1869"/>
                      <a:pt x="1212" y="1161"/>
                      <a:pt x="1394" y="431"/>
                    </a:cubicBezTo>
                    <a:cubicBezTo>
                      <a:pt x="1463" y="170"/>
                      <a:pt x="1251" y="0"/>
                      <a:pt x="1047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8"/>
              <p:cNvSpPr/>
              <p:nvPr/>
            </p:nvSpPr>
            <p:spPr>
              <a:xfrm>
                <a:off x="108001" y="2837471"/>
                <a:ext cx="91388" cy="22855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6660" extrusionOk="0">
                    <a:moveTo>
                      <a:pt x="2241" y="0"/>
                    </a:moveTo>
                    <a:cubicBezTo>
                      <a:pt x="2102" y="0"/>
                      <a:pt x="1964" y="75"/>
                      <a:pt x="1909" y="248"/>
                    </a:cubicBezTo>
                    <a:cubicBezTo>
                      <a:pt x="1316" y="2234"/>
                      <a:pt x="768" y="4243"/>
                      <a:pt x="83" y="6229"/>
                    </a:cubicBezTo>
                    <a:cubicBezTo>
                      <a:pt x="1" y="6489"/>
                      <a:pt x="207" y="6659"/>
                      <a:pt x="419" y="6659"/>
                    </a:cubicBezTo>
                    <a:cubicBezTo>
                      <a:pt x="560" y="6659"/>
                      <a:pt x="704" y="6584"/>
                      <a:pt x="768" y="6411"/>
                    </a:cubicBezTo>
                    <a:cubicBezTo>
                      <a:pt x="1430" y="4425"/>
                      <a:pt x="2000" y="2417"/>
                      <a:pt x="2594" y="431"/>
                    </a:cubicBezTo>
                    <a:cubicBezTo>
                      <a:pt x="2662" y="170"/>
                      <a:pt x="2451" y="0"/>
                      <a:pt x="2241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8"/>
              <p:cNvSpPr/>
              <p:nvPr/>
            </p:nvSpPr>
            <p:spPr>
              <a:xfrm>
                <a:off x="108962" y="3011361"/>
                <a:ext cx="109988" cy="374232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10905" extrusionOk="0">
                    <a:moveTo>
                      <a:pt x="2789" y="1"/>
                    </a:moveTo>
                    <a:cubicBezTo>
                      <a:pt x="2653" y="1"/>
                      <a:pt x="2520" y="76"/>
                      <a:pt x="2474" y="249"/>
                    </a:cubicBezTo>
                    <a:cubicBezTo>
                      <a:pt x="1584" y="3627"/>
                      <a:pt x="808" y="7051"/>
                      <a:pt x="55" y="10474"/>
                    </a:cubicBezTo>
                    <a:cubicBezTo>
                      <a:pt x="0" y="10735"/>
                      <a:pt x="217" y="10905"/>
                      <a:pt x="424" y="10905"/>
                    </a:cubicBezTo>
                    <a:cubicBezTo>
                      <a:pt x="561" y="10905"/>
                      <a:pt x="694" y="10830"/>
                      <a:pt x="740" y="10657"/>
                    </a:cubicBezTo>
                    <a:cubicBezTo>
                      <a:pt x="1493" y="7233"/>
                      <a:pt x="2246" y="3832"/>
                      <a:pt x="3136" y="431"/>
                    </a:cubicBezTo>
                    <a:cubicBezTo>
                      <a:pt x="3205" y="171"/>
                      <a:pt x="2993" y="1"/>
                      <a:pt x="2789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8"/>
              <p:cNvSpPr/>
              <p:nvPr/>
            </p:nvSpPr>
            <p:spPr>
              <a:xfrm>
                <a:off x="825" y="3122587"/>
                <a:ext cx="95162" cy="271966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925" extrusionOk="0">
                    <a:moveTo>
                      <a:pt x="2356" y="1"/>
                    </a:moveTo>
                    <a:cubicBezTo>
                      <a:pt x="2220" y="1"/>
                      <a:pt x="2087" y="76"/>
                      <a:pt x="2042" y="249"/>
                    </a:cubicBezTo>
                    <a:cubicBezTo>
                      <a:pt x="1426" y="2668"/>
                      <a:pt x="535" y="5042"/>
                      <a:pt x="56" y="7484"/>
                    </a:cubicBezTo>
                    <a:cubicBezTo>
                      <a:pt x="1" y="7746"/>
                      <a:pt x="220" y="7925"/>
                      <a:pt x="423" y="7925"/>
                    </a:cubicBezTo>
                    <a:cubicBezTo>
                      <a:pt x="556" y="7925"/>
                      <a:pt x="682" y="7848"/>
                      <a:pt x="718" y="7667"/>
                    </a:cubicBezTo>
                    <a:cubicBezTo>
                      <a:pt x="1197" y="5225"/>
                      <a:pt x="2088" y="2851"/>
                      <a:pt x="2704" y="431"/>
                    </a:cubicBezTo>
                    <a:cubicBezTo>
                      <a:pt x="2772" y="171"/>
                      <a:pt x="2561" y="1"/>
                      <a:pt x="2356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8"/>
              <p:cNvSpPr/>
              <p:nvPr/>
            </p:nvSpPr>
            <p:spPr>
              <a:xfrm>
                <a:off x="6316" y="3430902"/>
                <a:ext cx="61017" cy="195129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5686" extrusionOk="0">
                    <a:moveTo>
                      <a:pt x="1355" y="0"/>
                    </a:moveTo>
                    <a:cubicBezTo>
                      <a:pt x="1222" y="0"/>
                      <a:pt x="1096" y="77"/>
                      <a:pt x="1060" y="258"/>
                    </a:cubicBezTo>
                    <a:cubicBezTo>
                      <a:pt x="718" y="1924"/>
                      <a:pt x="398" y="3590"/>
                      <a:pt x="56" y="5234"/>
                    </a:cubicBezTo>
                    <a:cubicBezTo>
                      <a:pt x="1" y="5510"/>
                      <a:pt x="221" y="5686"/>
                      <a:pt x="424" y="5686"/>
                    </a:cubicBezTo>
                    <a:cubicBezTo>
                      <a:pt x="556" y="5686"/>
                      <a:pt x="682" y="5611"/>
                      <a:pt x="718" y="5439"/>
                    </a:cubicBezTo>
                    <a:cubicBezTo>
                      <a:pt x="1060" y="3773"/>
                      <a:pt x="1380" y="2107"/>
                      <a:pt x="1722" y="441"/>
                    </a:cubicBezTo>
                    <a:cubicBezTo>
                      <a:pt x="1777" y="179"/>
                      <a:pt x="1558" y="0"/>
                      <a:pt x="1355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8"/>
              <p:cNvSpPr/>
              <p:nvPr/>
            </p:nvSpPr>
            <p:spPr>
              <a:xfrm>
                <a:off x="-7446" y="3682558"/>
                <a:ext cx="65821" cy="38542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1231" extrusionOk="0">
                    <a:moveTo>
                      <a:pt x="1584" y="1"/>
                    </a:moveTo>
                    <a:cubicBezTo>
                      <a:pt x="1410" y="1"/>
                      <a:pt x="1221" y="115"/>
                      <a:pt x="1187" y="343"/>
                    </a:cubicBezTo>
                    <a:cubicBezTo>
                      <a:pt x="754" y="3858"/>
                      <a:pt x="366" y="7373"/>
                      <a:pt x="23" y="10888"/>
                    </a:cubicBezTo>
                    <a:cubicBezTo>
                      <a:pt x="0" y="11117"/>
                      <a:pt x="166" y="11231"/>
                      <a:pt x="343" y="11231"/>
                    </a:cubicBezTo>
                    <a:cubicBezTo>
                      <a:pt x="520" y="11231"/>
                      <a:pt x="708" y="11117"/>
                      <a:pt x="731" y="10888"/>
                    </a:cubicBezTo>
                    <a:cubicBezTo>
                      <a:pt x="1073" y="7373"/>
                      <a:pt x="1438" y="3858"/>
                      <a:pt x="1895" y="343"/>
                    </a:cubicBezTo>
                    <a:cubicBezTo>
                      <a:pt x="1918" y="115"/>
                      <a:pt x="1758" y="1"/>
                      <a:pt x="1584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8"/>
              <p:cNvSpPr/>
              <p:nvPr/>
            </p:nvSpPr>
            <p:spPr>
              <a:xfrm>
                <a:off x="457348" y="1868079"/>
                <a:ext cx="61463" cy="183907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5359" extrusionOk="0">
                    <a:moveTo>
                      <a:pt x="1364" y="0"/>
                    </a:moveTo>
                    <a:cubicBezTo>
                      <a:pt x="1228" y="0"/>
                      <a:pt x="1097" y="75"/>
                      <a:pt x="1060" y="248"/>
                    </a:cubicBezTo>
                    <a:cubicBezTo>
                      <a:pt x="718" y="1800"/>
                      <a:pt x="398" y="3375"/>
                      <a:pt x="56" y="4928"/>
                    </a:cubicBezTo>
                    <a:cubicBezTo>
                      <a:pt x="1" y="5188"/>
                      <a:pt x="218" y="5358"/>
                      <a:pt x="425" y="5358"/>
                    </a:cubicBezTo>
                    <a:cubicBezTo>
                      <a:pt x="562" y="5358"/>
                      <a:pt x="695" y="5283"/>
                      <a:pt x="741" y="5110"/>
                    </a:cubicBezTo>
                    <a:cubicBezTo>
                      <a:pt x="1083" y="3558"/>
                      <a:pt x="1380" y="1983"/>
                      <a:pt x="1722" y="431"/>
                    </a:cubicBezTo>
                    <a:cubicBezTo>
                      <a:pt x="1791" y="170"/>
                      <a:pt x="1571" y="0"/>
                      <a:pt x="1364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608935" y="2063651"/>
                <a:ext cx="138059" cy="103570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3018" extrusionOk="0">
                    <a:moveTo>
                      <a:pt x="3522" y="1"/>
                    </a:moveTo>
                    <a:cubicBezTo>
                      <a:pt x="3468" y="1"/>
                      <a:pt x="3410" y="16"/>
                      <a:pt x="3351" y="51"/>
                    </a:cubicBezTo>
                    <a:cubicBezTo>
                      <a:pt x="2209" y="713"/>
                      <a:pt x="1274" y="1603"/>
                      <a:pt x="269" y="2447"/>
                    </a:cubicBezTo>
                    <a:cubicBezTo>
                      <a:pt x="1" y="2662"/>
                      <a:pt x="252" y="3017"/>
                      <a:pt x="538" y="3017"/>
                    </a:cubicBezTo>
                    <a:cubicBezTo>
                      <a:pt x="616" y="3017"/>
                      <a:pt x="698" y="2991"/>
                      <a:pt x="771" y="2927"/>
                    </a:cubicBezTo>
                    <a:cubicBezTo>
                      <a:pt x="1730" y="2128"/>
                      <a:pt x="2620" y="1283"/>
                      <a:pt x="3693" y="667"/>
                    </a:cubicBezTo>
                    <a:cubicBezTo>
                      <a:pt x="4022" y="473"/>
                      <a:pt x="3826" y="1"/>
                      <a:pt x="3522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885139" y="2530427"/>
                <a:ext cx="21174" cy="1726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434" y="0"/>
                    </a:moveTo>
                    <a:cubicBezTo>
                      <a:pt x="297" y="137"/>
                      <a:pt x="160" y="274"/>
                      <a:pt x="1" y="411"/>
                    </a:cubicBezTo>
                    <a:cubicBezTo>
                      <a:pt x="206" y="457"/>
                      <a:pt x="411" y="502"/>
                      <a:pt x="617" y="502"/>
                    </a:cubicBezTo>
                    <a:cubicBezTo>
                      <a:pt x="571" y="343"/>
                      <a:pt x="503" y="160"/>
                      <a:pt x="434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536568" y="2281311"/>
                <a:ext cx="627461" cy="633741"/>
              </a:xfrm>
              <a:custGeom>
                <a:avLst/>
                <a:gdLst/>
                <a:ahLst/>
                <a:cxnLst/>
                <a:rect l="l" t="t" r="r" b="b"/>
                <a:pathLst>
                  <a:path w="18284" h="18467" extrusionOk="0">
                    <a:moveTo>
                      <a:pt x="10591" y="7259"/>
                    </a:moveTo>
                    <a:cubicBezTo>
                      <a:pt x="10660" y="7419"/>
                      <a:pt x="10728" y="7602"/>
                      <a:pt x="10774" y="7761"/>
                    </a:cubicBezTo>
                    <a:cubicBezTo>
                      <a:pt x="10568" y="7761"/>
                      <a:pt x="10363" y="7716"/>
                      <a:pt x="10158" y="7670"/>
                    </a:cubicBezTo>
                    <a:cubicBezTo>
                      <a:pt x="10317" y="7533"/>
                      <a:pt x="10454" y="7396"/>
                      <a:pt x="10591" y="7259"/>
                    </a:cubicBezTo>
                    <a:close/>
                    <a:moveTo>
                      <a:pt x="14928" y="1"/>
                    </a:moveTo>
                    <a:cubicBezTo>
                      <a:pt x="14677" y="1"/>
                      <a:pt x="14426" y="343"/>
                      <a:pt x="14677" y="594"/>
                    </a:cubicBezTo>
                    <a:cubicBezTo>
                      <a:pt x="17348" y="3356"/>
                      <a:pt x="14472" y="7100"/>
                      <a:pt x="11230" y="7100"/>
                    </a:cubicBezTo>
                    <a:cubicBezTo>
                      <a:pt x="10934" y="7100"/>
                      <a:pt x="10637" y="7077"/>
                      <a:pt x="10363" y="7008"/>
                    </a:cubicBezTo>
                    <a:lnTo>
                      <a:pt x="10272" y="7008"/>
                    </a:lnTo>
                    <a:cubicBezTo>
                      <a:pt x="10066" y="7008"/>
                      <a:pt x="9838" y="7191"/>
                      <a:pt x="9929" y="7442"/>
                    </a:cubicBezTo>
                    <a:cubicBezTo>
                      <a:pt x="10888" y="10021"/>
                      <a:pt x="11322" y="13240"/>
                      <a:pt x="9884" y="15727"/>
                    </a:cubicBezTo>
                    <a:cubicBezTo>
                      <a:pt x="9039" y="17211"/>
                      <a:pt x="7761" y="17805"/>
                      <a:pt x="6414" y="17805"/>
                    </a:cubicBezTo>
                    <a:cubicBezTo>
                      <a:pt x="4291" y="17805"/>
                      <a:pt x="1963" y="16389"/>
                      <a:pt x="685" y="14746"/>
                    </a:cubicBezTo>
                    <a:cubicBezTo>
                      <a:pt x="617" y="14677"/>
                      <a:pt x="548" y="14632"/>
                      <a:pt x="457" y="14632"/>
                    </a:cubicBezTo>
                    <a:cubicBezTo>
                      <a:pt x="229" y="14632"/>
                      <a:pt x="0" y="14974"/>
                      <a:pt x="206" y="15248"/>
                    </a:cubicBezTo>
                    <a:cubicBezTo>
                      <a:pt x="1644" y="17097"/>
                      <a:pt x="3949" y="18466"/>
                      <a:pt x="6186" y="18466"/>
                    </a:cubicBezTo>
                    <a:cubicBezTo>
                      <a:pt x="7487" y="18466"/>
                      <a:pt x="8765" y="18010"/>
                      <a:pt x="9861" y="16914"/>
                    </a:cubicBezTo>
                    <a:cubicBezTo>
                      <a:pt x="12121" y="14632"/>
                      <a:pt x="11733" y="10615"/>
                      <a:pt x="10774" y="7761"/>
                    </a:cubicBezTo>
                    <a:lnTo>
                      <a:pt x="10774" y="7761"/>
                    </a:lnTo>
                    <a:cubicBezTo>
                      <a:pt x="10911" y="7784"/>
                      <a:pt x="11071" y="7784"/>
                      <a:pt x="11208" y="7784"/>
                    </a:cubicBezTo>
                    <a:cubicBezTo>
                      <a:pt x="15042" y="7784"/>
                      <a:pt x="18283" y="3333"/>
                      <a:pt x="15156" y="115"/>
                    </a:cubicBezTo>
                    <a:cubicBezTo>
                      <a:pt x="15088" y="47"/>
                      <a:pt x="15019" y="1"/>
                      <a:pt x="14928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579638" y="2516322"/>
                <a:ext cx="196639" cy="177044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5159" extrusionOk="0">
                    <a:moveTo>
                      <a:pt x="5045" y="0"/>
                    </a:moveTo>
                    <a:cubicBezTo>
                      <a:pt x="4840" y="0"/>
                      <a:pt x="4611" y="160"/>
                      <a:pt x="4680" y="434"/>
                    </a:cubicBezTo>
                    <a:cubicBezTo>
                      <a:pt x="5136" y="2306"/>
                      <a:pt x="4064" y="4429"/>
                      <a:pt x="2420" y="4429"/>
                    </a:cubicBezTo>
                    <a:cubicBezTo>
                      <a:pt x="1918" y="4429"/>
                      <a:pt x="1347" y="4223"/>
                      <a:pt x="754" y="3744"/>
                    </a:cubicBezTo>
                    <a:cubicBezTo>
                      <a:pt x="685" y="3675"/>
                      <a:pt x="617" y="3652"/>
                      <a:pt x="526" y="3652"/>
                    </a:cubicBezTo>
                    <a:cubicBezTo>
                      <a:pt x="252" y="3652"/>
                      <a:pt x="1" y="4018"/>
                      <a:pt x="275" y="4246"/>
                    </a:cubicBezTo>
                    <a:cubicBezTo>
                      <a:pt x="937" y="4771"/>
                      <a:pt x="1758" y="5159"/>
                      <a:pt x="2557" y="5159"/>
                    </a:cubicBezTo>
                    <a:cubicBezTo>
                      <a:pt x="3105" y="5159"/>
                      <a:pt x="3653" y="4976"/>
                      <a:pt x="4155" y="4543"/>
                    </a:cubicBezTo>
                    <a:cubicBezTo>
                      <a:pt x="5410" y="3470"/>
                      <a:pt x="5730" y="1781"/>
                      <a:pt x="5342" y="229"/>
                    </a:cubicBezTo>
                    <a:cubicBezTo>
                      <a:pt x="5296" y="69"/>
                      <a:pt x="5182" y="0"/>
                      <a:pt x="5045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1077047" y="2016545"/>
                <a:ext cx="17262" cy="1650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81" extrusionOk="0">
                    <a:moveTo>
                      <a:pt x="389" y="1"/>
                    </a:moveTo>
                    <a:cubicBezTo>
                      <a:pt x="252" y="92"/>
                      <a:pt x="115" y="184"/>
                      <a:pt x="1" y="275"/>
                    </a:cubicBezTo>
                    <a:cubicBezTo>
                      <a:pt x="161" y="343"/>
                      <a:pt x="343" y="412"/>
                      <a:pt x="503" y="480"/>
                    </a:cubicBezTo>
                    <a:cubicBezTo>
                      <a:pt x="480" y="321"/>
                      <a:pt x="434" y="161"/>
                      <a:pt x="389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828741" y="1770958"/>
                <a:ext cx="710510" cy="539711"/>
              </a:xfrm>
              <a:custGeom>
                <a:avLst/>
                <a:gdLst/>
                <a:ahLst/>
                <a:cxnLst/>
                <a:rect l="l" t="t" r="r" b="b"/>
                <a:pathLst>
                  <a:path w="20704" h="15727" extrusionOk="0">
                    <a:moveTo>
                      <a:pt x="5045" y="0"/>
                    </a:moveTo>
                    <a:cubicBezTo>
                      <a:pt x="2489" y="0"/>
                      <a:pt x="503" y="2032"/>
                      <a:pt x="46" y="4474"/>
                    </a:cubicBezTo>
                    <a:cubicBezTo>
                      <a:pt x="1" y="4725"/>
                      <a:pt x="229" y="4908"/>
                      <a:pt x="434" y="4908"/>
                    </a:cubicBezTo>
                    <a:cubicBezTo>
                      <a:pt x="571" y="4908"/>
                      <a:pt x="686" y="4816"/>
                      <a:pt x="731" y="4656"/>
                    </a:cubicBezTo>
                    <a:cubicBezTo>
                      <a:pt x="1188" y="2123"/>
                      <a:pt x="3174" y="799"/>
                      <a:pt x="5137" y="799"/>
                    </a:cubicBezTo>
                    <a:cubicBezTo>
                      <a:pt x="7008" y="799"/>
                      <a:pt x="8880" y="2009"/>
                      <a:pt x="9382" y="4474"/>
                    </a:cubicBezTo>
                    <a:cubicBezTo>
                      <a:pt x="9405" y="4634"/>
                      <a:pt x="9565" y="4748"/>
                      <a:pt x="9724" y="4748"/>
                    </a:cubicBezTo>
                    <a:cubicBezTo>
                      <a:pt x="9793" y="4748"/>
                      <a:pt x="9839" y="4725"/>
                      <a:pt x="9884" y="4702"/>
                    </a:cubicBezTo>
                    <a:cubicBezTo>
                      <a:pt x="11140" y="3743"/>
                      <a:pt x="12555" y="3059"/>
                      <a:pt x="14061" y="3059"/>
                    </a:cubicBezTo>
                    <a:cubicBezTo>
                      <a:pt x="14541" y="3059"/>
                      <a:pt x="15020" y="3127"/>
                      <a:pt x="15522" y="3264"/>
                    </a:cubicBezTo>
                    <a:cubicBezTo>
                      <a:pt x="17257" y="3812"/>
                      <a:pt x="18535" y="5387"/>
                      <a:pt x="19197" y="7007"/>
                    </a:cubicBezTo>
                    <a:cubicBezTo>
                      <a:pt x="19859" y="8628"/>
                      <a:pt x="19973" y="10523"/>
                      <a:pt x="19265" y="12143"/>
                    </a:cubicBezTo>
                    <a:cubicBezTo>
                      <a:pt x="18352" y="14129"/>
                      <a:pt x="16252" y="14905"/>
                      <a:pt x="14198" y="15019"/>
                    </a:cubicBezTo>
                    <a:cubicBezTo>
                      <a:pt x="13764" y="15065"/>
                      <a:pt x="13764" y="15727"/>
                      <a:pt x="14175" y="15727"/>
                    </a:cubicBezTo>
                    <a:lnTo>
                      <a:pt x="14198" y="15727"/>
                    </a:lnTo>
                    <a:cubicBezTo>
                      <a:pt x="16412" y="15590"/>
                      <a:pt x="18512" y="14814"/>
                      <a:pt x="19676" y="12828"/>
                    </a:cubicBezTo>
                    <a:cubicBezTo>
                      <a:pt x="20703" y="11093"/>
                      <a:pt x="20589" y="8856"/>
                      <a:pt x="19950" y="7007"/>
                    </a:cubicBezTo>
                    <a:cubicBezTo>
                      <a:pt x="19288" y="5181"/>
                      <a:pt x="17919" y="3470"/>
                      <a:pt x="16070" y="2739"/>
                    </a:cubicBezTo>
                    <a:cubicBezTo>
                      <a:pt x="15408" y="2465"/>
                      <a:pt x="14723" y="2351"/>
                      <a:pt x="14084" y="2351"/>
                    </a:cubicBezTo>
                    <a:cubicBezTo>
                      <a:pt x="12600" y="2351"/>
                      <a:pt x="11185" y="2945"/>
                      <a:pt x="9930" y="3812"/>
                    </a:cubicBezTo>
                    <a:cubicBezTo>
                      <a:pt x="9975" y="3972"/>
                      <a:pt x="10021" y="4132"/>
                      <a:pt x="10044" y="4291"/>
                    </a:cubicBezTo>
                    <a:cubicBezTo>
                      <a:pt x="9884" y="4223"/>
                      <a:pt x="9702" y="4154"/>
                      <a:pt x="9542" y="4086"/>
                    </a:cubicBezTo>
                    <a:cubicBezTo>
                      <a:pt x="9656" y="3995"/>
                      <a:pt x="9793" y="3903"/>
                      <a:pt x="9930" y="3812"/>
                    </a:cubicBezTo>
                    <a:cubicBezTo>
                      <a:pt x="9291" y="1575"/>
                      <a:pt x="7533" y="23"/>
                      <a:pt x="5114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1192219" y="2109788"/>
                <a:ext cx="98731" cy="150414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4383" extrusionOk="0">
                    <a:moveTo>
                      <a:pt x="479" y="0"/>
                    </a:moveTo>
                    <a:cubicBezTo>
                      <a:pt x="183" y="0"/>
                      <a:pt x="0" y="457"/>
                      <a:pt x="297" y="662"/>
                    </a:cubicBezTo>
                    <a:cubicBezTo>
                      <a:pt x="1301" y="1324"/>
                      <a:pt x="2100" y="2671"/>
                      <a:pt x="1233" y="3766"/>
                    </a:cubicBezTo>
                    <a:cubicBezTo>
                      <a:pt x="1027" y="4040"/>
                      <a:pt x="1256" y="4383"/>
                      <a:pt x="1484" y="4383"/>
                    </a:cubicBezTo>
                    <a:cubicBezTo>
                      <a:pt x="1575" y="4383"/>
                      <a:pt x="1644" y="4360"/>
                      <a:pt x="1712" y="4268"/>
                    </a:cubicBezTo>
                    <a:cubicBezTo>
                      <a:pt x="2876" y="2785"/>
                      <a:pt x="2077" y="1004"/>
                      <a:pt x="639" y="69"/>
                    </a:cubicBezTo>
                    <a:cubicBezTo>
                      <a:pt x="594" y="23"/>
                      <a:pt x="525" y="0"/>
                      <a:pt x="479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895331" y="1702465"/>
                <a:ext cx="21174" cy="141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11" extrusionOk="0">
                    <a:moveTo>
                      <a:pt x="343" y="0"/>
                    </a:moveTo>
                    <a:cubicBezTo>
                      <a:pt x="229" y="137"/>
                      <a:pt x="114" y="274"/>
                      <a:pt x="0" y="411"/>
                    </a:cubicBezTo>
                    <a:lnTo>
                      <a:pt x="617" y="411"/>
                    </a:lnTo>
                    <a:cubicBezTo>
                      <a:pt x="525" y="274"/>
                      <a:pt x="434" y="137"/>
                      <a:pt x="343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593365" y="1278642"/>
                <a:ext cx="513870" cy="150448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4384" extrusionOk="0">
                    <a:moveTo>
                      <a:pt x="3652" y="1"/>
                    </a:moveTo>
                    <a:cubicBezTo>
                      <a:pt x="2100" y="1"/>
                      <a:pt x="913" y="1256"/>
                      <a:pt x="160" y="2535"/>
                    </a:cubicBezTo>
                    <a:cubicBezTo>
                      <a:pt x="0" y="2808"/>
                      <a:pt x="229" y="3060"/>
                      <a:pt x="480" y="3060"/>
                    </a:cubicBezTo>
                    <a:cubicBezTo>
                      <a:pt x="571" y="3060"/>
                      <a:pt x="685" y="3014"/>
                      <a:pt x="754" y="2877"/>
                    </a:cubicBezTo>
                    <a:cubicBezTo>
                      <a:pt x="1484" y="1667"/>
                      <a:pt x="2443" y="731"/>
                      <a:pt x="3744" y="731"/>
                    </a:cubicBezTo>
                    <a:cubicBezTo>
                      <a:pt x="4040" y="731"/>
                      <a:pt x="4337" y="777"/>
                      <a:pt x="4679" y="891"/>
                    </a:cubicBezTo>
                    <a:cubicBezTo>
                      <a:pt x="6095" y="1325"/>
                      <a:pt x="7190" y="2694"/>
                      <a:pt x="7966" y="3881"/>
                    </a:cubicBezTo>
                    <a:cubicBezTo>
                      <a:pt x="8058" y="3995"/>
                      <a:pt x="8149" y="4041"/>
                      <a:pt x="8263" y="4041"/>
                    </a:cubicBezTo>
                    <a:cubicBezTo>
                      <a:pt x="8377" y="4041"/>
                      <a:pt x="8491" y="3995"/>
                      <a:pt x="8583" y="3881"/>
                    </a:cubicBezTo>
                    <a:cubicBezTo>
                      <a:pt x="9359" y="2831"/>
                      <a:pt x="10888" y="1941"/>
                      <a:pt x="12166" y="1941"/>
                    </a:cubicBezTo>
                    <a:cubicBezTo>
                      <a:pt x="13193" y="1941"/>
                      <a:pt x="14061" y="2512"/>
                      <a:pt x="14243" y="4041"/>
                    </a:cubicBezTo>
                    <a:cubicBezTo>
                      <a:pt x="14266" y="4269"/>
                      <a:pt x="14472" y="4383"/>
                      <a:pt x="14631" y="4383"/>
                    </a:cubicBezTo>
                    <a:cubicBezTo>
                      <a:pt x="14814" y="4383"/>
                      <a:pt x="14974" y="4269"/>
                      <a:pt x="14951" y="4041"/>
                    </a:cubicBezTo>
                    <a:cubicBezTo>
                      <a:pt x="14700" y="2055"/>
                      <a:pt x="13536" y="1279"/>
                      <a:pt x="12166" y="1279"/>
                    </a:cubicBezTo>
                    <a:cubicBezTo>
                      <a:pt x="10819" y="1279"/>
                      <a:pt x="9313" y="2032"/>
                      <a:pt x="8309" y="3128"/>
                    </a:cubicBezTo>
                    <a:cubicBezTo>
                      <a:pt x="8400" y="3265"/>
                      <a:pt x="8491" y="3402"/>
                      <a:pt x="8583" y="3539"/>
                    </a:cubicBezTo>
                    <a:lnTo>
                      <a:pt x="7966" y="3539"/>
                    </a:lnTo>
                    <a:cubicBezTo>
                      <a:pt x="8080" y="3402"/>
                      <a:pt x="8195" y="3265"/>
                      <a:pt x="8309" y="3128"/>
                    </a:cubicBezTo>
                    <a:cubicBezTo>
                      <a:pt x="7304" y="1736"/>
                      <a:pt x="6026" y="457"/>
                      <a:pt x="4291" y="69"/>
                    </a:cubicBezTo>
                    <a:cubicBezTo>
                      <a:pt x="4063" y="24"/>
                      <a:pt x="3858" y="1"/>
                      <a:pt x="3652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842632" y="1145682"/>
                <a:ext cx="177044" cy="61119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1781" extrusionOk="0">
                    <a:moveTo>
                      <a:pt x="2785" y="0"/>
                    </a:moveTo>
                    <a:cubicBezTo>
                      <a:pt x="1940" y="0"/>
                      <a:pt x="1027" y="388"/>
                      <a:pt x="274" y="1028"/>
                    </a:cubicBezTo>
                    <a:cubicBezTo>
                      <a:pt x="0" y="1256"/>
                      <a:pt x="251" y="1598"/>
                      <a:pt x="548" y="1598"/>
                    </a:cubicBezTo>
                    <a:cubicBezTo>
                      <a:pt x="617" y="1598"/>
                      <a:pt x="685" y="1575"/>
                      <a:pt x="776" y="1507"/>
                    </a:cubicBezTo>
                    <a:cubicBezTo>
                      <a:pt x="1370" y="1005"/>
                      <a:pt x="2077" y="685"/>
                      <a:pt x="2762" y="685"/>
                    </a:cubicBezTo>
                    <a:cubicBezTo>
                      <a:pt x="3378" y="685"/>
                      <a:pt x="3949" y="936"/>
                      <a:pt x="4383" y="1621"/>
                    </a:cubicBezTo>
                    <a:cubicBezTo>
                      <a:pt x="4451" y="1735"/>
                      <a:pt x="4565" y="1781"/>
                      <a:pt x="4657" y="1781"/>
                    </a:cubicBezTo>
                    <a:cubicBezTo>
                      <a:pt x="4908" y="1781"/>
                      <a:pt x="5159" y="1530"/>
                      <a:pt x="4976" y="1256"/>
                    </a:cubicBezTo>
                    <a:cubicBezTo>
                      <a:pt x="4406" y="366"/>
                      <a:pt x="3607" y="0"/>
                      <a:pt x="2785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11740" y="1407398"/>
                <a:ext cx="277320" cy="172342"/>
              </a:xfrm>
              <a:custGeom>
                <a:avLst/>
                <a:gdLst/>
                <a:ahLst/>
                <a:cxnLst/>
                <a:rect l="l" t="t" r="r" b="b"/>
                <a:pathLst>
                  <a:path w="8081" h="5022" extrusionOk="0">
                    <a:moveTo>
                      <a:pt x="4086" y="3721"/>
                    </a:moveTo>
                    <a:cubicBezTo>
                      <a:pt x="4268" y="3766"/>
                      <a:pt x="4474" y="3835"/>
                      <a:pt x="4679" y="3926"/>
                    </a:cubicBezTo>
                    <a:cubicBezTo>
                      <a:pt x="4542" y="4063"/>
                      <a:pt x="4405" y="4200"/>
                      <a:pt x="4268" y="4337"/>
                    </a:cubicBezTo>
                    <a:cubicBezTo>
                      <a:pt x="4177" y="4131"/>
                      <a:pt x="4109" y="3926"/>
                      <a:pt x="4086" y="3721"/>
                    </a:cubicBezTo>
                    <a:close/>
                    <a:moveTo>
                      <a:pt x="6962" y="0"/>
                    </a:moveTo>
                    <a:cubicBezTo>
                      <a:pt x="5044" y="0"/>
                      <a:pt x="3698" y="1826"/>
                      <a:pt x="4086" y="3721"/>
                    </a:cubicBezTo>
                    <a:cubicBezTo>
                      <a:pt x="3538" y="3561"/>
                      <a:pt x="3013" y="3492"/>
                      <a:pt x="2511" y="3492"/>
                    </a:cubicBezTo>
                    <a:cubicBezTo>
                      <a:pt x="1575" y="3492"/>
                      <a:pt x="730" y="3743"/>
                      <a:pt x="0" y="4177"/>
                    </a:cubicBezTo>
                    <a:lnTo>
                      <a:pt x="0" y="5022"/>
                    </a:lnTo>
                    <a:cubicBezTo>
                      <a:pt x="685" y="4497"/>
                      <a:pt x="1552" y="4200"/>
                      <a:pt x="2534" y="4200"/>
                    </a:cubicBezTo>
                    <a:cubicBezTo>
                      <a:pt x="3150" y="4200"/>
                      <a:pt x="3812" y="4314"/>
                      <a:pt x="4497" y="4588"/>
                    </a:cubicBezTo>
                    <a:cubicBezTo>
                      <a:pt x="4542" y="4611"/>
                      <a:pt x="4565" y="4611"/>
                      <a:pt x="4588" y="4611"/>
                    </a:cubicBezTo>
                    <a:cubicBezTo>
                      <a:pt x="4816" y="4611"/>
                      <a:pt x="5022" y="4360"/>
                      <a:pt x="4930" y="4154"/>
                    </a:cubicBezTo>
                    <a:cubicBezTo>
                      <a:pt x="4268" y="2557"/>
                      <a:pt x="5227" y="685"/>
                      <a:pt x="6916" y="685"/>
                    </a:cubicBezTo>
                    <a:cubicBezTo>
                      <a:pt x="7099" y="685"/>
                      <a:pt x="7304" y="708"/>
                      <a:pt x="7510" y="753"/>
                    </a:cubicBezTo>
                    <a:cubicBezTo>
                      <a:pt x="7532" y="776"/>
                      <a:pt x="7555" y="776"/>
                      <a:pt x="7578" y="776"/>
                    </a:cubicBezTo>
                    <a:cubicBezTo>
                      <a:pt x="7966" y="776"/>
                      <a:pt x="8080" y="183"/>
                      <a:pt x="7692" y="91"/>
                    </a:cubicBezTo>
                    <a:cubicBezTo>
                      <a:pt x="7441" y="46"/>
                      <a:pt x="7190" y="0"/>
                      <a:pt x="6962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140192" y="1664062"/>
                <a:ext cx="20419" cy="2117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17" extrusionOk="0">
                    <a:moveTo>
                      <a:pt x="1" y="1"/>
                    </a:moveTo>
                    <a:cubicBezTo>
                      <a:pt x="24" y="206"/>
                      <a:pt x="92" y="411"/>
                      <a:pt x="183" y="617"/>
                    </a:cubicBezTo>
                    <a:cubicBezTo>
                      <a:pt x="320" y="480"/>
                      <a:pt x="457" y="343"/>
                      <a:pt x="594" y="206"/>
                    </a:cubicBezTo>
                    <a:cubicBezTo>
                      <a:pt x="389" y="115"/>
                      <a:pt x="183" y="46"/>
                      <a:pt x="1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133133" y="1622222"/>
                <a:ext cx="170798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5000" extrusionOk="0">
                    <a:moveTo>
                      <a:pt x="4314" y="1"/>
                    </a:moveTo>
                    <a:cubicBezTo>
                      <a:pt x="1598" y="1"/>
                      <a:pt x="46" y="2009"/>
                      <a:pt x="0" y="4680"/>
                    </a:cubicBezTo>
                    <a:cubicBezTo>
                      <a:pt x="0" y="4885"/>
                      <a:pt x="183" y="4999"/>
                      <a:pt x="343" y="4999"/>
                    </a:cubicBezTo>
                    <a:cubicBezTo>
                      <a:pt x="525" y="4999"/>
                      <a:pt x="708" y="4885"/>
                      <a:pt x="708" y="4680"/>
                    </a:cubicBezTo>
                    <a:cubicBezTo>
                      <a:pt x="754" y="2375"/>
                      <a:pt x="1986" y="686"/>
                      <a:pt x="4337" y="686"/>
                    </a:cubicBezTo>
                    <a:lnTo>
                      <a:pt x="4543" y="686"/>
                    </a:lnTo>
                    <a:cubicBezTo>
                      <a:pt x="4976" y="686"/>
                      <a:pt x="4953" y="24"/>
                      <a:pt x="4520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48563" y="2036141"/>
                <a:ext cx="278864" cy="600831"/>
              </a:xfrm>
              <a:custGeom>
                <a:avLst/>
                <a:gdLst/>
                <a:ahLst/>
                <a:cxnLst/>
                <a:rect l="l" t="t" r="r" b="b"/>
                <a:pathLst>
                  <a:path w="8126" h="17508" extrusionOk="0">
                    <a:moveTo>
                      <a:pt x="7669" y="1"/>
                    </a:moveTo>
                    <a:cubicBezTo>
                      <a:pt x="5592" y="115"/>
                      <a:pt x="3949" y="1324"/>
                      <a:pt x="3287" y="3287"/>
                    </a:cubicBezTo>
                    <a:cubicBezTo>
                      <a:pt x="2716" y="4999"/>
                      <a:pt x="4109" y="6346"/>
                      <a:pt x="5273" y="7442"/>
                    </a:cubicBezTo>
                    <a:cubicBezTo>
                      <a:pt x="5524" y="7396"/>
                      <a:pt x="5752" y="7350"/>
                      <a:pt x="6003" y="7327"/>
                    </a:cubicBezTo>
                    <a:lnTo>
                      <a:pt x="6003" y="7327"/>
                    </a:lnTo>
                    <a:cubicBezTo>
                      <a:pt x="5935" y="7510"/>
                      <a:pt x="5843" y="7716"/>
                      <a:pt x="5775" y="7921"/>
                    </a:cubicBezTo>
                    <a:cubicBezTo>
                      <a:pt x="5615" y="7761"/>
                      <a:pt x="5455" y="7601"/>
                      <a:pt x="5273" y="7442"/>
                    </a:cubicBezTo>
                    <a:cubicBezTo>
                      <a:pt x="890" y="8514"/>
                      <a:pt x="0" y="14791"/>
                      <a:pt x="3675" y="17462"/>
                    </a:cubicBezTo>
                    <a:cubicBezTo>
                      <a:pt x="3744" y="17508"/>
                      <a:pt x="3789" y="17508"/>
                      <a:pt x="3858" y="17508"/>
                    </a:cubicBezTo>
                    <a:cubicBezTo>
                      <a:pt x="4132" y="17508"/>
                      <a:pt x="4314" y="17074"/>
                      <a:pt x="4017" y="16846"/>
                    </a:cubicBezTo>
                    <a:cubicBezTo>
                      <a:pt x="731" y="14449"/>
                      <a:pt x="1689" y="8469"/>
                      <a:pt x="6003" y="8012"/>
                    </a:cubicBezTo>
                    <a:cubicBezTo>
                      <a:pt x="6300" y="7989"/>
                      <a:pt x="6483" y="7647"/>
                      <a:pt x="6254" y="7419"/>
                    </a:cubicBezTo>
                    <a:cubicBezTo>
                      <a:pt x="5410" y="6574"/>
                      <a:pt x="4337" y="5798"/>
                      <a:pt x="3949" y="4634"/>
                    </a:cubicBezTo>
                    <a:cubicBezTo>
                      <a:pt x="3196" y="2489"/>
                      <a:pt x="5935" y="799"/>
                      <a:pt x="7669" y="685"/>
                    </a:cubicBezTo>
                    <a:cubicBezTo>
                      <a:pt x="8103" y="663"/>
                      <a:pt x="8126" y="1"/>
                      <a:pt x="7692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29488" y="2287591"/>
                <a:ext cx="2512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594" extrusionOk="0">
                    <a:moveTo>
                      <a:pt x="731" y="0"/>
                    </a:moveTo>
                    <a:cubicBezTo>
                      <a:pt x="480" y="23"/>
                      <a:pt x="252" y="69"/>
                      <a:pt x="1" y="115"/>
                    </a:cubicBezTo>
                    <a:cubicBezTo>
                      <a:pt x="183" y="274"/>
                      <a:pt x="343" y="434"/>
                      <a:pt x="503" y="594"/>
                    </a:cubicBezTo>
                    <a:cubicBezTo>
                      <a:pt x="571" y="389"/>
                      <a:pt x="663" y="183"/>
                      <a:pt x="731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977558" y="2450493"/>
                <a:ext cx="806084" cy="1268203"/>
              </a:xfrm>
              <a:custGeom>
                <a:avLst/>
                <a:gdLst/>
                <a:ahLst/>
                <a:cxnLst/>
                <a:rect l="l" t="t" r="r" b="b"/>
                <a:pathLst>
                  <a:path w="23489" h="36955" extrusionOk="0">
                    <a:moveTo>
                      <a:pt x="17622" y="1"/>
                    </a:moveTo>
                    <a:lnTo>
                      <a:pt x="17622" y="1"/>
                    </a:lnTo>
                    <a:cubicBezTo>
                      <a:pt x="15180" y="2329"/>
                      <a:pt x="13103" y="5022"/>
                      <a:pt x="10660" y="7350"/>
                    </a:cubicBezTo>
                    <a:cubicBezTo>
                      <a:pt x="7602" y="10158"/>
                      <a:pt x="4406" y="13353"/>
                      <a:pt x="2580" y="17256"/>
                    </a:cubicBezTo>
                    <a:cubicBezTo>
                      <a:pt x="1" y="22894"/>
                      <a:pt x="868" y="31088"/>
                      <a:pt x="1850" y="36955"/>
                    </a:cubicBezTo>
                    <a:cubicBezTo>
                      <a:pt x="17508" y="32686"/>
                      <a:pt x="23488" y="13467"/>
                      <a:pt x="17622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1045131" y="2661928"/>
                <a:ext cx="501688" cy="1055366"/>
              </a:xfrm>
              <a:custGeom>
                <a:avLst/>
                <a:gdLst/>
                <a:ahLst/>
                <a:cxnLst/>
                <a:rect l="l" t="t" r="r" b="b"/>
                <a:pathLst>
                  <a:path w="14619" h="30753" extrusionOk="0">
                    <a:moveTo>
                      <a:pt x="14189" y="0"/>
                    </a:moveTo>
                    <a:cubicBezTo>
                      <a:pt x="14051" y="0"/>
                      <a:pt x="13912" y="70"/>
                      <a:pt x="13850" y="231"/>
                    </a:cubicBezTo>
                    <a:cubicBezTo>
                      <a:pt x="11955" y="5686"/>
                      <a:pt x="9079" y="10685"/>
                      <a:pt x="6934" y="16003"/>
                    </a:cubicBezTo>
                    <a:cubicBezTo>
                      <a:pt x="4994" y="20887"/>
                      <a:pt x="3350" y="26000"/>
                      <a:pt x="178" y="30269"/>
                    </a:cubicBezTo>
                    <a:cubicBezTo>
                      <a:pt x="0" y="30511"/>
                      <a:pt x="245" y="30753"/>
                      <a:pt x="500" y="30753"/>
                    </a:cubicBezTo>
                    <a:cubicBezTo>
                      <a:pt x="606" y="30753"/>
                      <a:pt x="714" y="30711"/>
                      <a:pt x="794" y="30611"/>
                    </a:cubicBezTo>
                    <a:cubicBezTo>
                      <a:pt x="3807" y="26548"/>
                      <a:pt x="5473" y="21663"/>
                      <a:pt x="7299" y="17007"/>
                    </a:cubicBezTo>
                    <a:cubicBezTo>
                      <a:pt x="9490" y="11369"/>
                      <a:pt x="12526" y="6119"/>
                      <a:pt x="14535" y="436"/>
                    </a:cubicBezTo>
                    <a:cubicBezTo>
                      <a:pt x="14618" y="171"/>
                      <a:pt x="14405" y="0"/>
                      <a:pt x="1418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1176535" y="3468029"/>
                <a:ext cx="14928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57" extrusionOk="0">
                    <a:moveTo>
                      <a:pt x="411" y="0"/>
                    </a:moveTo>
                    <a:cubicBezTo>
                      <a:pt x="275" y="46"/>
                      <a:pt x="138" y="92"/>
                      <a:pt x="1" y="115"/>
                    </a:cubicBezTo>
                    <a:cubicBezTo>
                      <a:pt x="138" y="229"/>
                      <a:pt x="275" y="343"/>
                      <a:pt x="434" y="457"/>
                    </a:cubicBezTo>
                    <a:cubicBezTo>
                      <a:pt x="411" y="320"/>
                      <a:pt x="411" y="160"/>
                      <a:pt x="411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1118881" y="3190841"/>
                <a:ext cx="283154" cy="304911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8885" extrusionOk="0">
                    <a:moveTo>
                      <a:pt x="414" y="0"/>
                    </a:moveTo>
                    <a:cubicBezTo>
                      <a:pt x="207" y="0"/>
                      <a:pt x="1" y="170"/>
                      <a:pt x="83" y="431"/>
                    </a:cubicBezTo>
                    <a:cubicBezTo>
                      <a:pt x="927" y="3056"/>
                      <a:pt x="1270" y="5795"/>
                      <a:pt x="1407" y="8534"/>
                    </a:cubicBezTo>
                    <a:cubicBezTo>
                      <a:pt x="1427" y="8736"/>
                      <a:pt x="1590" y="8884"/>
                      <a:pt x="1785" y="8884"/>
                    </a:cubicBezTo>
                    <a:cubicBezTo>
                      <a:pt x="1811" y="8884"/>
                      <a:pt x="1837" y="8882"/>
                      <a:pt x="1863" y="8876"/>
                    </a:cubicBezTo>
                    <a:cubicBezTo>
                      <a:pt x="4077" y="8329"/>
                      <a:pt x="6337" y="7164"/>
                      <a:pt x="8003" y="5612"/>
                    </a:cubicBezTo>
                    <a:cubicBezTo>
                      <a:pt x="8251" y="5365"/>
                      <a:pt x="8019" y="5008"/>
                      <a:pt x="7743" y="5008"/>
                    </a:cubicBezTo>
                    <a:cubicBezTo>
                      <a:pt x="7662" y="5008"/>
                      <a:pt x="7578" y="5038"/>
                      <a:pt x="7501" y="5110"/>
                    </a:cubicBezTo>
                    <a:cubicBezTo>
                      <a:pt x="6040" y="6503"/>
                      <a:pt x="4054" y="7552"/>
                      <a:pt x="2091" y="8077"/>
                    </a:cubicBezTo>
                    <a:cubicBezTo>
                      <a:pt x="2091" y="8237"/>
                      <a:pt x="2091" y="8397"/>
                      <a:pt x="2114" y="8534"/>
                    </a:cubicBezTo>
                    <a:cubicBezTo>
                      <a:pt x="1955" y="8420"/>
                      <a:pt x="1818" y="8306"/>
                      <a:pt x="1681" y="8192"/>
                    </a:cubicBezTo>
                    <a:cubicBezTo>
                      <a:pt x="1818" y="8169"/>
                      <a:pt x="1955" y="8123"/>
                      <a:pt x="2091" y="8077"/>
                    </a:cubicBezTo>
                    <a:cubicBezTo>
                      <a:pt x="1932" y="5430"/>
                      <a:pt x="1566" y="2782"/>
                      <a:pt x="745" y="248"/>
                    </a:cubicBezTo>
                    <a:cubicBezTo>
                      <a:pt x="690" y="75"/>
                      <a:pt x="552" y="0"/>
                      <a:pt x="41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1202686" y="3039669"/>
                <a:ext cx="309029" cy="225500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6571" extrusionOk="0">
                    <a:moveTo>
                      <a:pt x="429" y="0"/>
                    </a:moveTo>
                    <a:cubicBezTo>
                      <a:pt x="215" y="0"/>
                      <a:pt x="1" y="170"/>
                      <a:pt x="83" y="431"/>
                    </a:cubicBezTo>
                    <a:cubicBezTo>
                      <a:pt x="699" y="2371"/>
                      <a:pt x="1293" y="4334"/>
                      <a:pt x="1795" y="6297"/>
                    </a:cubicBezTo>
                    <a:cubicBezTo>
                      <a:pt x="1841" y="6434"/>
                      <a:pt x="1978" y="6571"/>
                      <a:pt x="2137" y="6571"/>
                    </a:cubicBezTo>
                    <a:cubicBezTo>
                      <a:pt x="4443" y="6297"/>
                      <a:pt x="6999" y="4882"/>
                      <a:pt x="8734" y="3398"/>
                    </a:cubicBezTo>
                    <a:cubicBezTo>
                      <a:pt x="9005" y="3163"/>
                      <a:pt x="8761" y="2814"/>
                      <a:pt x="8478" y="2814"/>
                    </a:cubicBezTo>
                    <a:cubicBezTo>
                      <a:pt x="8404" y="2814"/>
                      <a:pt x="8326" y="2839"/>
                      <a:pt x="8255" y="2896"/>
                    </a:cubicBezTo>
                    <a:cubicBezTo>
                      <a:pt x="6862" y="4083"/>
                      <a:pt x="5082" y="4950"/>
                      <a:pt x="3370" y="5566"/>
                    </a:cubicBezTo>
                    <a:cubicBezTo>
                      <a:pt x="3096" y="5658"/>
                      <a:pt x="2822" y="5726"/>
                      <a:pt x="2525" y="5795"/>
                    </a:cubicBezTo>
                    <a:cubicBezTo>
                      <a:pt x="2520" y="5796"/>
                      <a:pt x="2515" y="5797"/>
                      <a:pt x="2510" y="5797"/>
                    </a:cubicBezTo>
                    <a:cubicBezTo>
                      <a:pt x="2284" y="5797"/>
                      <a:pt x="1999" y="4330"/>
                      <a:pt x="1955" y="4151"/>
                    </a:cubicBezTo>
                    <a:cubicBezTo>
                      <a:pt x="1567" y="2850"/>
                      <a:pt x="1156" y="1549"/>
                      <a:pt x="768" y="248"/>
                    </a:cubicBezTo>
                    <a:cubicBezTo>
                      <a:pt x="713" y="75"/>
                      <a:pt x="571" y="0"/>
                      <a:pt x="42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1356706" y="3062250"/>
                <a:ext cx="14928" cy="1101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1" extrusionOk="0">
                    <a:moveTo>
                      <a:pt x="343" y="1"/>
                    </a:moveTo>
                    <a:cubicBezTo>
                      <a:pt x="229" y="24"/>
                      <a:pt x="115" y="47"/>
                      <a:pt x="0" y="69"/>
                    </a:cubicBezTo>
                    <a:cubicBezTo>
                      <a:pt x="137" y="161"/>
                      <a:pt x="297" y="252"/>
                      <a:pt x="434" y="321"/>
                    </a:cubicBezTo>
                    <a:cubicBezTo>
                      <a:pt x="411" y="206"/>
                      <a:pt x="366" y="92"/>
                      <a:pt x="34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1295585" y="2879849"/>
                <a:ext cx="244855" cy="208685"/>
              </a:xfrm>
              <a:custGeom>
                <a:avLst/>
                <a:gdLst/>
                <a:ahLst/>
                <a:cxnLst/>
                <a:rect l="l" t="t" r="r" b="b"/>
                <a:pathLst>
                  <a:path w="7135" h="6081" extrusionOk="0">
                    <a:moveTo>
                      <a:pt x="417" y="1"/>
                    </a:moveTo>
                    <a:cubicBezTo>
                      <a:pt x="213" y="1"/>
                      <a:pt x="1" y="171"/>
                      <a:pt x="70" y="431"/>
                    </a:cubicBezTo>
                    <a:cubicBezTo>
                      <a:pt x="572" y="2235"/>
                      <a:pt x="1142" y="3992"/>
                      <a:pt x="1530" y="5818"/>
                    </a:cubicBezTo>
                    <a:cubicBezTo>
                      <a:pt x="1568" y="5989"/>
                      <a:pt x="1717" y="6081"/>
                      <a:pt x="1870" y="6081"/>
                    </a:cubicBezTo>
                    <a:cubicBezTo>
                      <a:pt x="1902" y="6081"/>
                      <a:pt x="1933" y="6077"/>
                      <a:pt x="1964" y="6069"/>
                    </a:cubicBezTo>
                    <a:cubicBezTo>
                      <a:pt x="3585" y="5681"/>
                      <a:pt x="5160" y="5202"/>
                      <a:pt x="6735" y="4723"/>
                    </a:cubicBezTo>
                    <a:cubicBezTo>
                      <a:pt x="7134" y="4596"/>
                      <a:pt x="7011" y="4025"/>
                      <a:pt x="6649" y="4025"/>
                    </a:cubicBezTo>
                    <a:cubicBezTo>
                      <a:pt x="6619" y="4025"/>
                      <a:pt x="6586" y="4029"/>
                      <a:pt x="6552" y="4038"/>
                    </a:cubicBezTo>
                    <a:cubicBezTo>
                      <a:pt x="5091" y="4494"/>
                      <a:pt x="3630" y="4951"/>
                      <a:pt x="2124" y="5316"/>
                    </a:cubicBezTo>
                    <a:cubicBezTo>
                      <a:pt x="2147" y="5407"/>
                      <a:pt x="2192" y="5521"/>
                      <a:pt x="2215" y="5636"/>
                    </a:cubicBezTo>
                    <a:cubicBezTo>
                      <a:pt x="2078" y="5567"/>
                      <a:pt x="1918" y="5476"/>
                      <a:pt x="1781" y="5384"/>
                    </a:cubicBezTo>
                    <a:cubicBezTo>
                      <a:pt x="1896" y="5362"/>
                      <a:pt x="2010" y="5339"/>
                      <a:pt x="2124" y="5316"/>
                    </a:cubicBezTo>
                    <a:cubicBezTo>
                      <a:pt x="1736" y="3604"/>
                      <a:pt x="1211" y="1938"/>
                      <a:pt x="731" y="249"/>
                    </a:cubicBezTo>
                    <a:cubicBezTo>
                      <a:pt x="686" y="76"/>
                      <a:pt x="553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1448336" y="2857027"/>
                <a:ext cx="1180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89" extrusionOk="0">
                    <a:moveTo>
                      <a:pt x="275" y="1"/>
                    </a:moveTo>
                    <a:cubicBezTo>
                      <a:pt x="184" y="24"/>
                      <a:pt x="92" y="46"/>
                      <a:pt x="1" y="46"/>
                    </a:cubicBezTo>
                    <a:cubicBezTo>
                      <a:pt x="115" y="161"/>
                      <a:pt x="229" y="275"/>
                      <a:pt x="343" y="389"/>
                    </a:cubicBezTo>
                    <a:cubicBezTo>
                      <a:pt x="321" y="252"/>
                      <a:pt x="298" y="138"/>
                      <a:pt x="27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1399604" y="2725314"/>
                <a:ext cx="215891" cy="157655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4594" extrusionOk="0">
                    <a:moveTo>
                      <a:pt x="417" y="1"/>
                    </a:moveTo>
                    <a:cubicBezTo>
                      <a:pt x="205" y="1"/>
                      <a:pt x="0" y="166"/>
                      <a:pt x="97" y="415"/>
                    </a:cubicBezTo>
                    <a:cubicBezTo>
                      <a:pt x="576" y="1648"/>
                      <a:pt x="919" y="2903"/>
                      <a:pt x="1056" y="4227"/>
                    </a:cubicBezTo>
                    <a:cubicBezTo>
                      <a:pt x="1077" y="4400"/>
                      <a:pt x="1202" y="4594"/>
                      <a:pt x="1390" y="4594"/>
                    </a:cubicBezTo>
                    <a:cubicBezTo>
                      <a:pt x="1400" y="4594"/>
                      <a:pt x="1410" y="4593"/>
                      <a:pt x="1421" y="4592"/>
                    </a:cubicBezTo>
                    <a:cubicBezTo>
                      <a:pt x="3087" y="4364"/>
                      <a:pt x="4365" y="3314"/>
                      <a:pt x="5918" y="2743"/>
                    </a:cubicBezTo>
                    <a:cubicBezTo>
                      <a:pt x="6290" y="2598"/>
                      <a:pt x="6175" y="2040"/>
                      <a:pt x="5843" y="2040"/>
                    </a:cubicBezTo>
                    <a:cubicBezTo>
                      <a:pt x="5809" y="2040"/>
                      <a:pt x="5773" y="2046"/>
                      <a:pt x="5735" y="2058"/>
                    </a:cubicBezTo>
                    <a:cubicBezTo>
                      <a:pt x="4365" y="2583"/>
                      <a:pt x="3156" y="3542"/>
                      <a:pt x="1695" y="3839"/>
                    </a:cubicBezTo>
                    <a:cubicBezTo>
                      <a:pt x="1718" y="3976"/>
                      <a:pt x="1741" y="4090"/>
                      <a:pt x="1763" y="4227"/>
                    </a:cubicBezTo>
                    <a:cubicBezTo>
                      <a:pt x="1649" y="4113"/>
                      <a:pt x="1535" y="3999"/>
                      <a:pt x="1421" y="3884"/>
                    </a:cubicBezTo>
                    <a:cubicBezTo>
                      <a:pt x="1512" y="3884"/>
                      <a:pt x="1604" y="3862"/>
                      <a:pt x="1695" y="3839"/>
                    </a:cubicBezTo>
                    <a:cubicBezTo>
                      <a:pt x="1535" y="2583"/>
                      <a:pt x="1216" y="1396"/>
                      <a:pt x="759" y="232"/>
                    </a:cubicBezTo>
                    <a:cubicBezTo>
                      <a:pt x="696" y="71"/>
                      <a:pt x="555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1513369" y="2945568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1538421" y="289464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3" y="0"/>
                    </a:moveTo>
                    <a:cubicBezTo>
                      <a:pt x="1" y="0"/>
                      <a:pt x="1" y="1050"/>
                      <a:pt x="663" y="1050"/>
                    </a:cubicBezTo>
                    <a:cubicBezTo>
                      <a:pt x="1348" y="1050"/>
                      <a:pt x="1348" y="0"/>
                      <a:pt x="663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1563508" y="2940867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1173412" y="2958094"/>
                <a:ext cx="45471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24" y="1027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1193763" y="2903254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7464" y="2958094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85" y="0"/>
                    </a:moveTo>
                    <a:cubicBezTo>
                      <a:pt x="0" y="0"/>
                      <a:pt x="0" y="1027"/>
                      <a:pt x="685" y="1027"/>
                    </a:cubicBezTo>
                    <a:cubicBezTo>
                      <a:pt x="1347" y="1027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1508667" y="2788912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85" y="1"/>
                    </a:moveTo>
                    <a:cubicBezTo>
                      <a:pt x="1" y="1"/>
                      <a:pt x="1" y="1028"/>
                      <a:pt x="685" y="1028"/>
                    </a:cubicBezTo>
                    <a:cubicBezTo>
                      <a:pt x="1347" y="1028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1542368" y="280929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1513369" y="3180545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1534509" y="3134319"/>
                <a:ext cx="45471" cy="3531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9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25" y="1028"/>
                      <a:pt x="1325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1055117" y="317193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0"/>
                      <a:pt x="685" y="1050"/>
                    </a:cubicBezTo>
                    <a:cubicBezTo>
                      <a:pt x="1347" y="1050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1059819" y="3121793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47" y="1028"/>
                      <a:pt x="1347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6" name="Google Shape;1126;p28"/>
            <p:cNvGrpSpPr/>
            <p:nvPr/>
          </p:nvGrpSpPr>
          <p:grpSpPr>
            <a:xfrm flipH="1">
              <a:off x="360809" y="2463956"/>
              <a:ext cx="1326567" cy="2008192"/>
              <a:chOff x="4073425" y="351950"/>
              <a:chExt cx="1608350" cy="2254875"/>
            </a:xfrm>
          </p:grpSpPr>
          <p:sp>
            <p:nvSpPr>
              <p:cNvPr id="1127" name="Google Shape;1127;p28"/>
              <p:cNvSpPr/>
              <p:nvPr/>
            </p:nvSpPr>
            <p:spPr>
              <a:xfrm>
                <a:off x="4940800" y="2303450"/>
                <a:ext cx="29425" cy="173600"/>
              </a:xfrm>
              <a:custGeom>
                <a:avLst/>
                <a:gdLst/>
                <a:ahLst/>
                <a:cxnLst/>
                <a:rect l="l" t="t" r="r" b="b"/>
                <a:pathLst>
                  <a:path w="1177" h="6944" extrusionOk="0">
                    <a:moveTo>
                      <a:pt x="400" y="0"/>
                    </a:moveTo>
                    <a:cubicBezTo>
                      <a:pt x="267" y="0"/>
                      <a:pt x="134" y="45"/>
                      <a:pt x="1" y="45"/>
                    </a:cubicBezTo>
                    <a:cubicBezTo>
                      <a:pt x="223" y="2307"/>
                      <a:pt x="489" y="4526"/>
                      <a:pt x="755" y="6744"/>
                    </a:cubicBezTo>
                    <a:cubicBezTo>
                      <a:pt x="755" y="6877"/>
                      <a:pt x="866" y="6944"/>
                      <a:pt x="971" y="6944"/>
                    </a:cubicBezTo>
                    <a:cubicBezTo>
                      <a:pt x="1077" y="6944"/>
                      <a:pt x="1177" y="6877"/>
                      <a:pt x="1154" y="6744"/>
                    </a:cubicBezTo>
                    <a:cubicBezTo>
                      <a:pt x="888" y="4481"/>
                      <a:pt x="666" y="2263"/>
                      <a:pt x="400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4936925" y="2270725"/>
                <a:ext cx="13900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354" extrusionOk="0">
                    <a:moveTo>
                      <a:pt x="189" y="0"/>
                    </a:moveTo>
                    <a:cubicBezTo>
                      <a:pt x="89" y="0"/>
                      <a:pt x="1" y="67"/>
                      <a:pt x="23" y="200"/>
                    </a:cubicBezTo>
                    <a:cubicBezTo>
                      <a:pt x="67" y="599"/>
                      <a:pt x="112" y="999"/>
                      <a:pt x="156" y="1354"/>
                    </a:cubicBezTo>
                    <a:cubicBezTo>
                      <a:pt x="289" y="1354"/>
                      <a:pt x="422" y="1309"/>
                      <a:pt x="555" y="1309"/>
                    </a:cubicBezTo>
                    <a:cubicBezTo>
                      <a:pt x="511" y="910"/>
                      <a:pt x="466" y="555"/>
                      <a:pt x="422" y="200"/>
                    </a:cubicBezTo>
                    <a:cubicBezTo>
                      <a:pt x="400" y="67"/>
                      <a:pt x="289" y="0"/>
                      <a:pt x="189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4824325" y="2469725"/>
                <a:ext cx="151650" cy="919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676" extrusionOk="0">
                    <a:moveTo>
                      <a:pt x="5765" y="1"/>
                    </a:moveTo>
                    <a:cubicBezTo>
                      <a:pt x="5752" y="1"/>
                      <a:pt x="5739" y="2"/>
                      <a:pt x="5725" y="4"/>
                    </a:cubicBezTo>
                    <a:cubicBezTo>
                      <a:pt x="3506" y="492"/>
                      <a:pt x="1599" y="1646"/>
                      <a:pt x="134" y="3332"/>
                    </a:cubicBezTo>
                    <a:cubicBezTo>
                      <a:pt x="1" y="3466"/>
                      <a:pt x="119" y="3675"/>
                      <a:pt x="261" y="3675"/>
                    </a:cubicBezTo>
                    <a:cubicBezTo>
                      <a:pt x="308" y="3675"/>
                      <a:pt x="357" y="3653"/>
                      <a:pt x="401" y="3598"/>
                    </a:cubicBezTo>
                    <a:cubicBezTo>
                      <a:pt x="1865" y="1957"/>
                      <a:pt x="3684" y="892"/>
                      <a:pt x="5813" y="404"/>
                    </a:cubicBezTo>
                    <a:cubicBezTo>
                      <a:pt x="6066" y="362"/>
                      <a:pt x="5999" y="1"/>
                      <a:pt x="5765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4914200" y="2467275"/>
                <a:ext cx="61125" cy="1395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5582" extrusionOk="0">
                    <a:moveTo>
                      <a:pt x="2132" y="0"/>
                    </a:moveTo>
                    <a:cubicBezTo>
                      <a:pt x="2085" y="0"/>
                      <a:pt x="2037" y="17"/>
                      <a:pt x="1997" y="58"/>
                    </a:cubicBezTo>
                    <a:cubicBezTo>
                      <a:pt x="666" y="1522"/>
                      <a:pt x="0" y="3386"/>
                      <a:pt x="133" y="5382"/>
                    </a:cubicBezTo>
                    <a:cubicBezTo>
                      <a:pt x="133" y="5515"/>
                      <a:pt x="244" y="5582"/>
                      <a:pt x="355" y="5582"/>
                    </a:cubicBezTo>
                    <a:cubicBezTo>
                      <a:pt x="466" y="5582"/>
                      <a:pt x="577" y="5515"/>
                      <a:pt x="577" y="5382"/>
                    </a:cubicBezTo>
                    <a:cubicBezTo>
                      <a:pt x="444" y="3519"/>
                      <a:pt x="1021" y="1744"/>
                      <a:pt x="2307" y="369"/>
                    </a:cubicBezTo>
                    <a:cubicBezTo>
                      <a:pt x="2444" y="198"/>
                      <a:pt x="2291" y="0"/>
                      <a:pt x="2132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4967425" y="2470375"/>
                <a:ext cx="95925" cy="102925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4117" extrusionOk="0">
                    <a:moveTo>
                      <a:pt x="206" y="1"/>
                    </a:moveTo>
                    <a:cubicBezTo>
                      <a:pt x="101" y="1"/>
                      <a:pt x="1" y="67"/>
                      <a:pt x="1" y="200"/>
                    </a:cubicBezTo>
                    <a:cubicBezTo>
                      <a:pt x="134" y="2152"/>
                      <a:pt x="1554" y="3794"/>
                      <a:pt x="3506" y="4105"/>
                    </a:cubicBezTo>
                    <a:cubicBezTo>
                      <a:pt x="3530" y="4113"/>
                      <a:pt x="3553" y="4116"/>
                      <a:pt x="3574" y="4116"/>
                    </a:cubicBezTo>
                    <a:cubicBezTo>
                      <a:pt x="3785" y="4116"/>
                      <a:pt x="3837" y="3746"/>
                      <a:pt x="3595" y="3705"/>
                    </a:cubicBezTo>
                    <a:cubicBezTo>
                      <a:pt x="1864" y="3395"/>
                      <a:pt x="533" y="1975"/>
                      <a:pt x="444" y="200"/>
                    </a:cubicBezTo>
                    <a:cubicBezTo>
                      <a:pt x="422" y="67"/>
                      <a:pt x="311" y="1"/>
                      <a:pt x="206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4644650" y="2291250"/>
                <a:ext cx="17775" cy="17485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6994" extrusionOk="0">
                    <a:moveTo>
                      <a:pt x="311" y="0"/>
                    </a:moveTo>
                    <a:cubicBezTo>
                      <a:pt x="223" y="2263"/>
                      <a:pt x="134" y="4526"/>
                      <a:pt x="1" y="6744"/>
                    </a:cubicBezTo>
                    <a:cubicBezTo>
                      <a:pt x="1" y="6899"/>
                      <a:pt x="136" y="6994"/>
                      <a:pt x="257" y="6994"/>
                    </a:cubicBezTo>
                    <a:cubicBezTo>
                      <a:pt x="345" y="6994"/>
                      <a:pt x="426" y="6944"/>
                      <a:pt x="444" y="6833"/>
                    </a:cubicBezTo>
                    <a:cubicBezTo>
                      <a:pt x="533" y="4570"/>
                      <a:pt x="622" y="2352"/>
                      <a:pt x="711" y="133"/>
                    </a:cubicBezTo>
                    <a:cubicBezTo>
                      <a:pt x="578" y="89"/>
                      <a:pt x="444" y="45"/>
                      <a:pt x="311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4652425" y="2258375"/>
                <a:ext cx="1222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1449" extrusionOk="0">
                    <a:moveTo>
                      <a:pt x="213" y="1"/>
                    </a:moveTo>
                    <a:cubicBezTo>
                      <a:pt x="123" y="1"/>
                      <a:pt x="45" y="50"/>
                      <a:pt x="45" y="162"/>
                    </a:cubicBezTo>
                    <a:cubicBezTo>
                      <a:pt x="45" y="561"/>
                      <a:pt x="0" y="916"/>
                      <a:pt x="0" y="1315"/>
                    </a:cubicBezTo>
                    <a:cubicBezTo>
                      <a:pt x="133" y="1360"/>
                      <a:pt x="267" y="1404"/>
                      <a:pt x="400" y="1448"/>
                    </a:cubicBezTo>
                    <a:cubicBezTo>
                      <a:pt x="444" y="1049"/>
                      <a:pt x="444" y="650"/>
                      <a:pt x="488" y="250"/>
                    </a:cubicBezTo>
                    <a:cubicBezTo>
                      <a:pt x="488" y="96"/>
                      <a:pt x="339" y="1"/>
                      <a:pt x="213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4498200" y="2458725"/>
                <a:ext cx="163125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0" extrusionOk="0">
                    <a:moveTo>
                      <a:pt x="6214" y="1"/>
                    </a:moveTo>
                    <a:cubicBezTo>
                      <a:pt x="3951" y="178"/>
                      <a:pt x="1910" y="977"/>
                      <a:pt x="180" y="2397"/>
                    </a:cubicBezTo>
                    <a:cubicBezTo>
                      <a:pt x="0" y="2540"/>
                      <a:pt x="111" y="2800"/>
                      <a:pt x="277" y="2800"/>
                    </a:cubicBezTo>
                    <a:cubicBezTo>
                      <a:pt x="317" y="2800"/>
                      <a:pt x="359" y="2785"/>
                      <a:pt x="401" y="2752"/>
                    </a:cubicBezTo>
                    <a:cubicBezTo>
                      <a:pt x="2087" y="1376"/>
                      <a:pt x="4084" y="577"/>
                      <a:pt x="6258" y="444"/>
                    </a:cubicBezTo>
                    <a:cubicBezTo>
                      <a:pt x="6524" y="400"/>
                      <a:pt x="6480" y="1"/>
                      <a:pt x="6214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4583650" y="2456400"/>
                <a:ext cx="77725" cy="131725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5269" extrusionOk="0">
                    <a:moveTo>
                      <a:pt x="2814" y="1"/>
                    </a:moveTo>
                    <a:cubicBezTo>
                      <a:pt x="2778" y="1"/>
                      <a:pt x="2741" y="15"/>
                      <a:pt x="2707" y="49"/>
                    </a:cubicBezTo>
                    <a:cubicBezTo>
                      <a:pt x="1110" y="1292"/>
                      <a:pt x="178" y="3022"/>
                      <a:pt x="0" y="5019"/>
                    </a:cubicBezTo>
                    <a:cubicBezTo>
                      <a:pt x="0" y="5173"/>
                      <a:pt x="135" y="5268"/>
                      <a:pt x="248" y="5268"/>
                    </a:cubicBezTo>
                    <a:cubicBezTo>
                      <a:pt x="330" y="5268"/>
                      <a:pt x="400" y="5219"/>
                      <a:pt x="400" y="5107"/>
                    </a:cubicBezTo>
                    <a:cubicBezTo>
                      <a:pt x="577" y="3199"/>
                      <a:pt x="1465" y="1558"/>
                      <a:pt x="2929" y="404"/>
                    </a:cubicBezTo>
                    <a:cubicBezTo>
                      <a:pt x="3108" y="261"/>
                      <a:pt x="2968" y="1"/>
                      <a:pt x="2814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4649100" y="2460450"/>
                <a:ext cx="84775" cy="1151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604" extrusionOk="0">
                    <a:moveTo>
                      <a:pt x="336" y="1"/>
                    </a:moveTo>
                    <a:cubicBezTo>
                      <a:pt x="242" y="1"/>
                      <a:pt x="153" y="60"/>
                      <a:pt x="133" y="198"/>
                    </a:cubicBezTo>
                    <a:cubicBezTo>
                      <a:pt x="0" y="2106"/>
                      <a:pt x="1154" y="3925"/>
                      <a:pt x="2973" y="4590"/>
                    </a:cubicBezTo>
                    <a:cubicBezTo>
                      <a:pt x="2999" y="4599"/>
                      <a:pt x="3025" y="4603"/>
                      <a:pt x="3049" y="4603"/>
                    </a:cubicBezTo>
                    <a:cubicBezTo>
                      <a:pt x="3270" y="4603"/>
                      <a:pt x="3390" y="4271"/>
                      <a:pt x="3150" y="4191"/>
                    </a:cubicBezTo>
                    <a:cubicBezTo>
                      <a:pt x="1509" y="3614"/>
                      <a:pt x="400" y="2017"/>
                      <a:pt x="577" y="242"/>
                    </a:cubicBezTo>
                    <a:cubicBezTo>
                      <a:pt x="577" y="94"/>
                      <a:pt x="453" y="1"/>
                      <a:pt x="336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4073425" y="509475"/>
                <a:ext cx="1388725" cy="1805875"/>
              </a:xfrm>
              <a:custGeom>
                <a:avLst/>
                <a:gdLst/>
                <a:ahLst/>
                <a:cxnLst/>
                <a:rect l="l" t="t" r="r" b="b"/>
                <a:pathLst>
                  <a:path w="55549" h="72235" extrusionOk="0">
                    <a:moveTo>
                      <a:pt x="27909" y="0"/>
                    </a:moveTo>
                    <a:cubicBezTo>
                      <a:pt x="26529" y="0"/>
                      <a:pt x="25078" y="109"/>
                      <a:pt x="23560" y="327"/>
                    </a:cubicBezTo>
                    <a:cubicBezTo>
                      <a:pt x="7853" y="2590"/>
                      <a:pt x="1110" y="6494"/>
                      <a:pt x="533" y="26726"/>
                    </a:cubicBezTo>
                    <a:cubicBezTo>
                      <a:pt x="0" y="46913"/>
                      <a:pt x="5058" y="65459"/>
                      <a:pt x="22450" y="71049"/>
                    </a:cubicBezTo>
                    <a:cubicBezTo>
                      <a:pt x="25016" y="71880"/>
                      <a:pt x="27545" y="72235"/>
                      <a:pt x="29992" y="72235"/>
                    </a:cubicBezTo>
                    <a:cubicBezTo>
                      <a:pt x="44134" y="72235"/>
                      <a:pt x="55548" y="60402"/>
                      <a:pt x="55549" y="60401"/>
                    </a:cubicBezTo>
                    <a:lnTo>
                      <a:pt x="55549" y="60401"/>
                    </a:lnTo>
                    <a:cubicBezTo>
                      <a:pt x="54951" y="60678"/>
                      <a:pt x="54383" y="60811"/>
                      <a:pt x="53845" y="60811"/>
                    </a:cubicBezTo>
                    <a:cubicBezTo>
                      <a:pt x="47839" y="60811"/>
                      <a:pt x="45568" y="44236"/>
                      <a:pt x="46586" y="26726"/>
                    </a:cubicBezTo>
                    <a:cubicBezTo>
                      <a:pt x="47589" y="9487"/>
                      <a:pt x="40839" y="0"/>
                      <a:pt x="27909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5217500" y="1235275"/>
                <a:ext cx="464275" cy="948775"/>
              </a:xfrm>
              <a:custGeom>
                <a:avLst/>
                <a:gdLst/>
                <a:ahLst/>
                <a:cxnLst/>
                <a:rect l="l" t="t" r="r" b="b"/>
                <a:pathLst>
                  <a:path w="18571" h="37951" extrusionOk="0">
                    <a:moveTo>
                      <a:pt x="690" y="1"/>
                    </a:moveTo>
                    <a:lnTo>
                      <a:pt x="690" y="1"/>
                    </a:lnTo>
                    <a:cubicBezTo>
                      <a:pt x="1" y="16632"/>
                      <a:pt x="2352" y="31780"/>
                      <a:pt x="8084" y="31780"/>
                    </a:cubicBezTo>
                    <a:cubicBezTo>
                      <a:pt x="8621" y="31780"/>
                      <a:pt x="9189" y="31647"/>
                      <a:pt x="9786" y="31369"/>
                    </a:cubicBezTo>
                    <a:lnTo>
                      <a:pt x="9786" y="31369"/>
                    </a:lnTo>
                    <a:cubicBezTo>
                      <a:pt x="9786" y="31369"/>
                      <a:pt x="7345" y="33942"/>
                      <a:pt x="3264" y="36649"/>
                    </a:cubicBezTo>
                    <a:cubicBezTo>
                      <a:pt x="6567" y="37575"/>
                      <a:pt x="9772" y="37950"/>
                      <a:pt x="12640" y="37950"/>
                    </a:cubicBezTo>
                    <a:cubicBezTo>
                      <a:pt x="14855" y="37950"/>
                      <a:pt x="16869" y="37726"/>
                      <a:pt x="18571" y="37359"/>
                    </a:cubicBezTo>
                    <a:cubicBezTo>
                      <a:pt x="18571" y="37359"/>
                      <a:pt x="11782" y="30570"/>
                      <a:pt x="9919" y="20676"/>
                    </a:cubicBezTo>
                    <a:cubicBezTo>
                      <a:pt x="8677" y="14065"/>
                      <a:pt x="6369" y="4171"/>
                      <a:pt x="690" y="1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4554800" y="1184500"/>
                <a:ext cx="907350" cy="967000"/>
              </a:xfrm>
              <a:custGeom>
                <a:avLst/>
                <a:gdLst/>
                <a:ahLst/>
                <a:cxnLst/>
                <a:rect l="l" t="t" r="r" b="b"/>
                <a:pathLst>
                  <a:path w="36294" h="38680" extrusionOk="0">
                    <a:moveTo>
                      <a:pt x="21194" y="0"/>
                    </a:moveTo>
                    <a:cubicBezTo>
                      <a:pt x="19643" y="0"/>
                      <a:pt x="17937" y="330"/>
                      <a:pt x="16062" y="1056"/>
                    </a:cubicBezTo>
                    <a:cubicBezTo>
                      <a:pt x="16062" y="1056"/>
                      <a:pt x="1" y="8510"/>
                      <a:pt x="9851" y="23950"/>
                    </a:cubicBezTo>
                    <a:cubicBezTo>
                      <a:pt x="15263" y="32380"/>
                      <a:pt x="22717" y="36772"/>
                      <a:pt x="29772" y="38680"/>
                    </a:cubicBezTo>
                    <a:cubicBezTo>
                      <a:pt x="33853" y="35973"/>
                      <a:pt x="36294" y="33400"/>
                      <a:pt x="36294" y="33400"/>
                    </a:cubicBezTo>
                    <a:lnTo>
                      <a:pt x="36294" y="33400"/>
                    </a:lnTo>
                    <a:cubicBezTo>
                      <a:pt x="35697" y="33678"/>
                      <a:pt x="35129" y="33811"/>
                      <a:pt x="34592" y="33811"/>
                    </a:cubicBezTo>
                    <a:cubicBezTo>
                      <a:pt x="28860" y="33811"/>
                      <a:pt x="26509" y="18663"/>
                      <a:pt x="27198" y="2032"/>
                    </a:cubicBezTo>
                    <a:cubicBezTo>
                      <a:pt x="25518" y="751"/>
                      <a:pt x="23532" y="0"/>
                      <a:pt x="21194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4950800" y="1785450"/>
                <a:ext cx="1453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5212" extrusionOk="0">
                    <a:moveTo>
                      <a:pt x="4836" y="0"/>
                    </a:moveTo>
                    <a:lnTo>
                      <a:pt x="4836" y="0"/>
                    </a:lnTo>
                    <a:cubicBezTo>
                      <a:pt x="4969" y="932"/>
                      <a:pt x="5014" y="1775"/>
                      <a:pt x="5014" y="2662"/>
                    </a:cubicBezTo>
                    <a:cubicBezTo>
                      <a:pt x="4969" y="3062"/>
                      <a:pt x="4969" y="3550"/>
                      <a:pt x="4881" y="3816"/>
                    </a:cubicBezTo>
                    <a:cubicBezTo>
                      <a:pt x="4748" y="4127"/>
                      <a:pt x="4570" y="4260"/>
                      <a:pt x="4260" y="4304"/>
                    </a:cubicBezTo>
                    <a:cubicBezTo>
                      <a:pt x="4198" y="4317"/>
                      <a:pt x="4135" y="4323"/>
                      <a:pt x="4072" y="4323"/>
                    </a:cubicBezTo>
                    <a:cubicBezTo>
                      <a:pt x="3497" y="4323"/>
                      <a:pt x="2854" y="3812"/>
                      <a:pt x="2174" y="3372"/>
                    </a:cubicBezTo>
                    <a:cubicBezTo>
                      <a:pt x="1464" y="2884"/>
                      <a:pt x="754" y="2352"/>
                      <a:pt x="0" y="1819"/>
                    </a:cubicBezTo>
                    <a:lnTo>
                      <a:pt x="0" y="1819"/>
                    </a:lnTo>
                    <a:cubicBezTo>
                      <a:pt x="488" y="2574"/>
                      <a:pt x="1065" y="3284"/>
                      <a:pt x="1731" y="3905"/>
                    </a:cubicBezTo>
                    <a:cubicBezTo>
                      <a:pt x="2086" y="4215"/>
                      <a:pt x="2440" y="4526"/>
                      <a:pt x="2840" y="4792"/>
                    </a:cubicBezTo>
                    <a:cubicBezTo>
                      <a:pt x="3178" y="5018"/>
                      <a:pt x="3612" y="5211"/>
                      <a:pt x="4114" y="5211"/>
                    </a:cubicBezTo>
                    <a:cubicBezTo>
                      <a:pt x="4205" y="5211"/>
                      <a:pt x="4298" y="5205"/>
                      <a:pt x="4393" y="5191"/>
                    </a:cubicBezTo>
                    <a:cubicBezTo>
                      <a:pt x="4659" y="5147"/>
                      <a:pt x="4969" y="5058"/>
                      <a:pt x="5191" y="4836"/>
                    </a:cubicBezTo>
                    <a:cubicBezTo>
                      <a:pt x="5457" y="4659"/>
                      <a:pt x="5635" y="4348"/>
                      <a:pt x="5679" y="4082"/>
                    </a:cubicBezTo>
                    <a:cubicBezTo>
                      <a:pt x="5812" y="3505"/>
                      <a:pt x="5768" y="3062"/>
                      <a:pt x="5724" y="2618"/>
                    </a:cubicBezTo>
                    <a:cubicBezTo>
                      <a:pt x="5591" y="1686"/>
                      <a:pt x="5324" y="799"/>
                      <a:pt x="4836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5258050" y="1742175"/>
                <a:ext cx="1665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315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2" y="1110"/>
                      <a:pt x="399" y="2175"/>
                      <a:pt x="666" y="3151"/>
                    </a:cubicBezTo>
                    <a:cubicBezTo>
                      <a:pt x="666" y="2752"/>
                      <a:pt x="666" y="2441"/>
                      <a:pt x="621" y="2086"/>
                    </a:cubicBezTo>
                    <a:cubicBezTo>
                      <a:pt x="532" y="1376"/>
                      <a:pt x="355" y="667"/>
                      <a:pt x="0" y="1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5131600" y="1729975"/>
                <a:ext cx="143100" cy="129950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5198" extrusionOk="0">
                    <a:moveTo>
                      <a:pt x="4792" y="1"/>
                    </a:moveTo>
                    <a:lnTo>
                      <a:pt x="4792" y="1"/>
                    </a:lnTo>
                    <a:cubicBezTo>
                      <a:pt x="4925" y="888"/>
                      <a:pt x="5014" y="1776"/>
                      <a:pt x="4969" y="2619"/>
                    </a:cubicBezTo>
                    <a:cubicBezTo>
                      <a:pt x="4925" y="3018"/>
                      <a:pt x="4925" y="3506"/>
                      <a:pt x="4836" y="3817"/>
                    </a:cubicBezTo>
                    <a:cubicBezTo>
                      <a:pt x="4748" y="4127"/>
                      <a:pt x="4526" y="4216"/>
                      <a:pt x="4215" y="4305"/>
                    </a:cubicBezTo>
                    <a:cubicBezTo>
                      <a:pt x="4172" y="4311"/>
                      <a:pt x="4128" y="4314"/>
                      <a:pt x="4085" y="4314"/>
                    </a:cubicBezTo>
                    <a:cubicBezTo>
                      <a:pt x="3495" y="4314"/>
                      <a:pt x="2835" y="3783"/>
                      <a:pt x="2174" y="3329"/>
                    </a:cubicBezTo>
                    <a:cubicBezTo>
                      <a:pt x="1420" y="2840"/>
                      <a:pt x="710" y="2308"/>
                      <a:pt x="0" y="1776"/>
                    </a:cubicBezTo>
                    <a:lnTo>
                      <a:pt x="0" y="1776"/>
                    </a:lnTo>
                    <a:cubicBezTo>
                      <a:pt x="444" y="2574"/>
                      <a:pt x="1065" y="3240"/>
                      <a:pt x="1730" y="3861"/>
                    </a:cubicBezTo>
                    <a:cubicBezTo>
                      <a:pt x="2041" y="4216"/>
                      <a:pt x="2396" y="4482"/>
                      <a:pt x="2795" y="4748"/>
                    </a:cubicBezTo>
                    <a:cubicBezTo>
                      <a:pt x="3160" y="4992"/>
                      <a:pt x="3673" y="5198"/>
                      <a:pt x="4199" y="5198"/>
                    </a:cubicBezTo>
                    <a:cubicBezTo>
                      <a:pt x="4248" y="5198"/>
                      <a:pt x="4298" y="5196"/>
                      <a:pt x="4348" y="5192"/>
                    </a:cubicBezTo>
                    <a:cubicBezTo>
                      <a:pt x="4614" y="5148"/>
                      <a:pt x="4925" y="5015"/>
                      <a:pt x="5191" y="4837"/>
                    </a:cubicBezTo>
                    <a:cubicBezTo>
                      <a:pt x="5413" y="4615"/>
                      <a:pt x="5590" y="4305"/>
                      <a:pt x="5635" y="4038"/>
                    </a:cubicBezTo>
                    <a:cubicBezTo>
                      <a:pt x="5679" y="3905"/>
                      <a:pt x="5679" y="3772"/>
                      <a:pt x="5724" y="3639"/>
                    </a:cubicBezTo>
                    <a:cubicBezTo>
                      <a:pt x="5457" y="2663"/>
                      <a:pt x="5280" y="1598"/>
                      <a:pt x="5058" y="489"/>
                    </a:cubicBezTo>
                    <a:cubicBezTo>
                      <a:pt x="4969" y="312"/>
                      <a:pt x="4881" y="134"/>
                      <a:pt x="4792" y="1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5317925" y="1899700"/>
                <a:ext cx="1431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5197" extrusionOk="0">
                    <a:moveTo>
                      <a:pt x="4748" y="0"/>
                    </a:moveTo>
                    <a:lnTo>
                      <a:pt x="4748" y="0"/>
                    </a:lnTo>
                    <a:cubicBezTo>
                      <a:pt x="4881" y="888"/>
                      <a:pt x="4970" y="1775"/>
                      <a:pt x="4926" y="2618"/>
                    </a:cubicBezTo>
                    <a:cubicBezTo>
                      <a:pt x="4926" y="3017"/>
                      <a:pt x="4926" y="3505"/>
                      <a:pt x="4793" y="3816"/>
                    </a:cubicBezTo>
                    <a:cubicBezTo>
                      <a:pt x="4704" y="4126"/>
                      <a:pt x="4526" y="4260"/>
                      <a:pt x="4172" y="4304"/>
                    </a:cubicBezTo>
                    <a:cubicBezTo>
                      <a:pt x="4131" y="4310"/>
                      <a:pt x="4091" y="4313"/>
                      <a:pt x="4049" y="4313"/>
                    </a:cubicBezTo>
                    <a:cubicBezTo>
                      <a:pt x="3490" y="4313"/>
                      <a:pt x="2791" y="3782"/>
                      <a:pt x="2131" y="3328"/>
                    </a:cubicBezTo>
                    <a:cubicBezTo>
                      <a:pt x="1421" y="2840"/>
                      <a:pt x="711" y="2352"/>
                      <a:pt x="1" y="1819"/>
                    </a:cubicBezTo>
                    <a:lnTo>
                      <a:pt x="1" y="1819"/>
                    </a:lnTo>
                    <a:lnTo>
                      <a:pt x="45" y="1952"/>
                    </a:lnTo>
                    <a:cubicBezTo>
                      <a:pt x="489" y="2662"/>
                      <a:pt x="1066" y="3328"/>
                      <a:pt x="1687" y="3905"/>
                    </a:cubicBezTo>
                    <a:cubicBezTo>
                      <a:pt x="1997" y="4215"/>
                      <a:pt x="2352" y="4481"/>
                      <a:pt x="2752" y="4748"/>
                    </a:cubicBezTo>
                    <a:cubicBezTo>
                      <a:pt x="3117" y="4991"/>
                      <a:pt x="3629" y="5197"/>
                      <a:pt x="4155" y="5197"/>
                    </a:cubicBezTo>
                    <a:cubicBezTo>
                      <a:pt x="4205" y="5197"/>
                      <a:pt x="4255" y="5195"/>
                      <a:pt x="4305" y="5191"/>
                    </a:cubicBezTo>
                    <a:cubicBezTo>
                      <a:pt x="4571" y="5147"/>
                      <a:pt x="4881" y="5014"/>
                      <a:pt x="5148" y="4836"/>
                    </a:cubicBezTo>
                    <a:cubicBezTo>
                      <a:pt x="5369" y="4615"/>
                      <a:pt x="5547" y="4304"/>
                      <a:pt x="5591" y="4038"/>
                    </a:cubicBezTo>
                    <a:cubicBezTo>
                      <a:pt x="5724" y="3505"/>
                      <a:pt x="5680" y="3062"/>
                      <a:pt x="5636" y="2574"/>
                    </a:cubicBezTo>
                    <a:cubicBezTo>
                      <a:pt x="5547" y="1686"/>
                      <a:pt x="5236" y="755"/>
                      <a:pt x="4748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5316825" y="1944050"/>
                <a:ext cx="225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90" h="179" extrusionOk="0">
                    <a:moveTo>
                      <a:pt x="1" y="1"/>
                    </a:moveTo>
                    <a:lnTo>
                      <a:pt x="89" y="178"/>
                    </a:lnTo>
                    <a:lnTo>
                      <a:pt x="89" y="178"/>
                    </a:lnTo>
                    <a:lnTo>
                      <a:pt x="45" y="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5285775" y="1652350"/>
                <a:ext cx="144225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5769" h="5209" extrusionOk="0">
                    <a:moveTo>
                      <a:pt x="4792" y="0"/>
                    </a:moveTo>
                    <a:lnTo>
                      <a:pt x="4792" y="0"/>
                    </a:lnTo>
                    <a:cubicBezTo>
                      <a:pt x="4925" y="888"/>
                      <a:pt x="5014" y="1775"/>
                      <a:pt x="4969" y="2618"/>
                    </a:cubicBezTo>
                    <a:cubicBezTo>
                      <a:pt x="4969" y="3062"/>
                      <a:pt x="4969" y="3505"/>
                      <a:pt x="4836" y="3816"/>
                    </a:cubicBezTo>
                    <a:cubicBezTo>
                      <a:pt x="4748" y="4126"/>
                      <a:pt x="4570" y="4260"/>
                      <a:pt x="4215" y="4304"/>
                    </a:cubicBezTo>
                    <a:cubicBezTo>
                      <a:pt x="4175" y="4310"/>
                      <a:pt x="4134" y="4313"/>
                      <a:pt x="4093" y="4313"/>
                    </a:cubicBezTo>
                    <a:cubicBezTo>
                      <a:pt x="3534" y="4313"/>
                      <a:pt x="2835" y="3782"/>
                      <a:pt x="2174" y="3328"/>
                    </a:cubicBezTo>
                    <a:cubicBezTo>
                      <a:pt x="1464" y="2840"/>
                      <a:pt x="755" y="2307"/>
                      <a:pt x="0" y="1775"/>
                    </a:cubicBezTo>
                    <a:lnTo>
                      <a:pt x="0" y="1775"/>
                    </a:lnTo>
                    <a:cubicBezTo>
                      <a:pt x="444" y="2574"/>
                      <a:pt x="1065" y="3283"/>
                      <a:pt x="1731" y="3905"/>
                    </a:cubicBezTo>
                    <a:cubicBezTo>
                      <a:pt x="2041" y="4215"/>
                      <a:pt x="2396" y="4481"/>
                      <a:pt x="2795" y="4792"/>
                    </a:cubicBezTo>
                    <a:cubicBezTo>
                      <a:pt x="3141" y="4984"/>
                      <a:pt x="3619" y="5209"/>
                      <a:pt x="4115" y="5209"/>
                    </a:cubicBezTo>
                    <a:cubicBezTo>
                      <a:pt x="4192" y="5209"/>
                      <a:pt x="4270" y="5203"/>
                      <a:pt x="4348" y="5191"/>
                    </a:cubicBezTo>
                    <a:cubicBezTo>
                      <a:pt x="4659" y="5147"/>
                      <a:pt x="4925" y="5058"/>
                      <a:pt x="5191" y="4836"/>
                    </a:cubicBezTo>
                    <a:cubicBezTo>
                      <a:pt x="5413" y="4614"/>
                      <a:pt x="5591" y="4348"/>
                      <a:pt x="5679" y="4038"/>
                    </a:cubicBezTo>
                    <a:cubicBezTo>
                      <a:pt x="5768" y="3505"/>
                      <a:pt x="5724" y="3062"/>
                      <a:pt x="5679" y="2574"/>
                    </a:cubicBezTo>
                    <a:cubicBezTo>
                      <a:pt x="5591" y="1686"/>
                      <a:pt x="5280" y="754"/>
                      <a:pt x="4792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4946350" y="1574700"/>
                <a:ext cx="1442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5769" h="5212" extrusionOk="0">
                    <a:moveTo>
                      <a:pt x="4792" y="0"/>
                    </a:moveTo>
                    <a:cubicBezTo>
                      <a:pt x="4926" y="932"/>
                      <a:pt x="5014" y="1775"/>
                      <a:pt x="4970" y="2663"/>
                    </a:cubicBezTo>
                    <a:cubicBezTo>
                      <a:pt x="4926" y="3062"/>
                      <a:pt x="4926" y="3550"/>
                      <a:pt x="4837" y="3816"/>
                    </a:cubicBezTo>
                    <a:cubicBezTo>
                      <a:pt x="4748" y="4127"/>
                      <a:pt x="4526" y="4260"/>
                      <a:pt x="4216" y="4304"/>
                    </a:cubicBezTo>
                    <a:cubicBezTo>
                      <a:pt x="4154" y="4317"/>
                      <a:pt x="4091" y="4324"/>
                      <a:pt x="4028" y="4324"/>
                    </a:cubicBezTo>
                    <a:cubicBezTo>
                      <a:pt x="3453" y="4324"/>
                      <a:pt x="2810" y="3812"/>
                      <a:pt x="2130" y="3372"/>
                    </a:cubicBezTo>
                    <a:cubicBezTo>
                      <a:pt x="1421" y="2884"/>
                      <a:pt x="711" y="2352"/>
                      <a:pt x="1" y="1820"/>
                    </a:cubicBezTo>
                    <a:lnTo>
                      <a:pt x="1" y="1820"/>
                    </a:lnTo>
                    <a:cubicBezTo>
                      <a:pt x="444" y="2574"/>
                      <a:pt x="1066" y="3284"/>
                      <a:pt x="1731" y="3905"/>
                    </a:cubicBezTo>
                    <a:cubicBezTo>
                      <a:pt x="2042" y="4215"/>
                      <a:pt x="2397" y="4526"/>
                      <a:pt x="2796" y="4792"/>
                    </a:cubicBezTo>
                    <a:cubicBezTo>
                      <a:pt x="3134" y="5018"/>
                      <a:pt x="3568" y="5211"/>
                      <a:pt x="4070" y="5211"/>
                    </a:cubicBezTo>
                    <a:cubicBezTo>
                      <a:pt x="4161" y="5211"/>
                      <a:pt x="4254" y="5205"/>
                      <a:pt x="4349" y="5191"/>
                    </a:cubicBezTo>
                    <a:cubicBezTo>
                      <a:pt x="4615" y="5147"/>
                      <a:pt x="4926" y="5058"/>
                      <a:pt x="5147" y="4837"/>
                    </a:cubicBezTo>
                    <a:cubicBezTo>
                      <a:pt x="5414" y="4659"/>
                      <a:pt x="5591" y="4348"/>
                      <a:pt x="5635" y="4082"/>
                    </a:cubicBezTo>
                    <a:cubicBezTo>
                      <a:pt x="5769" y="3505"/>
                      <a:pt x="5724" y="3062"/>
                      <a:pt x="5680" y="2618"/>
                    </a:cubicBezTo>
                    <a:cubicBezTo>
                      <a:pt x="5547" y="1686"/>
                      <a:pt x="5281" y="799"/>
                      <a:pt x="4792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5234750" y="1389450"/>
                <a:ext cx="25525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5104" extrusionOk="0">
                    <a:moveTo>
                      <a:pt x="45" y="1"/>
                    </a:moveTo>
                    <a:cubicBezTo>
                      <a:pt x="178" y="933"/>
                      <a:pt x="267" y="1776"/>
                      <a:pt x="222" y="2619"/>
                    </a:cubicBezTo>
                    <a:cubicBezTo>
                      <a:pt x="222" y="3062"/>
                      <a:pt x="178" y="3506"/>
                      <a:pt x="89" y="3817"/>
                    </a:cubicBezTo>
                    <a:cubicBezTo>
                      <a:pt x="45" y="3905"/>
                      <a:pt x="45" y="3994"/>
                      <a:pt x="0" y="4038"/>
                    </a:cubicBezTo>
                    <a:cubicBezTo>
                      <a:pt x="0" y="4393"/>
                      <a:pt x="0" y="4748"/>
                      <a:pt x="45" y="5103"/>
                    </a:cubicBezTo>
                    <a:cubicBezTo>
                      <a:pt x="178" y="5015"/>
                      <a:pt x="311" y="4970"/>
                      <a:pt x="444" y="4837"/>
                    </a:cubicBezTo>
                    <a:cubicBezTo>
                      <a:pt x="666" y="4660"/>
                      <a:pt x="843" y="4349"/>
                      <a:pt x="888" y="4083"/>
                    </a:cubicBezTo>
                    <a:cubicBezTo>
                      <a:pt x="1021" y="3506"/>
                      <a:pt x="976" y="3062"/>
                      <a:pt x="932" y="2619"/>
                    </a:cubicBezTo>
                    <a:cubicBezTo>
                      <a:pt x="843" y="1687"/>
                      <a:pt x="533" y="800"/>
                      <a:pt x="45" y="1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5116075" y="1434950"/>
                <a:ext cx="119800" cy="8480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33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44" y="754"/>
                      <a:pt x="1065" y="1464"/>
                      <a:pt x="1730" y="2085"/>
                    </a:cubicBezTo>
                    <a:cubicBezTo>
                      <a:pt x="2041" y="2396"/>
                      <a:pt x="2396" y="2662"/>
                      <a:pt x="2795" y="2973"/>
                    </a:cubicBezTo>
                    <a:cubicBezTo>
                      <a:pt x="3133" y="3198"/>
                      <a:pt x="3599" y="3392"/>
                      <a:pt x="4084" y="3392"/>
                    </a:cubicBezTo>
                    <a:cubicBezTo>
                      <a:pt x="4172" y="3392"/>
                      <a:pt x="4260" y="3386"/>
                      <a:pt x="4348" y="3372"/>
                    </a:cubicBezTo>
                    <a:cubicBezTo>
                      <a:pt x="4481" y="3372"/>
                      <a:pt x="4614" y="3328"/>
                      <a:pt x="4792" y="3283"/>
                    </a:cubicBezTo>
                    <a:cubicBezTo>
                      <a:pt x="4747" y="2928"/>
                      <a:pt x="4747" y="2573"/>
                      <a:pt x="4747" y="2218"/>
                    </a:cubicBezTo>
                    <a:cubicBezTo>
                      <a:pt x="4614" y="2396"/>
                      <a:pt x="4481" y="2440"/>
                      <a:pt x="4215" y="2485"/>
                    </a:cubicBezTo>
                    <a:cubicBezTo>
                      <a:pt x="4161" y="2497"/>
                      <a:pt x="4105" y="2503"/>
                      <a:pt x="4048" y="2503"/>
                    </a:cubicBezTo>
                    <a:cubicBezTo>
                      <a:pt x="3497" y="2503"/>
                      <a:pt x="2817" y="1955"/>
                      <a:pt x="2174" y="1553"/>
                    </a:cubicBezTo>
                    <a:cubicBezTo>
                      <a:pt x="1420" y="1065"/>
                      <a:pt x="710" y="532"/>
                      <a:pt x="0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5131600" y="1915225"/>
                <a:ext cx="144200" cy="12995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5198" extrusionOk="0">
                    <a:moveTo>
                      <a:pt x="4792" y="0"/>
                    </a:moveTo>
                    <a:lnTo>
                      <a:pt x="4792" y="0"/>
                    </a:lnTo>
                    <a:cubicBezTo>
                      <a:pt x="4925" y="888"/>
                      <a:pt x="5014" y="1775"/>
                      <a:pt x="4969" y="2618"/>
                    </a:cubicBezTo>
                    <a:cubicBezTo>
                      <a:pt x="4925" y="3017"/>
                      <a:pt x="4925" y="3505"/>
                      <a:pt x="4836" y="3816"/>
                    </a:cubicBezTo>
                    <a:cubicBezTo>
                      <a:pt x="4748" y="4127"/>
                      <a:pt x="4526" y="4260"/>
                      <a:pt x="4215" y="4304"/>
                    </a:cubicBezTo>
                    <a:cubicBezTo>
                      <a:pt x="4172" y="4310"/>
                      <a:pt x="4128" y="4313"/>
                      <a:pt x="4085" y="4313"/>
                    </a:cubicBezTo>
                    <a:cubicBezTo>
                      <a:pt x="3495" y="4313"/>
                      <a:pt x="2835" y="3782"/>
                      <a:pt x="2174" y="3328"/>
                    </a:cubicBezTo>
                    <a:cubicBezTo>
                      <a:pt x="1420" y="2840"/>
                      <a:pt x="710" y="2308"/>
                      <a:pt x="0" y="1775"/>
                    </a:cubicBezTo>
                    <a:lnTo>
                      <a:pt x="0" y="1775"/>
                    </a:lnTo>
                    <a:cubicBezTo>
                      <a:pt x="444" y="2574"/>
                      <a:pt x="1065" y="3284"/>
                      <a:pt x="1730" y="3905"/>
                    </a:cubicBezTo>
                    <a:cubicBezTo>
                      <a:pt x="2041" y="4215"/>
                      <a:pt x="2396" y="4482"/>
                      <a:pt x="2795" y="4748"/>
                    </a:cubicBezTo>
                    <a:cubicBezTo>
                      <a:pt x="3160" y="4991"/>
                      <a:pt x="3673" y="5197"/>
                      <a:pt x="4199" y="5197"/>
                    </a:cubicBezTo>
                    <a:cubicBezTo>
                      <a:pt x="4248" y="5197"/>
                      <a:pt x="4298" y="5195"/>
                      <a:pt x="4348" y="5191"/>
                    </a:cubicBezTo>
                    <a:cubicBezTo>
                      <a:pt x="4614" y="5147"/>
                      <a:pt x="4925" y="5014"/>
                      <a:pt x="5191" y="4837"/>
                    </a:cubicBezTo>
                    <a:cubicBezTo>
                      <a:pt x="5413" y="4615"/>
                      <a:pt x="5590" y="4304"/>
                      <a:pt x="5635" y="4038"/>
                    </a:cubicBezTo>
                    <a:cubicBezTo>
                      <a:pt x="5768" y="3505"/>
                      <a:pt x="5724" y="3062"/>
                      <a:pt x="5679" y="2574"/>
                    </a:cubicBezTo>
                    <a:cubicBezTo>
                      <a:pt x="5590" y="1642"/>
                      <a:pt x="5280" y="755"/>
                      <a:pt x="4792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4267525" y="1809850"/>
                <a:ext cx="86550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151" extrusionOk="0">
                    <a:moveTo>
                      <a:pt x="3106" y="0"/>
                    </a:moveTo>
                    <a:cubicBezTo>
                      <a:pt x="3106" y="577"/>
                      <a:pt x="3062" y="1110"/>
                      <a:pt x="2973" y="1642"/>
                    </a:cubicBezTo>
                    <a:cubicBezTo>
                      <a:pt x="2929" y="1864"/>
                      <a:pt x="2885" y="2174"/>
                      <a:pt x="2796" y="2352"/>
                    </a:cubicBezTo>
                    <a:cubicBezTo>
                      <a:pt x="2707" y="2529"/>
                      <a:pt x="2574" y="2574"/>
                      <a:pt x="2397" y="2574"/>
                    </a:cubicBezTo>
                    <a:lnTo>
                      <a:pt x="2352" y="2574"/>
                    </a:lnTo>
                    <a:cubicBezTo>
                      <a:pt x="1953" y="2574"/>
                      <a:pt x="1598" y="2130"/>
                      <a:pt x="1199" y="1775"/>
                    </a:cubicBezTo>
                    <a:cubicBezTo>
                      <a:pt x="799" y="1420"/>
                      <a:pt x="400" y="1021"/>
                      <a:pt x="1" y="622"/>
                    </a:cubicBezTo>
                    <a:lnTo>
                      <a:pt x="1" y="622"/>
                    </a:lnTo>
                    <a:cubicBezTo>
                      <a:pt x="223" y="1154"/>
                      <a:pt x="533" y="1642"/>
                      <a:pt x="844" y="2086"/>
                    </a:cubicBezTo>
                    <a:cubicBezTo>
                      <a:pt x="1021" y="2308"/>
                      <a:pt x="1199" y="2529"/>
                      <a:pt x="1420" y="2707"/>
                    </a:cubicBezTo>
                    <a:cubicBezTo>
                      <a:pt x="1642" y="2929"/>
                      <a:pt x="1953" y="3106"/>
                      <a:pt x="2352" y="3151"/>
                    </a:cubicBezTo>
                    <a:cubicBezTo>
                      <a:pt x="2530" y="3151"/>
                      <a:pt x="2707" y="3106"/>
                      <a:pt x="2885" y="3017"/>
                    </a:cubicBezTo>
                    <a:cubicBezTo>
                      <a:pt x="3062" y="2884"/>
                      <a:pt x="3195" y="2751"/>
                      <a:pt x="3240" y="2574"/>
                    </a:cubicBezTo>
                    <a:cubicBezTo>
                      <a:pt x="3373" y="2219"/>
                      <a:pt x="3417" y="1953"/>
                      <a:pt x="3417" y="1686"/>
                    </a:cubicBezTo>
                    <a:cubicBezTo>
                      <a:pt x="3461" y="1110"/>
                      <a:pt x="3373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4384000" y="1793200"/>
                <a:ext cx="8542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2" extrusionOk="0">
                    <a:moveTo>
                      <a:pt x="3106" y="1"/>
                    </a:moveTo>
                    <a:cubicBezTo>
                      <a:pt x="3106" y="578"/>
                      <a:pt x="3062" y="1110"/>
                      <a:pt x="2929" y="1643"/>
                    </a:cubicBezTo>
                    <a:cubicBezTo>
                      <a:pt x="2884" y="1864"/>
                      <a:pt x="2840" y="2175"/>
                      <a:pt x="2751" y="2352"/>
                    </a:cubicBezTo>
                    <a:cubicBezTo>
                      <a:pt x="2662" y="2530"/>
                      <a:pt x="2529" y="2574"/>
                      <a:pt x="2352" y="2574"/>
                    </a:cubicBezTo>
                    <a:lnTo>
                      <a:pt x="2307" y="2574"/>
                    </a:lnTo>
                    <a:cubicBezTo>
                      <a:pt x="1952" y="2574"/>
                      <a:pt x="1553" y="2175"/>
                      <a:pt x="1154" y="1776"/>
                    </a:cubicBezTo>
                    <a:cubicBezTo>
                      <a:pt x="755" y="1421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178" y="1154"/>
                      <a:pt x="488" y="1643"/>
                      <a:pt x="843" y="2086"/>
                    </a:cubicBezTo>
                    <a:cubicBezTo>
                      <a:pt x="1021" y="2308"/>
                      <a:pt x="1198" y="2530"/>
                      <a:pt x="1420" y="2707"/>
                    </a:cubicBezTo>
                    <a:cubicBezTo>
                      <a:pt x="1642" y="2929"/>
                      <a:pt x="1952" y="3107"/>
                      <a:pt x="2307" y="3151"/>
                    </a:cubicBezTo>
                    <a:lnTo>
                      <a:pt x="2352" y="3151"/>
                    </a:lnTo>
                    <a:cubicBezTo>
                      <a:pt x="2485" y="3151"/>
                      <a:pt x="2707" y="3107"/>
                      <a:pt x="2840" y="3018"/>
                    </a:cubicBezTo>
                    <a:cubicBezTo>
                      <a:pt x="3017" y="2885"/>
                      <a:pt x="3150" y="2752"/>
                      <a:pt x="3239" y="2574"/>
                    </a:cubicBezTo>
                    <a:cubicBezTo>
                      <a:pt x="3328" y="2264"/>
                      <a:pt x="3372" y="1953"/>
                      <a:pt x="3372" y="1687"/>
                    </a:cubicBezTo>
                    <a:cubicBezTo>
                      <a:pt x="3417" y="1110"/>
                      <a:pt x="3328" y="533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4480500" y="1915225"/>
                <a:ext cx="854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1" extrusionOk="0">
                    <a:moveTo>
                      <a:pt x="3106" y="0"/>
                    </a:moveTo>
                    <a:cubicBezTo>
                      <a:pt x="3106" y="577"/>
                      <a:pt x="3062" y="1110"/>
                      <a:pt x="2929" y="1642"/>
                    </a:cubicBezTo>
                    <a:cubicBezTo>
                      <a:pt x="2884" y="1908"/>
                      <a:pt x="2840" y="2174"/>
                      <a:pt x="2751" y="2352"/>
                    </a:cubicBezTo>
                    <a:cubicBezTo>
                      <a:pt x="2662" y="2529"/>
                      <a:pt x="2529" y="2574"/>
                      <a:pt x="2352" y="2574"/>
                    </a:cubicBezTo>
                    <a:lnTo>
                      <a:pt x="2307" y="2574"/>
                    </a:lnTo>
                    <a:cubicBezTo>
                      <a:pt x="1952" y="2574"/>
                      <a:pt x="1553" y="2174"/>
                      <a:pt x="1154" y="1819"/>
                    </a:cubicBezTo>
                    <a:cubicBezTo>
                      <a:pt x="755" y="1420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178" y="1154"/>
                      <a:pt x="488" y="1642"/>
                      <a:pt x="843" y="2086"/>
                    </a:cubicBezTo>
                    <a:cubicBezTo>
                      <a:pt x="1021" y="2308"/>
                      <a:pt x="1198" y="2529"/>
                      <a:pt x="1420" y="2751"/>
                    </a:cubicBezTo>
                    <a:cubicBezTo>
                      <a:pt x="1642" y="2929"/>
                      <a:pt x="1952" y="3151"/>
                      <a:pt x="2307" y="3151"/>
                    </a:cubicBezTo>
                    <a:lnTo>
                      <a:pt x="2352" y="3151"/>
                    </a:lnTo>
                    <a:cubicBezTo>
                      <a:pt x="2485" y="3151"/>
                      <a:pt x="2707" y="3106"/>
                      <a:pt x="2840" y="3017"/>
                    </a:cubicBezTo>
                    <a:cubicBezTo>
                      <a:pt x="3017" y="2929"/>
                      <a:pt x="3150" y="2751"/>
                      <a:pt x="3239" y="2574"/>
                    </a:cubicBezTo>
                    <a:cubicBezTo>
                      <a:pt x="3328" y="2263"/>
                      <a:pt x="3372" y="1997"/>
                      <a:pt x="3372" y="1686"/>
                    </a:cubicBezTo>
                    <a:cubicBezTo>
                      <a:pt x="3417" y="1110"/>
                      <a:pt x="3328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4480500" y="2097125"/>
                <a:ext cx="85425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07" extrusionOk="0">
                    <a:moveTo>
                      <a:pt x="3106" y="1"/>
                    </a:moveTo>
                    <a:cubicBezTo>
                      <a:pt x="3106" y="533"/>
                      <a:pt x="3062" y="1066"/>
                      <a:pt x="2929" y="1598"/>
                    </a:cubicBezTo>
                    <a:cubicBezTo>
                      <a:pt x="2884" y="1864"/>
                      <a:pt x="2840" y="2130"/>
                      <a:pt x="2751" y="2308"/>
                    </a:cubicBezTo>
                    <a:cubicBezTo>
                      <a:pt x="2662" y="2485"/>
                      <a:pt x="2529" y="2574"/>
                      <a:pt x="2352" y="2574"/>
                    </a:cubicBezTo>
                    <a:lnTo>
                      <a:pt x="2307" y="2574"/>
                    </a:lnTo>
                    <a:cubicBezTo>
                      <a:pt x="1952" y="2574"/>
                      <a:pt x="1553" y="2130"/>
                      <a:pt x="1154" y="1775"/>
                    </a:cubicBezTo>
                    <a:cubicBezTo>
                      <a:pt x="755" y="1376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178" y="1110"/>
                      <a:pt x="488" y="1598"/>
                      <a:pt x="843" y="2042"/>
                    </a:cubicBezTo>
                    <a:cubicBezTo>
                      <a:pt x="1021" y="2264"/>
                      <a:pt x="1198" y="2485"/>
                      <a:pt x="1420" y="2707"/>
                    </a:cubicBezTo>
                    <a:cubicBezTo>
                      <a:pt x="1642" y="2885"/>
                      <a:pt x="1952" y="3107"/>
                      <a:pt x="2307" y="3107"/>
                    </a:cubicBezTo>
                    <a:lnTo>
                      <a:pt x="2352" y="3107"/>
                    </a:lnTo>
                    <a:cubicBezTo>
                      <a:pt x="2485" y="3107"/>
                      <a:pt x="2707" y="3062"/>
                      <a:pt x="2840" y="2973"/>
                    </a:cubicBezTo>
                    <a:cubicBezTo>
                      <a:pt x="3017" y="2885"/>
                      <a:pt x="3150" y="2707"/>
                      <a:pt x="3239" y="2530"/>
                    </a:cubicBezTo>
                    <a:cubicBezTo>
                      <a:pt x="3328" y="2219"/>
                      <a:pt x="3372" y="1953"/>
                      <a:pt x="3372" y="1642"/>
                    </a:cubicBezTo>
                    <a:cubicBezTo>
                      <a:pt x="3417" y="1066"/>
                      <a:pt x="3328" y="489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4542600" y="1682300"/>
                <a:ext cx="85450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3106" extrusionOk="0">
                    <a:moveTo>
                      <a:pt x="3107" y="0"/>
                    </a:moveTo>
                    <a:cubicBezTo>
                      <a:pt x="3107" y="577"/>
                      <a:pt x="3062" y="1109"/>
                      <a:pt x="2929" y="1642"/>
                    </a:cubicBezTo>
                    <a:cubicBezTo>
                      <a:pt x="2885" y="1864"/>
                      <a:pt x="2840" y="2174"/>
                      <a:pt x="2752" y="2352"/>
                    </a:cubicBezTo>
                    <a:cubicBezTo>
                      <a:pt x="2663" y="2529"/>
                      <a:pt x="2530" y="2573"/>
                      <a:pt x="2352" y="2573"/>
                    </a:cubicBezTo>
                    <a:lnTo>
                      <a:pt x="2308" y="2573"/>
                    </a:lnTo>
                    <a:cubicBezTo>
                      <a:pt x="1953" y="2573"/>
                      <a:pt x="1554" y="2130"/>
                      <a:pt x="1154" y="1775"/>
                    </a:cubicBezTo>
                    <a:cubicBezTo>
                      <a:pt x="755" y="1420"/>
                      <a:pt x="400" y="1021"/>
                      <a:pt x="1" y="621"/>
                    </a:cubicBezTo>
                    <a:lnTo>
                      <a:pt x="1" y="621"/>
                    </a:lnTo>
                    <a:cubicBezTo>
                      <a:pt x="178" y="1154"/>
                      <a:pt x="489" y="1642"/>
                      <a:pt x="844" y="2085"/>
                    </a:cubicBezTo>
                    <a:cubicBezTo>
                      <a:pt x="1021" y="2307"/>
                      <a:pt x="1199" y="2529"/>
                      <a:pt x="1421" y="2707"/>
                    </a:cubicBezTo>
                    <a:cubicBezTo>
                      <a:pt x="1642" y="2928"/>
                      <a:pt x="1953" y="3106"/>
                      <a:pt x="2308" y="3106"/>
                    </a:cubicBezTo>
                    <a:lnTo>
                      <a:pt x="2352" y="3106"/>
                    </a:lnTo>
                    <a:cubicBezTo>
                      <a:pt x="2485" y="3106"/>
                      <a:pt x="2707" y="3106"/>
                      <a:pt x="2840" y="2973"/>
                    </a:cubicBezTo>
                    <a:cubicBezTo>
                      <a:pt x="3018" y="2884"/>
                      <a:pt x="3151" y="2707"/>
                      <a:pt x="3240" y="2573"/>
                    </a:cubicBezTo>
                    <a:cubicBezTo>
                      <a:pt x="3328" y="2219"/>
                      <a:pt x="3373" y="1952"/>
                      <a:pt x="3373" y="1686"/>
                    </a:cubicBezTo>
                    <a:cubicBezTo>
                      <a:pt x="3417" y="1109"/>
                      <a:pt x="3328" y="533"/>
                      <a:pt x="3107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4285275" y="1681175"/>
                <a:ext cx="85425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07" extrusionOk="0">
                    <a:moveTo>
                      <a:pt x="3106" y="1"/>
                    </a:moveTo>
                    <a:cubicBezTo>
                      <a:pt x="3106" y="533"/>
                      <a:pt x="3062" y="1066"/>
                      <a:pt x="2973" y="1598"/>
                    </a:cubicBezTo>
                    <a:cubicBezTo>
                      <a:pt x="2929" y="1864"/>
                      <a:pt x="2884" y="2130"/>
                      <a:pt x="2751" y="2308"/>
                    </a:cubicBezTo>
                    <a:cubicBezTo>
                      <a:pt x="2663" y="2485"/>
                      <a:pt x="2574" y="2530"/>
                      <a:pt x="2352" y="2530"/>
                    </a:cubicBezTo>
                    <a:cubicBezTo>
                      <a:pt x="1953" y="2530"/>
                      <a:pt x="1553" y="2130"/>
                      <a:pt x="1199" y="1775"/>
                    </a:cubicBezTo>
                    <a:cubicBezTo>
                      <a:pt x="799" y="1376"/>
                      <a:pt x="400" y="977"/>
                      <a:pt x="1" y="578"/>
                    </a:cubicBezTo>
                    <a:lnTo>
                      <a:pt x="1" y="578"/>
                    </a:lnTo>
                    <a:cubicBezTo>
                      <a:pt x="222" y="1110"/>
                      <a:pt x="533" y="1598"/>
                      <a:pt x="844" y="2042"/>
                    </a:cubicBezTo>
                    <a:cubicBezTo>
                      <a:pt x="1021" y="2264"/>
                      <a:pt x="1199" y="2485"/>
                      <a:pt x="1420" y="2707"/>
                    </a:cubicBezTo>
                    <a:cubicBezTo>
                      <a:pt x="1642" y="2885"/>
                      <a:pt x="1953" y="3107"/>
                      <a:pt x="2352" y="3107"/>
                    </a:cubicBezTo>
                    <a:cubicBezTo>
                      <a:pt x="2530" y="3107"/>
                      <a:pt x="2707" y="3062"/>
                      <a:pt x="2884" y="2973"/>
                    </a:cubicBezTo>
                    <a:cubicBezTo>
                      <a:pt x="3062" y="2885"/>
                      <a:pt x="3195" y="2707"/>
                      <a:pt x="3239" y="2530"/>
                    </a:cubicBezTo>
                    <a:cubicBezTo>
                      <a:pt x="3373" y="2219"/>
                      <a:pt x="3373" y="1953"/>
                      <a:pt x="3417" y="1642"/>
                    </a:cubicBezTo>
                    <a:cubicBezTo>
                      <a:pt x="3417" y="1066"/>
                      <a:pt x="3328" y="489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4407300" y="1583575"/>
                <a:ext cx="865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3151" extrusionOk="0">
                    <a:moveTo>
                      <a:pt x="3106" y="0"/>
                    </a:moveTo>
                    <a:cubicBezTo>
                      <a:pt x="3106" y="577"/>
                      <a:pt x="3106" y="1110"/>
                      <a:pt x="2973" y="1642"/>
                    </a:cubicBezTo>
                    <a:cubicBezTo>
                      <a:pt x="2928" y="1908"/>
                      <a:pt x="2884" y="2174"/>
                      <a:pt x="2795" y="2352"/>
                    </a:cubicBezTo>
                    <a:cubicBezTo>
                      <a:pt x="2706" y="2529"/>
                      <a:pt x="2573" y="2574"/>
                      <a:pt x="2396" y="2574"/>
                    </a:cubicBezTo>
                    <a:lnTo>
                      <a:pt x="2352" y="2574"/>
                    </a:lnTo>
                    <a:cubicBezTo>
                      <a:pt x="1952" y="2574"/>
                      <a:pt x="1597" y="2174"/>
                      <a:pt x="1198" y="1819"/>
                    </a:cubicBezTo>
                    <a:cubicBezTo>
                      <a:pt x="799" y="1420"/>
                      <a:pt x="399" y="1021"/>
                      <a:pt x="0" y="622"/>
                    </a:cubicBezTo>
                    <a:lnTo>
                      <a:pt x="0" y="622"/>
                    </a:lnTo>
                    <a:cubicBezTo>
                      <a:pt x="222" y="1154"/>
                      <a:pt x="532" y="1642"/>
                      <a:pt x="887" y="2086"/>
                    </a:cubicBezTo>
                    <a:cubicBezTo>
                      <a:pt x="1020" y="2308"/>
                      <a:pt x="1198" y="2529"/>
                      <a:pt x="1420" y="2751"/>
                    </a:cubicBezTo>
                    <a:cubicBezTo>
                      <a:pt x="1642" y="2929"/>
                      <a:pt x="1952" y="3150"/>
                      <a:pt x="2352" y="3150"/>
                    </a:cubicBezTo>
                    <a:cubicBezTo>
                      <a:pt x="2529" y="3150"/>
                      <a:pt x="2706" y="3106"/>
                      <a:pt x="2884" y="3017"/>
                    </a:cubicBezTo>
                    <a:cubicBezTo>
                      <a:pt x="3061" y="2929"/>
                      <a:pt x="3195" y="2751"/>
                      <a:pt x="3239" y="2574"/>
                    </a:cubicBezTo>
                    <a:cubicBezTo>
                      <a:pt x="3372" y="2263"/>
                      <a:pt x="3416" y="1997"/>
                      <a:pt x="3416" y="1686"/>
                    </a:cubicBezTo>
                    <a:cubicBezTo>
                      <a:pt x="3461" y="1110"/>
                      <a:pt x="3372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4543725" y="1459350"/>
                <a:ext cx="854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1" extrusionOk="0">
                    <a:moveTo>
                      <a:pt x="3106" y="0"/>
                    </a:moveTo>
                    <a:cubicBezTo>
                      <a:pt x="3106" y="577"/>
                      <a:pt x="3062" y="1109"/>
                      <a:pt x="2973" y="1642"/>
                    </a:cubicBezTo>
                    <a:cubicBezTo>
                      <a:pt x="2884" y="1908"/>
                      <a:pt x="2840" y="2174"/>
                      <a:pt x="2751" y="2352"/>
                    </a:cubicBezTo>
                    <a:cubicBezTo>
                      <a:pt x="2662" y="2529"/>
                      <a:pt x="2529" y="2573"/>
                      <a:pt x="2352" y="2573"/>
                    </a:cubicBezTo>
                    <a:lnTo>
                      <a:pt x="2307" y="2573"/>
                    </a:lnTo>
                    <a:cubicBezTo>
                      <a:pt x="1952" y="2573"/>
                      <a:pt x="1553" y="2174"/>
                      <a:pt x="1154" y="1819"/>
                    </a:cubicBezTo>
                    <a:cubicBezTo>
                      <a:pt x="755" y="1420"/>
                      <a:pt x="400" y="1021"/>
                      <a:pt x="0" y="621"/>
                    </a:cubicBezTo>
                    <a:lnTo>
                      <a:pt x="0" y="621"/>
                    </a:lnTo>
                    <a:cubicBezTo>
                      <a:pt x="178" y="1154"/>
                      <a:pt x="488" y="1642"/>
                      <a:pt x="843" y="2085"/>
                    </a:cubicBezTo>
                    <a:cubicBezTo>
                      <a:pt x="1021" y="2307"/>
                      <a:pt x="1198" y="2529"/>
                      <a:pt x="1420" y="2751"/>
                    </a:cubicBezTo>
                    <a:cubicBezTo>
                      <a:pt x="1642" y="2928"/>
                      <a:pt x="1952" y="3106"/>
                      <a:pt x="2307" y="3150"/>
                    </a:cubicBezTo>
                    <a:lnTo>
                      <a:pt x="2352" y="3150"/>
                    </a:lnTo>
                    <a:cubicBezTo>
                      <a:pt x="2529" y="3150"/>
                      <a:pt x="2707" y="3106"/>
                      <a:pt x="2840" y="3017"/>
                    </a:cubicBezTo>
                    <a:cubicBezTo>
                      <a:pt x="3017" y="2884"/>
                      <a:pt x="3150" y="2751"/>
                      <a:pt x="3239" y="2573"/>
                    </a:cubicBezTo>
                    <a:cubicBezTo>
                      <a:pt x="3372" y="2263"/>
                      <a:pt x="3372" y="1997"/>
                      <a:pt x="3372" y="1686"/>
                    </a:cubicBezTo>
                    <a:cubicBezTo>
                      <a:pt x="3417" y="1109"/>
                      <a:pt x="3328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4622475" y="1798750"/>
                <a:ext cx="854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1" extrusionOk="0">
                    <a:moveTo>
                      <a:pt x="3106" y="1"/>
                    </a:moveTo>
                    <a:cubicBezTo>
                      <a:pt x="3106" y="578"/>
                      <a:pt x="3062" y="1110"/>
                      <a:pt x="2973" y="1642"/>
                    </a:cubicBezTo>
                    <a:cubicBezTo>
                      <a:pt x="2929" y="1864"/>
                      <a:pt x="2884" y="2175"/>
                      <a:pt x="2751" y="2352"/>
                    </a:cubicBezTo>
                    <a:cubicBezTo>
                      <a:pt x="2662" y="2530"/>
                      <a:pt x="2574" y="2574"/>
                      <a:pt x="2352" y="2574"/>
                    </a:cubicBezTo>
                    <a:cubicBezTo>
                      <a:pt x="1953" y="2574"/>
                      <a:pt x="1553" y="2175"/>
                      <a:pt x="1198" y="1775"/>
                    </a:cubicBezTo>
                    <a:cubicBezTo>
                      <a:pt x="799" y="1421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222" y="1154"/>
                      <a:pt x="488" y="1642"/>
                      <a:pt x="843" y="2086"/>
                    </a:cubicBezTo>
                    <a:cubicBezTo>
                      <a:pt x="1021" y="2308"/>
                      <a:pt x="1198" y="2530"/>
                      <a:pt x="1420" y="2707"/>
                    </a:cubicBezTo>
                    <a:cubicBezTo>
                      <a:pt x="1642" y="2929"/>
                      <a:pt x="1953" y="3107"/>
                      <a:pt x="2352" y="3151"/>
                    </a:cubicBezTo>
                    <a:cubicBezTo>
                      <a:pt x="2529" y="3151"/>
                      <a:pt x="2707" y="3107"/>
                      <a:pt x="2884" y="3018"/>
                    </a:cubicBezTo>
                    <a:cubicBezTo>
                      <a:pt x="3062" y="2885"/>
                      <a:pt x="3195" y="2752"/>
                      <a:pt x="3239" y="2574"/>
                    </a:cubicBezTo>
                    <a:cubicBezTo>
                      <a:pt x="3372" y="2264"/>
                      <a:pt x="3372" y="1953"/>
                      <a:pt x="3417" y="1687"/>
                    </a:cubicBezTo>
                    <a:cubicBezTo>
                      <a:pt x="3417" y="1110"/>
                      <a:pt x="3328" y="533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4622475" y="2048325"/>
                <a:ext cx="85425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07" extrusionOk="0">
                    <a:moveTo>
                      <a:pt x="3106" y="1"/>
                    </a:moveTo>
                    <a:cubicBezTo>
                      <a:pt x="3106" y="533"/>
                      <a:pt x="3062" y="1065"/>
                      <a:pt x="2973" y="1598"/>
                    </a:cubicBezTo>
                    <a:cubicBezTo>
                      <a:pt x="2929" y="1864"/>
                      <a:pt x="2884" y="2130"/>
                      <a:pt x="2751" y="2308"/>
                    </a:cubicBezTo>
                    <a:cubicBezTo>
                      <a:pt x="2662" y="2485"/>
                      <a:pt x="2574" y="2574"/>
                      <a:pt x="2352" y="2574"/>
                    </a:cubicBezTo>
                    <a:cubicBezTo>
                      <a:pt x="1953" y="2574"/>
                      <a:pt x="1553" y="2130"/>
                      <a:pt x="1198" y="1775"/>
                    </a:cubicBezTo>
                    <a:cubicBezTo>
                      <a:pt x="799" y="1376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222" y="1110"/>
                      <a:pt x="488" y="1598"/>
                      <a:pt x="843" y="2041"/>
                    </a:cubicBezTo>
                    <a:cubicBezTo>
                      <a:pt x="1021" y="2263"/>
                      <a:pt x="1198" y="2485"/>
                      <a:pt x="1420" y="2707"/>
                    </a:cubicBezTo>
                    <a:cubicBezTo>
                      <a:pt x="1642" y="2884"/>
                      <a:pt x="1953" y="3106"/>
                      <a:pt x="2352" y="3106"/>
                    </a:cubicBezTo>
                    <a:cubicBezTo>
                      <a:pt x="2529" y="3106"/>
                      <a:pt x="2707" y="3062"/>
                      <a:pt x="2884" y="2973"/>
                    </a:cubicBezTo>
                    <a:cubicBezTo>
                      <a:pt x="3062" y="2884"/>
                      <a:pt x="3195" y="2707"/>
                      <a:pt x="3239" y="2530"/>
                    </a:cubicBezTo>
                    <a:cubicBezTo>
                      <a:pt x="3372" y="2219"/>
                      <a:pt x="3372" y="1953"/>
                      <a:pt x="3417" y="1642"/>
                    </a:cubicBezTo>
                    <a:cubicBezTo>
                      <a:pt x="3417" y="1065"/>
                      <a:pt x="3328" y="489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4237575" y="1539200"/>
                <a:ext cx="86550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107" extrusionOk="0">
                    <a:moveTo>
                      <a:pt x="3151" y="1"/>
                    </a:moveTo>
                    <a:cubicBezTo>
                      <a:pt x="3107" y="533"/>
                      <a:pt x="3107" y="1065"/>
                      <a:pt x="2973" y="1598"/>
                    </a:cubicBezTo>
                    <a:cubicBezTo>
                      <a:pt x="2929" y="1864"/>
                      <a:pt x="2885" y="2130"/>
                      <a:pt x="2796" y="2308"/>
                    </a:cubicBezTo>
                    <a:cubicBezTo>
                      <a:pt x="2707" y="2485"/>
                      <a:pt x="2574" y="2574"/>
                      <a:pt x="2397" y="2574"/>
                    </a:cubicBezTo>
                    <a:lnTo>
                      <a:pt x="2352" y="2574"/>
                    </a:lnTo>
                    <a:cubicBezTo>
                      <a:pt x="1953" y="2574"/>
                      <a:pt x="1598" y="2130"/>
                      <a:pt x="1199" y="1775"/>
                    </a:cubicBezTo>
                    <a:cubicBezTo>
                      <a:pt x="799" y="1376"/>
                      <a:pt x="400" y="1021"/>
                      <a:pt x="1" y="622"/>
                    </a:cubicBezTo>
                    <a:lnTo>
                      <a:pt x="1" y="622"/>
                    </a:lnTo>
                    <a:cubicBezTo>
                      <a:pt x="223" y="1110"/>
                      <a:pt x="533" y="1598"/>
                      <a:pt x="888" y="2042"/>
                    </a:cubicBezTo>
                    <a:cubicBezTo>
                      <a:pt x="1021" y="2308"/>
                      <a:pt x="1199" y="2485"/>
                      <a:pt x="1421" y="2707"/>
                    </a:cubicBezTo>
                    <a:cubicBezTo>
                      <a:pt x="1642" y="2885"/>
                      <a:pt x="1997" y="3106"/>
                      <a:pt x="2352" y="3106"/>
                    </a:cubicBezTo>
                    <a:cubicBezTo>
                      <a:pt x="2530" y="3106"/>
                      <a:pt x="2707" y="3062"/>
                      <a:pt x="2885" y="2973"/>
                    </a:cubicBezTo>
                    <a:cubicBezTo>
                      <a:pt x="3062" y="2885"/>
                      <a:pt x="3195" y="2707"/>
                      <a:pt x="3240" y="2530"/>
                    </a:cubicBezTo>
                    <a:cubicBezTo>
                      <a:pt x="3373" y="2219"/>
                      <a:pt x="3417" y="1953"/>
                      <a:pt x="3417" y="1642"/>
                    </a:cubicBezTo>
                    <a:cubicBezTo>
                      <a:pt x="3461" y="1065"/>
                      <a:pt x="3373" y="489"/>
                      <a:pt x="3151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8"/>
              <p:cNvSpPr/>
              <p:nvPr/>
            </p:nvSpPr>
            <p:spPr>
              <a:xfrm>
                <a:off x="4365150" y="1906350"/>
                <a:ext cx="854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1" extrusionOk="0">
                    <a:moveTo>
                      <a:pt x="3106" y="0"/>
                    </a:moveTo>
                    <a:cubicBezTo>
                      <a:pt x="3106" y="577"/>
                      <a:pt x="3061" y="1110"/>
                      <a:pt x="2973" y="1642"/>
                    </a:cubicBezTo>
                    <a:cubicBezTo>
                      <a:pt x="2928" y="1908"/>
                      <a:pt x="2840" y="2174"/>
                      <a:pt x="2751" y="2352"/>
                    </a:cubicBezTo>
                    <a:cubicBezTo>
                      <a:pt x="2662" y="2529"/>
                      <a:pt x="2573" y="2574"/>
                      <a:pt x="2352" y="2574"/>
                    </a:cubicBezTo>
                    <a:cubicBezTo>
                      <a:pt x="1952" y="2574"/>
                      <a:pt x="1553" y="2174"/>
                      <a:pt x="1154" y="1820"/>
                    </a:cubicBezTo>
                    <a:cubicBezTo>
                      <a:pt x="799" y="1420"/>
                      <a:pt x="399" y="1021"/>
                      <a:pt x="0" y="622"/>
                    </a:cubicBezTo>
                    <a:lnTo>
                      <a:pt x="0" y="622"/>
                    </a:lnTo>
                    <a:cubicBezTo>
                      <a:pt x="222" y="1154"/>
                      <a:pt x="488" y="1642"/>
                      <a:pt x="843" y="2086"/>
                    </a:cubicBezTo>
                    <a:cubicBezTo>
                      <a:pt x="1021" y="2308"/>
                      <a:pt x="1198" y="2529"/>
                      <a:pt x="1420" y="2751"/>
                    </a:cubicBezTo>
                    <a:cubicBezTo>
                      <a:pt x="1642" y="2929"/>
                      <a:pt x="1952" y="3151"/>
                      <a:pt x="2307" y="3151"/>
                    </a:cubicBezTo>
                    <a:lnTo>
                      <a:pt x="2352" y="3151"/>
                    </a:lnTo>
                    <a:cubicBezTo>
                      <a:pt x="2529" y="3151"/>
                      <a:pt x="2706" y="3106"/>
                      <a:pt x="2884" y="3017"/>
                    </a:cubicBezTo>
                    <a:cubicBezTo>
                      <a:pt x="3061" y="2929"/>
                      <a:pt x="3195" y="2751"/>
                      <a:pt x="3239" y="2574"/>
                    </a:cubicBezTo>
                    <a:cubicBezTo>
                      <a:pt x="3372" y="2263"/>
                      <a:pt x="3372" y="1997"/>
                      <a:pt x="3416" y="1686"/>
                    </a:cubicBezTo>
                    <a:cubicBezTo>
                      <a:pt x="3416" y="1110"/>
                      <a:pt x="3328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8"/>
              <p:cNvSpPr/>
              <p:nvPr/>
            </p:nvSpPr>
            <p:spPr>
              <a:xfrm>
                <a:off x="4346275" y="889225"/>
                <a:ext cx="42175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5058" extrusionOk="0">
                    <a:moveTo>
                      <a:pt x="844" y="0"/>
                    </a:moveTo>
                    <a:cubicBezTo>
                      <a:pt x="400" y="0"/>
                      <a:pt x="1" y="1154"/>
                      <a:pt x="1" y="2529"/>
                    </a:cubicBezTo>
                    <a:cubicBezTo>
                      <a:pt x="1" y="3949"/>
                      <a:pt x="400" y="5058"/>
                      <a:pt x="844" y="5058"/>
                    </a:cubicBezTo>
                    <a:cubicBezTo>
                      <a:pt x="1332" y="5058"/>
                      <a:pt x="1687" y="3949"/>
                      <a:pt x="1687" y="2529"/>
                    </a:cubicBezTo>
                    <a:cubicBezTo>
                      <a:pt x="1687" y="1154"/>
                      <a:pt x="1332" y="0"/>
                      <a:pt x="844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4921950" y="889225"/>
                <a:ext cx="42175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5058" extrusionOk="0">
                    <a:moveTo>
                      <a:pt x="844" y="0"/>
                    </a:moveTo>
                    <a:cubicBezTo>
                      <a:pt x="400" y="0"/>
                      <a:pt x="1" y="1154"/>
                      <a:pt x="1" y="2529"/>
                    </a:cubicBezTo>
                    <a:cubicBezTo>
                      <a:pt x="1" y="3949"/>
                      <a:pt x="400" y="5058"/>
                      <a:pt x="844" y="5058"/>
                    </a:cubicBezTo>
                    <a:cubicBezTo>
                      <a:pt x="1332" y="5058"/>
                      <a:pt x="1687" y="3949"/>
                      <a:pt x="1687" y="2529"/>
                    </a:cubicBezTo>
                    <a:cubicBezTo>
                      <a:pt x="1687" y="1154"/>
                      <a:pt x="1332" y="0"/>
                      <a:pt x="844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8"/>
              <p:cNvSpPr/>
              <p:nvPr/>
            </p:nvSpPr>
            <p:spPr>
              <a:xfrm>
                <a:off x="4585875" y="1099950"/>
                <a:ext cx="112050" cy="11207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4483" extrusionOk="0">
                    <a:moveTo>
                      <a:pt x="0" y="1"/>
                    </a:moveTo>
                    <a:lnTo>
                      <a:pt x="1686" y="4482"/>
                    </a:lnTo>
                    <a:lnTo>
                      <a:pt x="4481" y="1"/>
                    </a:lnTo>
                    <a:close/>
                  </a:path>
                </a:pathLst>
              </a:custGeom>
              <a:solidFill>
                <a:srgbClr val="3D3E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8"/>
              <p:cNvSpPr/>
              <p:nvPr/>
            </p:nvSpPr>
            <p:spPr>
              <a:xfrm>
                <a:off x="4275850" y="406750"/>
                <a:ext cx="17250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6522" extrusionOk="0">
                    <a:moveTo>
                      <a:pt x="1457" y="0"/>
                    </a:moveTo>
                    <a:cubicBezTo>
                      <a:pt x="305" y="0"/>
                      <a:pt x="1" y="4885"/>
                      <a:pt x="5746" y="6521"/>
                    </a:cubicBezTo>
                    <a:cubicBezTo>
                      <a:pt x="6101" y="6388"/>
                      <a:pt x="6500" y="6299"/>
                      <a:pt x="6900" y="6166"/>
                    </a:cubicBezTo>
                    <a:cubicBezTo>
                      <a:pt x="5613" y="5101"/>
                      <a:pt x="3439" y="3060"/>
                      <a:pt x="2285" y="798"/>
                    </a:cubicBezTo>
                    <a:cubicBezTo>
                      <a:pt x="2005" y="237"/>
                      <a:pt x="1710" y="0"/>
                      <a:pt x="1457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8"/>
              <p:cNvSpPr/>
              <p:nvPr/>
            </p:nvSpPr>
            <p:spPr>
              <a:xfrm>
                <a:off x="4419500" y="560900"/>
                <a:ext cx="53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799" extrusionOk="0">
                    <a:moveTo>
                      <a:pt x="1154" y="0"/>
                    </a:moveTo>
                    <a:cubicBezTo>
                      <a:pt x="754" y="133"/>
                      <a:pt x="355" y="222"/>
                      <a:pt x="0" y="355"/>
                    </a:cubicBezTo>
                    <a:cubicBezTo>
                      <a:pt x="621" y="577"/>
                      <a:pt x="1331" y="710"/>
                      <a:pt x="2130" y="799"/>
                    </a:cubicBezTo>
                    <a:cubicBezTo>
                      <a:pt x="2130" y="799"/>
                      <a:pt x="1730" y="488"/>
                      <a:pt x="1154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8"/>
              <p:cNvSpPr/>
              <p:nvPr/>
            </p:nvSpPr>
            <p:spPr>
              <a:xfrm>
                <a:off x="4250650" y="503750"/>
                <a:ext cx="166650" cy="82700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3308" extrusionOk="0">
                    <a:moveTo>
                      <a:pt x="976" y="0"/>
                    </a:moveTo>
                    <a:cubicBezTo>
                      <a:pt x="1" y="0"/>
                      <a:pt x="944" y="3308"/>
                      <a:pt x="4847" y="3308"/>
                    </a:cubicBezTo>
                    <a:cubicBezTo>
                      <a:pt x="4891" y="3308"/>
                      <a:pt x="4935" y="3307"/>
                      <a:pt x="4979" y="3307"/>
                    </a:cubicBezTo>
                    <a:cubicBezTo>
                      <a:pt x="5512" y="3085"/>
                      <a:pt x="6089" y="2863"/>
                      <a:pt x="6665" y="2685"/>
                    </a:cubicBezTo>
                    <a:cubicBezTo>
                      <a:pt x="5512" y="2330"/>
                      <a:pt x="3249" y="1621"/>
                      <a:pt x="1652" y="334"/>
                    </a:cubicBezTo>
                    <a:cubicBezTo>
                      <a:pt x="1372" y="100"/>
                      <a:pt x="1145" y="0"/>
                      <a:pt x="976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8"/>
              <p:cNvSpPr/>
              <p:nvPr/>
            </p:nvSpPr>
            <p:spPr>
              <a:xfrm>
                <a:off x="4375125" y="570875"/>
                <a:ext cx="63250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622" extrusionOk="0">
                    <a:moveTo>
                      <a:pt x="1686" y="0"/>
                    </a:moveTo>
                    <a:cubicBezTo>
                      <a:pt x="1110" y="178"/>
                      <a:pt x="533" y="400"/>
                      <a:pt x="0" y="622"/>
                    </a:cubicBezTo>
                    <a:cubicBezTo>
                      <a:pt x="710" y="622"/>
                      <a:pt x="1553" y="488"/>
                      <a:pt x="2529" y="178"/>
                    </a:cubicBezTo>
                    <a:cubicBezTo>
                      <a:pt x="2529" y="178"/>
                      <a:pt x="2219" y="134"/>
                      <a:pt x="1686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8"/>
              <p:cNvSpPr/>
              <p:nvPr/>
            </p:nvSpPr>
            <p:spPr>
              <a:xfrm>
                <a:off x="4894225" y="351950"/>
                <a:ext cx="140375" cy="17902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7161" extrusionOk="0">
                    <a:moveTo>
                      <a:pt x="3214" y="0"/>
                    </a:moveTo>
                    <a:cubicBezTo>
                      <a:pt x="2928" y="0"/>
                      <a:pt x="2661" y="298"/>
                      <a:pt x="2529" y="993"/>
                    </a:cubicBezTo>
                    <a:cubicBezTo>
                      <a:pt x="2130" y="3167"/>
                      <a:pt x="932" y="5385"/>
                      <a:pt x="0" y="6850"/>
                    </a:cubicBezTo>
                    <a:cubicBezTo>
                      <a:pt x="400" y="6938"/>
                      <a:pt x="843" y="7027"/>
                      <a:pt x="1243" y="7160"/>
                    </a:cubicBezTo>
                    <a:cubicBezTo>
                      <a:pt x="5614" y="4118"/>
                      <a:pt x="4280" y="0"/>
                      <a:pt x="3214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8"/>
              <p:cNvSpPr/>
              <p:nvPr/>
            </p:nvSpPr>
            <p:spPr>
              <a:xfrm>
                <a:off x="4865375" y="523175"/>
                <a:ext cx="599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1643" extrusionOk="0">
                    <a:moveTo>
                      <a:pt x="1154" y="1"/>
                    </a:moveTo>
                    <a:cubicBezTo>
                      <a:pt x="489" y="977"/>
                      <a:pt x="1" y="1642"/>
                      <a:pt x="1" y="1642"/>
                    </a:cubicBezTo>
                    <a:cubicBezTo>
                      <a:pt x="933" y="1243"/>
                      <a:pt x="1731" y="799"/>
                      <a:pt x="2397" y="311"/>
                    </a:cubicBezTo>
                    <a:cubicBezTo>
                      <a:pt x="1997" y="178"/>
                      <a:pt x="1554" y="89"/>
                      <a:pt x="1154" y="1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8"/>
              <p:cNvSpPr/>
              <p:nvPr/>
            </p:nvSpPr>
            <p:spPr>
              <a:xfrm>
                <a:off x="4926400" y="435075"/>
                <a:ext cx="131525" cy="108100"/>
              </a:xfrm>
              <a:custGeom>
                <a:avLst/>
                <a:gdLst/>
                <a:ahLst/>
                <a:cxnLst/>
                <a:rect l="l" t="t" r="r" b="b"/>
                <a:pathLst>
                  <a:path w="5261" h="4324" extrusionOk="0">
                    <a:moveTo>
                      <a:pt x="4388" y="0"/>
                    </a:moveTo>
                    <a:cubicBezTo>
                      <a:pt x="4204" y="0"/>
                      <a:pt x="3975" y="151"/>
                      <a:pt x="3727" y="508"/>
                    </a:cubicBezTo>
                    <a:cubicBezTo>
                      <a:pt x="2751" y="1972"/>
                      <a:pt x="1109" y="3170"/>
                      <a:pt x="0" y="3880"/>
                    </a:cubicBezTo>
                    <a:cubicBezTo>
                      <a:pt x="444" y="4013"/>
                      <a:pt x="887" y="4146"/>
                      <a:pt x="1331" y="4323"/>
                    </a:cubicBezTo>
                    <a:cubicBezTo>
                      <a:pt x="5140" y="3371"/>
                      <a:pt x="5261" y="0"/>
                      <a:pt x="4388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8"/>
              <p:cNvSpPr/>
              <p:nvPr/>
            </p:nvSpPr>
            <p:spPr>
              <a:xfrm>
                <a:off x="4897550" y="532050"/>
                <a:ext cx="62150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678" extrusionOk="0">
                    <a:moveTo>
                      <a:pt x="1154" y="1"/>
                    </a:moveTo>
                    <a:cubicBezTo>
                      <a:pt x="489" y="444"/>
                      <a:pt x="1" y="666"/>
                      <a:pt x="1" y="666"/>
                    </a:cubicBezTo>
                    <a:cubicBezTo>
                      <a:pt x="160" y="674"/>
                      <a:pt x="318" y="677"/>
                      <a:pt x="472" y="677"/>
                    </a:cubicBezTo>
                    <a:cubicBezTo>
                      <a:pt x="1218" y="677"/>
                      <a:pt x="1897" y="591"/>
                      <a:pt x="2485" y="444"/>
                    </a:cubicBezTo>
                    <a:cubicBezTo>
                      <a:pt x="2041" y="267"/>
                      <a:pt x="1598" y="134"/>
                      <a:pt x="1154" y="1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8"/>
              <p:cNvSpPr/>
              <p:nvPr/>
            </p:nvSpPr>
            <p:spPr>
              <a:xfrm>
                <a:off x="4130000" y="509425"/>
                <a:ext cx="1064850" cy="394225"/>
              </a:xfrm>
              <a:custGeom>
                <a:avLst/>
                <a:gdLst/>
                <a:ahLst/>
                <a:cxnLst/>
                <a:rect l="l" t="t" r="r" b="b"/>
                <a:pathLst>
                  <a:path w="42594" h="15769" extrusionOk="0">
                    <a:moveTo>
                      <a:pt x="25646" y="1"/>
                    </a:moveTo>
                    <a:cubicBezTo>
                      <a:pt x="24265" y="1"/>
                      <a:pt x="22814" y="109"/>
                      <a:pt x="21297" y="329"/>
                    </a:cubicBezTo>
                    <a:cubicBezTo>
                      <a:pt x="9628" y="2015"/>
                      <a:pt x="2884" y="4632"/>
                      <a:pt x="0" y="14127"/>
                    </a:cubicBezTo>
                    <a:cubicBezTo>
                      <a:pt x="2307" y="11509"/>
                      <a:pt x="6034" y="8226"/>
                      <a:pt x="10338" y="7916"/>
                    </a:cubicBezTo>
                    <a:cubicBezTo>
                      <a:pt x="10580" y="7897"/>
                      <a:pt x="10819" y="7887"/>
                      <a:pt x="11055" y="7887"/>
                    </a:cubicBezTo>
                    <a:cubicBezTo>
                      <a:pt x="17950" y="7887"/>
                      <a:pt x="22140" y="15769"/>
                      <a:pt x="22140" y="15769"/>
                    </a:cubicBezTo>
                    <a:cubicBezTo>
                      <a:pt x="22140" y="15769"/>
                      <a:pt x="25642" y="7821"/>
                      <a:pt x="34016" y="7821"/>
                    </a:cubicBezTo>
                    <a:cubicBezTo>
                      <a:pt x="34535" y="7821"/>
                      <a:pt x="35071" y="7851"/>
                      <a:pt x="35627" y="7916"/>
                    </a:cubicBezTo>
                    <a:cubicBezTo>
                      <a:pt x="38600" y="8271"/>
                      <a:pt x="40863" y="9735"/>
                      <a:pt x="42593" y="11554"/>
                    </a:cubicBezTo>
                    <a:cubicBezTo>
                      <a:pt x="39850" y="4011"/>
                      <a:pt x="34032" y="1"/>
                      <a:pt x="25646" y="1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4" name="Google Shape;1174;p28">
            <a:hlinkClick r:id="rId3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</p:txBody>
      </p:sp>
      <p:sp>
        <p:nvSpPr>
          <p:cNvPr id="1175" name="Google Shape;1175;p28">
            <a:hlinkClick r:id="rId4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76" name="Google Shape;1176;p28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8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5" name="Google Shape;1185;p29"/>
          <p:cNvGrpSpPr/>
          <p:nvPr/>
        </p:nvGrpSpPr>
        <p:grpSpPr>
          <a:xfrm rot="815345">
            <a:off x="1045572" y="1442605"/>
            <a:ext cx="1318375" cy="1005271"/>
            <a:chOff x="5913226" y="4077344"/>
            <a:chExt cx="914289" cy="694967"/>
          </a:xfrm>
        </p:grpSpPr>
        <p:sp>
          <p:nvSpPr>
            <p:cNvPr id="1186" name="Google Shape;1186;p29"/>
            <p:cNvSpPr/>
            <p:nvPr/>
          </p:nvSpPr>
          <p:spPr>
            <a:xfrm>
              <a:off x="5913226" y="4077344"/>
              <a:ext cx="891397" cy="675677"/>
            </a:xfrm>
            <a:custGeom>
              <a:avLst/>
              <a:gdLst/>
              <a:ahLst/>
              <a:cxnLst/>
              <a:rect l="l" t="t" r="r" b="b"/>
              <a:pathLst>
                <a:path w="25975" h="19689" extrusionOk="0">
                  <a:moveTo>
                    <a:pt x="7300" y="1"/>
                  </a:moveTo>
                  <a:cubicBezTo>
                    <a:pt x="5044" y="1"/>
                    <a:pt x="8279" y="4954"/>
                    <a:pt x="8559" y="6222"/>
                  </a:cubicBezTo>
                  <a:cubicBezTo>
                    <a:pt x="6796" y="4606"/>
                    <a:pt x="2825" y="2102"/>
                    <a:pt x="1058" y="2102"/>
                  </a:cubicBezTo>
                  <a:cubicBezTo>
                    <a:pt x="355" y="2102"/>
                    <a:pt x="0" y="2499"/>
                    <a:pt x="273" y="3506"/>
                  </a:cubicBezTo>
                  <a:cubicBezTo>
                    <a:pt x="1072" y="6291"/>
                    <a:pt x="5363" y="8664"/>
                    <a:pt x="7783" y="10696"/>
                  </a:cubicBezTo>
                  <a:cubicBezTo>
                    <a:pt x="6094" y="11221"/>
                    <a:pt x="319" y="10878"/>
                    <a:pt x="3378" y="13412"/>
                  </a:cubicBezTo>
                  <a:cubicBezTo>
                    <a:pt x="5295" y="15033"/>
                    <a:pt x="9837" y="14485"/>
                    <a:pt x="11640" y="16014"/>
                  </a:cubicBezTo>
                  <a:cubicBezTo>
                    <a:pt x="10887" y="16197"/>
                    <a:pt x="7600" y="16562"/>
                    <a:pt x="7440" y="17521"/>
                  </a:cubicBezTo>
                  <a:cubicBezTo>
                    <a:pt x="7052" y="19164"/>
                    <a:pt x="11549" y="19552"/>
                    <a:pt x="12576" y="19552"/>
                  </a:cubicBezTo>
                  <a:cubicBezTo>
                    <a:pt x="13609" y="19627"/>
                    <a:pt x="14860" y="19649"/>
                    <a:pt x="16216" y="19649"/>
                  </a:cubicBezTo>
                  <a:cubicBezTo>
                    <a:pt x="18120" y="19649"/>
                    <a:pt x="20229" y="19606"/>
                    <a:pt x="22227" y="19606"/>
                  </a:cubicBezTo>
                  <a:cubicBezTo>
                    <a:pt x="23557" y="19606"/>
                    <a:pt x="24837" y="19625"/>
                    <a:pt x="25975" y="19689"/>
                  </a:cubicBezTo>
                  <a:cubicBezTo>
                    <a:pt x="25084" y="17543"/>
                    <a:pt x="24514" y="14576"/>
                    <a:pt x="24103" y="12202"/>
                  </a:cubicBezTo>
                  <a:cubicBezTo>
                    <a:pt x="23943" y="10947"/>
                    <a:pt x="23464" y="7295"/>
                    <a:pt x="22596" y="6336"/>
                  </a:cubicBezTo>
                  <a:cubicBezTo>
                    <a:pt x="22205" y="5940"/>
                    <a:pt x="21880" y="5777"/>
                    <a:pt x="21600" y="5777"/>
                  </a:cubicBezTo>
                  <a:cubicBezTo>
                    <a:pt x="20542" y="5777"/>
                    <a:pt x="20140" y="8103"/>
                    <a:pt x="19310" y="8915"/>
                  </a:cubicBezTo>
                  <a:cubicBezTo>
                    <a:pt x="18283" y="6176"/>
                    <a:pt x="17780" y="4601"/>
                    <a:pt x="16434" y="2707"/>
                  </a:cubicBezTo>
                  <a:cubicBezTo>
                    <a:pt x="15815" y="1739"/>
                    <a:pt x="15368" y="1351"/>
                    <a:pt x="15042" y="1351"/>
                  </a:cubicBezTo>
                  <a:cubicBezTo>
                    <a:pt x="13961" y="1351"/>
                    <a:pt x="14214" y="5620"/>
                    <a:pt x="13969" y="7181"/>
                  </a:cubicBezTo>
                  <a:cubicBezTo>
                    <a:pt x="12188" y="4487"/>
                    <a:pt x="10339" y="493"/>
                    <a:pt x="7783" y="59"/>
                  </a:cubicBezTo>
                  <a:cubicBezTo>
                    <a:pt x="7600" y="19"/>
                    <a:pt x="7439" y="1"/>
                    <a:pt x="7300" y="1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6022599" y="4229579"/>
              <a:ext cx="804917" cy="542731"/>
            </a:xfrm>
            <a:custGeom>
              <a:avLst/>
              <a:gdLst/>
              <a:ahLst/>
              <a:cxnLst/>
              <a:rect l="l" t="t" r="r" b="b"/>
              <a:pathLst>
                <a:path w="23455" h="15815" extrusionOk="0">
                  <a:moveTo>
                    <a:pt x="494" y="0"/>
                  </a:moveTo>
                  <a:cubicBezTo>
                    <a:pt x="193" y="0"/>
                    <a:pt x="0" y="452"/>
                    <a:pt x="328" y="645"/>
                  </a:cubicBezTo>
                  <a:cubicBezTo>
                    <a:pt x="8179" y="5141"/>
                    <a:pt x="15141" y="10962"/>
                    <a:pt x="22788" y="15755"/>
                  </a:cubicBezTo>
                  <a:cubicBezTo>
                    <a:pt x="22851" y="15796"/>
                    <a:pt x="22914" y="15814"/>
                    <a:pt x="22972" y="15814"/>
                  </a:cubicBezTo>
                  <a:cubicBezTo>
                    <a:pt x="23268" y="15814"/>
                    <a:pt x="23454" y="15352"/>
                    <a:pt x="23130" y="15162"/>
                  </a:cubicBezTo>
                  <a:cubicBezTo>
                    <a:pt x="15484" y="10368"/>
                    <a:pt x="8522" y="4525"/>
                    <a:pt x="670" y="51"/>
                  </a:cubicBezTo>
                  <a:cubicBezTo>
                    <a:pt x="609" y="16"/>
                    <a:pt x="550" y="0"/>
                    <a:pt x="494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6385548" y="4469464"/>
              <a:ext cx="17262" cy="14894"/>
            </a:xfrm>
            <a:custGeom>
              <a:avLst/>
              <a:gdLst/>
              <a:ahLst/>
              <a:cxnLst/>
              <a:rect l="l" t="t" r="r" b="b"/>
              <a:pathLst>
                <a:path w="503" h="434" extrusionOk="0">
                  <a:moveTo>
                    <a:pt x="502" y="0"/>
                  </a:moveTo>
                  <a:cubicBezTo>
                    <a:pt x="342" y="0"/>
                    <a:pt x="160" y="23"/>
                    <a:pt x="0" y="23"/>
                  </a:cubicBezTo>
                  <a:cubicBezTo>
                    <a:pt x="46" y="160"/>
                    <a:pt x="114" y="297"/>
                    <a:pt x="183" y="434"/>
                  </a:cubicBezTo>
                  <a:cubicBezTo>
                    <a:pt x="274" y="297"/>
                    <a:pt x="388" y="160"/>
                    <a:pt x="50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6117248" y="4185240"/>
              <a:ext cx="300415" cy="339537"/>
            </a:xfrm>
            <a:custGeom>
              <a:avLst/>
              <a:gdLst/>
              <a:ahLst/>
              <a:cxnLst/>
              <a:rect l="l" t="t" r="r" b="b"/>
              <a:pathLst>
                <a:path w="8754" h="9894" extrusionOk="0">
                  <a:moveTo>
                    <a:pt x="3300" y="1"/>
                  </a:moveTo>
                  <a:cubicBezTo>
                    <a:pt x="3062" y="1"/>
                    <a:pt x="2819" y="250"/>
                    <a:pt x="2979" y="522"/>
                  </a:cubicBezTo>
                  <a:cubicBezTo>
                    <a:pt x="4554" y="3055"/>
                    <a:pt x="6586" y="5543"/>
                    <a:pt x="7818" y="8305"/>
                  </a:cubicBezTo>
                  <a:cubicBezTo>
                    <a:pt x="7978" y="8305"/>
                    <a:pt x="8160" y="8282"/>
                    <a:pt x="8320" y="8282"/>
                  </a:cubicBezTo>
                  <a:cubicBezTo>
                    <a:pt x="8206" y="8442"/>
                    <a:pt x="8092" y="8579"/>
                    <a:pt x="8001" y="8716"/>
                  </a:cubicBezTo>
                  <a:cubicBezTo>
                    <a:pt x="7932" y="8579"/>
                    <a:pt x="7864" y="8442"/>
                    <a:pt x="7818" y="8305"/>
                  </a:cubicBezTo>
                  <a:cubicBezTo>
                    <a:pt x="5307" y="8374"/>
                    <a:pt x="2819" y="8556"/>
                    <a:pt x="400" y="9218"/>
                  </a:cubicBezTo>
                  <a:cubicBezTo>
                    <a:pt x="0" y="9323"/>
                    <a:pt x="124" y="9893"/>
                    <a:pt x="485" y="9893"/>
                  </a:cubicBezTo>
                  <a:cubicBezTo>
                    <a:pt x="516" y="9893"/>
                    <a:pt x="548" y="9889"/>
                    <a:pt x="582" y="9880"/>
                  </a:cubicBezTo>
                  <a:cubicBezTo>
                    <a:pt x="3116" y="9195"/>
                    <a:pt x="5718" y="9035"/>
                    <a:pt x="8320" y="8990"/>
                  </a:cubicBezTo>
                  <a:cubicBezTo>
                    <a:pt x="8526" y="8967"/>
                    <a:pt x="8754" y="8762"/>
                    <a:pt x="8663" y="8533"/>
                  </a:cubicBezTo>
                  <a:cubicBezTo>
                    <a:pt x="7453" y="5543"/>
                    <a:pt x="5284" y="2895"/>
                    <a:pt x="3573" y="156"/>
                  </a:cubicBezTo>
                  <a:cubicBezTo>
                    <a:pt x="3504" y="47"/>
                    <a:pt x="3403" y="1"/>
                    <a:pt x="330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6316775" y="4277659"/>
              <a:ext cx="225466" cy="320594"/>
            </a:xfrm>
            <a:custGeom>
              <a:avLst/>
              <a:gdLst/>
              <a:ahLst/>
              <a:cxnLst/>
              <a:rect l="l" t="t" r="r" b="b"/>
              <a:pathLst>
                <a:path w="6570" h="9342" extrusionOk="0">
                  <a:moveTo>
                    <a:pt x="4338" y="0"/>
                  </a:moveTo>
                  <a:cubicBezTo>
                    <a:pt x="4133" y="0"/>
                    <a:pt x="3921" y="170"/>
                    <a:pt x="3990" y="431"/>
                  </a:cubicBezTo>
                  <a:cubicBezTo>
                    <a:pt x="4469" y="2462"/>
                    <a:pt x="5177" y="4471"/>
                    <a:pt x="5633" y="6525"/>
                  </a:cubicBezTo>
                  <a:cubicBezTo>
                    <a:pt x="5747" y="7027"/>
                    <a:pt x="5816" y="7552"/>
                    <a:pt x="5862" y="8077"/>
                  </a:cubicBezTo>
                  <a:cubicBezTo>
                    <a:pt x="5862" y="8260"/>
                    <a:pt x="3807" y="8305"/>
                    <a:pt x="3602" y="8328"/>
                  </a:cubicBezTo>
                  <a:cubicBezTo>
                    <a:pt x="2529" y="8374"/>
                    <a:pt x="1479" y="8442"/>
                    <a:pt x="406" y="8671"/>
                  </a:cubicBezTo>
                  <a:cubicBezTo>
                    <a:pt x="1" y="8756"/>
                    <a:pt x="134" y="9341"/>
                    <a:pt x="509" y="9341"/>
                  </a:cubicBezTo>
                  <a:cubicBezTo>
                    <a:pt x="534" y="9341"/>
                    <a:pt x="561" y="9338"/>
                    <a:pt x="589" y="9333"/>
                  </a:cubicBezTo>
                  <a:cubicBezTo>
                    <a:pt x="2483" y="8945"/>
                    <a:pt x="4401" y="9059"/>
                    <a:pt x="6295" y="8785"/>
                  </a:cubicBezTo>
                  <a:cubicBezTo>
                    <a:pt x="6455" y="8762"/>
                    <a:pt x="6569" y="8579"/>
                    <a:pt x="6546" y="8442"/>
                  </a:cubicBezTo>
                  <a:cubicBezTo>
                    <a:pt x="6478" y="5635"/>
                    <a:pt x="5314" y="2941"/>
                    <a:pt x="4652" y="248"/>
                  </a:cubicBezTo>
                  <a:cubicBezTo>
                    <a:pt x="4606" y="75"/>
                    <a:pt x="4474" y="0"/>
                    <a:pt x="4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6664384" y="4677021"/>
              <a:ext cx="14139" cy="14928"/>
            </a:xfrm>
            <a:custGeom>
              <a:avLst/>
              <a:gdLst/>
              <a:ahLst/>
              <a:cxnLst/>
              <a:rect l="l" t="t" r="r" b="b"/>
              <a:pathLst>
                <a:path w="412" h="435" extrusionOk="0">
                  <a:moveTo>
                    <a:pt x="1" y="1"/>
                  </a:moveTo>
                  <a:cubicBezTo>
                    <a:pt x="24" y="161"/>
                    <a:pt x="47" y="298"/>
                    <a:pt x="69" y="435"/>
                  </a:cubicBezTo>
                  <a:cubicBezTo>
                    <a:pt x="184" y="275"/>
                    <a:pt x="298" y="138"/>
                    <a:pt x="412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6432530" y="4400622"/>
              <a:ext cx="258514" cy="304636"/>
            </a:xfrm>
            <a:custGeom>
              <a:avLst/>
              <a:gdLst/>
              <a:ahLst/>
              <a:cxnLst/>
              <a:rect l="l" t="t" r="r" b="b"/>
              <a:pathLst>
                <a:path w="7533" h="8877" extrusionOk="0">
                  <a:moveTo>
                    <a:pt x="6120" y="1"/>
                  </a:moveTo>
                  <a:cubicBezTo>
                    <a:pt x="5920" y="1"/>
                    <a:pt x="5689" y="171"/>
                    <a:pt x="5730" y="431"/>
                  </a:cubicBezTo>
                  <a:cubicBezTo>
                    <a:pt x="6072" y="2988"/>
                    <a:pt x="6323" y="5544"/>
                    <a:pt x="6757" y="8055"/>
                  </a:cubicBezTo>
                  <a:lnTo>
                    <a:pt x="7168" y="8055"/>
                  </a:lnTo>
                  <a:cubicBezTo>
                    <a:pt x="7054" y="8192"/>
                    <a:pt x="6940" y="8329"/>
                    <a:pt x="6825" y="8489"/>
                  </a:cubicBezTo>
                  <a:cubicBezTo>
                    <a:pt x="6803" y="8352"/>
                    <a:pt x="6780" y="8215"/>
                    <a:pt x="6757" y="8055"/>
                  </a:cubicBezTo>
                  <a:cubicBezTo>
                    <a:pt x="4657" y="8169"/>
                    <a:pt x="2557" y="8192"/>
                    <a:pt x="457" y="8192"/>
                  </a:cubicBezTo>
                  <a:cubicBezTo>
                    <a:pt x="1" y="8192"/>
                    <a:pt x="1" y="8877"/>
                    <a:pt x="457" y="8877"/>
                  </a:cubicBezTo>
                  <a:cubicBezTo>
                    <a:pt x="2694" y="8877"/>
                    <a:pt x="4931" y="8854"/>
                    <a:pt x="7168" y="8740"/>
                  </a:cubicBezTo>
                  <a:cubicBezTo>
                    <a:pt x="7396" y="8740"/>
                    <a:pt x="7533" y="8534"/>
                    <a:pt x="7487" y="8306"/>
                  </a:cubicBezTo>
                  <a:cubicBezTo>
                    <a:pt x="7008" y="5635"/>
                    <a:pt x="6757" y="2942"/>
                    <a:pt x="6392" y="249"/>
                  </a:cubicBezTo>
                  <a:cubicBezTo>
                    <a:pt x="6373" y="76"/>
                    <a:pt x="6254" y="1"/>
                    <a:pt x="612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29"/>
          <p:cNvGrpSpPr/>
          <p:nvPr/>
        </p:nvGrpSpPr>
        <p:grpSpPr>
          <a:xfrm rot="344346">
            <a:off x="1771931" y="1089247"/>
            <a:ext cx="545286" cy="773116"/>
            <a:chOff x="6055204" y="4369368"/>
            <a:chExt cx="545279" cy="773107"/>
          </a:xfrm>
        </p:grpSpPr>
        <p:sp>
          <p:nvSpPr>
            <p:cNvPr id="1194" name="Google Shape;1194;p29"/>
            <p:cNvSpPr/>
            <p:nvPr/>
          </p:nvSpPr>
          <p:spPr>
            <a:xfrm>
              <a:off x="6055204" y="4591716"/>
              <a:ext cx="257793" cy="151958"/>
            </a:xfrm>
            <a:custGeom>
              <a:avLst/>
              <a:gdLst/>
              <a:ahLst/>
              <a:cxnLst/>
              <a:rect l="l" t="t" r="r" b="b"/>
              <a:pathLst>
                <a:path w="7512" h="4428" extrusionOk="0">
                  <a:moveTo>
                    <a:pt x="2539" y="0"/>
                  </a:moveTo>
                  <a:cubicBezTo>
                    <a:pt x="1131" y="0"/>
                    <a:pt x="0" y="955"/>
                    <a:pt x="573" y="2673"/>
                  </a:cubicBezTo>
                  <a:cubicBezTo>
                    <a:pt x="981" y="3929"/>
                    <a:pt x="2197" y="4428"/>
                    <a:pt x="3532" y="4428"/>
                  </a:cubicBezTo>
                  <a:cubicBezTo>
                    <a:pt x="5035" y="4428"/>
                    <a:pt x="6689" y="3796"/>
                    <a:pt x="7511" y="2901"/>
                  </a:cubicBezTo>
                  <a:lnTo>
                    <a:pt x="7466" y="2810"/>
                  </a:lnTo>
                  <a:cubicBezTo>
                    <a:pt x="6507" y="1600"/>
                    <a:pt x="5001" y="596"/>
                    <a:pt x="3563" y="162"/>
                  </a:cubicBezTo>
                  <a:cubicBezTo>
                    <a:pt x="3218" y="53"/>
                    <a:pt x="2871" y="0"/>
                    <a:pt x="253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6081114" y="4369368"/>
              <a:ext cx="247120" cy="236551"/>
            </a:xfrm>
            <a:custGeom>
              <a:avLst/>
              <a:gdLst/>
              <a:ahLst/>
              <a:cxnLst/>
              <a:rect l="l" t="t" r="r" b="b"/>
              <a:pathLst>
                <a:path w="7201" h="6893" extrusionOk="0">
                  <a:moveTo>
                    <a:pt x="4723" y="0"/>
                  </a:moveTo>
                  <a:cubicBezTo>
                    <a:pt x="4407" y="0"/>
                    <a:pt x="4045" y="92"/>
                    <a:pt x="3629" y="296"/>
                  </a:cubicBezTo>
                  <a:cubicBezTo>
                    <a:pt x="0" y="2099"/>
                    <a:pt x="4451" y="5865"/>
                    <a:pt x="6232" y="6892"/>
                  </a:cubicBezTo>
                  <a:lnTo>
                    <a:pt x="6346" y="6892"/>
                  </a:lnTo>
                  <a:cubicBezTo>
                    <a:pt x="6791" y="5637"/>
                    <a:pt x="7201" y="0"/>
                    <a:pt x="4723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6436720" y="4482413"/>
              <a:ext cx="163763" cy="309921"/>
            </a:xfrm>
            <a:custGeom>
              <a:avLst/>
              <a:gdLst/>
              <a:ahLst/>
              <a:cxnLst/>
              <a:rect l="l" t="t" r="r" b="b"/>
              <a:pathLst>
                <a:path w="4772" h="9031" extrusionOk="0">
                  <a:moveTo>
                    <a:pt x="2488" y="1"/>
                  </a:moveTo>
                  <a:cubicBezTo>
                    <a:pt x="2069" y="1"/>
                    <a:pt x="1625" y="199"/>
                    <a:pt x="1188" y="677"/>
                  </a:cubicBezTo>
                  <a:cubicBezTo>
                    <a:pt x="1" y="1955"/>
                    <a:pt x="663" y="4466"/>
                    <a:pt x="914" y="5972"/>
                  </a:cubicBezTo>
                  <a:cubicBezTo>
                    <a:pt x="1074" y="6908"/>
                    <a:pt x="1485" y="8026"/>
                    <a:pt x="914" y="8825"/>
                  </a:cubicBezTo>
                  <a:lnTo>
                    <a:pt x="1005" y="9031"/>
                  </a:lnTo>
                  <a:cubicBezTo>
                    <a:pt x="1736" y="8711"/>
                    <a:pt x="2352" y="8392"/>
                    <a:pt x="2877" y="7775"/>
                  </a:cubicBezTo>
                  <a:cubicBezTo>
                    <a:pt x="3972" y="6543"/>
                    <a:pt x="4771" y="4694"/>
                    <a:pt x="4726" y="3050"/>
                  </a:cubicBezTo>
                  <a:cubicBezTo>
                    <a:pt x="4726" y="1690"/>
                    <a:pt x="3713" y="1"/>
                    <a:pt x="24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6229918" y="4464258"/>
              <a:ext cx="268740" cy="678217"/>
            </a:xfrm>
            <a:custGeom>
              <a:avLst/>
              <a:gdLst/>
              <a:ahLst/>
              <a:cxnLst/>
              <a:rect l="l" t="t" r="r" b="b"/>
              <a:pathLst>
                <a:path w="7831" h="19763" extrusionOk="0">
                  <a:moveTo>
                    <a:pt x="431" y="0"/>
                  </a:moveTo>
                  <a:cubicBezTo>
                    <a:pt x="224" y="0"/>
                    <a:pt x="0" y="176"/>
                    <a:pt x="69" y="452"/>
                  </a:cubicBezTo>
                  <a:cubicBezTo>
                    <a:pt x="1005" y="4264"/>
                    <a:pt x="3562" y="7231"/>
                    <a:pt x="5388" y="10632"/>
                  </a:cubicBezTo>
                  <a:cubicBezTo>
                    <a:pt x="6940" y="13463"/>
                    <a:pt x="7259" y="16772"/>
                    <a:pt x="6346" y="19763"/>
                  </a:cubicBezTo>
                  <a:lnTo>
                    <a:pt x="7077" y="19763"/>
                  </a:lnTo>
                  <a:cubicBezTo>
                    <a:pt x="7830" y="17229"/>
                    <a:pt x="7739" y="14444"/>
                    <a:pt x="6780" y="11933"/>
                  </a:cubicBezTo>
                  <a:cubicBezTo>
                    <a:pt x="5182" y="7779"/>
                    <a:pt x="1827" y="4652"/>
                    <a:pt x="731" y="247"/>
                  </a:cubicBezTo>
                  <a:cubicBezTo>
                    <a:pt x="695" y="76"/>
                    <a:pt x="567" y="0"/>
                    <a:pt x="43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6410261" y="4586397"/>
              <a:ext cx="136172" cy="239914"/>
            </a:xfrm>
            <a:custGeom>
              <a:avLst/>
              <a:gdLst/>
              <a:ahLst/>
              <a:cxnLst/>
              <a:rect l="l" t="t" r="r" b="b"/>
              <a:pathLst>
                <a:path w="3968" h="6991" extrusionOk="0">
                  <a:moveTo>
                    <a:pt x="3236" y="1"/>
                  </a:moveTo>
                  <a:cubicBezTo>
                    <a:pt x="3034" y="1"/>
                    <a:pt x="2817" y="171"/>
                    <a:pt x="2872" y="431"/>
                  </a:cubicBezTo>
                  <a:cubicBezTo>
                    <a:pt x="3214" y="2166"/>
                    <a:pt x="2438" y="5795"/>
                    <a:pt x="407" y="6297"/>
                  </a:cubicBezTo>
                  <a:cubicBezTo>
                    <a:pt x="1" y="6404"/>
                    <a:pt x="135" y="6991"/>
                    <a:pt x="509" y="6991"/>
                  </a:cubicBezTo>
                  <a:cubicBezTo>
                    <a:pt x="535" y="6991"/>
                    <a:pt x="561" y="6988"/>
                    <a:pt x="589" y="6982"/>
                  </a:cubicBezTo>
                  <a:cubicBezTo>
                    <a:pt x="3032" y="6366"/>
                    <a:pt x="3967" y="2371"/>
                    <a:pt x="3534" y="249"/>
                  </a:cubicBezTo>
                  <a:cubicBezTo>
                    <a:pt x="3497" y="76"/>
                    <a:pt x="3370" y="1"/>
                    <a:pt x="3236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161316" y="4668349"/>
              <a:ext cx="190325" cy="42622"/>
            </a:xfrm>
            <a:custGeom>
              <a:avLst/>
              <a:gdLst/>
              <a:ahLst/>
              <a:cxnLst/>
              <a:rect l="l" t="t" r="r" b="b"/>
              <a:pathLst>
                <a:path w="5546" h="1242" extrusionOk="0">
                  <a:moveTo>
                    <a:pt x="5031" y="1"/>
                  </a:moveTo>
                  <a:cubicBezTo>
                    <a:pt x="4974" y="1"/>
                    <a:pt x="4914" y="16"/>
                    <a:pt x="4853" y="52"/>
                  </a:cubicBezTo>
                  <a:cubicBezTo>
                    <a:pt x="4229" y="407"/>
                    <a:pt x="3554" y="544"/>
                    <a:pt x="2868" y="544"/>
                  </a:cubicBezTo>
                  <a:cubicBezTo>
                    <a:pt x="2101" y="544"/>
                    <a:pt x="1320" y="372"/>
                    <a:pt x="585" y="143"/>
                  </a:cubicBezTo>
                  <a:cubicBezTo>
                    <a:pt x="551" y="134"/>
                    <a:pt x="518" y="130"/>
                    <a:pt x="487" y="130"/>
                  </a:cubicBezTo>
                  <a:cubicBezTo>
                    <a:pt x="126" y="130"/>
                    <a:pt x="1" y="702"/>
                    <a:pt x="379" y="828"/>
                  </a:cubicBezTo>
                  <a:cubicBezTo>
                    <a:pt x="1185" y="1070"/>
                    <a:pt x="2031" y="1242"/>
                    <a:pt x="2863" y="1242"/>
                  </a:cubicBezTo>
                  <a:cubicBezTo>
                    <a:pt x="3680" y="1242"/>
                    <a:pt x="4483" y="1075"/>
                    <a:pt x="5218" y="645"/>
                  </a:cubicBezTo>
                  <a:cubicBezTo>
                    <a:pt x="5546" y="453"/>
                    <a:pt x="5337" y="1"/>
                    <a:pt x="5031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00" name="Google Shape;1200;p29"/>
          <p:cNvSpPr/>
          <p:nvPr/>
        </p:nvSpPr>
        <p:spPr>
          <a:xfrm rot="980768">
            <a:off x="1985470" y="680369"/>
            <a:ext cx="5409039" cy="4012397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1" name="Google Shape;1201;p29"/>
          <p:cNvGrpSpPr/>
          <p:nvPr/>
        </p:nvGrpSpPr>
        <p:grpSpPr>
          <a:xfrm rot="19090248">
            <a:off x="1476407" y="3092321"/>
            <a:ext cx="864149" cy="672973"/>
            <a:chOff x="1530147" y="3725108"/>
            <a:chExt cx="864149" cy="672973"/>
          </a:xfrm>
        </p:grpSpPr>
        <p:sp>
          <p:nvSpPr>
            <p:cNvPr id="1202" name="Google Shape;1202;p29"/>
            <p:cNvSpPr/>
            <p:nvPr/>
          </p:nvSpPr>
          <p:spPr>
            <a:xfrm flipH="1">
              <a:off x="1530147" y="3725108"/>
              <a:ext cx="849461" cy="672726"/>
            </a:xfrm>
            <a:custGeom>
              <a:avLst/>
              <a:gdLst/>
              <a:ahLst/>
              <a:cxnLst/>
              <a:rect l="l" t="t" r="r" b="b"/>
              <a:pathLst>
                <a:path w="24753" h="19603" extrusionOk="0">
                  <a:moveTo>
                    <a:pt x="9154" y="0"/>
                  </a:moveTo>
                  <a:cubicBezTo>
                    <a:pt x="7784" y="0"/>
                    <a:pt x="6757" y="2694"/>
                    <a:pt x="6301" y="3629"/>
                  </a:cubicBezTo>
                  <a:cubicBezTo>
                    <a:pt x="4064" y="8446"/>
                    <a:pt x="2306" y="13444"/>
                    <a:pt x="1" y="18260"/>
                  </a:cubicBezTo>
                  <a:lnTo>
                    <a:pt x="92" y="19561"/>
                  </a:lnTo>
                  <a:cubicBezTo>
                    <a:pt x="1507" y="19561"/>
                    <a:pt x="3217" y="19602"/>
                    <a:pt x="4828" y="19602"/>
                  </a:cubicBezTo>
                  <a:cubicBezTo>
                    <a:pt x="5634" y="19602"/>
                    <a:pt x="6415" y="19592"/>
                    <a:pt x="7122" y="19561"/>
                  </a:cubicBezTo>
                  <a:cubicBezTo>
                    <a:pt x="12030" y="19379"/>
                    <a:pt x="16663" y="19196"/>
                    <a:pt x="21206" y="17530"/>
                  </a:cubicBezTo>
                  <a:cubicBezTo>
                    <a:pt x="24752" y="16251"/>
                    <a:pt x="24634" y="13625"/>
                    <a:pt x="20939" y="13625"/>
                  </a:cubicBezTo>
                  <a:cubicBezTo>
                    <a:pt x="20877" y="13625"/>
                    <a:pt x="20814" y="13625"/>
                    <a:pt x="20749" y="13627"/>
                  </a:cubicBezTo>
                  <a:cubicBezTo>
                    <a:pt x="18464" y="13710"/>
                    <a:pt x="14967" y="15250"/>
                    <a:pt x="12534" y="15250"/>
                  </a:cubicBezTo>
                  <a:cubicBezTo>
                    <a:pt x="12294" y="15250"/>
                    <a:pt x="12064" y="15235"/>
                    <a:pt x="11847" y="15202"/>
                  </a:cubicBezTo>
                  <a:cubicBezTo>
                    <a:pt x="14449" y="14083"/>
                    <a:pt x="17234" y="12235"/>
                    <a:pt x="19083" y="11116"/>
                  </a:cubicBezTo>
                  <a:cubicBezTo>
                    <a:pt x="20201" y="10386"/>
                    <a:pt x="24629" y="7784"/>
                    <a:pt x="21571" y="6962"/>
                  </a:cubicBezTo>
                  <a:cubicBezTo>
                    <a:pt x="21299" y="6874"/>
                    <a:pt x="21025" y="6835"/>
                    <a:pt x="20751" y="6835"/>
                  </a:cubicBezTo>
                  <a:cubicBezTo>
                    <a:pt x="19248" y="6835"/>
                    <a:pt x="17721" y="8005"/>
                    <a:pt x="16389" y="8719"/>
                  </a:cubicBezTo>
                  <a:cubicBezTo>
                    <a:pt x="14358" y="9747"/>
                    <a:pt x="11573" y="11869"/>
                    <a:pt x="9542" y="12600"/>
                  </a:cubicBezTo>
                  <a:cubicBezTo>
                    <a:pt x="11117" y="10842"/>
                    <a:pt x="12418" y="8811"/>
                    <a:pt x="13879" y="6962"/>
                  </a:cubicBezTo>
                  <a:cubicBezTo>
                    <a:pt x="14723" y="5935"/>
                    <a:pt x="17873" y="3264"/>
                    <a:pt x="15933" y="2055"/>
                  </a:cubicBezTo>
                  <a:cubicBezTo>
                    <a:pt x="15722" y="1922"/>
                    <a:pt x="15498" y="1861"/>
                    <a:pt x="15262" y="1861"/>
                  </a:cubicBezTo>
                  <a:cubicBezTo>
                    <a:pt x="12689" y="1861"/>
                    <a:pt x="8762" y="9133"/>
                    <a:pt x="6483" y="10660"/>
                  </a:cubicBezTo>
                  <a:cubicBezTo>
                    <a:pt x="7876" y="7966"/>
                    <a:pt x="8606" y="5478"/>
                    <a:pt x="9542" y="3059"/>
                  </a:cubicBezTo>
                  <a:cubicBezTo>
                    <a:pt x="9816" y="2146"/>
                    <a:pt x="10637" y="0"/>
                    <a:pt x="915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 flipH="1">
              <a:off x="1675893" y="4009263"/>
              <a:ext cx="715211" cy="388817"/>
            </a:xfrm>
            <a:custGeom>
              <a:avLst/>
              <a:gdLst/>
              <a:ahLst/>
              <a:cxnLst/>
              <a:rect l="l" t="t" r="r" b="b"/>
              <a:pathLst>
                <a:path w="20841" h="11330" extrusionOk="0">
                  <a:moveTo>
                    <a:pt x="20347" y="0"/>
                  </a:moveTo>
                  <a:cubicBezTo>
                    <a:pt x="20292" y="0"/>
                    <a:pt x="20232" y="16"/>
                    <a:pt x="20171" y="51"/>
                  </a:cubicBezTo>
                  <a:cubicBezTo>
                    <a:pt x="16451" y="2151"/>
                    <a:pt x="12662" y="4137"/>
                    <a:pt x="8987" y="6328"/>
                  </a:cubicBezTo>
                  <a:cubicBezTo>
                    <a:pt x="7252" y="7378"/>
                    <a:pt x="5426" y="8360"/>
                    <a:pt x="3531" y="9113"/>
                  </a:cubicBezTo>
                  <a:cubicBezTo>
                    <a:pt x="2413" y="9570"/>
                    <a:pt x="1180" y="9958"/>
                    <a:pt x="267" y="10756"/>
                  </a:cubicBezTo>
                  <a:cubicBezTo>
                    <a:pt x="1" y="10987"/>
                    <a:pt x="246" y="11329"/>
                    <a:pt x="519" y="11329"/>
                  </a:cubicBezTo>
                  <a:cubicBezTo>
                    <a:pt x="596" y="11329"/>
                    <a:pt x="676" y="11302"/>
                    <a:pt x="747" y="11236"/>
                  </a:cubicBezTo>
                  <a:cubicBezTo>
                    <a:pt x="1797" y="10346"/>
                    <a:pt x="3235" y="10026"/>
                    <a:pt x="4467" y="9478"/>
                  </a:cubicBezTo>
                  <a:cubicBezTo>
                    <a:pt x="6293" y="8679"/>
                    <a:pt x="8074" y="7698"/>
                    <a:pt x="9786" y="6671"/>
                  </a:cubicBezTo>
                  <a:cubicBezTo>
                    <a:pt x="13301" y="4548"/>
                    <a:pt x="16953" y="2654"/>
                    <a:pt x="20513" y="645"/>
                  </a:cubicBezTo>
                  <a:cubicBezTo>
                    <a:pt x="20841" y="452"/>
                    <a:pt x="20648" y="0"/>
                    <a:pt x="20347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9"/>
            <p:cNvSpPr/>
            <p:nvPr/>
          </p:nvSpPr>
          <p:spPr>
            <a:xfrm flipH="1">
              <a:off x="1873734" y="3849957"/>
              <a:ext cx="520562" cy="544893"/>
            </a:xfrm>
            <a:custGeom>
              <a:avLst/>
              <a:gdLst/>
              <a:ahLst/>
              <a:cxnLst/>
              <a:rect l="l" t="t" r="r" b="b"/>
              <a:pathLst>
                <a:path w="15169" h="15878" extrusionOk="0">
                  <a:moveTo>
                    <a:pt x="14670" y="0"/>
                  </a:moveTo>
                  <a:cubicBezTo>
                    <a:pt x="14592" y="0"/>
                    <a:pt x="14512" y="32"/>
                    <a:pt x="14444" y="106"/>
                  </a:cubicBezTo>
                  <a:cubicBezTo>
                    <a:pt x="12070" y="2662"/>
                    <a:pt x="9810" y="5310"/>
                    <a:pt x="7710" y="8049"/>
                  </a:cubicBezTo>
                  <a:cubicBezTo>
                    <a:pt x="5519" y="10902"/>
                    <a:pt x="3031" y="13047"/>
                    <a:pt x="269" y="15307"/>
                  </a:cubicBezTo>
                  <a:cubicBezTo>
                    <a:pt x="1" y="15522"/>
                    <a:pt x="238" y="15877"/>
                    <a:pt x="518" y="15877"/>
                  </a:cubicBezTo>
                  <a:cubicBezTo>
                    <a:pt x="594" y="15877"/>
                    <a:pt x="675" y="15850"/>
                    <a:pt x="748" y="15787"/>
                  </a:cubicBezTo>
                  <a:cubicBezTo>
                    <a:pt x="3099" y="13892"/>
                    <a:pt x="5542" y="12066"/>
                    <a:pt x="7368" y="9624"/>
                  </a:cubicBezTo>
                  <a:cubicBezTo>
                    <a:pt x="9742" y="6497"/>
                    <a:pt x="12252" y="3484"/>
                    <a:pt x="14923" y="608"/>
                  </a:cubicBezTo>
                  <a:cubicBezTo>
                    <a:pt x="15169" y="345"/>
                    <a:pt x="14929" y="0"/>
                    <a:pt x="14670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9"/>
            <p:cNvSpPr/>
            <p:nvPr/>
          </p:nvSpPr>
          <p:spPr>
            <a:xfrm flipH="1">
              <a:off x="2073256" y="3774389"/>
              <a:ext cx="318947" cy="611984"/>
            </a:xfrm>
            <a:custGeom>
              <a:avLst/>
              <a:gdLst/>
              <a:ahLst/>
              <a:cxnLst/>
              <a:rect l="l" t="t" r="r" b="b"/>
              <a:pathLst>
                <a:path w="9294" h="17833" extrusionOk="0">
                  <a:moveTo>
                    <a:pt x="8862" y="0"/>
                  </a:moveTo>
                  <a:cubicBezTo>
                    <a:pt x="8726" y="0"/>
                    <a:pt x="8593" y="70"/>
                    <a:pt x="8539" y="230"/>
                  </a:cubicBezTo>
                  <a:cubicBezTo>
                    <a:pt x="7672" y="3243"/>
                    <a:pt x="6029" y="5914"/>
                    <a:pt x="4842" y="8790"/>
                  </a:cubicBezTo>
                  <a:cubicBezTo>
                    <a:pt x="3586" y="11780"/>
                    <a:pt x="2285" y="14702"/>
                    <a:pt x="208" y="17235"/>
                  </a:cubicBezTo>
                  <a:cubicBezTo>
                    <a:pt x="1" y="17495"/>
                    <a:pt x="225" y="17832"/>
                    <a:pt x="465" y="17832"/>
                  </a:cubicBezTo>
                  <a:cubicBezTo>
                    <a:pt x="542" y="17832"/>
                    <a:pt x="621" y="17798"/>
                    <a:pt x="687" y="17715"/>
                  </a:cubicBezTo>
                  <a:cubicBezTo>
                    <a:pt x="2650" y="15364"/>
                    <a:pt x="3974" y="12670"/>
                    <a:pt x="5138" y="9863"/>
                  </a:cubicBezTo>
                  <a:cubicBezTo>
                    <a:pt x="6462" y="6690"/>
                    <a:pt x="8265" y="3723"/>
                    <a:pt x="9224" y="436"/>
                  </a:cubicBezTo>
                  <a:cubicBezTo>
                    <a:pt x="9294" y="171"/>
                    <a:pt x="9075" y="0"/>
                    <a:pt x="8862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 flipH="1">
              <a:off x="1638350" y="4231268"/>
              <a:ext cx="738101" cy="155390"/>
            </a:xfrm>
            <a:custGeom>
              <a:avLst/>
              <a:gdLst/>
              <a:ahLst/>
              <a:cxnLst/>
              <a:rect l="l" t="t" r="r" b="b"/>
              <a:pathLst>
                <a:path w="21508" h="4528" extrusionOk="0">
                  <a:moveTo>
                    <a:pt x="21045" y="1"/>
                  </a:moveTo>
                  <a:cubicBezTo>
                    <a:pt x="21009" y="1"/>
                    <a:pt x="20971" y="6"/>
                    <a:pt x="20931" y="19"/>
                  </a:cubicBezTo>
                  <a:cubicBezTo>
                    <a:pt x="17827" y="1069"/>
                    <a:pt x="14403" y="1412"/>
                    <a:pt x="11185" y="1982"/>
                  </a:cubicBezTo>
                  <a:cubicBezTo>
                    <a:pt x="9313" y="2302"/>
                    <a:pt x="7464" y="2553"/>
                    <a:pt x="5592" y="2872"/>
                  </a:cubicBezTo>
                  <a:cubicBezTo>
                    <a:pt x="3981" y="3169"/>
                    <a:pt x="2489" y="3820"/>
                    <a:pt x="840" y="3820"/>
                  </a:cubicBezTo>
                  <a:cubicBezTo>
                    <a:pt x="713" y="3820"/>
                    <a:pt x="585" y="3816"/>
                    <a:pt x="457" y="3808"/>
                  </a:cubicBezTo>
                  <a:cubicBezTo>
                    <a:pt x="449" y="3808"/>
                    <a:pt x="442" y="3808"/>
                    <a:pt x="435" y="3808"/>
                  </a:cubicBezTo>
                  <a:cubicBezTo>
                    <a:pt x="0" y="3808"/>
                    <a:pt x="7" y="4493"/>
                    <a:pt x="457" y="4516"/>
                  </a:cubicBezTo>
                  <a:cubicBezTo>
                    <a:pt x="585" y="4523"/>
                    <a:pt x="713" y="4527"/>
                    <a:pt x="841" y="4527"/>
                  </a:cubicBezTo>
                  <a:cubicBezTo>
                    <a:pt x="2232" y="4527"/>
                    <a:pt x="3572" y="4095"/>
                    <a:pt x="4930" y="3740"/>
                  </a:cubicBezTo>
                  <a:cubicBezTo>
                    <a:pt x="6688" y="3283"/>
                    <a:pt x="8537" y="3123"/>
                    <a:pt x="10340" y="2827"/>
                  </a:cubicBezTo>
                  <a:cubicBezTo>
                    <a:pt x="12120" y="2530"/>
                    <a:pt x="13901" y="2142"/>
                    <a:pt x="15704" y="1845"/>
                  </a:cubicBezTo>
                  <a:cubicBezTo>
                    <a:pt x="17530" y="1548"/>
                    <a:pt x="19356" y="1297"/>
                    <a:pt x="21114" y="704"/>
                  </a:cubicBezTo>
                  <a:cubicBezTo>
                    <a:pt x="21507" y="559"/>
                    <a:pt x="21393" y="1"/>
                    <a:pt x="2104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29"/>
          <p:cNvGrpSpPr/>
          <p:nvPr/>
        </p:nvGrpSpPr>
        <p:grpSpPr>
          <a:xfrm rot="5400000">
            <a:off x="8010634" y="3297720"/>
            <a:ext cx="890274" cy="685355"/>
            <a:chOff x="8267893" y="1920039"/>
            <a:chExt cx="890274" cy="685355"/>
          </a:xfrm>
        </p:grpSpPr>
        <p:sp>
          <p:nvSpPr>
            <p:cNvPr id="1208" name="Google Shape;1208;p29"/>
            <p:cNvSpPr/>
            <p:nvPr/>
          </p:nvSpPr>
          <p:spPr>
            <a:xfrm>
              <a:off x="8267893" y="1920039"/>
              <a:ext cx="890265" cy="685355"/>
            </a:xfrm>
            <a:custGeom>
              <a:avLst/>
              <a:gdLst/>
              <a:ahLst/>
              <a:cxnLst/>
              <a:rect l="l" t="t" r="r" b="b"/>
              <a:pathLst>
                <a:path w="25942" h="19971" extrusionOk="0">
                  <a:moveTo>
                    <a:pt x="9705" y="1"/>
                  </a:moveTo>
                  <a:cubicBezTo>
                    <a:pt x="7527" y="1"/>
                    <a:pt x="5973" y="655"/>
                    <a:pt x="8435" y="3009"/>
                  </a:cubicBezTo>
                  <a:cubicBezTo>
                    <a:pt x="10695" y="5086"/>
                    <a:pt x="14849" y="6638"/>
                    <a:pt x="17770" y="7505"/>
                  </a:cubicBezTo>
                  <a:cubicBezTo>
                    <a:pt x="16612" y="7411"/>
                    <a:pt x="11802" y="6606"/>
                    <a:pt x="7521" y="6606"/>
                  </a:cubicBezTo>
                  <a:cubicBezTo>
                    <a:pt x="3532" y="6606"/>
                    <a:pt x="1" y="7304"/>
                    <a:pt x="309" y="9925"/>
                  </a:cubicBezTo>
                  <a:cubicBezTo>
                    <a:pt x="574" y="12205"/>
                    <a:pt x="8728" y="12815"/>
                    <a:pt x="14639" y="12815"/>
                  </a:cubicBezTo>
                  <a:cubicBezTo>
                    <a:pt x="16359" y="12815"/>
                    <a:pt x="17889" y="12764"/>
                    <a:pt x="18980" y="12686"/>
                  </a:cubicBezTo>
                  <a:lnTo>
                    <a:pt x="18980" y="12686"/>
                  </a:lnTo>
                  <a:cubicBezTo>
                    <a:pt x="14324" y="14421"/>
                    <a:pt x="9142" y="14946"/>
                    <a:pt x="6015" y="15631"/>
                  </a:cubicBezTo>
                  <a:cubicBezTo>
                    <a:pt x="905" y="16609"/>
                    <a:pt x="1306" y="19970"/>
                    <a:pt x="6427" y="19970"/>
                  </a:cubicBezTo>
                  <a:cubicBezTo>
                    <a:pt x="6682" y="19970"/>
                    <a:pt x="6948" y="19962"/>
                    <a:pt x="7225" y="19945"/>
                  </a:cubicBezTo>
                  <a:cubicBezTo>
                    <a:pt x="12931" y="19625"/>
                    <a:pt x="19893" y="18347"/>
                    <a:pt x="25942" y="17023"/>
                  </a:cubicBezTo>
                  <a:lnTo>
                    <a:pt x="25942" y="4629"/>
                  </a:lnTo>
                  <a:cubicBezTo>
                    <a:pt x="22016" y="3077"/>
                    <a:pt x="17702" y="1799"/>
                    <a:pt x="13981" y="589"/>
                  </a:cubicBezTo>
                  <a:cubicBezTo>
                    <a:pt x="12996" y="310"/>
                    <a:pt x="11203" y="1"/>
                    <a:pt x="97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8600128" y="1969526"/>
              <a:ext cx="558037" cy="233153"/>
            </a:xfrm>
            <a:custGeom>
              <a:avLst/>
              <a:gdLst/>
              <a:ahLst/>
              <a:cxnLst/>
              <a:rect l="l" t="t" r="r" b="b"/>
              <a:pathLst>
                <a:path w="16261" h="6794" extrusionOk="0">
                  <a:moveTo>
                    <a:pt x="487" y="1"/>
                  </a:moveTo>
                  <a:cubicBezTo>
                    <a:pt x="190" y="1"/>
                    <a:pt x="1" y="463"/>
                    <a:pt x="306" y="653"/>
                  </a:cubicBezTo>
                  <a:cubicBezTo>
                    <a:pt x="5031" y="3712"/>
                    <a:pt x="10646" y="5675"/>
                    <a:pt x="16261" y="6793"/>
                  </a:cubicBezTo>
                  <a:lnTo>
                    <a:pt x="16261" y="6086"/>
                  </a:lnTo>
                  <a:cubicBezTo>
                    <a:pt x="10760" y="4967"/>
                    <a:pt x="5282" y="3027"/>
                    <a:pt x="671" y="60"/>
                  </a:cubicBezTo>
                  <a:cubicBezTo>
                    <a:pt x="607" y="19"/>
                    <a:pt x="545" y="1"/>
                    <a:pt x="487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8352110" y="2225369"/>
              <a:ext cx="806049" cy="51716"/>
            </a:xfrm>
            <a:custGeom>
              <a:avLst/>
              <a:gdLst/>
              <a:ahLst/>
              <a:cxnLst/>
              <a:rect l="l" t="t" r="r" b="b"/>
              <a:pathLst>
                <a:path w="23488" h="1507" extrusionOk="0">
                  <a:moveTo>
                    <a:pt x="11990" y="0"/>
                  </a:moveTo>
                  <a:cubicBezTo>
                    <a:pt x="8126" y="0"/>
                    <a:pt x="4258" y="160"/>
                    <a:pt x="457" y="160"/>
                  </a:cubicBezTo>
                  <a:cubicBezTo>
                    <a:pt x="1" y="160"/>
                    <a:pt x="1" y="868"/>
                    <a:pt x="457" y="868"/>
                  </a:cubicBezTo>
                  <a:cubicBezTo>
                    <a:pt x="4258" y="856"/>
                    <a:pt x="8126" y="691"/>
                    <a:pt x="11990" y="691"/>
                  </a:cubicBezTo>
                  <a:cubicBezTo>
                    <a:pt x="15853" y="691"/>
                    <a:pt x="19710" y="856"/>
                    <a:pt x="23488" y="1507"/>
                  </a:cubicBezTo>
                  <a:lnTo>
                    <a:pt x="23488" y="799"/>
                  </a:lnTo>
                  <a:cubicBezTo>
                    <a:pt x="19710" y="160"/>
                    <a:pt x="15853" y="0"/>
                    <a:pt x="11990" y="0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8480529" y="2421189"/>
              <a:ext cx="677633" cy="130235"/>
            </a:xfrm>
            <a:custGeom>
              <a:avLst/>
              <a:gdLst/>
              <a:ahLst/>
              <a:cxnLst/>
              <a:rect l="l" t="t" r="r" b="b"/>
              <a:pathLst>
                <a:path w="19746" h="3795" extrusionOk="0">
                  <a:moveTo>
                    <a:pt x="19746" y="1"/>
                  </a:moveTo>
                  <a:cubicBezTo>
                    <a:pt x="13241" y="503"/>
                    <a:pt x="6850" y="1872"/>
                    <a:pt x="413" y="3105"/>
                  </a:cubicBezTo>
                  <a:cubicBezTo>
                    <a:pt x="0" y="3192"/>
                    <a:pt x="145" y="3795"/>
                    <a:pt x="553" y="3795"/>
                  </a:cubicBezTo>
                  <a:cubicBezTo>
                    <a:pt x="574" y="3795"/>
                    <a:pt x="596" y="3793"/>
                    <a:pt x="618" y="3790"/>
                  </a:cubicBezTo>
                  <a:cubicBezTo>
                    <a:pt x="6964" y="2557"/>
                    <a:pt x="13309" y="1188"/>
                    <a:pt x="19746" y="708"/>
                  </a:cubicBezTo>
                  <a:lnTo>
                    <a:pt x="19746" y="1"/>
                  </a:ln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8675456" y="2081884"/>
              <a:ext cx="482710" cy="421247"/>
            </a:xfrm>
            <a:custGeom>
              <a:avLst/>
              <a:gdLst/>
              <a:ahLst/>
              <a:cxnLst/>
              <a:rect l="l" t="t" r="r" b="b"/>
              <a:pathLst>
                <a:path w="14066" h="12275" extrusionOk="0">
                  <a:moveTo>
                    <a:pt x="5947" y="1"/>
                  </a:moveTo>
                  <a:cubicBezTo>
                    <a:pt x="4617" y="1"/>
                    <a:pt x="3672" y="406"/>
                    <a:pt x="5187" y="1853"/>
                  </a:cubicBezTo>
                  <a:cubicBezTo>
                    <a:pt x="6556" y="3131"/>
                    <a:pt x="9113" y="4090"/>
                    <a:pt x="10916" y="4615"/>
                  </a:cubicBezTo>
                  <a:cubicBezTo>
                    <a:pt x="10195" y="4556"/>
                    <a:pt x="7242" y="4063"/>
                    <a:pt x="4615" y="4063"/>
                  </a:cubicBezTo>
                  <a:cubicBezTo>
                    <a:pt x="2167" y="4063"/>
                    <a:pt x="1" y="4491"/>
                    <a:pt x="188" y="6099"/>
                  </a:cubicBezTo>
                  <a:cubicBezTo>
                    <a:pt x="346" y="7488"/>
                    <a:pt x="5300" y="7875"/>
                    <a:pt x="8923" y="7875"/>
                  </a:cubicBezTo>
                  <a:cubicBezTo>
                    <a:pt x="10003" y="7875"/>
                    <a:pt x="10965" y="7840"/>
                    <a:pt x="11646" y="7788"/>
                  </a:cubicBezTo>
                  <a:lnTo>
                    <a:pt x="11646" y="7788"/>
                  </a:lnTo>
                  <a:cubicBezTo>
                    <a:pt x="8793" y="8861"/>
                    <a:pt x="5598" y="9180"/>
                    <a:pt x="3680" y="9591"/>
                  </a:cubicBezTo>
                  <a:cubicBezTo>
                    <a:pt x="537" y="10202"/>
                    <a:pt x="796" y="12275"/>
                    <a:pt x="3980" y="12275"/>
                  </a:cubicBezTo>
                  <a:cubicBezTo>
                    <a:pt x="4125" y="12275"/>
                    <a:pt x="4276" y="12271"/>
                    <a:pt x="4434" y="12262"/>
                  </a:cubicBezTo>
                  <a:cubicBezTo>
                    <a:pt x="7355" y="12079"/>
                    <a:pt x="10825" y="11508"/>
                    <a:pt x="14066" y="10846"/>
                  </a:cubicBezTo>
                  <a:lnTo>
                    <a:pt x="14066" y="2150"/>
                  </a:lnTo>
                  <a:cubicBezTo>
                    <a:pt x="12194" y="1511"/>
                    <a:pt x="10277" y="917"/>
                    <a:pt x="8565" y="370"/>
                  </a:cubicBezTo>
                  <a:cubicBezTo>
                    <a:pt x="7960" y="193"/>
                    <a:pt x="6863" y="1"/>
                    <a:pt x="5947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6" name="Google Shape;1216;p29">
            <a:hlinkClick r:id="rId3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1217" name="Google Shape;1217;p29"/>
          <p:cNvGrpSpPr/>
          <p:nvPr/>
        </p:nvGrpSpPr>
        <p:grpSpPr>
          <a:xfrm>
            <a:off x="6852275" y="1927802"/>
            <a:ext cx="1648330" cy="2208557"/>
            <a:chOff x="4732600" y="1146100"/>
            <a:chExt cx="1084000" cy="1452425"/>
          </a:xfrm>
        </p:grpSpPr>
        <p:sp>
          <p:nvSpPr>
            <p:cNvPr id="1218" name="Google Shape;1218;p29"/>
            <p:cNvSpPr/>
            <p:nvPr/>
          </p:nvSpPr>
          <p:spPr>
            <a:xfrm>
              <a:off x="5334750" y="1719150"/>
              <a:ext cx="235600" cy="242125"/>
            </a:xfrm>
            <a:custGeom>
              <a:avLst/>
              <a:gdLst/>
              <a:ahLst/>
              <a:cxnLst/>
              <a:rect l="l" t="t" r="r" b="b"/>
              <a:pathLst>
                <a:path w="9424" h="9685" extrusionOk="0">
                  <a:moveTo>
                    <a:pt x="8608" y="1"/>
                  </a:moveTo>
                  <a:cubicBezTo>
                    <a:pt x="7703" y="1"/>
                    <a:pt x="4128" y="1613"/>
                    <a:pt x="2557" y="3692"/>
                  </a:cubicBezTo>
                  <a:cubicBezTo>
                    <a:pt x="1454" y="5095"/>
                    <a:pt x="0" y="7501"/>
                    <a:pt x="1128" y="8880"/>
                  </a:cubicBezTo>
                  <a:cubicBezTo>
                    <a:pt x="1572" y="9425"/>
                    <a:pt x="2204" y="9684"/>
                    <a:pt x="2916" y="9684"/>
                  </a:cubicBezTo>
                  <a:cubicBezTo>
                    <a:pt x="4134" y="9684"/>
                    <a:pt x="5588" y="8927"/>
                    <a:pt x="6742" y="7551"/>
                  </a:cubicBezTo>
                  <a:cubicBezTo>
                    <a:pt x="8572" y="5346"/>
                    <a:pt x="9424" y="158"/>
                    <a:pt x="8697" y="7"/>
                  </a:cubicBezTo>
                  <a:cubicBezTo>
                    <a:pt x="8671" y="3"/>
                    <a:pt x="8641" y="1"/>
                    <a:pt x="8608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4732600" y="1719150"/>
              <a:ext cx="235625" cy="242125"/>
            </a:xfrm>
            <a:custGeom>
              <a:avLst/>
              <a:gdLst/>
              <a:ahLst/>
              <a:cxnLst/>
              <a:rect l="l" t="t" r="r" b="b"/>
              <a:pathLst>
                <a:path w="9425" h="9685" extrusionOk="0">
                  <a:moveTo>
                    <a:pt x="817" y="1"/>
                  </a:moveTo>
                  <a:cubicBezTo>
                    <a:pt x="783" y="1"/>
                    <a:pt x="754" y="3"/>
                    <a:pt x="728" y="7"/>
                  </a:cubicBezTo>
                  <a:cubicBezTo>
                    <a:pt x="1" y="158"/>
                    <a:pt x="853" y="5346"/>
                    <a:pt x="2683" y="7551"/>
                  </a:cubicBezTo>
                  <a:cubicBezTo>
                    <a:pt x="3837" y="8927"/>
                    <a:pt x="5291" y="9684"/>
                    <a:pt x="6503" y="9684"/>
                  </a:cubicBezTo>
                  <a:cubicBezTo>
                    <a:pt x="7211" y="9684"/>
                    <a:pt x="7837" y="9425"/>
                    <a:pt x="8272" y="8880"/>
                  </a:cubicBezTo>
                  <a:cubicBezTo>
                    <a:pt x="9425" y="7501"/>
                    <a:pt x="7946" y="5095"/>
                    <a:pt x="6868" y="3692"/>
                  </a:cubicBezTo>
                  <a:cubicBezTo>
                    <a:pt x="5273" y="1613"/>
                    <a:pt x="1720" y="1"/>
                    <a:pt x="817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5348525" y="1795775"/>
              <a:ext cx="468075" cy="644125"/>
            </a:xfrm>
            <a:custGeom>
              <a:avLst/>
              <a:gdLst/>
              <a:ahLst/>
              <a:cxnLst/>
              <a:rect l="l" t="t" r="r" b="b"/>
              <a:pathLst>
                <a:path w="18723" h="25765" extrusionOk="0">
                  <a:moveTo>
                    <a:pt x="16617" y="0"/>
                  </a:moveTo>
                  <a:cubicBezTo>
                    <a:pt x="16617" y="0"/>
                    <a:pt x="16467" y="50"/>
                    <a:pt x="16166" y="125"/>
                  </a:cubicBezTo>
                  <a:cubicBezTo>
                    <a:pt x="15865" y="201"/>
                    <a:pt x="15414" y="326"/>
                    <a:pt x="14938" y="652"/>
                  </a:cubicBezTo>
                  <a:cubicBezTo>
                    <a:pt x="14437" y="927"/>
                    <a:pt x="13885" y="1429"/>
                    <a:pt x="13459" y="2130"/>
                  </a:cubicBezTo>
                  <a:cubicBezTo>
                    <a:pt x="13033" y="2832"/>
                    <a:pt x="12758" y="3734"/>
                    <a:pt x="12657" y="4712"/>
                  </a:cubicBezTo>
                  <a:cubicBezTo>
                    <a:pt x="12582" y="5714"/>
                    <a:pt x="12657" y="6792"/>
                    <a:pt x="12933" y="7895"/>
                  </a:cubicBezTo>
                  <a:cubicBezTo>
                    <a:pt x="13209" y="8973"/>
                    <a:pt x="13635" y="10100"/>
                    <a:pt x="14261" y="11178"/>
                  </a:cubicBezTo>
                  <a:cubicBezTo>
                    <a:pt x="14587" y="11704"/>
                    <a:pt x="14963" y="12231"/>
                    <a:pt x="15389" y="12707"/>
                  </a:cubicBezTo>
                  <a:lnTo>
                    <a:pt x="15690" y="13058"/>
                  </a:lnTo>
                  <a:lnTo>
                    <a:pt x="15966" y="13384"/>
                  </a:lnTo>
                  <a:cubicBezTo>
                    <a:pt x="16066" y="13484"/>
                    <a:pt x="16116" y="13609"/>
                    <a:pt x="16216" y="13709"/>
                  </a:cubicBezTo>
                  <a:cubicBezTo>
                    <a:pt x="16292" y="13835"/>
                    <a:pt x="16367" y="13935"/>
                    <a:pt x="16417" y="14060"/>
                  </a:cubicBezTo>
                  <a:cubicBezTo>
                    <a:pt x="16718" y="14537"/>
                    <a:pt x="16918" y="15088"/>
                    <a:pt x="17018" y="15614"/>
                  </a:cubicBezTo>
                  <a:cubicBezTo>
                    <a:pt x="17169" y="16166"/>
                    <a:pt x="17194" y="16717"/>
                    <a:pt x="17169" y="17268"/>
                  </a:cubicBezTo>
                  <a:cubicBezTo>
                    <a:pt x="17144" y="17544"/>
                    <a:pt x="17094" y="17820"/>
                    <a:pt x="17043" y="18095"/>
                  </a:cubicBezTo>
                  <a:cubicBezTo>
                    <a:pt x="16968" y="18346"/>
                    <a:pt x="16893" y="18622"/>
                    <a:pt x="16793" y="18872"/>
                  </a:cubicBezTo>
                  <a:cubicBezTo>
                    <a:pt x="16718" y="19123"/>
                    <a:pt x="16567" y="19349"/>
                    <a:pt x="16442" y="19599"/>
                  </a:cubicBezTo>
                  <a:cubicBezTo>
                    <a:pt x="16292" y="19825"/>
                    <a:pt x="16141" y="20050"/>
                    <a:pt x="15991" y="20226"/>
                  </a:cubicBezTo>
                  <a:lnTo>
                    <a:pt x="15865" y="20376"/>
                  </a:lnTo>
                  <a:lnTo>
                    <a:pt x="15815" y="20451"/>
                  </a:lnTo>
                  <a:lnTo>
                    <a:pt x="15740" y="20527"/>
                  </a:lnTo>
                  <a:lnTo>
                    <a:pt x="15414" y="20852"/>
                  </a:lnTo>
                  <a:lnTo>
                    <a:pt x="15364" y="20902"/>
                  </a:lnTo>
                  <a:lnTo>
                    <a:pt x="15339" y="20902"/>
                  </a:lnTo>
                  <a:cubicBezTo>
                    <a:pt x="15348" y="20902"/>
                    <a:pt x="15347" y="20909"/>
                    <a:pt x="15345" y="20915"/>
                  </a:cubicBezTo>
                  <a:lnTo>
                    <a:pt x="15345" y="20915"/>
                  </a:lnTo>
                  <a:lnTo>
                    <a:pt x="15289" y="20953"/>
                  </a:lnTo>
                  <a:lnTo>
                    <a:pt x="15114" y="21103"/>
                  </a:lnTo>
                  <a:lnTo>
                    <a:pt x="14788" y="21354"/>
                  </a:lnTo>
                  <a:cubicBezTo>
                    <a:pt x="14562" y="21504"/>
                    <a:pt x="14337" y="21654"/>
                    <a:pt x="14111" y="21805"/>
                  </a:cubicBezTo>
                  <a:cubicBezTo>
                    <a:pt x="13885" y="21955"/>
                    <a:pt x="13635" y="22080"/>
                    <a:pt x="13409" y="22206"/>
                  </a:cubicBezTo>
                  <a:cubicBezTo>
                    <a:pt x="12432" y="22682"/>
                    <a:pt x="11429" y="23008"/>
                    <a:pt x="10452" y="23183"/>
                  </a:cubicBezTo>
                  <a:cubicBezTo>
                    <a:pt x="9645" y="23328"/>
                    <a:pt x="8855" y="23422"/>
                    <a:pt x="8124" y="23422"/>
                  </a:cubicBezTo>
                  <a:cubicBezTo>
                    <a:pt x="7970" y="23422"/>
                    <a:pt x="7818" y="23417"/>
                    <a:pt x="7670" y="23409"/>
                  </a:cubicBezTo>
                  <a:cubicBezTo>
                    <a:pt x="7444" y="23409"/>
                    <a:pt x="7219" y="23384"/>
                    <a:pt x="7018" y="23384"/>
                  </a:cubicBezTo>
                  <a:cubicBezTo>
                    <a:pt x="6818" y="23359"/>
                    <a:pt x="6617" y="23359"/>
                    <a:pt x="6417" y="23334"/>
                  </a:cubicBezTo>
                  <a:cubicBezTo>
                    <a:pt x="6041" y="23258"/>
                    <a:pt x="5665" y="23233"/>
                    <a:pt x="5314" y="23133"/>
                  </a:cubicBezTo>
                  <a:cubicBezTo>
                    <a:pt x="4988" y="23058"/>
                    <a:pt x="4662" y="22983"/>
                    <a:pt x="4387" y="22882"/>
                  </a:cubicBezTo>
                  <a:cubicBezTo>
                    <a:pt x="4086" y="22807"/>
                    <a:pt x="3810" y="22732"/>
                    <a:pt x="3610" y="22632"/>
                  </a:cubicBezTo>
                  <a:cubicBezTo>
                    <a:pt x="3384" y="22557"/>
                    <a:pt x="3209" y="22456"/>
                    <a:pt x="3033" y="22406"/>
                  </a:cubicBezTo>
                  <a:cubicBezTo>
                    <a:pt x="2833" y="22306"/>
                    <a:pt x="2682" y="22231"/>
                    <a:pt x="2532" y="22156"/>
                  </a:cubicBezTo>
                  <a:cubicBezTo>
                    <a:pt x="2281" y="22030"/>
                    <a:pt x="2131" y="21955"/>
                    <a:pt x="2131" y="21955"/>
                  </a:cubicBezTo>
                  <a:cubicBezTo>
                    <a:pt x="2106" y="21955"/>
                    <a:pt x="2081" y="21955"/>
                    <a:pt x="2056" y="21930"/>
                  </a:cubicBezTo>
                  <a:cubicBezTo>
                    <a:pt x="1893" y="21864"/>
                    <a:pt x="1722" y="21832"/>
                    <a:pt x="1553" y="21832"/>
                  </a:cubicBezTo>
                  <a:cubicBezTo>
                    <a:pt x="1021" y="21832"/>
                    <a:pt x="505" y="22143"/>
                    <a:pt x="276" y="22657"/>
                  </a:cubicBezTo>
                  <a:cubicBezTo>
                    <a:pt x="1" y="23359"/>
                    <a:pt x="327" y="24161"/>
                    <a:pt x="1028" y="24436"/>
                  </a:cubicBezTo>
                  <a:cubicBezTo>
                    <a:pt x="1028" y="24436"/>
                    <a:pt x="1154" y="24486"/>
                    <a:pt x="1429" y="24612"/>
                  </a:cubicBezTo>
                  <a:cubicBezTo>
                    <a:pt x="1580" y="24662"/>
                    <a:pt x="1730" y="24737"/>
                    <a:pt x="1931" y="24812"/>
                  </a:cubicBezTo>
                  <a:cubicBezTo>
                    <a:pt x="2181" y="24887"/>
                    <a:pt x="2432" y="24988"/>
                    <a:pt x="2733" y="25088"/>
                  </a:cubicBezTo>
                  <a:cubicBezTo>
                    <a:pt x="3058" y="25213"/>
                    <a:pt x="3359" y="25263"/>
                    <a:pt x="3735" y="25364"/>
                  </a:cubicBezTo>
                  <a:cubicBezTo>
                    <a:pt x="4086" y="25464"/>
                    <a:pt x="4462" y="25514"/>
                    <a:pt x="4888" y="25589"/>
                  </a:cubicBezTo>
                  <a:cubicBezTo>
                    <a:pt x="5289" y="25664"/>
                    <a:pt x="5740" y="25689"/>
                    <a:pt x="6191" y="25740"/>
                  </a:cubicBezTo>
                  <a:cubicBezTo>
                    <a:pt x="6442" y="25765"/>
                    <a:pt x="6667" y="25765"/>
                    <a:pt x="6918" y="25765"/>
                  </a:cubicBezTo>
                  <a:lnTo>
                    <a:pt x="7670" y="25765"/>
                  </a:lnTo>
                  <a:cubicBezTo>
                    <a:pt x="8697" y="25740"/>
                    <a:pt x="9800" y="25589"/>
                    <a:pt x="10928" y="25314"/>
                  </a:cubicBezTo>
                  <a:cubicBezTo>
                    <a:pt x="12056" y="25013"/>
                    <a:pt x="13234" y="24587"/>
                    <a:pt x="14337" y="23935"/>
                  </a:cubicBezTo>
                  <a:cubicBezTo>
                    <a:pt x="14612" y="23760"/>
                    <a:pt x="14888" y="23609"/>
                    <a:pt x="15164" y="23409"/>
                  </a:cubicBezTo>
                  <a:cubicBezTo>
                    <a:pt x="15439" y="23208"/>
                    <a:pt x="15690" y="23033"/>
                    <a:pt x="15966" y="22807"/>
                  </a:cubicBezTo>
                  <a:lnTo>
                    <a:pt x="16342" y="22481"/>
                  </a:lnTo>
                  <a:lnTo>
                    <a:pt x="16517" y="22306"/>
                  </a:lnTo>
                  <a:lnTo>
                    <a:pt x="16617" y="22231"/>
                  </a:lnTo>
                  <a:lnTo>
                    <a:pt x="16667" y="22181"/>
                  </a:lnTo>
                  <a:lnTo>
                    <a:pt x="16693" y="22156"/>
                  </a:lnTo>
                  <a:lnTo>
                    <a:pt x="16718" y="22105"/>
                  </a:lnTo>
                  <a:lnTo>
                    <a:pt x="17043" y="21755"/>
                  </a:lnTo>
                  <a:lnTo>
                    <a:pt x="17119" y="21679"/>
                  </a:lnTo>
                  <a:lnTo>
                    <a:pt x="17194" y="21554"/>
                  </a:lnTo>
                  <a:lnTo>
                    <a:pt x="17369" y="21329"/>
                  </a:lnTo>
                  <a:cubicBezTo>
                    <a:pt x="17595" y="21028"/>
                    <a:pt x="17770" y="20727"/>
                    <a:pt x="17946" y="20426"/>
                  </a:cubicBezTo>
                  <a:cubicBezTo>
                    <a:pt x="18096" y="20100"/>
                    <a:pt x="18246" y="19775"/>
                    <a:pt x="18347" y="19424"/>
                  </a:cubicBezTo>
                  <a:cubicBezTo>
                    <a:pt x="18472" y="19098"/>
                    <a:pt x="18547" y="18747"/>
                    <a:pt x="18622" y="18396"/>
                  </a:cubicBezTo>
                  <a:cubicBezTo>
                    <a:pt x="18647" y="18045"/>
                    <a:pt x="18698" y="17694"/>
                    <a:pt x="18698" y="17344"/>
                  </a:cubicBezTo>
                  <a:cubicBezTo>
                    <a:pt x="18723" y="16642"/>
                    <a:pt x="18622" y="15915"/>
                    <a:pt x="18422" y="15263"/>
                  </a:cubicBezTo>
                  <a:cubicBezTo>
                    <a:pt x="18221" y="14587"/>
                    <a:pt x="17946" y="13935"/>
                    <a:pt x="17570" y="13384"/>
                  </a:cubicBezTo>
                  <a:cubicBezTo>
                    <a:pt x="17469" y="13233"/>
                    <a:pt x="17369" y="13083"/>
                    <a:pt x="17269" y="12958"/>
                  </a:cubicBezTo>
                  <a:cubicBezTo>
                    <a:pt x="17169" y="12832"/>
                    <a:pt x="17068" y="12682"/>
                    <a:pt x="16943" y="12557"/>
                  </a:cubicBezTo>
                  <a:lnTo>
                    <a:pt x="16592" y="12206"/>
                  </a:lnTo>
                  <a:lnTo>
                    <a:pt x="16266" y="11880"/>
                  </a:lnTo>
                  <a:cubicBezTo>
                    <a:pt x="15891" y="11479"/>
                    <a:pt x="15540" y="11028"/>
                    <a:pt x="15214" y="10577"/>
                  </a:cubicBezTo>
                  <a:cubicBezTo>
                    <a:pt x="14587" y="9649"/>
                    <a:pt x="14111" y="8647"/>
                    <a:pt x="13810" y="7644"/>
                  </a:cubicBezTo>
                  <a:cubicBezTo>
                    <a:pt x="13510" y="6642"/>
                    <a:pt x="13384" y="5664"/>
                    <a:pt x="13409" y="4762"/>
                  </a:cubicBezTo>
                  <a:cubicBezTo>
                    <a:pt x="13434" y="3885"/>
                    <a:pt x="13635" y="3058"/>
                    <a:pt x="13986" y="2431"/>
                  </a:cubicBezTo>
                  <a:cubicBezTo>
                    <a:pt x="14312" y="1780"/>
                    <a:pt x="14763" y="1328"/>
                    <a:pt x="15189" y="1053"/>
                  </a:cubicBezTo>
                  <a:cubicBezTo>
                    <a:pt x="15615" y="727"/>
                    <a:pt x="16016" y="602"/>
                    <a:pt x="16266" y="501"/>
                  </a:cubicBezTo>
                  <a:cubicBezTo>
                    <a:pt x="16542" y="426"/>
                    <a:pt x="16693" y="376"/>
                    <a:pt x="16693" y="376"/>
                  </a:cubicBezTo>
                  <a:lnTo>
                    <a:pt x="16718" y="376"/>
                  </a:lnTo>
                  <a:cubicBezTo>
                    <a:pt x="16818" y="351"/>
                    <a:pt x="16868" y="251"/>
                    <a:pt x="16843" y="150"/>
                  </a:cubicBezTo>
                  <a:cubicBezTo>
                    <a:pt x="16818" y="50"/>
                    <a:pt x="16718" y="0"/>
                    <a:pt x="1661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4750825" y="2438725"/>
              <a:ext cx="302250" cy="159800"/>
            </a:xfrm>
            <a:custGeom>
              <a:avLst/>
              <a:gdLst/>
              <a:ahLst/>
              <a:cxnLst/>
              <a:rect l="l" t="t" r="r" b="b"/>
              <a:pathLst>
                <a:path w="12090" h="6392" extrusionOk="0">
                  <a:moveTo>
                    <a:pt x="8890" y="1"/>
                  </a:moveTo>
                  <a:cubicBezTo>
                    <a:pt x="8322" y="1"/>
                    <a:pt x="7692" y="143"/>
                    <a:pt x="7016" y="498"/>
                  </a:cubicBezTo>
                  <a:cubicBezTo>
                    <a:pt x="7016" y="498"/>
                    <a:pt x="174" y="4683"/>
                    <a:pt x="49" y="5661"/>
                  </a:cubicBezTo>
                  <a:cubicBezTo>
                    <a:pt x="1" y="6131"/>
                    <a:pt x="734" y="6392"/>
                    <a:pt x="1888" y="6392"/>
                  </a:cubicBezTo>
                  <a:cubicBezTo>
                    <a:pt x="3134" y="6392"/>
                    <a:pt x="4870" y="6087"/>
                    <a:pt x="6640" y="5410"/>
                  </a:cubicBezTo>
                  <a:cubicBezTo>
                    <a:pt x="10024" y="4107"/>
                    <a:pt x="11778" y="2854"/>
                    <a:pt x="11954" y="2202"/>
                  </a:cubicBezTo>
                  <a:cubicBezTo>
                    <a:pt x="12090" y="1697"/>
                    <a:pt x="10854" y="1"/>
                    <a:pt x="8890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5291250" y="2438725"/>
              <a:ext cx="302550" cy="159800"/>
            </a:xfrm>
            <a:custGeom>
              <a:avLst/>
              <a:gdLst/>
              <a:ahLst/>
              <a:cxnLst/>
              <a:rect l="l" t="t" r="r" b="b"/>
              <a:pathLst>
                <a:path w="12102" h="6392" extrusionOk="0">
                  <a:moveTo>
                    <a:pt x="3221" y="1"/>
                  </a:moveTo>
                  <a:cubicBezTo>
                    <a:pt x="1251" y="1"/>
                    <a:pt x="0" y="1697"/>
                    <a:pt x="136" y="2202"/>
                  </a:cubicBezTo>
                  <a:cubicBezTo>
                    <a:pt x="312" y="2854"/>
                    <a:pt x="2091" y="4107"/>
                    <a:pt x="5475" y="5410"/>
                  </a:cubicBezTo>
                  <a:cubicBezTo>
                    <a:pt x="7232" y="6087"/>
                    <a:pt x="8969" y="6392"/>
                    <a:pt x="10215" y="6392"/>
                  </a:cubicBezTo>
                  <a:cubicBezTo>
                    <a:pt x="11368" y="6392"/>
                    <a:pt x="12101" y="6131"/>
                    <a:pt x="12041" y="5661"/>
                  </a:cubicBezTo>
                  <a:cubicBezTo>
                    <a:pt x="11941" y="4683"/>
                    <a:pt x="5099" y="498"/>
                    <a:pt x="5099" y="498"/>
                  </a:cubicBezTo>
                  <a:cubicBezTo>
                    <a:pt x="4423" y="143"/>
                    <a:pt x="3792" y="1"/>
                    <a:pt x="3221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9"/>
            <p:cNvSpPr/>
            <p:nvPr/>
          </p:nvSpPr>
          <p:spPr>
            <a:xfrm>
              <a:off x="4786500" y="1737500"/>
              <a:ext cx="771950" cy="779475"/>
            </a:xfrm>
            <a:custGeom>
              <a:avLst/>
              <a:gdLst/>
              <a:ahLst/>
              <a:cxnLst/>
              <a:rect l="l" t="t" r="r" b="b"/>
              <a:pathLst>
                <a:path w="30878" h="31179" extrusionOk="0">
                  <a:moveTo>
                    <a:pt x="15439" y="0"/>
                  </a:moveTo>
                  <a:cubicBezTo>
                    <a:pt x="6918" y="0"/>
                    <a:pt x="0" y="10126"/>
                    <a:pt x="0" y="18321"/>
                  </a:cubicBezTo>
                  <a:cubicBezTo>
                    <a:pt x="0" y="26492"/>
                    <a:pt x="6918" y="31178"/>
                    <a:pt x="15439" y="31178"/>
                  </a:cubicBezTo>
                  <a:cubicBezTo>
                    <a:pt x="23960" y="31178"/>
                    <a:pt x="30878" y="26492"/>
                    <a:pt x="30878" y="18321"/>
                  </a:cubicBezTo>
                  <a:cubicBezTo>
                    <a:pt x="30878" y="10126"/>
                    <a:pt x="23960" y="0"/>
                    <a:pt x="1543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4950025" y="1902900"/>
              <a:ext cx="444900" cy="448650"/>
            </a:xfrm>
            <a:custGeom>
              <a:avLst/>
              <a:gdLst/>
              <a:ahLst/>
              <a:cxnLst/>
              <a:rect l="l" t="t" r="r" b="b"/>
              <a:pathLst>
                <a:path w="17796" h="17946" extrusionOk="0">
                  <a:moveTo>
                    <a:pt x="8898" y="1"/>
                  </a:moveTo>
                  <a:cubicBezTo>
                    <a:pt x="3986" y="1"/>
                    <a:pt x="1" y="5840"/>
                    <a:pt x="1" y="10552"/>
                  </a:cubicBezTo>
                  <a:cubicBezTo>
                    <a:pt x="1" y="15264"/>
                    <a:pt x="3986" y="17946"/>
                    <a:pt x="8898" y="17946"/>
                  </a:cubicBezTo>
                  <a:cubicBezTo>
                    <a:pt x="13810" y="17946"/>
                    <a:pt x="17795" y="15264"/>
                    <a:pt x="17795" y="10552"/>
                  </a:cubicBezTo>
                  <a:cubicBezTo>
                    <a:pt x="17795" y="5840"/>
                    <a:pt x="13810" y="1"/>
                    <a:pt x="8898" y="1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4960050" y="1737500"/>
              <a:ext cx="456175" cy="192775"/>
            </a:xfrm>
            <a:custGeom>
              <a:avLst/>
              <a:gdLst/>
              <a:ahLst/>
              <a:cxnLst/>
              <a:rect l="l" t="t" r="r" b="b"/>
              <a:pathLst>
                <a:path w="18247" h="7711" extrusionOk="0">
                  <a:moveTo>
                    <a:pt x="8497" y="0"/>
                  </a:moveTo>
                  <a:cubicBezTo>
                    <a:pt x="5339" y="0"/>
                    <a:pt x="2432" y="1379"/>
                    <a:pt x="1" y="3534"/>
                  </a:cubicBezTo>
                  <a:cubicBezTo>
                    <a:pt x="3151" y="6290"/>
                    <a:pt x="7198" y="7710"/>
                    <a:pt x="10743" y="7710"/>
                  </a:cubicBezTo>
                  <a:cubicBezTo>
                    <a:pt x="11260" y="7710"/>
                    <a:pt x="11765" y="7680"/>
                    <a:pt x="12256" y="7619"/>
                  </a:cubicBezTo>
                  <a:cubicBezTo>
                    <a:pt x="14612" y="7319"/>
                    <a:pt x="16668" y="6241"/>
                    <a:pt x="18246" y="4737"/>
                  </a:cubicBezTo>
                  <a:cubicBezTo>
                    <a:pt x="15590" y="1905"/>
                    <a:pt x="12181" y="0"/>
                    <a:pt x="849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5116700" y="1902900"/>
              <a:ext cx="143500" cy="27250"/>
            </a:xfrm>
            <a:custGeom>
              <a:avLst/>
              <a:gdLst/>
              <a:ahLst/>
              <a:cxnLst/>
              <a:rect l="l" t="t" r="r" b="b"/>
              <a:pathLst>
                <a:path w="5740" h="1090" extrusionOk="0">
                  <a:moveTo>
                    <a:pt x="2231" y="1"/>
                  </a:moveTo>
                  <a:cubicBezTo>
                    <a:pt x="1454" y="1"/>
                    <a:pt x="702" y="151"/>
                    <a:pt x="0" y="402"/>
                  </a:cubicBezTo>
                  <a:cubicBezTo>
                    <a:pt x="1522" y="864"/>
                    <a:pt x="3043" y="1090"/>
                    <a:pt x="4474" y="1090"/>
                  </a:cubicBezTo>
                  <a:cubicBezTo>
                    <a:pt x="4905" y="1090"/>
                    <a:pt x="5328" y="1069"/>
                    <a:pt x="5740" y="1028"/>
                  </a:cubicBezTo>
                  <a:cubicBezTo>
                    <a:pt x="4662" y="377"/>
                    <a:pt x="3484" y="1"/>
                    <a:pt x="2231" y="1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4906800" y="1146100"/>
              <a:ext cx="312675" cy="287525"/>
            </a:xfrm>
            <a:custGeom>
              <a:avLst/>
              <a:gdLst/>
              <a:ahLst/>
              <a:cxnLst/>
              <a:rect l="l" t="t" r="r" b="b"/>
              <a:pathLst>
                <a:path w="12507" h="11501" extrusionOk="0">
                  <a:moveTo>
                    <a:pt x="6050" y="0"/>
                  </a:moveTo>
                  <a:cubicBezTo>
                    <a:pt x="4571" y="0"/>
                    <a:pt x="3137" y="680"/>
                    <a:pt x="2056" y="2152"/>
                  </a:cubicBezTo>
                  <a:cubicBezTo>
                    <a:pt x="0" y="4984"/>
                    <a:pt x="477" y="9897"/>
                    <a:pt x="4913" y="11501"/>
                  </a:cubicBezTo>
                  <a:cubicBezTo>
                    <a:pt x="4913" y="11501"/>
                    <a:pt x="8271" y="10849"/>
                    <a:pt x="9775" y="9270"/>
                  </a:cubicBezTo>
                  <a:cubicBezTo>
                    <a:pt x="10978" y="8243"/>
                    <a:pt x="12507" y="3882"/>
                    <a:pt x="10026" y="1651"/>
                  </a:cubicBezTo>
                  <a:cubicBezTo>
                    <a:pt x="8822" y="580"/>
                    <a:pt x="7417" y="0"/>
                    <a:pt x="6050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4768950" y="1343575"/>
              <a:ext cx="694900" cy="549350"/>
            </a:xfrm>
            <a:custGeom>
              <a:avLst/>
              <a:gdLst/>
              <a:ahLst/>
              <a:cxnLst/>
              <a:rect l="l" t="t" r="r" b="b"/>
              <a:pathLst>
                <a:path w="27796" h="21974" extrusionOk="0">
                  <a:moveTo>
                    <a:pt x="15595" y="1"/>
                  </a:moveTo>
                  <a:cubicBezTo>
                    <a:pt x="14299" y="1"/>
                    <a:pt x="12968" y="266"/>
                    <a:pt x="11580" y="845"/>
                  </a:cubicBezTo>
                  <a:cubicBezTo>
                    <a:pt x="8372" y="2173"/>
                    <a:pt x="7344" y="5281"/>
                    <a:pt x="4963" y="5757"/>
                  </a:cubicBezTo>
                  <a:cubicBezTo>
                    <a:pt x="4409" y="5868"/>
                    <a:pt x="3953" y="5904"/>
                    <a:pt x="3574" y="5904"/>
                  </a:cubicBezTo>
                  <a:cubicBezTo>
                    <a:pt x="2864" y="5904"/>
                    <a:pt x="2419" y="5778"/>
                    <a:pt x="2086" y="5778"/>
                  </a:cubicBezTo>
                  <a:cubicBezTo>
                    <a:pt x="1833" y="5778"/>
                    <a:pt x="1645" y="5851"/>
                    <a:pt x="1454" y="6108"/>
                  </a:cubicBezTo>
                  <a:cubicBezTo>
                    <a:pt x="878" y="6860"/>
                    <a:pt x="1" y="10870"/>
                    <a:pt x="3133" y="15181"/>
                  </a:cubicBezTo>
                  <a:cubicBezTo>
                    <a:pt x="6400" y="19656"/>
                    <a:pt x="11724" y="21973"/>
                    <a:pt x="16234" y="21973"/>
                  </a:cubicBezTo>
                  <a:cubicBezTo>
                    <a:pt x="16776" y="21973"/>
                    <a:pt x="17307" y="21940"/>
                    <a:pt x="17820" y="21873"/>
                  </a:cubicBezTo>
                  <a:cubicBezTo>
                    <a:pt x="22607" y="21271"/>
                    <a:pt x="26191" y="17462"/>
                    <a:pt x="27018" y="13276"/>
                  </a:cubicBezTo>
                  <a:cubicBezTo>
                    <a:pt x="27795" y="9341"/>
                    <a:pt x="26417" y="4078"/>
                    <a:pt x="20502" y="1221"/>
                  </a:cubicBezTo>
                  <a:cubicBezTo>
                    <a:pt x="18891" y="444"/>
                    <a:pt x="17272" y="1"/>
                    <a:pt x="15595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5359800" y="1444875"/>
              <a:ext cx="98400" cy="283250"/>
            </a:xfrm>
            <a:custGeom>
              <a:avLst/>
              <a:gdLst/>
              <a:ahLst/>
              <a:cxnLst/>
              <a:rect l="l" t="t" r="r" b="b"/>
              <a:pathLst>
                <a:path w="3936" h="11330" extrusionOk="0">
                  <a:moveTo>
                    <a:pt x="753" y="1"/>
                  </a:moveTo>
                  <a:cubicBezTo>
                    <a:pt x="552" y="552"/>
                    <a:pt x="1" y="1956"/>
                    <a:pt x="201" y="3510"/>
                  </a:cubicBezTo>
                  <a:lnTo>
                    <a:pt x="2006" y="10051"/>
                  </a:lnTo>
                  <a:cubicBezTo>
                    <a:pt x="2006" y="10051"/>
                    <a:pt x="2206" y="10803"/>
                    <a:pt x="2708" y="11329"/>
                  </a:cubicBezTo>
                  <a:cubicBezTo>
                    <a:pt x="2958" y="10728"/>
                    <a:pt x="3259" y="9851"/>
                    <a:pt x="3384" y="9224"/>
                  </a:cubicBezTo>
                  <a:cubicBezTo>
                    <a:pt x="3936" y="6467"/>
                    <a:pt x="3334" y="2858"/>
                    <a:pt x="753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4791500" y="1489175"/>
              <a:ext cx="94650" cy="75975"/>
            </a:xfrm>
            <a:custGeom>
              <a:avLst/>
              <a:gdLst/>
              <a:ahLst/>
              <a:cxnLst/>
              <a:rect l="l" t="t" r="r" b="b"/>
              <a:pathLst>
                <a:path w="3786" h="3039" extrusionOk="0">
                  <a:moveTo>
                    <a:pt x="947" y="0"/>
                  </a:moveTo>
                  <a:cubicBezTo>
                    <a:pt x="913" y="0"/>
                    <a:pt x="881" y="3"/>
                    <a:pt x="853" y="8"/>
                  </a:cubicBezTo>
                  <a:cubicBezTo>
                    <a:pt x="627" y="59"/>
                    <a:pt x="327" y="510"/>
                    <a:pt x="176" y="961"/>
                  </a:cubicBezTo>
                  <a:cubicBezTo>
                    <a:pt x="26" y="1387"/>
                    <a:pt x="1" y="2690"/>
                    <a:pt x="427" y="2891"/>
                  </a:cubicBezTo>
                  <a:cubicBezTo>
                    <a:pt x="637" y="2996"/>
                    <a:pt x="921" y="3038"/>
                    <a:pt x="1226" y="3038"/>
                  </a:cubicBezTo>
                  <a:cubicBezTo>
                    <a:pt x="1864" y="3038"/>
                    <a:pt x="2594" y="2852"/>
                    <a:pt x="2933" y="2665"/>
                  </a:cubicBezTo>
                  <a:cubicBezTo>
                    <a:pt x="3434" y="2414"/>
                    <a:pt x="3785" y="1838"/>
                    <a:pt x="3409" y="1337"/>
                  </a:cubicBezTo>
                  <a:cubicBezTo>
                    <a:pt x="2960" y="769"/>
                    <a:pt x="1528" y="0"/>
                    <a:pt x="947" y="0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5354800" y="1380625"/>
              <a:ext cx="362175" cy="348275"/>
            </a:xfrm>
            <a:custGeom>
              <a:avLst/>
              <a:gdLst/>
              <a:ahLst/>
              <a:cxnLst/>
              <a:rect l="l" t="t" r="r" b="b"/>
              <a:pathLst>
                <a:path w="14487" h="13931" extrusionOk="0">
                  <a:moveTo>
                    <a:pt x="6869" y="1"/>
                  </a:moveTo>
                  <a:cubicBezTo>
                    <a:pt x="3152" y="1"/>
                    <a:pt x="447" y="4400"/>
                    <a:pt x="376" y="6230"/>
                  </a:cubicBezTo>
                  <a:cubicBezTo>
                    <a:pt x="0" y="8937"/>
                    <a:pt x="1980" y="12721"/>
                    <a:pt x="1980" y="12721"/>
                  </a:cubicBezTo>
                  <a:cubicBezTo>
                    <a:pt x="3341" y="13565"/>
                    <a:pt x="4714" y="13931"/>
                    <a:pt x="6014" y="13931"/>
                  </a:cubicBezTo>
                  <a:cubicBezTo>
                    <a:pt x="9501" y="13931"/>
                    <a:pt x="12469" y="11302"/>
                    <a:pt x="13309" y="8235"/>
                  </a:cubicBezTo>
                  <a:cubicBezTo>
                    <a:pt x="14487" y="4000"/>
                    <a:pt x="11730" y="766"/>
                    <a:pt x="7644" y="65"/>
                  </a:cubicBezTo>
                  <a:cubicBezTo>
                    <a:pt x="7382" y="21"/>
                    <a:pt x="7123" y="1"/>
                    <a:pt x="6869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5417450" y="1497050"/>
              <a:ext cx="179875" cy="158125"/>
            </a:xfrm>
            <a:custGeom>
              <a:avLst/>
              <a:gdLst/>
              <a:ahLst/>
              <a:cxnLst/>
              <a:rect l="l" t="t" r="r" b="b"/>
              <a:pathLst>
                <a:path w="7195" h="6325" extrusionOk="0">
                  <a:moveTo>
                    <a:pt x="3844" y="0"/>
                  </a:moveTo>
                  <a:cubicBezTo>
                    <a:pt x="3347" y="0"/>
                    <a:pt x="2877" y="169"/>
                    <a:pt x="2507" y="546"/>
                  </a:cubicBezTo>
                  <a:cubicBezTo>
                    <a:pt x="1179" y="1874"/>
                    <a:pt x="1" y="4556"/>
                    <a:pt x="452" y="5282"/>
                  </a:cubicBezTo>
                  <a:cubicBezTo>
                    <a:pt x="895" y="6013"/>
                    <a:pt x="1777" y="6324"/>
                    <a:pt x="2757" y="6324"/>
                  </a:cubicBezTo>
                  <a:cubicBezTo>
                    <a:pt x="4768" y="6324"/>
                    <a:pt x="7194" y="5013"/>
                    <a:pt x="7093" y="3328"/>
                  </a:cubicBezTo>
                  <a:cubicBezTo>
                    <a:pt x="6981" y="1441"/>
                    <a:pt x="5297" y="0"/>
                    <a:pt x="3844" y="0"/>
                  </a:cubicBezTo>
                  <a:close/>
                </a:path>
              </a:pathLst>
            </a:custGeom>
            <a:solidFill>
              <a:srgbClr val="E3C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5092900" y="1544125"/>
              <a:ext cx="53900" cy="55000"/>
            </a:xfrm>
            <a:custGeom>
              <a:avLst/>
              <a:gdLst/>
              <a:ahLst/>
              <a:cxnLst/>
              <a:rect l="l" t="t" r="r" b="b"/>
              <a:pathLst>
                <a:path w="2156" h="2200" extrusionOk="0">
                  <a:moveTo>
                    <a:pt x="1269" y="1"/>
                  </a:moveTo>
                  <a:cubicBezTo>
                    <a:pt x="889" y="1"/>
                    <a:pt x="491" y="268"/>
                    <a:pt x="276" y="718"/>
                  </a:cubicBezTo>
                  <a:cubicBezTo>
                    <a:pt x="0" y="1294"/>
                    <a:pt x="150" y="1921"/>
                    <a:pt x="577" y="2121"/>
                  </a:cubicBezTo>
                  <a:cubicBezTo>
                    <a:pt x="683" y="2174"/>
                    <a:pt x="797" y="2200"/>
                    <a:pt x="911" y="2200"/>
                  </a:cubicBezTo>
                  <a:cubicBezTo>
                    <a:pt x="1283" y="2200"/>
                    <a:pt x="1669" y="1935"/>
                    <a:pt x="1880" y="1495"/>
                  </a:cubicBezTo>
                  <a:cubicBezTo>
                    <a:pt x="2155" y="918"/>
                    <a:pt x="2030" y="292"/>
                    <a:pt x="1579" y="66"/>
                  </a:cubicBezTo>
                  <a:cubicBezTo>
                    <a:pt x="1480" y="22"/>
                    <a:pt x="1375" y="1"/>
                    <a:pt x="1269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5022725" y="1673575"/>
              <a:ext cx="144125" cy="118925"/>
            </a:xfrm>
            <a:custGeom>
              <a:avLst/>
              <a:gdLst/>
              <a:ahLst/>
              <a:cxnLst/>
              <a:rect l="l" t="t" r="r" b="b"/>
              <a:pathLst>
                <a:path w="5765" h="4757" extrusionOk="0">
                  <a:moveTo>
                    <a:pt x="221" y="1"/>
                  </a:moveTo>
                  <a:cubicBezTo>
                    <a:pt x="150" y="1"/>
                    <a:pt x="84" y="34"/>
                    <a:pt x="50" y="101"/>
                  </a:cubicBezTo>
                  <a:cubicBezTo>
                    <a:pt x="0" y="176"/>
                    <a:pt x="50" y="302"/>
                    <a:pt x="125" y="352"/>
                  </a:cubicBezTo>
                  <a:cubicBezTo>
                    <a:pt x="125" y="352"/>
                    <a:pt x="226" y="402"/>
                    <a:pt x="401" y="502"/>
                  </a:cubicBezTo>
                  <a:cubicBezTo>
                    <a:pt x="576" y="602"/>
                    <a:pt x="802" y="728"/>
                    <a:pt x="1078" y="903"/>
                  </a:cubicBezTo>
                  <a:cubicBezTo>
                    <a:pt x="1228" y="1003"/>
                    <a:pt x="1378" y="1104"/>
                    <a:pt x="1529" y="1204"/>
                  </a:cubicBezTo>
                  <a:cubicBezTo>
                    <a:pt x="1679" y="1304"/>
                    <a:pt x="1855" y="1429"/>
                    <a:pt x="2030" y="1555"/>
                  </a:cubicBezTo>
                  <a:cubicBezTo>
                    <a:pt x="2356" y="1805"/>
                    <a:pt x="2707" y="2031"/>
                    <a:pt x="3058" y="2332"/>
                  </a:cubicBezTo>
                  <a:cubicBezTo>
                    <a:pt x="3233" y="2457"/>
                    <a:pt x="3409" y="2607"/>
                    <a:pt x="3559" y="2733"/>
                  </a:cubicBezTo>
                  <a:cubicBezTo>
                    <a:pt x="3734" y="2883"/>
                    <a:pt x="3885" y="3033"/>
                    <a:pt x="4035" y="3159"/>
                  </a:cubicBezTo>
                  <a:cubicBezTo>
                    <a:pt x="4361" y="3460"/>
                    <a:pt x="4662" y="3685"/>
                    <a:pt x="4862" y="3936"/>
                  </a:cubicBezTo>
                  <a:cubicBezTo>
                    <a:pt x="5338" y="4412"/>
                    <a:pt x="5639" y="4738"/>
                    <a:pt x="5639" y="4738"/>
                  </a:cubicBezTo>
                  <a:cubicBezTo>
                    <a:pt x="5652" y="4750"/>
                    <a:pt x="5670" y="4757"/>
                    <a:pt x="5689" y="4757"/>
                  </a:cubicBezTo>
                  <a:cubicBezTo>
                    <a:pt x="5708" y="4757"/>
                    <a:pt x="5727" y="4750"/>
                    <a:pt x="5739" y="4738"/>
                  </a:cubicBezTo>
                  <a:cubicBezTo>
                    <a:pt x="5764" y="4713"/>
                    <a:pt x="5764" y="4688"/>
                    <a:pt x="5739" y="4663"/>
                  </a:cubicBezTo>
                  <a:cubicBezTo>
                    <a:pt x="5739" y="4663"/>
                    <a:pt x="5439" y="4337"/>
                    <a:pt x="4988" y="3835"/>
                  </a:cubicBezTo>
                  <a:cubicBezTo>
                    <a:pt x="4762" y="3560"/>
                    <a:pt x="4486" y="3309"/>
                    <a:pt x="4186" y="3008"/>
                  </a:cubicBezTo>
                  <a:cubicBezTo>
                    <a:pt x="4035" y="2883"/>
                    <a:pt x="3885" y="2708"/>
                    <a:pt x="3709" y="2582"/>
                  </a:cubicBezTo>
                  <a:cubicBezTo>
                    <a:pt x="3559" y="2432"/>
                    <a:pt x="3384" y="2282"/>
                    <a:pt x="3208" y="2131"/>
                  </a:cubicBezTo>
                  <a:cubicBezTo>
                    <a:pt x="2882" y="1830"/>
                    <a:pt x="2531" y="1580"/>
                    <a:pt x="2206" y="1304"/>
                  </a:cubicBezTo>
                  <a:cubicBezTo>
                    <a:pt x="2030" y="1179"/>
                    <a:pt x="1855" y="1053"/>
                    <a:pt x="1704" y="953"/>
                  </a:cubicBezTo>
                  <a:cubicBezTo>
                    <a:pt x="1554" y="828"/>
                    <a:pt x="1404" y="728"/>
                    <a:pt x="1278" y="627"/>
                  </a:cubicBezTo>
                  <a:cubicBezTo>
                    <a:pt x="977" y="452"/>
                    <a:pt x="752" y="277"/>
                    <a:pt x="576" y="176"/>
                  </a:cubicBezTo>
                  <a:cubicBezTo>
                    <a:pt x="426" y="76"/>
                    <a:pt x="326" y="26"/>
                    <a:pt x="326" y="26"/>
                  </a:cubicBezTo>
                  <a:cubicBezTo>
                    <a:pt x="292" y="9"/>
                    <a:pt x="256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5003925" y="1691875"/>
              <a:ext cx="109050" cy="137750"/>
            </a:xfrm>
            <a:custGeom>
              <a:avLst/>
              <a:gdLst/>
              <a:ahLst/>
              <a:cxnLst/>
              <a:rect l="l" t="t" r="r" b="b"/>
              <a:pathLst>
                <a:path w="4362" h="5510" extrusionOk="0">
                  <a:moveTo>
                    <a:pt x="214" y="0"/>
                  </a:moveTo>
                  <a:cubicBezTo>
                    <a:pt x="159" y="0"/>
                    <a:pt x="104" y="27"/>
                    <a:pt x="75" y="71"/>
                  </a:cubicBezTo>
                  <a:cubicBezTo>
                    <a:pt x="0" y="146"/>
                    <a:pt x="0" y="246"/>
                    <a:pt x="75" y="321"/>
                  </a:cubicBezTo>
                  <a:cubicBezTo>
                    <a:pt x="75" y="321"/>
                    <a:pt x="376" y="622"/>
                    <a:pt x="802" y="1048"/>
                  </a:cubicBezTo>
                  <a:cubicBezTo>
                    <a:pt x="1028" y="1274"/>
                    <a:pt x="1278" y="1550"/>
                    <a:pt x="1554" y="1825"/>
                  </a:cubicBezTo>
                  <a:cubicBezTo>
                    <a:pt x="1805" y="2126"/>
                    <a:pt x="2080" y="2427"/>
                    <a:pt x="2356" y="2753"/>
                  </a:cubicBezTo>
                  <a:cubicBezTo>
                    <a:pt x="2506" y="2903"/>
                    <a:pt x="2632" y="3078"/>
                    <a:pt x="2757" y="3229"/>
                  </a:cubicBezTo>
                  <a:cubicBezTo>
                    <a:pt x="2882" y="3379"/>
                    <a:pt x="3008" y="3555"/>
                    <a:pt x="3133" y="3705"/>
                  </a:cubicBezTo>
                  <a:cubicBezTo>
                    <a:pt x="3359" y="4006"/>
                    <a:pt x="3559" y="4306"/>
                    <a:pt x="3735" y="4557"/>
                  </a:cubicBezTo>
                  <a:cubicBezTo>
                    <a:pt x="3810" y="4707"/>
                    <a:pt x="3885" y="4833"/>
                    <a:pt x="3935" y="4933"/>
                  </a:cubicBezTo>
                  <a:cubicBezTo>
                    <a:pt x="4010" y="5033"/>
                    <a:pt x="4060" y="5134"/>
                    <a:pt x="4110" y="5209"/>
                  </a:cubicBezTo>
                  <a:cubicBezTo>
                    <a:pt x="4186" y="5384"/>
                    <a:pt x="4236" y="5459"/>
                    <a:pt x="4236" y="5459"/>
                  </a:cubicBezTo>
                  <a:lnTo>
                    <a:pt x="4236" y="5484"/>
                  </a:lnTo>
                  <a:cubicBezTo>
                    <a:pt x="4261" y="5509"/>
                    <a:pt x="4311" y="5509"/>
                    <a:pt x="4336" y="5509"/>
                  </a:cubicBezTo>
                  <a:cubicBezTo>
                    <a:pt x="4361" y="5484"/>
                    <a:pt x="4361" y="5459"/>
                    <a:pt x="4361" y="5409"/>
                  </a:cubicBezTo>
                  <a:cubicBezTo>
                    <a:pt x="4361" y="5409"/>
                    <a:pt x="4311" y="5334"/>
                    <a:pt x="4236" y="5159"/>
                  </a:cubicBezTo>
                  <a:cubicBezTo>
                    <a:pt x="4186" y="5083"/>
                    <a:pt x="4136" y="4983"/>
                    <a:pt x="4060" y="4858"/>
                  </a:cubicBezTo>
                  <a:cubicBezTo>
                    <a:pt x="4010" y="4758"/>
                    <a:pt x="3960" y="4607"/>
                    <a:pt x="3860" y="4482"/>
                  </a:cubicBezTo>
                  <a:cubicBezTo>
                    <a:pt x="3709" y="4206"/>
                    <a:pt x="3509" y="3905"/>
                    <a:pt x="3283" y="3580"/>
                  </a:cubicBezTo>
                  <a:cubicBezTo>
                    <a:pt x="3158" y="3429"/>
                    <a:pt x="3058" y="3254"/>
                    <a:pt x="2933" y="3078"/>
                  </a:cubicBezTo>
                  <a:cubicBezTo>
                    <a:pt x="2807" y="2928"/>
                    <a:pt x="2682" y="2753"/>
                    <a:pt x="2557" y="2577"/>
                  </a:cubicBezTo>
                  <a:cubicBezTo>
                    <a:pt x="2281" y="2276"/>
                    <a:pt x="2030" y="1926"/>
                    <a:pt x="1780" y="1625"/>
                  </a:cubicBezTo>
                  <a:cubicBezTo>
                    <a:pt x="1504" y="1349"/>
                    <a:pt x="1278" y="1048"/>
                    <a:pt x="1053" y="823"/>
                  </a:cubicBezTo>
                  <a:cubicBezTo>
                    <a:pt x="627" y="372"/>
                    <a:pt x="351" y="71"/>
                    <a:pt x="351" y="71"/>
                  </a:cubicBezTo>
                  <a:lnTo>
                    <a:pt x="326" y="71"/>
                  </a:lnTo>
                  <a:cubicBezTo>
                    <a:pt x="326" y="46"/>
                    <a:pt x="326" y="46"/>
                    <a:pt x="326" y="46"/>
                  </a:cubicBezTo>
                  <a:cubicBezTo>
                    <a:pt x="294" y="14"/>
                    <a:pt x="25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4983875" y="1709300"/>
              <a:ext cx="38225" cy="111550"/>
            </a:xfrm>
            <a:custGeom>
              <a:avLst/>
              <a:gdLst/>
              <a:ahLst/>
              <a:cxnLst/>
              <a:rect l="l" t="t" r="r" b="b"/>
              <a:pathLst>
                <a:path w="1529" h="4462" extrusionOk="0">
                  <a:moveTo>
                    <a:pt x="224" y="0"/>
                  </a:moveTo>
                  <a:cubicBezTo>
                    <a:pt x="192" y="0"/>
                    <a:pt x="159" y="9"/>
                    <a:pt x="125" y="26"/>
                  </a:cubicBezTo>
                  <a:cubicBezTo>
                    <a:pt x="25" y="76"/>
                    <a:pt x="0" y="176"/>
                    <a:pt x="50" y="276"/>
                  </a:cubicBezTo>
                  <a:cubicBezTo>
                    <a:pt x="50" y="276"/>
                    <a:pt x="75" y="351"/>
                    <a:pt x="125" y="452"/>
                  </a:cubicBezTo>
                  <a:cubicBezTo>
                    <a:pt x="201" y="552"/>
                    <a:pt x="251" y="702"/>
                    <a:pt x="351" y="878"/>
                  </a:cubicBezTo>
                  <a:cubicBezTo>
                    <a:pt x="501" y="1254"/>
                    <a:pt x="727" y="1755"/>
                    <a:pt x="877" y="2281"/>
                  </a:cubicBezTo>
                  <a:cubicBezTo>
                    <a:pt x="927" y="2406"/>
                    <a:pt x="978" y="2532"/>
                    <a:pt x="1003" y="2682"/>
                  </a:cubicBezTo>
                  <a:cubicBezTo>
                    <a:pt x="1053" y="2807"/>
                    <a:pt x="1078" y="2933"/>
                    <a:pt x="1103" y="3058"/>
                  </a:cubicBezTo>
                  <a:cubicBezTo>
                    <a:pt x="1178" y="3309"/>
                    <a:pt x="1253" y="3534"/>
                    <a:pt x="1278" y="3735"/>
                  </a:cubicBezTo>
                  <a:cubicBezTo>
                    <a:pt x="1354" y="4136"/>
                    <a:pt x="1404" y="4411"/>
                    <a:pt x="1404" y="4411"/>
                  </a:cubicBezTo>
                  <a:cubicBezTo>
                    <a:pt x="1429" y="4437"/>
                    <a:pt x="1454" y="4462"/>
                    <a:pt x="1479" y="4462"/>
                  </a:cubicBezTo>
                  <a:cubicBezTo>
                    <a:pt x="1504" y="4437"/>
                    <a:pt x="1529" y="4411"/>
                    <a:pt x="1529" y="4386"/>
                  </a:cubicBezTo>
                  <a:cubicBezTo>
                    <a:pt x="1529" y="4386"/>
                    <a:pt x="1504" y="4111"/>
                    <a:pt x="1429" y="3710"/>
                  </a:cubicBezTo>
                  <a:cubicBezTo>
                    <a:pt x="1429" y="3484"/>
                    <a:pt x="1354" y="3259"/>
                    <a:pt x="1303" y="3008"/>
                  </a:cubicBezTo>
                  <a:cubicBezTo>
                    <a:pt x="1278" y="2883"/>
                    <a:pt x="1253" y="2732"/>
                    <a:pt x="1228" y="2607"/>
                  </a:cubicBezTo>
                  <a:cubicBezTo>
                    <a:pt x="1203" y="2482"/>
                    <a:pt x="1153" y="2356"/>
                    <a:pt x="1128" y="2206"/>
                  </a:cubicBezTo>
                  <a:cubicBezTo>
                    <a:pt x="978" y="1680"/>
                    <a:pt x="802" y="1153"/>
                    <a:pt x="652" y="752"/>
                  </a:cubicBezTo>
                  <a:cubicBezTo>
                    <a:pt x="577" y="552"/>
                    <a:pt x="526" y="401"/>
                    <a:pt x="476" y="276"/>
                  </a:cubicBezTo>
                  <a:cubicBezTo>
                    <a:pt x="426" y="176"/>
                    <a:pt x="376" y="101"/>
                    <a:pt x="376" y="101"/>
                  </a:cubicBezTo>
                  <a:cubicBezTo>
                    <a:pt x="343" y="34"/>
                    <a:pt x="287" y="0"/>
                    <a:pt x="2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5153400" y="1344625"/>
              <a:ext cx="150675" cy="56750"/>
            </a:xfrm>
            <a:custGeom>
              <a:avLst/>
              <a:gdLst/>
              <a:ahLst/>
              <a:cxnLst/>
              <a:rect l="l" t="t" r="r" b="b"/>
              <a:pathLst>
                <a:path w="6027" h="2270" extrusionOk="0">
                  <a:moveTo>
                    <a:pt x="1164" y="1"/>
                  </a:moveTo>
                  <a:lnTo>
                    <a:pt x="1164" y="1"/>
                  </a:lnTo>
                  <a:cubicBezTo>
                    <a:pt x="1264" y="151"/>
                    <a:pt x="1415" y="277"/>
                    <a:pt x="1590" y="327"/>
                  </a:cubicBezTo>
                  <a:cubicBezTo>
                    <a:pt x="1444" y="305"/>
                    <a:pt x="1307" y="295"/>
                    <a:pt x="1180" y="295"/>
                  </a:cubicBezTo>
                  <a:cubicBezTo>
                    <a:pt x="410" y="295"/>
                    <a:pt x="0" y="670"/>
                    <a:pt x="237" y="1229"/>
                  </a:cubicBezTo>
                  <a:cubicBezTo>
                    <a:pt x="431" y="1687"/>
                    <a:pt x="1715" y="2270"/>
                    <a:pt x="3333" y="2270"/>
                  </a:cubicBezTo>
                  <a:cubicBezTo>
                    <a:pt x="4015" y="2270"/>
                    <a:pt x="4756" y="2166"/>
                    <a:pt x="5500" y="1906"/>
                  </a:cubicBezTo>
                  <a:cubicBezTo>
                    <a:pt x="5500" y="1906"/>
                    <a:pt x="5776" y="1705"/>
                    <a:pt x="6026" y="1655"/>
                  </a:cubicBezTo>
                  <a:cubicBezTo>
                    <a:pt x="5725" y="1480"/>
                    <a:pt x="5425" y="1329"/>
                    <a:pt x="5124" y="1179"/>
                  </a:cubicBezTo>
                  <a:cubicBezTo>
                    <a:pt x="3821" y="552"/>
                    <a:pt x="2492" y="151"/>
                    <a:pt x="1164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5159150" y="1292550"/>
              <a:ext cx="146800" cy="100450"/>
            </a:xfrm>
            <a:custGeom>
              <a:avLst/>
              <a:gdLst/>
              <a:ahLst/>
              <a:cxnLst/>
              <a:rect l="l" t="t" r="r" b="b"/>
              <a:pathLst>
                <a:path w="5872" h="4018" extrusionOk="0">
                  <a:moveTo>
                    <a:pt x="3059" y="0"/>
                  </a:moveTo>
                  <a:cubicBezTo>
                    <a:pt x="2826" y="0"/>
                    <a:pt x="2727" y="176"/>
                    <a:pt x="2688" y="304"/>
                  </a:cubicBezTo>
                  <a:cubicBezTo>
                    <a:pt x="2588" y="530"/>
                    <a:pt x="3014" y="1207"/>
                    <a:pt x="3014" y="1207"/>
                  </a:cubicBezTo>
                  <a:cubicBezTo>
                    <a:pt x="3014" y="1207"/>
                    <a:pt x="2141" y="583"/>
                    <a:pt x="1612" y="583"/>
                  </a:cubicBezTo>
                  <a:cubicBezTo>
                    <a:pt x="1513" y="583"/>
                    <a:pt x="1427" y="604"/>
                    <a:pt x="1360" y="655"/>
                  </a:cubicBezTo>
                  <a:cubicBezTo>
                    <a:pt x="934" y="956"/>
                    <a:pt x="1185" y="1608"/>
                    <a:pt x="1586" y="1808"/>
                  </a:cubicBezTo>
                  <a:cubicBezTo>
                    <a:pt x="1339" y="1732"/>
                    <a:pt x="1112" y="1696"/>
                    <a:pt x="915" y="1696"/>
                  </a:cubicBezTo>
                  <a:cubicBezTo>
                    <a:pt x="332" y="1696"/>
                    <a:pt x="1" y="2011"/>
                    <a:pt x="132" y="2535"/>
                  </a:cubicBezTo>
                  <a:cubicBezTo>
                    <a:pt x="298" y="3096"/>
                    <a:pt x="2340" y="4018"/>
                    <a:pt x="4519" y="4018"/>
                  </a:cubicBezTo>
                  <a:cubicBezTo>
                    <a:pt x="4969" y="4018"/>
                    <a:pt x="5425" y="3979"/>
                    <a:pt x="5871" y="3888"/>
                  </a:cubicBezTo>
                  <a:cubicBezTo>
                    <a:pt x="5871" y="3888"/>
                    <a:pt x="5195" y="1658"/>
                    <a:pt x="4142" y="655"/>
                  </a:cubicBezTo>
                  <a:cubicBezTo>
                    <a:pt x="3619" y="156"/>
                    <a:pt x="3279" y="0"/>
                    <a:pt x="305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9" name="Google Shape;1239;p29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29">
            <a:hlinkClick r:id="rId4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</p:txBody>
      </p:sp>
      <p:sp>
        <p:nvSpPr>
          <p:cNvPr id="1241" name="Google Shape;1241;p29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2059;p37">
            <a:extLst>
              <a:ext uri="{FF2B5EF4-FFF2-40B4-BE49-F238E27FC236}">
                <a16:creationId xmlns:a16="http://schemas.microsoft.com/office/drawing/2014/main" id="{004C0757-BC6A-3548-8E86-25A1222CD858}"/>
              </a:ext>
            </a:extLst>
          </p:cNvPr>
          <p:cNvSpPr txBox="1">
            <a:spLocks/>
          </p:cNvSpPr>
          <p:nvPr/>
        </p:nvSpPr>
        <p:spPr>
          <a:xfrm>
            <a:off x="2395249" y="781312"/>
            <a:ext cx="3285000" cy="208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Medium"/>
              <a:buNone/>
              <a:defRPr sz="2000" b="0" i="0" u="none" strike="noStrike" cap="none">
                <a:solidFill>
                  <a:schemeClr val="accent3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None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None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None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None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None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None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None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 Medium"/>
              <a:buNone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marL="0" indent="0"/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3" name="Google Shape;1183;p29"/>
          <p:cNvSpPr txBox="1">
            <a:spLocks noGrp="1"/>
          </p:cNvSpPr>
          <p:nvPr>
            <p:ph type="title"/>
          </p:nvPr>
        </p:nvSpPr>
        <p:spPr>
          <a:xfrm>
            <a:off x="2354235" y="1313479"/>
            <a:ext cx="4657489" cy="20013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tam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oogle Shape;3414;p45">
            <a:extLst>
              <a:ext uri="{FF2B5EF4-FFF2-40B4-BE49-F238E27FC236}">
                <a16:creationId xmlns:a16="http://schemas.microsoft.com/office/drawing/2014/main" id="{F6BDD2ED-5D02-4743-8DA0-5AA0CBEF4A80}"/>
              </a:ext>
            </a:extLst>
          </p:cNvPr>
          <p:cNvGrpSpPr/>
          <p:nvPr/>
        </p:nvGrpSpPr>
        <p:grpSpPr>
          <a:xfrm rot="19612674">
            <a:off x="764539" y="4144432"/>
            <a:ext cx="978454" cy="776707"/>
            <a:chOff x="8757948" y="1920174"/>
            <a:chExt cx="1090443" cy="865316"/>
          </a:xfrm>
        </p:grpSpPr>
        <p:sp>
          <p:nvSpPr>
            <p:cNvPr id="60" name="Google Shape;3415;p45">
              <a:extLst>
                <a:ext uri="{FF2B5EF4-FFF2-40B4-BE49-F238E27FC236}">
                  <a16:creationId xmlns:a16="http://schemas.microsoft.com/office/drawing/2014/main" id="{FA1525DA-DA7F-42B4-A91F-2C1CAD781CE5}"/>
                </a:ext>
              </a:extLst>
            </p:cNvPr>
            <p:cNvSpPr/>
            <p:nvPr/>
          </p:nvSpPr>
          <p:spPr>
            <a:xfrm flipH="1">
              <a:off x="8767390" y="1920174"/>
              <a:ext cx="1081001" cy="865316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416;p45">
              <a:extLst>
                <a:ext uri="{FF2B5EF4-FFF2-40B4-BE49-F238E27FC236}">
                  <a16:creationId xmlns:a16="http://schemas.microsoft.com/office/drawing/2014/main" id="{7D3CC497-045F-40F1-B4CE-4651ABB38600}"/>
                </a:ext>
              </a:extLst>
            </p:cNvPr>
            <p:cNvSpPr/>
            <p:nvPr/>
          </p:nvSpPr>
          <p:spPr>
            <a:xfrm flipH="1">
              <a:off x="8757948" y="2024330"/>
              <a:ext cx="905810" cy="749872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417;p45">
              <a:extLst>
                <a:ext uri="{FF2B5EF4-FFF2-40B4-BE49-F238E27FC236}">
                  <a16:creationId xmlns:a16="http://schemas.microsoft.com/office/drawing/2014/main" id="{CDEC65CD-3B86-4189-B22B-B4E59107AC4A}"/>
                </a:ext>
              </a:extLst>
            </p:cNvPr>
            <p:cNvSpPr/>
            <p:nvPr/>
          </p:nvSpPr>
          <p:spPr>
            <a:xfrm flipH="1">
              <a:off x="8854329" y="2661689"/>
              <a:ext cx="13350" cy="12595"/>
            </a:xfrm>
            <a:custGeom>
              <a:avLst/>
              <a:gdLst/>
              <a:ahLst/>
              <a:cxnLst/>
              <a:rect l="l" t="t" r="r" b="b"/>
              <a:pathLst>
                <a:path w="389" h="367" extrusionOk="0">
                  <a:moveTo>
                    <a:pt x="1" y="1"/>
                  </a:moveTo>
                  <a:cubicBezTo>
                    <a:pt x="24" y="138"/>
                    <a:pt x="24" y="252"/>
                    <a:pt x="46" y="366"/>
                  </a:cubicBezTo>
                  <a:cubicBezTo>
                    <a:pt x="161" y="252"/>
                    <a:pt x="275" y="138"/>
                    <a:pt x="389" y="24"/>
                  </a:cubicBezTo>
                  <a:cubicBezTo>
                    <a:pt x="252" y="24"/>
                    <a:pt x="138" y="24"/>
                    <a:pt x="1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418;p45">
              <a:extLst>
                <a:ext uri="{FF2B5EF4-FFF2-40B4-BE49-F238E27FC236}">
                  <a16:creationId xmlns:a16="http://schemas.microsoft.com/office/drawing/2014/main" id="{5C815657-4383-4964-B546-2BD5F1621502}"/>
                </a:ext>
              </a:extLst>
            </p:cNvPr>
            <p:cNvSpPr/>
            <p:nvPr/>
          </p:nvSpPr>
          <p:spPr>
            <a:xfrm flipH="1">
              <a:off x="8830825" y="2482445"/>
              <a:ext cx="237374" cy="203640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419;p45">
              <a:extLst>
                <a:ext uri="{FF2B5EF4-FFF2-40B4-BE49-F238E27FC236}">
                  <a16:creationId xmlns:a16="http://schemas.microsoft.com/office/drawing/2014/main" id="{8248D556-AA28-48C3-A764-9E9618EEBF79}"/>
                </a:ext>
              </a:extLst>
            </p:cNvPr>
            <p:cNvSpPr/>
            <p:nvPr/>
          </p:nvSpPr>
          <p:spPr>
            <a:xfrm flipH="1">
              <a:off x="8954572" y="2574761"/>
              <a:ext cx="14928" cy="14894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0" y="0"/>
                  </a:moveTo>
                  <a:cubicBezTo>
                    <a:pt x="0" y="160"/>
                    <a:pt x="0" y="297"/>
                    <a:pt x="0" y="434"/>
                  </a:cubicBezTo>
                  <a:cubicBezTo>
                    <a:pt x="137" y="320"/>
                    <a:pt x="297" y="206"/>
                    <a:pt x="434" y="92"/>
                  </a:cubicBezTo>
                  <a:cubicBezTo>
                    <a:pt x="297" y="69"/>
                    <a:pt x="137" y="46"/>
                    <a:pt x="0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420;p45">
              <a:extLst>
                <a:ext uri="{FF2B5EF4-FFF2-40B4-BE49-F238E27FC236}">
                  <a16:creationId xmlns:a16="http://schemas.microsoft.com/office/drawing/2014/main" id="{E73D773B-0ABC-4761-A23E-A6DCE644D0C6}"/>
                </a:ext>
              </a:extLst>
            </p:cNvPr>
            <p:cNvSpPr/>
            <p:nvPr/>
          </p:nvSpPr>
          <p:spPr>
            <a:xfrm flipH="1">
              <a:off x="8942842" y="2350525"/>
              <a:ext cx="313353" cy="251170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421;p45">
              <a:extLst>
                <a:ext uri="{FF2B5EF4-FFF2-40B4-BE49-F238E27FC236}">
                  <a16:creationId xmlns:a16="http://schemas.microsoft.com/office/drawing/2014/main" id="{58AAC467-EF69-4F14-9478-1B1A40B8EDB1}"/>
                </a:ext>
              </a:extLst>
            </p:cNvPr>
            <p:cNvSpPr/>
            <p:nvPr/>
          </p:nvSpPr>
          <p:spPr>
            <a:xfrm flipH="1">
              <a:off x="9131625" y="2185489"/>
              <a:ext cx="249076" cy="266338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3422;p45">
              <a:extLst>
                <a:ext uri="{FF2B5EF4-FFF2-40B4-BE49-F238E27FC236}">
                  <a16:creationId xmlns:a16="http://schemas.microsoft.com/office/drawing/2014/main" id="{E0FC1A10-365A-4D5C-B28E-EDB3CB0F3852}"/>
                </a:ext>
              </a:extLst>
            </p:cNvPr>
            <p:cNvSpPr/>
            <p:nvPr/>
          </p:nvSpPr>
          <p:spPr>
            <a:xfrm flipH="1">
              <a:off x="9303177" y="2296680"/>
              <a:ext cx="11771" cy="11771"/>
            </a:xfrm>
            <a:custGeom>
              <a:avLst/>
              <a:gdLst/>
              <a:ahLst/>
              <a:cxnLst/>
              <a:rect l="l" t="t" r="r" b="b"/>
              <a:pathLst>
                <a:path w="343" h="343" extrusionOk="0">
                  <a:moveTo>
                    <a:pt x="1" y="0"/>
                  </a:moveTo>
                  <a:cubicBezTo>
                    <a:pt x="1" y="114"/>
                    <a:pt x="1" y="229"/>
                    <a:pt x="1" y="343"/>
                  </a:cubicBezTo>
                  <a:cubicBezTo>
                    <a:pt x="115" y="229"/>
                    <a:pt x="229" y="114"/>
                    <a:pt x="34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3423;p45">
              <a:extLst>
                <a:ext uri="{FF2B5EF4-FFF2-40B4-BE49-F238E27FC236}">
                  <a16:creationId xmlns:a16="http://schemas.microsoft.com/office/drawing/2014/main" id="{FE7556DF-493D-4F58-90DE-C9882528974B}"/>
                </a:ext>
              </a:extLst>
            </p:cNvPr>
            <p:cNvSpPr/>
            <p:nvPr/>
          </p:nvSpPr>
          <p:spPr>
            <a:xfrm flipH="1">
              <a:off x="9289077" y="2126702"/>
              <a:ext cx="220902" cy="194271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3424;p45">
              <a:extLst>
                <a:ext uri="{FF2B5EF4-FFF2-40B4-BE49-F238E27FC236}">
                  <a16:creationId xmlns:a16="http://schemas.microsoft.com/office/drawing/2014/main" id="{4B61BC0C-34F0-4CAF-A75A-60BAAE6D3F06}"/>
                </a:ext>
              </a:extLst>
            </p:cNvPr>
            <p:cNvSpPr/>
            <p:nvPr/>
          </p:nvSpPr>
          <p:spPr>
            <a:xfrm flipH="1">
              <a:off x="9475489" y="2156455"/>
              <a:ext cx="14928" cy="10227"/>
            </a:xfrm>
            <a:custGeom>
              <a:avLst/>
              <a:gdLst/>
              <a:ahLst/>
              <a:cxnLst/>
              <a:rect l="l" t="t" r="r" b="b"/>
              <a:pathLst>
                <a:path w="435" h="298" extrusionOk="0">
                  <a:moveTo>
                    <a:pt x="46" y="1"/>
                  </a:moveTo>
                  <a:cubicBezTo>
                    <a:pt x="23" y="92"/>
                    <a:pt x="23" y="183"/>
                    <a:pt x="1" y="297"/>
                  </a:cubicBezTo>
                  <a:cubicBezTo>
                    <a:pt x="160" y="206"/>
                    <a:pt x="297" y="138"/>
                    <a:pt x="434" y="46"/>
                  </a:cubicBezTo>
                  <a:cubicBezTo>
                    <a:pt x="297" y="23"/>
                    <a:pt x="183" y="23"/>
                    <a:pt x="46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3425;p45">
              <a:extLst>
                <a:ext uri="{FF2B5EF4-FFF2-40B4-BE49-F238E27FC236}">
                  <a16:creationId xmlns:a16="http://schemas.microsoft.com/office/drawing/2014/main" id="{8C97AFEB-8638-46FC-A297-CBC4E77A1C46}"/>
                </a:ext>
              </a:extLst>
            </p:cNvPr>
            <p:cNvSpPr/>
            <p:nvPr/>
          </p:nvSpPr>
          <p:spPr>
            <a:xfrm flipH="1">
              <a:off x="9459054" y="1995674"/>
              <a:ext cx="173132" cy="185555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426;p45">
              <a:extLst>
                <a:ext uri="{FF2B5EF4-FFF2-40B4-BE49-F238E27FC236}">
                  <a16:creationId xmlns:a16="http://schemas.microsoft.com/office/drawing/2014/main" id="{6317ACD6-97C0-42B7-8148-62056B12EAD2}"/>
                </a:ext>
              </a:extLst>
            </p:cNvPr>
            <p:cNvSpPr/>
            <p:nvPr/>
          </p:nvSpPr>
          <p:spPr>
            <a:xfrm flipH="1">
              <a:off x="9343124" y="2090667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427;p45">
              <a:extLst>
                <a:ext uri="{FF2B5EF4-FFF2-40B4-BE49-F238E27FC236}">
                  <a16:creationId xmlns:a16="http://schemas.microsoft.com/office/drawing/2014/main" id="{E0A650AB-9971-46F3-9562-784ED16C2C95}"/>
                </a:ext>
              </a:extLst>
            </p:cNvPr>
            <p:cNvSpPr/>
            <p:nvPr/>
          </p:nvSpPr>
          <p:spPr>
            <a:xfrm flipH="1">
              <a:off x="9385404" y="2053055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428;p45">
              <a:extLst>
                <a:ext uri="{FF2B5EF4-FFF2-40B4-BE49-F238E27FC236}">
                  <a16:creationId xmlns:a16="http://schemas.microsoft.com/office/drawing/2014/main" id="{E4B0C801-D234-478D-9396-7992F11ADF04}"/>
                </a:ext>
              </a:extLst>
            </p:cNvPr>
            <p:cNvSpPr/>
            <p:nvPr/>
          </p:nvSpPr>
          <p:spPr>
            <a:xfrm flipH="1">
              <a:off x="9333721" y="2041318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429;p45">
              <a:extLst>
                <a:ext uri="{FF2B5EF4-FFF2-40B4-BE49-F238E27FC236}">
                  <a16:creationId xmlns:a16="http://schemas.microsoft.com/office/drawing/2014/main" id="{1AF2FB59-83EE-4B77-B224-D8EBE0E22CD5}"/>
                </a:ext>
              </a:extLst>
            </p:cNvPr>
            <p:cNvSpPr/>
            <p:nvPr/>
          </p:nvSpPr>
          <p:spPr>
            <a:xfrm flipH="1">
              <a:off x="9420649" y="2422010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430;p45">
              <a:extLst>
                <a:ext uri="{FF2B5EF4-FFF2-40B4-BE49-F238E27FC236}">
                  <a16:creationId xmlns:a16="http://schemas.microsoft.com/office/drawing/2014/main" id="{96AB45EF-55C2-4A04-8630-1EC691958105}"/>
                </a:ext>
              </a:extLst>
            </p:cNvPr>
            <p:cNvSpPr/>
            <p:nvPr/>
          </p:nvSpPr>
          <p:spPr>
            <a:xfrm flipH="1">
              <a:off x="9467665" y="2387555"/>
              <a:ext cx="46260" cy="36033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3431;p45">
              <a:extLst>
                <a:ext uri="{FF2B5EF4-FFF2-40B4-BE49-F238E27FC236}">
                  <a16:creationId xmlns:a16="http://schemas.microsoft.com/office/drawing/2014/main" id="{015DD410-4A92-4FEA-8E76-2280904A0D10}"/>
                </a:ext>
              </a:extLst>
            </p:cNvPr>
            <p:cNvSpPr/>
            <p:nvPr/>
          </p:nvSpPr>
          <p:spPr>
            <a:xfrm flipH="1">
              <a:off x="9405789" y="2369538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3432;p45">
              <a:extLst>
                <a:ext uri="{FF2B5EF4-FFF2-40B4-BE49-F238E27FC236}">
                  <a16:creationId xmlns:a16="http://schemas.microsoft.com/office/drawing/2014/main" id="{6D816A00-FE95-486E-A115-16D772A9EFF9}"/>
                </a:ext>
              </a:extLst>
            </p:cNvPr>
            <p:cNvSpPr/>
            <p:nvPr/>
          </p:nvSpPr>
          <p:spPr>
            <a:xfrm flipH="1">
              <a:off x="9663485" y="1973162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2" y="0"/>
                  </a:moveTo>
                  <a:cubicBezTo>
                    <a:pt x="1" y="0"/>
                    <a:pt x="1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3433;p45">
              <a:extLst>
                <a:ext uri="{FF2B5EF4-FFF2-40B4-BE49-F238E27FC236}">
                  <a16:creationId xmlns:a16="http://schemas.microsoft.com/office/drawing/2014/main" id="{AB91EF8B-CEDB-4176-8BB8-C547BA7DB549}"/>
                </a:ext>
              </a:extLst>
            </p:cNvPr>
            <p:cNvSpPr/>
            <p:nvPr/>
          </p:nvSpPr>
          <p:spPr>
            <a:xfrm flipH="1">
              <a:off x="9116727" y="2152543"/>
              <a:ext cx="45471" cy="36068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3434;p45">
              <a:extLst>
                <a:ext uri="{FF2B5EF4-FFF2-40B4-BE49-F238E27FC236}">
                  <a16:creationId xmlns:a16="http://schemas.microsoft.com/office/drawing/2014/main" id="{4BD41AC4-DF5C-437D-A131-CBB275811F07}"/>
                </a:ext>
              </a:extLst>
            </p:cNvPr>
            <p:cNvSpPr/>
            <p:nvPr/>
          </p:nvSpPr>
          <p:spPr>
            <a:xfrm flipH="1">
              <a:off x="9155129" y="2120421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435;p45">
              <a:extLst>
                <a:ext uri="{FF2B5EF4-FFF2-40B4-BE49-F238E27FC236}">
                  <a16:creationId xmlns:a16="http://schemas.microsoft.com/office/drawing/2014/main" id="{B377C532-AA00-49FA-A057-39EDAB7D0C55}"/>
                </a:ext>
              </a:extLst>
            </p:cNvPr>
            <p:cNvSpPr/>
            <p:nvPr/>
          </p:nvSpPr>
          <p:spPr>
            <a:xfrm flipH="1">
              <a:off x="9244425" y="2591989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3436;p45">
              <a:extLst>
                <a:ext uri="{FF2B5EF4-FFF2-40B4-BE49-F238E27FC236}">
                  <a16:creationId xmlns:a16="http://schemas.microsoft.com/office/drawing/2014/main" id="{52777E69-BE4E-402B-A8E5-B0AB27DD96BC}"/>
                </a:ext>
              </a:extLst>
            </p:cNvPr>
            <p:cNvSpPr/>
            <p:nvPr/>
          </p:nvSpPr>
          <p:spPr>
            <a:xfrm flipH="1">
              <a:off x="9292196" y="2574761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" name="Google Shape;3437;p45">
            <a:extLst>
              <a:ext uri="{FF2B5EF4-FFF2-40B4-BE49-F238E27FC236}">
                <a16:creationId xmlns:a16="http://schemas.microsoft.com/office/drawing/2014/main" id="{027EC67C-3872-491D-962A-117D63537F68}"/>
              </a:ext>
            </a:extLst>
          </p:cNvPr>
          <p:cNvGrpSpPr/>
          <p:nvPr/>
        </p:nvGrpSpPr>
        <p:grpSpPr>
          <a:xfrm rot="18731693" flipH="1">
            <a:off x="417697" y="4541337"/>
            <a:ext cx="431460" cy="611630"/>
            <a:chOff x="6055204" y="4369368"/>
            <a:chExt cx="545279" cy="773107"/>
          </a:xfrm>
        </p:grpSpPr>
        <p:sp>
          <p:nvSpPr>
            <p:cNvPr id="84" name="Google Shape;3438;p45">
              <a:extLst>
                <a:ext uri="{FF2B5EF4-FFF2-40B4-BE49-F238E27FC236}">
                  <a16:creationId xmlns:a16="http://schemas.microsoft.com/office/drawing/2014/main" id="{8B9EF472-A85F-481B-B795-DA9D2A0591F1}"/>
                </a:ext>
              </a:extLst>
            </p:cNvPr>
            <p:cNvSpPr/>
            <p:nvPr/>
          </p:nvSpPr>
          <p:spPr>
            <a:xfrm>
              <a:off x="6055204" y="4591716"/>
              <a:ext cx="257793" cy="151958"/>
            </a:xfrm>
            <a:custGeom>
              <a:avLst/>
              <a:gdLst/>
              <a:ahLst/>
              <a:cxnLst/>
              <a:rect l="l" t="t" r="r" b="b"/>
              <a:pathLst>
                <a:path w="7512" h="4428" extrusionOk="0">
                  <a:moveTo>
                    <a:pt x="2539" y="0"/>
                  </a:moveTo>
                  <a:cubicBezTo>
                    <a:pt x="1131" y="0"/>
                    <a:pt x="0" y="955"/>
                    <a:pt x="573" y="2673"/>
                  </a:cubicBezTo>
                  <a:cubicBezTo>
                    <a:pt x="981" y="3929"/>
                    <a:pt x="2197" y="4428"/>
                    <a:pt x="3532" y="4428"/>
                  </a:cubicBezTo>
                  <a:cubicBezTo>
                    <a:pt x="5035" y="4428"/>
                    <a:pt x="6689" y="3796"/>
                    <a:pt x="7511" y="2901"/>
                  </a:cubicBezTo>
                  <a:lnTo>
                    <a:pt x="7466" y="2810"/>
                  </a:lnTo>
                  <a:cubicBezTo>
                    <a:pt x="6507" y="1600"/>
                    <a:pt x="5001" y="596"/>
                    <a:pt x="3563" y="162"/>
                  </a:cubicBezTo>
                  <a:cubicBezTo>
                    <a:pt x="3218" y="53"/>
                    <a:pt x="2871" y="0"/>
                    <a:pt x="253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439;p45">
              <a:extLst>
                <a:ext uri="{FF2B5EF4-FFF2-40B4-BE49-F238E27FC236}">
                  <a16:creationId xmlns:a16="http://schemas.microsoft.com/office/drawing/2014/main" id="{B68050FA-D223-4EA6-8CA2-DF052EEE325E}"/>
                </a:ext>
              </a:extLst>
            </p:cNvPr>
            <p:cNvSpPr/>
            <p:nvPr/>
          </p:nvSpPr>
          <p:spPr>
            <a:xfrm>
              <a:off x="6081114" y="4369368"/>
              <a:ext cx="247120" cy="236551"/>
            </a:xfrm>
            <a:custGeom>
              <a:avLst/>
              <a:gdLst/>
              <a:ahLst/>
              <a:cxnLst/>
              <a:rect l="l" t="t" r="r" b="b"/>
              <a:pathLst>
                <a:path w="7201" h="6893" extrusionOk="0">
                  <a:moveTo>
                    <a:pt x="4723" y="0"/>
                  </a:moveTo>
                  <a:cubicBezTo>
                    <a:pt x="4407" y="0"/>
                    <a:pt x="4045" y="92"/>
                    <a:pt x="3629" y="296"/>
                  </a:cubicBezTo>
                  <a:cubicBezTo>
                    <a:pt x="0" y="2099"/>
                    <a:pt x="4451" y="5865"/>
                    <a:pt x="6232" y="6892"/>
                  </a:cubicBezTo>
                  <a:lnTo>
                    <a:pt x="6346" y="6892"/>
                  </a:lnTo>
                  <a:cubicBezTo>
                    <a:pt x="6791" y="5637"/>
                    <a:pt x="7201" y="0"/>
                    <a:pt x="4723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440;p45">
              <a:extLst>
                <a:ext uri="{FF2B5EF4-FFF2-40B4-BE49-F238E27FC236}">
                  <a16:creationId xmlns:a16="http://schemas.microsoft.com/office/drawing/2014/main" id="{37FFEF54-C475-449D-9627-DAB8E3F1268B}"/>
                </a:ext>
              </a:extLst>
            </p:cNvPr>
            <p:cNvSpPr/>
            <p:nvPr/>
          </p:nvSpPr>
          <p:spPr>
            <a:xfrm>
              <a:off x="6436720" y="4482413"/>
              <a:ext cx="163763" cy="309921"/>
            </a:xfrm>
            <a:custGeom>
              <a:avLst/>
              <a:gdLst/>
              <a:ahLst/>
              <a:cxnLst/>
              <a:rect l="l" t="t" r="r" b="b"/>
              <a:pathLst>
                <a:path w="4772" h="9031" extrusionOk="0">
                  <a:moveTo>
                    <a:pt x="2488" y="1"/>
                  </a:moveTo>
                  <a:cubicBezTo>
                    <a:pt x="2069" y="1"/>
                    <a:pt x="1625" y="199"/>
                    <a:pt x="1188" y="677"/>
                  </a:cubicBezTo>
                  <a:cubicBezTo>
                    <a:pt x="1" y="1955"/>
                    <a:pt x="663" y="4466"/>
                    <a:pt x="914" y="5972"/>
                  </a:cubicBezTo>
                  <a:cubicBezTo>
                    <a:pt x="1074" y="6908"/>
                    <a:pt x="1485" y="8026"/>
                    <a:pt x="914" y="8825"/>
                  </a:cubicBezTo>
                  <a:lnTo>
                    <a:pt x="1005" y="9031"/>
                  </a:lnTo>
                  <a:cubicBezTo>
                    <a:pt x="1736" y="8711"/>
                    <a:pt x="2352" y="8392"/>
                    <a:pt x="2877" y="7775"/>
                  </a:cubicBezTo>
                  <a:cubicBezTo>
                    <a:pt x="3972" y="6543"/>
                    <a:pt x="4771" y="4694"/>
                    <a:pt x="4726" y="3050"/>
                  </a:cubicBezTo>
                  <a:cubicBezTo>
                    <a:pt x="4726" y="1690"/>
                    <a:pt x="3713" y="1"/>
                    <a:pt x="24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441;p45">
              <a:extLst>
                <a:ext uri="{FF2B5EF4-FFF2-40B4-BE49-F238E27FC236}">
                  <a16:creationId xmlns:a16="http://schemas.microsoft.com/office/drawing/2014/main" id="{3CCFEB56-62E4-4777-A42E-E65E125C7767}"/>
                </a:ext>
              </a:extLst>
            </p:cNvPr>
            <p:cNvSpPr/>
            <p:nvPr/>
          </p:nvSpPr>
          <p:spPr>
            <a:xfrm>
              <a:off x="6229918" y="4464258"/>
              <a:ext cx="268740" cy="678217"/>
            </a:xfrm>
            <a:custGeom>
              <a:avLst/>
              <a:gdLst/>
              <a:ahLst/>
              <a:cxnLst/>
              <a:rect l="l" t="t" r="r" b="b"/>
              <a:pathLst>
                <a:path w="7831" h="19763" extrusionOk="0">
                  <a:moveTo>
                    <a:pt x="431" y="0"/>
                  </a:moveTo>
                  <a:cubicBezTo>
                    <a:pt x="224" y="0"/>
                    <a:pt x="0" y="176"/>
                    <a:pt x="69" y="452"/>
                  </a:cubicBezTo>
                  <a:cubicBezTo>
                    <a:pt x="1005" y="4264"/>
                    <a:pt x="3562" y="7231"/>
                    <a:pt x="5388" y="10632"/>
                  </a:cubicBezTo>
                  <a:cubicBezTo>
                    <a:pt x="6940" y="13463"/>
                    <a:pt x="7259" y="16772"/>
                    <a:pt x="6346" y="19763"/>
                  </a:cubicBezTo>
                  <a:lnTo>
                    <a:pt x="7077" y="19763"/>
                  </a:lnTo>
                  <a:cubicBezTo>
                    <a:pt x="7830" y="17229"/>
                    <a:pt x="7739" y="14444"/>
                    <a:pt x="6780" y="11933"/>
                  </a:cubicBezTo>
                  <a:cubicBezTo>
                    <a:pt x="5182" y="7779"/>
                    <a:pt x="1827" y="4652"/>
                    <a:pt x="731" y="247"/>
                  </a:cubicBezTo>
                  <a:cubicBezTo>
                    <a:pt x="695" y="76"/>
                    <a:pt x="567" y="0"/>
                    <a:pt x="43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442;p45">
              <a:extLst>
                <a:ext uri="{FF2B5EF4-FFF2-40B4-BE49-F238E27FC236}">
                  <a16:creationId xmlns:a16="http://schemas.microsoft.com/office/drawing/2014/main" id="{9D260030-23CC-46D0-BF1D-D2330FEDF0AF}"/>
                </a:ext>
              </a:extLst>
            </p:cNvPr>
            <p:cNvSpPr/>
            <p:nvPr/>
          </p:nvSpPr>
          <p:spPr>
            <a:xfrm>
              <a:off x="6410261" y="4586397"/>
              <a:ext cx="136172" cy="239914"/>
            </a:xfrm>
            <a:custGeom>
              <a:avLst/>
              <a:gdLst/>
              <a:ahLst/>
              <a:cxnLst/>
              <a:rect l="l" t="t" r="r" b="b"/>
              <a:pathLst>
                <a:path w="3968" h="6991" extrusionOk="0">
                  <a:moveTo>
                    <a:pt x="3236" y="1"/>
                  </a:moveTo>
                  <a:cubicBezTo>
                    <a:pt x="3034" y="1"/>
                    <a:pt x="2817" y="171"/>
                    <a:pt x="2872" y="431"/>
                  </a:cubicBezTo>
                  <a:cubicBezTo>
                    <a:pt x="3214" y="2166"/>
                    <a:pt x="2438" y="5795"/>
                    <a:pt x="407" y="6297"/>
                  </a:cubicBezTo>
                  <a:cubicBezTo>
                    <a:pt x="1" y="6404"/>
                    <a:pt x="135" y="6991"/>
                    <a:pt x="509" y="6991"/>
                  </a:cubicBezTo>
                  <a:cubicBezTo>
                    <a:pt x="535" y="6991"/>
                    <a:pt x="561" y="6988"/>
                    <a:pt x="589" y="6982"/>
                  </a:cubicBezTo>
                  <a:cubicBezTo>
                    <a:pt x="3032" y="6366"/>
                    <a:pt x="3967" y="2371"/>
                    <a:pt x="3534" y="249"/>
                  </a:cubicBezTo>
                  <a:cubicBezTo>
                    <a:pt x="3497" y="76"/>
                    <a:pt x="3370" y="1"/>
                    <a:pt x="3236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443;p45">
              <a:extLst>
                <a:ext uri="{FF2B5EF4-FFF2-40B4-BE49-F238E27FC236}">
                  <a16:creationId xmlns:a16="http://schemas.microsoft.com/office/drawing/2014/main" id="{021298DA-569C-477A-908A-9B4C9C79219C}"/>
                </a:ext>
              </a:extLst>
            </p:cNvPr>
            <p:cNvSpPr/>
            <p:nvPr/>
          </p:nvSpPr>
          <p:spPr>
            <a:xfrm>
              <a:off x="6161316" y="4668349"/>
              <a:ext cx="190325" cy="42622"/>
            </a:xfrm>
            <a:custGeom>
              <a:avLst/>
              <a:gdLst/>
              <a:ahLst/>
              <a:cxnLst/>
              <a:rect l="l" t="t" r="r" b="b"/>
              <a:pathLst>
                <a:path w="5546" h="1242" extrusionOk="0">
                  <a:moveTo>
                    <a:pt x="5031" y="1"/>
                  </a:moveTo>
                  <a:cubicBezTo>
                    <a:pt x="4974" y="1"/>
                    <a:pt x="4914" y="16"/>
                    <a:pt x="4853" y="52"/>
                  </a:cubicBezTo>
                  <a:cubicBezTo>
                    <a:pt x="4229" y="407"/>
                    <a:pt x="3554" y="544"/>
                    <a:pt x="2868" y="544"/>
                  </a:cubicBezTo>
                  <a:cubicBezTo>
                    <a:pt x="2101" y="544"/>
                    <a:pt x="1320" y="372"/>
                    <a:pt x="585" y="143"/>
                  </a:cubicBezTo>
                  <a:cubicBezTo>
                    <a:pt x="551" y="134"/>
                    <a:pt x="518" y="130"/>
                    <a:pt x="487" y="130"/>
                  </a:cubicBezTo>
                  <a:cubicBezTo>
                    <a:pt x="126" y="130"/>
                    <a:pt x="1" y="702"/>
                    <a:pt x="379" y="828"/>
                  </a:cubicBezTo>
                  <a:cubicBezTo>
                    <a:pt x="1185" y="1070"/>
                    <a:pt x="2031" y="1242"/>
                    <a:pt x="2863" y="1242"/>
                  </a:cubicBezTo>
                  <a:cubicBezTo>
                    <a:pt x="3680" y="1242"/>
                    <a:pt x="4483" y="1075"/>
                    <a:pt x="5218" y="645"/>
                  </a:cubicBezTo>
                  <a:cubicBezTo>
                    <a:pt x="5546" y="453"/>
                    <a:pt x="5337" y="1"/>
                    <a:pt x="5031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F768CD-8400-C347-9C67-74D009DA9591}"/>
              </a:ext>
            </a:extLst>
          </p:cNvPr>
          <p:cNvGrpSpPr/>
          <p:nvPr/>
        </p:nvGrpSpPr>
        <p:grpSpPr>
          <a:xfrm>
            <a:off x="1963761" y="1737364"/>
            <a:ext cx="5059232" cy="3187084"/>
            <a:chOff x="1750926" y="1629088"/>
            <a:chExt cx="5059232" cy="318708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FD7F3C1-D856-B843-BA85-8ECFAFCCD6CA}"/>
                </a:ext>
              </a:extLst>
            </p:cNvPr>
            <p:cNvGrpSpPr/>
            <p:nvPr/>
          </p:nvGrpSpPr>
          <p:grpSpPr>
            <a:xfrm>
              <a:off x="1750926" y="1629088"/>
              <a:ext cx="5059232" cy="3187084"/>
              <a:chOff x="1750926" y="1629088"/>
              <a:chExt cx="5059232" cy="3187084"/>
            </a:xfrm>
          </p:grpSpPr>
          <p:grpSp>
            <p:nvGrpSpPr>
              <p:cNvPr id="3696" name="Google Shape;3696;p49"/>
              <p:cNvGrpSpPr/>
              <p:nvPr/>
            </p:nvGrpSpPr>
            <p:grpSpPr>
              <a:xfrm rot="4028308" flipH="1">
                <a:off x="5605174" y="2422274"/>
                <a:ext cx="978438" cy="776695"/>
                <a:chOff x="8757948" y="1920174"/>
                <a:chExt cx="1090443" cy="865316"/>
              </a:xfrm>
            </p:grpSpPr>
            <p:sp>
              <p:nvSpPr>
                <p:cNvPr id="3697" name="Google Shape;3697;p49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8" name="Google Shape;3698;p49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9" name="Google Shape;3699;p49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0" name="Google Shape;3700;p49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1" name="Google Shape;3701;p49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2" name="Google Shape;3702;p49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3" name="Google Shape;3703;p49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4" name="Google Shape;3704;p49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5" name="Google Shape;3705;p49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6" name="Google Shape;3706;p49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7" name="Google Shape;3707;p49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8" name="Google Shape;3708;p49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9" name="Google Shape;3709;p49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0" name="Google Shape;3710;p49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1" name="Google Shape;3711;p49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2" name="Google Shape;3712;p49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3" name="Google Shape;3713;p49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4" name="Google Shape;3714;p49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5" name="Google Shape;3715;p49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6" name="Google Shape;3716;p49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7" name="Google Shape;3717;p49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8" name="Google Shape;3718;p49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19" name="Google Shape;3719;p49"/>
              <p:cNvGrpSpPr/>
              <p:nvPr/>
            </p:nvGrpSpPr>
            <p:grpSpPr>
              <a:xfrm rot="8446212">
                <a:off x="5973243" y="3911764"/>
                <a:ext cx="431442" cy="611646"/>
                <a:chOff x="6055204" y="4369368"/>
                <a:chExt cx="545279" cy="773107"/>
              </a:xfrm>
            </p:grpSpPr>
            <p:sp>
              <p:nvSpPr>
                <p:cNvPr id="3720" name="Google Shape;3720;p49"/>
                <p:cNvSpPr/>
                <p:nvPr/>
              </p:nvSpPr>
              <p:spPr>
                <a:xfrm>
                  <a:off x="6055204" y="4591716"/>
                  <a:ext cx="257793" cy="151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2" h="4428" extrusionOk="0">
                      <a:moveTo>
                        <a:pt x="2539" y="0"/>
                      </a:moveTo>
                      <a:cubicBezTo>
                        <a:pt x="1131" y="0"/>
                        <a:pt x="0" y="955"/>
                        <a:pt x="573" y="2673"/>
                      </a:cubicBezTo>
                      <a:cubicBezTo>
                        <a:pt x="981" y="3929"/>
                        <a:pt x="2197" y="4428"/>
                        <a:pt x="3532" y="4428"/>
                      </a:cubicBezTo>
                      <a:cubicBezTo>
                        <a:pt x="5035" y="4428"/>
                        <a:pt x="6689" y="3796"/>
                        <a:pt x="7511" y="2901"/>
                      </a:cubicBezTo>
                      <a:lnTo>
                        <a:pt x="7466" y="2810"/>
                      </a:lnTo>
                      <a:cubicBezTo>
                        <a:pt x="6507" y="1600"/>
                        <a:pt x="5001" y="596"/>
                        <a:pt x="3563" y="162"/>
                      </a:cubicBezTo>
                      <a:cubicBezTo>
                        <a:pt x="3218" y="53"/>
                        <a:pt x="2871" y="0"/>
                        <a:pt x="2539" y="0"/>
                      </a:cubicBezTo>
                      <a:close/>
                    </a:path>
                  </a:pathLst>
                </a:custGeom>
                <a:solidFill>
                  <a:srgbClr val="459B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1" name="Google Shape;3721;p49"/>
                <p:cNvSpPr/>
                <p:nvPr/>
              </p:nvSpPr>
              <p:spPr>
                <a:xfrm>
                  <a:off x="6081114" y="4369368"/>
                  <a:ext cx="247120" cy="236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1" h="6893" extrusionOk="0">
                      <a:moveTo>
                        <a:pt x="4723" y="0"/>
                      </a:moveTo>
                      <a:cubicBezTo>
                        <a:pt x="4407" y="0"/>
                        <a:pt x="4045" y="92"/>
                        <a:pt x="3629" y="296"/>
                      </a:cubicBezTo>
                      <a:cubicBezTo>
                        <a:pt x="0" y="2099"/>
                        <a:pt x="4451" y="5865"/>
                        <a:pt x="6232" y="6892"/>
                      </a:cubicBezTo>
                      <a:lnTo>
                        <a:pt x="6346" y="6892"/>
                      </a:lnTo>
                      <a:cubicBezTo>
                        <a:pt x="6791" y="5637"/>
                        <a:pt x="7201" y="0"/>
                        <a:pt x="4723" y="0"/>
                      </a:cubicBezTo>
                      <a:close/>
                    </a:path>
                  </a:pathLst>
                </a:custGeom>
                <a:solidFill>
                  <a:srgbClr val="459B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2" name="Google Shape;3722;p49"/>
                <p:cNvSpPr/>
                <p:nvPr/>
              </p:nvSpPr>
              <p:spPr>
                <a:xfrm>
                  <a:off x="6436720" y="4482413"/>
                  <a:ext cx="163763" cy="309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2" h="9031" extrusionOk="0">
                      <a:moveTo>
                        <a:pt x="2488" y="1"/>
                      </a:moveTo>
                      <a:cubicBezTo>
                        <a:pt x="2069" y="1"/>
                        <a:pt x="1625" y="199"/>
                        <a:pt x="1188" y="677"/>
                      </a:cubicBezTo>
                      <a:cubicBezTo>
                        <a:pt x="1" y="1955"/>
                        <a:pt x="663" y="4466"/>
                        <a:pt x="914" y="5972"/>
                      </a:cubicBezTo>
                      <a:cubicBezTo>
                        <a:pt x="1074" y="6908"/>
                        <a:pt x="1485" y="8026"/>
                        <a:pt x="914" y="8825"/>
                      </a:cubicBezTo>
                      <a:lnTo>
                        <a:pt x="1005" y="9031"/>
                      </a:lnTo>
                      <a:cubicBezTo>
                        <a:pt x="1736" y="8711"/>
                        <a:pt x="2352" y="8392"/>
                        <a:pt x="2877" y="7775"/>
                      </a:cubicBezTo>
                      <a:cubicBezTo>
                        <a:pt x="3972" y="6543"/>
                        <a:pt x="4771" y="4694"/>
                        <a:pt x="4726" y="3050"/>
                      </a:cubicBezTo>
                      <a:cubicBezTo>
                        <a:pt x="4726" y="1690"/>
                        <a:pt x="3713" y="1"/>
                        <a:pt x="2488" y="1"/>
                      </a:cubicBezTo>
                      <a:close/>
                    </a:path>
                  </a:pathLst>
                </a:custGeom>
                <a:solidFill>
                  <a:srgbClr val="459B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3" name="Google Shape;3723;p49"/>
                <p:cNvSpPr/>
                <p:nvPr/>
              </p:nvSpPr>
              <p:spPr>
                <a:xfrm>
                  <a:off x="6229918" y="4464258"/>
                  <a:ext cx="268740" cy="678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1" h="19763" extrusionOk="0">
                      <a:moveTo>
                        <a:pt x="431" y="0"/>
                      </a:moveTo>
                      <a:cubicBezTo>
                        <a:pt x="224" y="0"/>
                        <a:pt x="0" y="176"/>
                        <a:pt x="69" y="452"/>
                      </a:cubicBezTo>
                      <a:cubicBezTo>
                        <a:pt x="1005" y="4264"/>
                        <a:pt x="3562" y="7231"/>
                        <a:pt x="5388" y="10632"/>
                      </a:cubicBezTo>
                      <a:cubicBezTo>
                        <a:pt x="6940" y="13463"/>
                        <a:pt x="7259" y="16772"/>
                        <a:pt x="6346" y="19763"/>
                      </a:cubicBezTo>
                      <a:lnTo>
                        <a:pt x="7077" y="19763"/>
                      </a:lnTo>
                      <a:cubicBezTo>
                        <a:pt x="7830" y="17229"/>
                        <a:pt x="7739" y="14444"/>
                        <a:pt x="6780" y="11933"/>
                      </a:cubicBezTo>
                      <a:cubicBezTo>
                        <a:pt x="5182" y="7779"/>
                        <a:pt x="1827" y="4652"/>
                        <a:pt x="731" y="247"/>
                      </a:cubicBezTo>
                      <a:cubicBezTo>
                        <a:pt x="695" y="76"/>
                        <a:pt x="567" y="0"/>
                        <a:pt x="431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4" name="Google Shape;3724;p49"/>
                <p:cNvSpPr/>
                <p:nvPr/>
              </p:nvSpPr>
              <p:spPr>
                <a:xfrm>
                  <a:off x="6410261" y="4586397"/>
                  <a:ext cx="136172" cy="239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8" h="6991" extrusionOk="0">
                      <a:moveTo>
                        <a:pt x="3236" y="1"/>
                      </a:moveTo>
                      <a:cubicBezTo>
                        <a:pt x="3034" y="1"/>
                        <a:pt x="2817" y="171"/>
                        <a:pt x="2872" y="431"/>
                      </a:cubicBezTo>
                      <a:cubicBezTo>
                        <a:pt x="3214" y="2166"/>
                        <a:pt x="2438" y="5795"/>
                        <a:pt x="407" y="6297"/>
                      </a:cubicBezTo>
                      <a:cubicBezTo>
                        <a:pt x="1" y="6404"/>
                        <a:pt x="135" y="6991"/>
                        <a:pt x="509" y="6991"/>
                      </a:cubicBezTo>
                      <a:cubicBezTo>
                        <a:pt x="535" y="6991"/>
                        <a:pt x="561" y="6988"/>
                        <a:pt x="589" y="6982"/>
                      </a:cubicBezTo>
                      <a:cubicBezTo>
                        <a:pt x="3032" y="6366"/>
                        <a:pt x="3967" y="2371"/>
                        <a:pt x="3534" y="249"/>
                      </a:cubicBezTo>
                      <a:cubicBezTo>
                        <a:pt x="3497" y="76"/>
                        <a:pt x="3370" y="1"/>
                        <a:pt x="3236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5" name="Google Shape;3725;p49"/>
                <p:cNvSpPr/>
                <p:nvPr/>
              </p:nvSpPr>
              <p:spPr>
                <a:xfrm>
                  <a:off x="6161316" y="4668349"/>
                  <a:ext cx="190325" cy="42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1242" extrusionOk="0">
                      <a:moveTo>
                        <a:pt x="5031" y="1"/>
                      </a:moveTo>
                      <a:cubicBezTo>
                        <a:pt x="4974" y="1"/>
                        <a:pt x="4914" y="16"/>
                        <a:pt x="4853" y="52"/>
                      </a:cubicBezTo>
                      <a:cubicBezTo>
                        <a:pt x="4229" y="407"/>
                        <a:pt x="3554" y="544"/>
                        <a:pt x="2868" y="544"/>
                      </a:cubicBezTo>
                      <a:cubicBezTo>
                        <a:pt x="2101" y="544"/>
                        <a:pt x="1320" y="372"/>
                        <a:pt x="585" y="143"/>
                      </a:cubicBezTo>
                      <a:cubicBezTo>
                        <a:pt x="551" y="134"/>
                        <a:pt x="518" y="130"/>
                        <a:pt x="487" y="130"/>
                      </a:cubicBezTo>
                      <a:cubicBezTo>
                        <a:pt x="126" y="130"/>
                        <a:pt x="1" y="702"/>
                        <a:pt x="379" y="828"/>
                      </a:cubicBezTo>
                      <a:cubicBezTo>
                        <a:pt x="1185" y="1070"/>
                        <a:pt x="2031" y="1242"/>
                        <a:pt x="2863" y="1242"/>
                      </a:cubicBezTo>
                      <a:cubicBezTo>
                        <a:pt x="3680" y="1242"/>
                        <a:pt x="4483" y="1075"/>
                        <a:pt x="5218" y="645"/>
                      </a:cubicBezTo>
                      <a:cubicBezTo>
                        <a:pt x="5546" y="453"/>
                        <a:pt x="5337" y="1"/>
                        <a:pt x="5031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26" name="Google Shape;3726;p49"/>
              <p:cNvGrpSpPr/>
              <p:nvPr/>
            </p:nvGrpSpPr>
            <p:grpSpPr>
              <a:xfrm rot="5614324">
                <a:off x="5725247" y="3067097"/>
                <a:ext cx="1225334" cy="944489"/>
                <a:chOff x="5913226" y="4077344"/>
                <a:chExt cx="914289" cy="694967"/>
              </a:xfrm>
            </p:grpSpPr>
            <p:sp>
              <p:nvSpPr>
                <p:cNvPr id="3727" name="Google Shape;3727;p49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8" name="Google Shape;3728;p49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9" name="Google Shape;3729;p49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0" name="Google Shape;3730;p49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1" name="Google Shape;3731;p49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2" name="Google Shape;3732;p49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3" name="Google Shape;3733;p49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34" name="Google Shape;3734;p49"/>
              <p:cNvGrpSpPr/>
              <p:nvPr/>
            </p:nvGrpSpPr>
            <p:grpSpPr>
              <a:xfrm rot="398292" flipH="1">
                <a:off x="1750926" y="3519057"/>
                <a:ext cx="1766403" cy="973008"/>
                <a:chOff x="80379" y="2974904"/>
                <a:chExt cx="1766396" cy="973004"/>
              </a:xfrm>
            </p:grpSpPr>
            <p:sp>
              <p:nvSpPr>
                <p:cNvPr id="3735" name="Google Shape;3735;p49"/>
                <p:cNvSpPr/>
                <p:nvPr/>
              </p:nvSpPr>
              <p:spPr>
                <a:xfrm flipH="1">
                  <a:off x="80385" y="2974904"/>
                  <a:ext cx="1766390" cy="973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72" h="28353" extrusionOk="0">
                      <a:moveTo>
                        <a:pt x="15357" y="1"/>
                      </a:moveTo>
                      <a:cubicBezTo>
                        <a:pt x="9974" y="1"/>
                        <a:pt x="4681" y="665"/>
                        <a:pt x="1" y="2034"/>
                      </a:cubicBezTo>
                      <a:cubicBezTo>
                        <a:pt x="8058" y="10662"/>
                        <a:pt x="11938" y="20385"/>
                        <a:pt x="24173" y="24836"/>
                      </a:cubicBezTo>
                      <a:cubicBezTo>
                        <a:pt x="29410" y="26673"/>
                        <a:pt x="35752" y="28352"/>
                        <a:pt x="42537" y="28352"/>
                      </a:cubicBezTo>
                      <a:cubicBezTo>
                        <a:pt x="45451" y="28352"/>
                        <a:pt x="48447" y="28042"/>
                        <a:pt x="51472" y="27302"/>
                      </a:cubicBezTo>
                      <a:lnTo>
                        <a:pt x="51472" y="14268"/>
                      </a:lnTo>
                      <a:cubicBezTo>
                        <a:pt x="47797" y="10023"/>
                        <a:pt x="43734" y="6508"/>
                        <a:pt x="37526" y="3974"/>
                      </a:cubicBezTo>
                      <a:cubicBezTo>
                        <a:pt x="30977" y="1366"/>
                        <a:pt x="23074" y="1"/>
                        <a:pt x="153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6" name="Google Shape;3736;p49"/>
                <p:cNvSpPr/>
                <p:nvPr/>
              </p:nvSpPr>
              <p:spPr>
                <a:xfrm flipH="1">
                  <a:off x="80379" y="3137607"/>
                  <a:ext cx="1516319" cy="632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85" h="18430" extrusionOk="0">
                      <a:moveTo>
                        <a:pt x="508" y="1"/>
                      </a:moveTo>
                      <a:cubicBezTo>
                        <a:pt x="134" y="1"/>
                        <a:pt x="0" y="587"/>
                        <a:pt x="406" y="694"/>
                      </a:cubicBezTo>
                      <a:cubicBezTo>
                        <a:pt x="9308" y="2817"/>
                        <a:pt x="17274" y="7587"/>
                        <a:pt x="25377" y="11650"/>
                      </a:cubicBezTo>
                      <a:cubicBezTo>
                        <a:pt x="31311" y="14640"/>
                        <a:pt x="37588" y="17448"/>
                        <a:pt x="44185" y="18429"/>
                      </a:cubicBezTo>
                      <a:lnTo>
                        <a:pt x="44185" y="17722"/>
                      </a:lnTo>
                      <a:cubicBezTo>
                        <a:pt x="37429" y="16694"/>
                        <a:pt x="31015" y="13727"/>
                        <a:pt x="24943" y="10669"/>
                      </a:cubicBezTo>
                      <a:cubicBezTo>
                        <a:pt x="17046" y="6674"/>
                        <a:pt x="9262" y="2086"/>
                        <a:pt x="589" y="9"/>
                      </a:cubicBezTo>
                      <a:cubicBezTo>
                        <a:pt x="561" y="3"/>
                        <a:pt x="534" y="1"/>
                        <a:pt x="50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7" name="Google Shape;3737;p49"/>
                <p:cNvSpPr/>
                <p:nvPr/>
              </p:nvSpPr>
              <p:spPr>
                <a:xfrm flipH="1">
                  <a:off x="1102584" y="3328245"/>
                  <a:ext cx="21174" cy="18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526" extrusionOk="0">
                      <a:moveTo>
                        <a:pt x="617" y="1"/>
                      </a:moveTo>
                      <a:lnTo>
                        <a:pt x="617" y="1"/>
                      </a:lnTo>
                      <a:cubicBezTo>
                        <a:pt x="411" y="24"/>
                        <a:pt x="206" y="24"/>
                        <a:pt x="1" y="24"/>
                      </a:cubicBezTo>
                      <a:cubicBezTo>
                        <a:pt x="115" y="206"/>
                        <a:pt x="206" y="366"/>
                        <a:pt x="297" y="526"/>
                      </a:cubicBezTo>
                      <a:cubicBezTo>
                        <a:pt x="411" y="366"/>
                        <a:pt x="503" y="183"/>
                        <a:pt x="617" y="1"/>
                      </a:cubicBezTo>
                      <a:close/>
                    </a:path>
                  </a:pathLst>
                </a:custGeom>
                <a:solidFill>
                  <a:srgbClr val="459B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8" name="Google Shape;3738;p49"/>
                <p:cNvSpPr/>
                <p:nvPr/>
              </p:nvSpPr>
              <p:spPr>
                <a:xfrm flipH="1">
                  <a:off x="1088487" y="3081359"/>
                  <a:ext cx="372894" cy="291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6" h="8495" extrusionOk="0">
                      <a:moveTo>
                        <a:pt x="5735" y="0"/>
                      </a:moveTo>
                      <a:cubicBezTo>
                        <a:pt x="5479" y="0"/>
                        <a:pt x="5232" y="248"/>
                        <a:pt x="5410" y="507"/>
                      </a:cubicBezTo>
                      <a:cubicBezTo>
                        <a:pt x="7031" y="2653"/>
                        <a:pt x="8515" y="4889"/>
                        <a:pt x="9839" y="7218"/>
                      </a:cubicBezTo>
                      <a:cubicBezTo>
                        <a:pt x="10044" y="7218"/>
                        <a:pt x="10249" y="7218"/>
                        <a:pt x="10455" y="7195"/>
                      </a:cubicBezTo>
                      <a:lnTo>
                        <a:pt x="10455" y="7195"/>
                      </a:lnTo>
                      <a:cubicBezTo>
                        <a:pt x="10341" y="7377"/>
                        <a:pt x="10249" y="7560"/>
                        <a:pt x="10135" y="7720"/>
                      </a:cubicBezTo>
                      <a:cubicBezTo>
                        <a:pt x="10044" y="7560"/>
                        <a:pt x="9953" y="7400"/>
                        <a:pt x="9839" y="7218"/>
                      </a:cubicBezTo>
                      <a:cubicBezTo>
                        <a:pt x="7139" y="7316"/>
                        <a:pt x="4440" y="7806"/>
                        <a:pt x="1726" y="7806"/>
                      </a:cubicBezTo>
                      <a:cubicBezTo>
                        <a:pt x="1296" y="7806"/>
                        <a:pt x="865" y="7793"/>
                        <a:pt x="435" y="7765"/>
                      </a:cubicBezTo>
                      <a:cubicBezTo>
                        <a:pt x="427" y="7765"/>
                        <a:pt x="420" y="7765"/>
                        <a:pt x="414" y="7765"/>
                      </a:cubicBezTo>
                      <a:cubicBezTo>
                        <a:pt x="1" y="7765"/>
                        <a:pt x="8" y="8428"/>
                        <a:pt x="435" y="8450"/>
                      </a:cubicBezTo>
                      <a:cubicBezTo>
                        <a:pt x="886" y="8481"/>
                        <a:pt x="1337" y="8494"/>
                        <a:pt x="1787" y="8494"/>
                      </a:cubicBezTo>
                      <a:cubicBezTo>
                        <a:pt x="4681" y="8494"/>
                        <a:pt x="7551" y="7942"/>
                        <a:pt x="10455" y="7902"/>
                      </a:cubicBezTo>
                      <a:cubicBezTo>
                        <a:pt x="10706" y="7902"/>
                        <a:pt x="10866" y="7606"/>
                        <a:pt x="10752" y="7377"/>
                      </a:cubicBezTo>
                      <a:cubicBezTo>
                        <a:pt x="9336" y="4867"/>
                        <a:pt x="7739" y="2470"/>
                        <a:pt x="6027" y="142"/>
                      </a:cubicBezTo>
                      <a:cubicBezTo>
                        <a:pt x="5947" y="42"/>
                        <a:pt x="5840" y="0"/>
                        <a:pt x="57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9" name="Google Shape;3739;p49"/>
                <p:cNvSpPr/>
                <p:nvPr/>
              </p:nvSpPr>
              <p:spPr>
                <a:xfrm flipH="1">
                  <a:off x="859757" y="3166984"/>
                  <a:ext cx="432229" cy="365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5" h="10656" extrusionOk="0">
                      <a:moveTo>
                        <a:pt x="9113" y="1"/>
                      </a:moveTo>
                      <a:cubicBezTo>
                        <a:pt x="8896" y="1"/>
                        <a:pt x="8687" y="171"/>
                        <a:pt x="8783" y="431"/>
                      </a:cubicBezTo>
                      <a:cubicBezTo>
                        <a:pt x="9787" y="3011"/>
                        <a:pt x="10244" y="5773"/>
                        <a:pt x="11636" y="8169"/>
                      </a:cubicBezTo>
                      <a:cubicBezTo>
                        <a:pt x="11796" y="8146"/>
                        <a:pt x="11933" y="8101"/>
                        <a:pt x="12093" y="8055"/>
                      </a:cubicBezTo>
                      <a:lnTo>
                        <a:pt x="12093" y="8055"/>
                      </a:lnTo>
                      <a:cubicBezTo>
                        <a:pt x="12024" y="8238"/>
                        <a:pt x="11956" y="8397"/>
                        <a:pt x="11887" y="8580"/>
                      </a:cubicBezTo>
                      <a:cubicBezTo>
                        <a:pt x="11796" y="8443"/>
                        <a:pt x="11727" y="8306"/>
                        <a:pt x="11636" y="8169"/>
                      </a:cubicBezTo>
                      <a:cubicBezTo>
                        <a:pt x="8846" y="8912"/>
                        <a:pt x="5826" y="9957"/>
                        <a:pt x="2873" y="9957"/>
                      </a:cubicBezTo>
                      <a:cubicBezTo>
                        <a:pt x="2105" y="9957"/>
                        <a:pt x="1342" y="9886"/>
                        <a:pt x="589" y="9721"/>
                      </a:cubicBezTo>
                      <a:cubicBezTo>
                        <a:pt x="561" y="9715"/>
                        <a:pt x="534" y="9713"/>
                        <a:pt x="508" y="9713"/>
                      </a:cubicBezTo>
                      <a:cubicBezTo>
                        <a:pt x="134" y="9713"/>
                        <a:pt x="0" y="10299"/>
                        <a:pt x="406" y="10406"/>
                      </a:cubicBezTo>
                      <a:cubicBezTo>
                        <a:pt x="1203" y="10581"/>
                        <a:pt x="2008" y="10656"/>
                        <a:pt x="2816" y="10656"/>
                      </a:cubicBezTo>
                      <a:cubicBezTo>
                        <a:pt x="6015" y="10656"/>
                        <a:pt x="9269" y="9487"/>
                        <a:pt x="12275" y="8740"/>
                      </a:cubicBezTo>
                      <a:cubicBezTo>
                        <a:pt x="12481" y="8671"/>
                        <a:pt x="12595" y="8397"/>
                        <a:pt x="12481" y="8215"/>
                      </a:cubicBezTo>
                      <a:cubicBezTo>
                        <a:pt x="10928" y="5773"/>
                        <a:pt x="10495" y="2919"/>
                        <a:pt x="9468" y="249"/>
                      </a:cubicBezTo>
                      <a:cubicBezTo>
                        <a:pt x="9404" y="76"/>
                        <a:pt x="9257" y="1"/>
                        <a:pt x="911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0" name="Google Shape;3740;p49"/>
                <p:cNvSpPr/>
                <p:nvPr/>
              </p:nvSpPr>
              <p:spPr>
                <a:xfrm flipH="1">
                  <a:off x="515100" y="3252161"/>
                  <a:ext cx="471660" cy="45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4" h="13202" extrusionOk="0">
                      <a:moveTo>
                        <a:pt x="7486" y="1"/>
                      </a:moveTo>
                      <a:cubicBezTo>
                        <a:pt x="7259" y="1"/>
                        <a:pt x="7023" y="249"/>
                        <a:pt x="7147" y="529"/>
                      </a:cubicBezTo>
                      <a:cubicBezTo>
                        <a:pt x="8768" y="3930"/>
                        <a:pt x="10799" y="7102"/>
                        <a:pt x="12717" y="10344"/>
                      </a:cubicBezTo>
                      <a:cubicBezTo>
                        <a:pt x="12899" y="10321"/>
                        <a:pt x="13105" y="10298"/>
                        <a:pt x="13287" y="10298"/>
                      </a:cubicBezTo>
                      <a:cubicBezTo>
                        <a:pt x="13196" y="10458"/>
                        <a:pt x="13105" y="10640"/>
                        <a:pt x="12991" y="10823"/>
                      </a:cubicBezTo>
                      <a:cubicBezTo>
                        <a:pt x="12899" y="10663"/>
                        <a:pt x="12808" y="10503"/>
                        <a:pt x="12717" y="10344"/>
                      </a:cubicBezTo>
                      <a:cubicBezTo>
                        <a:pt x="8562" y="10732"/>
                        <a:pt x="4545" y="11941"/>
                        <a:pt x="414" y="12535"/>
                      </a:cubicBezTo>
                      <a:cubicBezTo>
                        <a:pt x="1" y="12578"/>
                        <a:pt x="147" y="13201"/>
                        <a:pt x="536" y="13201"/>
                      </a:cubicBezTo>
                      <a:cubicBezTo>
                        <a:pt x="556" y="13201"/>
                        <a:pt x="576" y="13200"/>
                        <a:pt x="596" y="13197"/>
                      </a:cubicBezTo>
                      <a:cubicBezTo>
                        <a:pt x="4865" y="12603"/>
                        <a:pt x="8996" y="11302"/>
                        <a:pt x="13287" y="10983"/>
                      </a:cubicBezTo>
                      <a:cubicBezTo>
                        <a:pt x="13561" y="10960"/>
                        <a:pt x="13744" y="10709"/>
                        <a:pt x="13584" y="10458"/>
                      </a:cubicBezTo>
                      <a:cubicBezTo>
                        <a:pt x="11598" y="7057"/>
                        <a:pt x="9430" y="3747"/>
                        <a:pt x="7764" y="186"/>
                      </a:cubicBezTo>
                      <a:cubicBezTo>
                        <a:pt x="7698" y="55"/>
                        <a:pt x="7593" y="1"/>
                        <a:pt x="748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1" name="Google Shape;3741;p49"/>
                <p:cNvSpPr/>
                <p:nvPr/>
              </p:nvSpPr>
              <p:spPr>
                <a:xfrm flipH="1">
                  <a:off x="218991" y="3719919"/>
                  <a:ext cx="18840" cy="20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594" extrusionOk="0">
                      <a:moveTo>
                        <a:pt x="549" y="0"/>
                      </a:moveTo>
                      <a:lnTo>
                        <a:pt x="549" y="0"/>
                      </a:lnTo>
                      <a:cubicBezTo>
                        <a:pt x="366" y="69"/>
                        <a:pt x="184" y="114"/>
                        <a:pt x="1" y="183"/>
                      </a:cubicBezTo>
                      <a:cubicBezTo>
                        <a:pt x="138" y="320"/>
                        <a:pt x="252" y="457"/>
                        <a:pt x="389" y="594"/>
                      </a:cubicBezTo>
                      <a:cubicBezTo>
                        <a:pt x="457" y="388"/>
                        <a:pt x="503" y="206"/>
                        <a:pt x="549" y="0"/>
                      </a:cubicBezTo>
                      <a:close/>
                    </a:path>
                  </a:pathLst>
                </a:custGeom>
                <a:solidFill>
                  <a:srgbClr val="459B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2" name="Google Shape;3742;p49"/>
                <p:cNvSpPr/>
                <p:nvPr/>
              </p:nvSpPr>
              <p:spPr>
                <a:xfrm flipH="1">
                  <a:off x="200984" y="3415310"/>
                  <a:ext cx="459031" cy="452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6" h="13200" extrusionOk="0">
                      <a:moveTo>
                        <a:pt x="7388" y="1"/>
                      </a:moveTo>
                      <a:cubicBezTo>
                        <a:pt x="7137" y="1"/>
                        <a:pt x="6901" y="245"/>
                        <a:pt x="7076" y="499"/>
                      </a:cubicBezTo>
                      <a:cubicBezTo>
                        <a:pt x="9153" y="3170"/>
                        <a:pt x="9975" y="6594"/>
                        <a:pt x="12303" y="9059"/>
                      </a:cubicBezTo>
                      <a:cubicBezTo>
                        <a:pt x="12486" y="8990"/>
                        <a:pt x="12668" y="8945"/>
                        <a:pt x="12851" y="8876"/>
                      </a:cubicBezTo>
                      <a:lnTo>
                        <a:pt x="12851" y="8876"/>
                      </a:lnTo>
                      <a:cubicBezTo>
                        <a:pt x="12805" y="9082"/>
                        <a:pt x="12759" y="9264"/>
                        <a:pt x="12691" y="9470"/>
                      </a:cubicBezTo>
                      <a:cubicBezTo>
                        <a:pt x="12554" y="9333"/>
                        <a:pt x="12440" y="9196"/>
                        <a:pt x="12303" y="9059"/>
                      </a:cubicBezTo>
                      <a:cubicBezTo>
                        <a:pt x="8546" y="10289"/>
                        <a:pt x="4936" y="12493"/>
                        <a:pt x="905" y="12493"/>
                      </a:cubicBezTo>
                      <a:cubicBezTo>
                        <a:pt x="749" y="12493"/>
                        <a:pt x="592" y="12490"/>
                        <a:pt x="434" y="12483"/>
                      </a:cubicBezTo>
                      <a:cubicBezTo>
                        <a:pt x="427" y="12482"/>
                        <a:pt x="420" y="12482"/>
                        <a:pt x="413" y="12482"/>
                      </a:cubicBezTo>
                      <a:cubicBezTo>
                        <a:pt x="0" y="12482"/>
                        <a:pt x="7" y="13168"/>
                        <a:pt x="434" y="13190"/>
                      </a:cubicBezTo>
                      <a:cubicBezTo>
                        <a:pt x="586" y="13197"/>
                        <a:pt x="738" y="13200"/>
                        <a:pt x="889" y="13200"/>
                      </a:cubicBezTo>
                      <a:cubicBezTo>
                        <a:pt x="5197" y="13200"/>
                        <a:pt x="8998" y="10752"/>
                        <a:pt x="13033" y="9561"/>
                      </a:cubicBezTo>
                      <a:cubicBezTo>
                        <a:pt x="13284" y="9493"/>
                        <a:pt x="13376" y="9150"/>
                        <a:pt x="13193" y="8968"/>
                      </a:cubicBezTo>
                      <a:cubicBezTo>
                        <a:pt x="10591" y="6525"/>
                        <a:pt x="9815" y="2919"/>
                        <a:pt x="7692" y="157"/>
                      </a:cubicBezTo>
                      <a:cubicBezTo>
                        <a:pt x="7609" y="47"/>
                        <a:pt x="7497" y="1"/>
                        <a:pt x="738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43" name="Google Shape;3743;p49"/>
              <p:cNvGrpSpPr/>
              <p:nvPr/>
            </p:nvGrpSpPr>
            <p:grpSpPr>
              <a:xfrm rot="554854">
                <a:off x="2173912" y="2935127"/>
                <a:ext cx="949209" cy="753240"/>
                <a:chOff x="3397420" y="1740354"/>
                <a:chExt cx="949212" cy="753242"/>
              </a:xfrm>
            </p:grpSpPr>
            <p:sp>
              <p:nvSpPr>
                <p:cNvPr id="3744" name="Google Shape;3744;p49"/>
                <p:cNvSpPr/>
                <p:nvPr/>
              </p:nvSpPr>
              <p:spPr>
                <a:xfrm>
                  <a:off x="3397420" y="1740354"/>
                  <a:ext cx="940993" cy="753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5" name="Google Shape;3745;p49"/>
                <p:cNvSpPr/>
                <p:nvPr/>
              </p:nvSpPr>
              <p:spPr>
                <a:xfrm>
                  <a:off x="3558140" y="1831018"/>
                  <a:ext cx="788492" cy="65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6" name="Google Shape;3746;p49"/>
                <p:cNvSpPr/>
                <p:nvPr/>
              </p:nvSpPr>
              <p:spPr>
                <a:xfrm>
                  <a:off x="4251114" y="2385823"/>
                  <a:ext cx="11621" cy="10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7" name="Google Shape;3747;p49"/>
                <p:cNvSpPr/>
                <p:nvPr/>
              </p:nvSpPr>
              <p:spPr>
                <a:xfrm>
                  <a:off x="4076564" y="2229796"/>
                  <a:ext cx="206628" cy="177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8" name="Google Shape;3748;p49"/>
                <p:cNvSpPr/>
                <p:nvPr/>
              </p:nvSpPr>
              <p:spPr>
                <a:xfrm>
                  <a:off x="4162480" y="2310155"/>
                  <a:ext cx="12995" cy="1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9" name="Google Shape;3749;p49"/>
                <p:cNvSpPr/>
                <p:nvPr/>
              </p:nvSpPr>
              <p:spPr>
                <a:xfrm>
                  <a:off x="3912917" y="2114963"/>
                  <a:ext cx="272768" cy="218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0" name="Google Shape;3750;p49"/>
                <p:cNvSpPr/>
                <p:nvPr/>
              </p:nvSpPr>
              <p:spPr>
                <a:xfrm>
                  <a:off x="3804536" y="1971303"/>
                  <a:ext cx="216817" cy="231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1" name="Google Shape;3751;p49"/>
                <p:cNvSpPr/>
                <p:nvPr/>
              </p:nvSpPr>
              <p:spPr>
                <a:xfrm>
                  <a:off x="3861773" y="2068092"/>
                  <a:ext cx="10246" cy="10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2" name="Google Shape;3752;p49"/>
                <p:cNvSpPr/>
                <p:nvPr/>
              </p:nvSpPr>
              <p:spPr>
                <a:xfrm>
                  <a:off x="3692003" y="1920130"/>
                  <a:ext cx="192291" cy="16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3" name="Google Shape;3753;p49"/>
                <p:cNvSpPr/>
                <p:nvPr/>
              </p:nvSpPr>
              <p:spPr>
                <a:xfrm>
                  <a:off x="3709030" y="1946030"/>
                  <a:ext cx="12995" cy="8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4" name="Google Shape;3754;p49"/>
                <p:cNvSpPr/>
                <p:nvPr/>
              </p:nvSpPr>
              <p:spPr>
                <a:xfrm>
                  <a:off x="3585623" y="1806075"/>
                  <a:ext cx="150708" cy="161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5" name="Google Shape;3755;p49"/>
                <p:cNvSpPr/>
                <p:nvPr/>
              </p:nvSpPr>
              <p:spPr>
                <a:xfrm>
                  <a:off x="3797008" y="1888764"/>
                  <a:ext cx="40239" cy="31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6" name="Google Shape;3756;p49"/>
                <p:cNvSpPr/>
                <p:nvPr/>
              </p:nvSpPr>
              <p:spPr>
                <a:xfrm>
                  <a:off x="3760174" y="1856023"/>
                  <a:ext cx="40269" cy="31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7" name="Google Shape;3757;p49"/>
                <p:cNvSpPr/>
                <p:nvPr/>
              </p:nvSpPr>
              <p:spPr>
                <a:xfrm>
                  <a:off x="3805193" y="1845806"/>
                  <a:ext cx="40239" cy="30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8" name="Google Shape;3758;p49"/>
                <p:cNvSpPr/>
                <p:nvPr/>
              </p:nvSpPr>
              <p:spPr>
                <a:xfrm>
                  <a:off x="3729494" y="2177189"/>
                  <a:ext cx="40269" cy="31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9" name="Google Shape;3759;p49"/>
                <p:cNvSpPr/>
                <p:nvPr/>
              </p:nvSpPr>
              <p:spPr>
                <a:xfrm>
                  <a:off x="3688567" y="2147196"/>
                  <a:ext cx="40269" cy="31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0" name="Google Shape;3760;p49"/>
                <p:cNvSpPr/>
                <p:nvPr/>
              </p:nvSpPr>
              <p:spPr>
                <a:xfrm>
                  <a:off x="3742459" y="2131513"/>
                  <a:ext cx="40239" cy="31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1" name="Google Shape;3761;p49"/>
                <p:cNvSpPr/>
                <p:nvPr/>
              </p:nvSpPr>
              <p:spPr>
                <a:xfrm>
                  <a:off x="3994740" y="1942625"/>
                  <a:ext cx="39581" cy="31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2" name="Google Shape;3762;p49"/>
                <p:cNvSpPr/>
                <p:nvPr/>
              </p:nvSpPr>
              <p:spPr>
                <a:xfrm>
                  <a:off x="3960655" y="1914664"/>
                  <a:ext cx="40239" cy="30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3" name="Google Shape;3763;p49"/>
                <p:cNvSpPr/>
                <p:nvPr/>
              </p:nvSpPr>
              <p:spPr>
                <a:xfrm>
                  <a:off x="3882924" y="2325151"/>
                  <a:ext cx="40239" cy="31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4" name="Google Shape;3764;p49"/>
                <p:cNvSpPr/>
                <p:nvPr/>
              </p:nvSpPr>
              <p:spPr>
                <a:xfrm>
                  <a:off x="3841310" y="2310155"/>
                  <a:ext cx="40269" cy="31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65" name="Google Shape;3765;p49"/>
              <p:cNvGrpSpPr/>
              <p:nvPr/>
            </p:nvGrpSpPr>
            <p:grpSpPr>
              <a:xfrm rot="2520766">
                <a:off x="2076225" y="1759493"/>
                <a:ext cx="1537626" cy="846988"/>
                <a:chOff x="3286948" y="982501"/>
                <a:chExt cx="1537617" cy="846983"/>
              </a:xfrm>
            </p:grpSpPr>
            <p:sp>
              <p:nvSpPr>
                <p:cNvPr id="3766" name="Google Shape;3766;p49"/>
                <p:cNvSpPr/>
                <p:nvPr/>
              </p:nvSpPr>
              <p:spPr>
                <a:xfrm>
                  <a:off x="3286948" y="982501"/>
                  <a:ext cx="1537612" cy="84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72" h="28353" extrusionOk="0">
                      <a:moveTo>
                        <a:pt x="15357" y="1"/>
                      </a:moveTo>
                      <a:cubicBezTo>
                        <a:pt x="9974" y="1"/>
                        <a:pt x="4681" y="665"/>
                        <a:pt x="1" y="2034"/>
                      </a:cubicBezTo>
                      <a:cubicBezTo>
                        <a:pt x="8058" y="10662"/>
                        <a:pt x="11938" y="20385"/>
                        <a:pt x="24173" y="24836"/>
                      </a:cubicBezTo>
                      <a:cubicBezTo>
                        <a:pt x="29410" y="26673"/>
                        <a:pt x="35752" y="28352"/>
                        <a:pt x="42537" y="28352"/>
                      </a:cubicBezTo>
                      <a:cubicBezTo>
                        <a:pt x="45451" y="28352"/>
                        <a:pt x="48447" y="28042"/>
                        <a:pt x="51472" y="27302"/>
                      </a:cubicBezTo>
                      <a:lnTo>
                        <a:pt x="51472" y="14268"/>
                      </a:lnTo>
                      <a:cubicBezTo>
                        <a:pt x="47797" y="10023"/>
                        <a:pt x="43734" y="6508"/>
                        <a:pt x="37526" y="3974"/>
                      </a:cubicBezTo>
                      <a:cubicBezTo>
                        <a:pt x="30977" y="1366"/>
                        <a:pt x="23074" y="1"/>
                        <a:pt x="15357" y="1"/>
                      </a:cubicBezTo>
                      <a:close/>
                    </a:path>
                  </a:pathLst>
                </a:custGeom>
                <a:solidFill>
                  <a:srgbClr val="0B44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7" name="Google Shape;3767;p49"/>
                <p:cNvSpPr/>
                <p:nvPr/>
              </p:nvSpPr>
              <p:spPr>
                <a:xfrm>
                  <a:off x="3504636" y="1124130"/>
                  <a:ext cx="1319929" cy="55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85" h="18430" extrusionOk="0">
                      <a:moveTo>
                        <a:pt x="508" y="1"/>
                      </a:moveTo>
                      <a:cubicBezTo>
                        <a:pt x="134" y="1"/>
                        <a:pt x="0" y="587"/>
                        <a:pt x="406" y="694"/>
                      </a:cubicBezTo>
                      <a:cubicBezTo>
                        <a:pt x="9308" y="2817"/>
                        <a:pt x="17274" y="7587"/>
                        <a:pt x="25377" y="11650"/>
                      </a:cubicBezTo>
                      <a:cubicBezTo>
                        <a:pt x="31311" y="14640"/>
                        <a:pt x="37588" y="17448"/>
                        <a:pt x="44185" y="18429"/>
                      </a:cubicBezTo>
                      <a:lnTo>
                        <a:pt x="44185" y="17722"/>
                      </a:lnTo>
                      <a:cubicBezTo>
                        <a:pt x="37429" y="16694"/>
                        <a:pt x="31015" y="13727"/>
                        <a:pt x="24943" y="10669"/>
                      </a:cubicBezTo>
                      <a:cubicBezTo>
                        <a:pt x="17046" y="6674"/>
                        <a:pt x="9262" y="2086"/>
                        <a:pt x="589" y="9"/>
                      </a:cubicBezTo>
                      <a:cubicBezTo>
                        <a:pt x="561" y="3"/>
                        <a:pt x="534" y="1"/>
                        <a:pt x="508" y="1"/>
                      </a:cubicBezTo>
                      <a:close/>
                    </a:path>
                  </a:pathLst>
                </a:custGeom>
                <a:solidFill>
                  <a:srgbClr val="459B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8" name="Google Shape;3768;p49"/>
                <p:cNvSpPr/>
                <p:nvPr/>
              </p:nvSpPr>
              <p:spPr>
                <a:xfrm>
                  <a:off x="3916322" y="1290075"/>
                  <a:ext cx="18432" cy="15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526" extrusionOk="0">
                      <a:moveTo>
                        <a:pt x="617" y="1"/>
                      </a:moveTo>
                      <a:lnTo>
                        <a:pt x="617" y="1"/>
                      </a:lnTo>
                      <a:cubicBezTo>
                        <a:pt x="411" y="24"/>
                        <a:pt x="206" y="24"/>
                        <a:pt x="1" y="24"/>
                      </a:cubicBezTo>
                      <a:cubicBezTo>
                        <a:pt x="115" y="206"/>
                        <a:pt x="206" y="366"/>
                        <a:pt x="297" y="526"/>
                      </a:cubicBezTo>
                      <a:cubicBezTo>
                        <a:pt x="411" y="366"/>
                        <a:pt x="503" y="183"/>
                        <a:pt x="617" y="1"/>
                      </a:cubicBezTo>
                      <a:close/>
                    </a:path>
                  </a:pathLst>
                </a:custGeom>
                <a:solidFill>
                  <a:srgbClr val="459B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9" name="Google Shape;3769;p49"/>
                <p:cNvSpPr/>
                <p:nvPr/>
              </p:nvSpPr>
              <p:spPr>
                <a:xfrm>
                  <a:off x="3622427" y="1075168"/>
                  <a:ext cx="324598" cy="253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6" h="8495" extrusionOk="0">
                      <a:moveTo>
                        <a:pt x="5735" y="0"/>
                      </a:moveTo>
                      <a:cubicBezTo>
                        <a:pt x="5479" y="0"/>
                        <a:pt x="5232" y="248"/>
                        <a:pt x="5410" y="507"/>
                      </a:cubicBezTo>
                      <a:cubicBezTo>
                        <a:pt x="7031" y="2653"/>
                        <a:pt x="8515" y="4889"/>
                        <a:pt x="9839" y="7218"/>
                      </a:cubicBezTo>
                      <a:cubicBezTo>
                        <a:pt x="10044" y="7218"/>
                        <a:pt x="10249" y="7218"/>
                        <a:pt x="10455" y="7195"/>
                      </a:cubicBezTo>
                      <a:lnTo>
                        <a:pt x="10455" y="7195"/>
                      </a:lnTo>
                      <a:cubicBezTo>
                        <a:pt x="10341" y="7377"/>
                        <a:pt x="10249" y="7560"/>
                        <a:pt x="10135" y="7720"/>
                      </a:cubicBezTo>
                      <a:cubicBezTo>
                        <a:pt x="10044" y="7560"/>
                        <a:pt x="9953" y="7400"/>
                        <a:pt x="9839" y="7218"/>
                      </a:cubicBezTo>
                      <a:cubicBezTo>
                        <a:pt x="7139" y="7316"/>
                        <a:pt x="4440" y="7806"/>
                        <a:pt x="1726" y="7806"/>
                      </a:cubicBezTo>
                      <a:cubicBezTo>
                        <a:pt x="1296" y="7806"/>
                        <a:pt x="865" y="7793"/>
                        <a:pt x="435" y="7765"/>
                      </a:cubicBezTo>
                      <a:cubicBezTo>
                        <a:pt x="427" y="7765"/>
                        <a:pt x="420" y="7765"/>
                        <a:pt x="414" y="7765"/>
                      </a:cubicBezTo>
                      <a:cubicBezTo>
                        <a:pt x="1" y="7765"/>
                        <a:pt x="8" y="8428"/>
                        <a:pt x="435" y="8450"/>
                      </a:cubicBezTo>
                      <a:cubicBezTo>
                        <a:pt x="886" y="8481"/>
                        <a:pt x="1337" y="8494"/>
                        <a:pt x="1787" y="8494"/>
                      </a:cubicBezTo>
                      <a:cubicBezTo>
                        <a:pt x="4681" y="8494"/>
                        <a:pt x="7551" y="7942"/>
                        <a:pt x="10455" y="7902"/>
                      </a:cubicBezTo>
                      <a:cubicBezTo>
                        <a:pt x="10706" y="7902"/>
                        <a:pt x="10866" y="7606"/>
                        <a:pt x="10752" y="7377"/>
                      </a:cubicBezTo>
                      <a:cubicBezTo>
                        <a:pt x="9336" y="4867"/>
                        <a:pt x="7739" y="2470"/>
                        <a:pt x="6027" y="142"/>
                      </a:cubicBezTo>
                      <a:cubicBezTo>
                        <a:pt x="5947" y="42"/>
                        <a:pt x="5840" y="0"/>
                        <a:pt x="5735" y="0"/>
                      </a:cubicBezTo>
                      <a:close/>
                    </a:path>
                  </a:pathLst>
                </a:custGeom>
                <a:solidFill>
                  <a:srgbClr val="459B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0" name="Google Shape;3770;p49"/>
                <p:cNvSpPr/>
                <p:nvPr/>
              </p:nvSpPr>
              <p:spPr>
                <a:xfrm>
                  <a:off x="4117490" y="1390330"/>
                  <a:ext cx="13652" cy="15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526" extrusionOk="0">
                      <a:moveTo>
                        <a:pt x="457" y="0"/>
                      </a:moveTo>
                      <a:cubicBezTo>
                        <a:pt x="297" y="46"/>
                        <a:pt x="160" y="91"/>
                        <a:pt x="0" y="114"/>
                      </a:cubicBezTo>
                      <a:cubicBezTo>
                        <a:pt x="91" y="251"/>
                        <a:pt x="160" y="388"/>
                        <a:pt x="251" y="525"/>
                      </a:cubicBezTo>
                      <a:cubicBezTo>
                        <a:pt x="320" y="342"/>
                        <a:pt x="388" y="183"/>
                        <a:pt x="457" y="0"/>
                      </a:cubicBezTo>
                      <a:close/>
                    </a:path>
                  </a:pathLst>
                </a:custGeom>
                <a:solidFill>
                  <a:srgbClr val="459B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1" name="Google Shape;3771;p49"/>
                <p:cNvSpPr/>
                <p:nvPr/>
              </p:nvSpPr>
              <p:spPr>
                <a:xfrm>
                  <a:off x="3769883" y="1149701"/>
                  <a:ext cx="376248" cy="318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5" h="10656" extrusionOk="0">
                      <a:moveTo>
                        <a:pt x="9113" y="1"/>
                      </a:moveTo>
                      <a:cubicBezTo>
                        <a:pt x="8896" y="1"/>
                        <a:pt x="8687" y="171"/>
                        <a:pt x="8783" y="431"/>
                      </a:cubicBezTo>
                      <a:cubicBezTo>
                        <a:pt x="9787" y="3011"/>
                        <a:pt x="10244" y="5773"/>
                        <a:pt x="11636" y="8169"/>
                      </a:cubicBezTo>
                      <a:cubicBezTo>
                        <a:pt x="11796" y="8146"/>
                        <a:pt x="11933" y="8101"/>
                        <a:pt x="12093" y="8055"/>
                      </a:cubicBezTo>
                      <a:lnTo>
                        <a:pt x="12093" y="8055"/>
                      </a:lnTo>
                      <a:cubicBezTo>
                        <a:pt x="12024" y="8238"/>
                        <a:pt x="11956" y="8397"/>
                        <a:pt x="11887" y="8580"/>
                      </a:cubicBezTo>
                      <a:cubicBezTo>
                        <a:pt x="11796" y="8443"/>
                        <a:pt x="11727" y="8306"/>
                        <a:pt x="11636" y="8169"/>
                      </a:cubicBezTo>
                      <a:cubicBezTo>
                        <a:pt x="8846" y="8912"/>
                        <a:pt x="5826" y="9957"/>
                        <a:pt x="2873" y="9957"/>
                      </a:cubicBezTo>
                      <a:cubicBezTo>
                        <a:pt x="2105" y="9957"/>
                        <a:pt x="1342" y="9886"/>
                        <a:pt x="589" y="9721"/>
                      </a:cubicBezTo>
                      <a:cubicBezTo>
                        <a:pt x="561" y="9715"/>
                        <a:pt x="534" y="9713"/>
                        <a:pt x="508" y="9713"/>
                      </a:cubicBezTo>
                      <a:cubicBezTo>
                        <a:pt x="134" y="9713"/>
                        <a:pt x="0" y="10299"/>
                        <a:pt x="406" y="10406"/>
                      </a:cubicBezTo>
                      <a:cubicBezTo>
                        <a:pt x="1203" y="10581"/>
                        <a:pt x="2008" y="10656"/>
                        <a:pt x="2816" y="10656"/>
                      </a:cubicBezTo>
                      <a:cubicBezTo>
                        <a:pt x="6015" y="10656"/>
                        <a:pt x="9269" y="9487"/>
                        <a:pt x="12275" y="8740"/>
                      </a:cubicBezTo>
                      <a:cubicBezTo>
                        <a:pt x="12481" y="8671"/>
                        <a:pt x="12595" y="8397"/>
                        <a:pt x="12481" y="8215"/>
                      </a:cubicBezTo>
                      <a:cubicBezTo>
                        <a:pt x="10928" y="5773"/>
                        <a:pt x="10495" y="2919"/>
                        <a:pt x="9468" y="249"/>
                      </a:cubicBezTo>
                      <a:cubicBezTo>
                        <a:pt x="9404" y="76"/>
                        <a:pt x="9257" y="1"/>
                        <a:pt x="9113" y="1"/>
                      </a:cubicBezTo>
                      <a:close/>
                    </a:path>
                  </a:pathLst>
                </a:custGeom>
                <a:solidFill>
                  <a:srgbClr val="459B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2" name="Google Shape;3772;p49"/>
                <p:cNvSpPr/>
                <p:nvPr/>
              </p:nvSpPr>
              <p:spPr>
                <a:xfrm>
                  <a:off x="4415448" y="1531451"/>
                  <a:ext cx="17087" cy="15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526" extrusionOk="0">
                      <a:moveTo>
                        <a:pt x="571" y="1"/>
                      </a:moveTo>
                      <a:cubicBezTo>
                        <a:pt x="389" y="1"/>
                        <a:pt x="183" y="24"/>
                        <a:pt x="1" y="47"/>
                      </a:cubicBezTo>
                      <a:cubicBezTo>
                        <a:pt x="92" y="206"/>
                        <a:pt x="183" y="366"/>
                        <a:pt x="275" y="526"/>
                      </a:cubicBezTo>
                      <a:cubicBezTo>
                        <a:pt x="389" y="343"/>
                        <a:pt x="480" y="161"/>
                        <a:pt x="571" y="1"/>
                      </a:cubicBezTo>
                      <a:close/>
                    </a:path>
                  </a:pathLst>
                </a:custGeom>
                <a:solidFill>
                  <a:srgbClr val="459B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3" name="Google Shape;3773;p49"/>
                <p:cNvSpPr/>
                <p:nvPr/>
              </p:nvSpPr>
              <p:spPr>
                <a:xfrm>
                  <a:off x="4035577" y="1223847"/>
                  <a:ext cx="410572" cy="394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4" h="13202" extrusionOk="0">
                      <a:moveTo>
                        <a:pt x="7486" y="1"/>
                      </a:moveTo>
                      <a:cubicBezTo>
                        <a:pt x="7259" y="1"/>
                        <a:pt x="7023" y="249"/>
                        <a:pt x="7147" y="529"/>
                      </a:cubicBezTo>
                      <a:cubicBezTo>
                        <a:pt x="8768" y="3930"/>
                        <a:pt x="10799" y="7102"/>
                        <a:pt x="12717" y="10344"/>
                      </a:cubicBezTo>
                      <a:cubicBezTo>
                        <a:pt x="12899" y="10321"/>
                        <a:pt x="13105" y="10298"/>
                        <a:pt x="13287" y="10298"/>
                      </a:cubicBezTo>
                      <a:cubicBezTo>
                        <a:pt x="13196" y="10458"/>
                        <a:pt x="13105" y="10640"/>
                        <a:pt x="12991" y="10823"/>
                      </a:cubicBezTo>
                      <a:cubicBezTo>
                        <a:pt x="12899" y="10663"/>
                        <a:pt x="12808" y="10503"/>
                        <a:pt x="12717" y="10344"/>
                      </a:cubicBezTo>
                      <a:cubicBezTo>
                        <a:pt x="8562" y="10732"/>
                        <a:pt x="4545" y="11941"/>
                        <a:pt x="414" y="12535"/>
                      </a:cubicBezTo>
                      <a:cubicBezTo>
                        <a:pt x="1" y="12578"/>
                        <a:pt x="147" y="13201"/>
                        <a:pt x="536" y="13201"/>
                      </a:cubicBezTo>
                      <a:cubicBezTo>
                        <a:pt x="556" y="13201"/>
                        <a:pt x="576" y="13200"/>
                        <a:pt x="596" y="13197"/>
                      </a:cubicBezTo>
                      <a:cubicBezTo>
                        <a:pt x="4865" y="12603"/>
                        <a:pt x="8996" y="11302"/>
                        <a:pt x="13287" y="10983"/>
                      </a:cubicBezTo>
                      <a:cubicBezTo>
                        <a:pt x="13561" y="10960"/>
                        <a:pt x="13744" y="10709"/>
                        <a:pt x="13584" y="10458"/>
                      </a:cubicBezTo>
                      <a:cubicBezTo>
                        <a:pt x="11598" y="7057"/>
                        <a:pt x="9430" y="3747"/>
                        <a:pt x="7764" y="186"/>
                      </a:cubicBezTo>
                      <a:cubicBezTo>
                        <a:pt x="7698" y="55"/>
                        <a:pt x="7593" y="1"/>
                        <a:pt x="7486" y="1"/>
                      </a:cubicBezTo>
                      <a:close/>
                    </a:path>
                  </a:pathLst>
                </a:custGeom>
                <a:solidFill>
                  <a:srgbClr val="459B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4" name="Google Shape;3774;p49"/>
                <p:cNvSpPr/>
                <p:nvPr/>
              </p:nvSpPr>
              <p:spPr>
                <a:xfrm>
                  <a:off x="4687506" y="1631018"/>
                  <a:ext cx="16400" cy="17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594" extrusionOk="0">
                      <a:moveTo>
                        <a:pt x="549" y="0"/>
                      </a:moveTo>
                      <a:lnTo>
                        <a:pt x="549" y="0"/>
                      </a:lnTo>
                      <a:cubicBezTo>
                        <a:pt x="366" y="69"/>
                        <a:pt x="184" y="114"/>
                        <a:pt x="1" y="183"/>
                      </a:cubicBezTo>
                      <a:cubicBezTo>
                        <a:pt x="138" y="320"/>
                        <a:pt x="252" y="457"/>
                        <a:pt x="389" y="594"/>
                      </a:cubicBezTo>
                      <a:cubicBezTo>
                        <a:pt x="457" y="388"/>
                        <a:pt x="503" y="206"/>
                        <a:pt x="549" y="0"/>
                      </a:cubicBezTo>
                      <a:close/>
                    </a:path>
                  </a:pathLst>
                </a:custGeom>
                <a:solidFill>
                  <a:srgbClr val="459B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5" name="Google Shape;3775;p49"/>
                <p:cNvSpPr/>
                <p:nvPr/>
              </p:nvSpPr>
              <p:spPr>
                <a:xfrm>
                  <a:off x="4320002" y="1365864"/>
                  <a:ext cx="399578" cy="394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6" h="13200" extrusionOk="0">
                      <a:moveTo>
                        <a:pt x="7388" y="1"/>
                      </a:moveTo>
                      <a:cubicBezTo>
                        <a:pt x="7137" y="1"/>
                        <a:pt x="6901" y="245"/>
                        <a:pt x="7076" y="499"/>
                      </a:cubicBezTo>
                      <a:cubicBezTo>
                        <a:pt x="9153" y="3170"/>
                        <a:pt x="9975" y="6594"/>
                        <a:pt x="12303" y="9059"/>
                      </a:cubicBezTo>
                      <a:cubicBezTo>
                        <a:pt x="12486" y="8990"/>
                        <a:pt x="12668" y="8945"/>
                        <a:pt x="12851" y="8876"/>
                      </a:cubicBezTo>
                      <a:lnTo>
                        <a:pt x="12851" y="8876"/>
                      </a:lnTo>
                      <a:cubicBezTo>
                        <a:pt x="12805" y="9082"/>
                        <a:pt x="12759" y="9264"/>
                        <a:pt x="12691" y="9470"/>
                      </a:cubicBezTo>
                      <a:cubicBezTo>
                        <a:pt x="12554" y="9333"/>
                        <a:pt x="12440" y="9196"/>
                        <a:pt x="12303" y="9059"/>
                      </a:cubicBezTo>
                      <a:cubicBezTo>
                        <a:pt x="8546" y="10289"/>
                        <a:pt x="4936" y="12493"/>
                        <a:pt x="905" y="12493"/>
                      </a:cubicBezTo>
                      <a:cubicBezTo>
                        <a:pt x="749" y="12493"/>
                        <a:pt x="592" y="12490"/>
                        <a:pt x="434" y="12483"/>
                      </a:cubicBezTo>
                      <a:cubicBezTo>
                        <a:pt x="427" y="12482"/>
                        <a:pt x="420" y="12482"/>
                        <a:pt x="413" y="12482"/>
                      </a:cubicBezTo>
                      <a:cubicBezTo>
                        <a:pt x="0" y="12482"/>
                        <a:pt x="7" y="13168"/>
                        <a:pt x="434" y="13190"/>
                      </a:cubicBezTo>
                      <a:cubicBezTo>
                        <a:pt x="586" y="13197"/>
                        <a:pt x="738" y="13200"/>
                        <a:pt x="889" y="13200"/>
                      </a:cubicBezTo>
                      <a:cubicBezTo>
                        <a:pt x="5197" y="13200"/>
                        <a:pt x="8998" y="10752"/>
                        <a:pt x="13033" y="9561"/>
                      </a:cubicBezTo>
                      <a:cubicBezTo>
                        <a:pt x="13284" y="9493"/>
                        <a:pt x="13376" y="9150"/>
                        <a:pt x="13193" y="8968"/>
                      </a:cubicBezTo>
                      <a:cubicBezTo>
                        <a:pt x="10591" y="6525"/>
                        <a:pt x="9815" y="2919"/>
                        <a:pt x="7692" y="157"/>
                      </a:cubicBezTo>
                      <a:cubicBezTo>
                        <a:pt x="7609" y="47"/>
                        <a:pt x="7497" y="1"/>
                        <a:pt x="7388" y="1"/>
                      </a:cubicBezTo>
                      <a:close/>
                    </a:path>
                  </a:pathLst>
                </a:custGeom>
                <a:solidFill>
                  <a:srgbClr val="459B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76" name="Google Shape;3776;p49"/>
              <p:cNvSpPr/>
              <p:nvPr/>
            </p:nvSpPr>
            <p:spPr>
              <a:xfrm>
                <a:off x="2590563" y="2724748"/>
                <a:ext cx="508943" cy="686984"/>
              </a:xfrm>
              <a:custGeom>
                <a:avLst/>
                <a:gdLst/>
                <a:ahLst/>
                <a:cxnLst/>
                <a:rect l="l" t="t" r="r" b="b"/>
                <a:pathLst>
                  <a:path w="17037" h="22997" extrusionOk="0">
                    <a:moveTo>
                      <a:pt x="14644" y="0"/>
                    </a:moveTo>
                    <a:cubicBezTo>
                      <a:pt x="13751" y="0"/>
                      <a:pt x="13058" y="1050"/>
                      <a:pt x="13179" y="3116"/>
                    </a:cubicBezTo>
                    <a:cubicBezTo>
                      <a:pt x="13385" y="5604"/>
                      <a:pt x="15371" y="9507"/>
                      <a:pt x="15097" y="11927"/>
                    </a:cubicBezTo>
                    <a:cubicBezTo>
                      <a:pt x="13887" y="9393"/>
                      <a:pt x="11924" y="6677"/>
                      <a:pt x="10760" y="4874"/>
                    </a:cubicBezTo>
                    <a:cubicBezTo>
                      <a:pt x="10164" y="4056"/>
                      <a:pt x="8476" y="1436"/>
                      <a:pt x="7363" y="1436"/>
                    </a:cubicBezTo>
                    <a:cubicBezTo>
                      <a:pt x="6984" y="1436"/>
                      <a:pt x="6671" y="1740"/>
                      <a:pt x="6492" y="2523"/>
                    </a:cubicBezTo>
                    <a:cubicBezTo>
                      <a:pt x="5989" y="4303"/>
                      <a:pt x="7542" y="6106"/>
                      <a:pt x="8455" y="7658"/>
                    </a:cubicBezTo>
                    <a:cubicBezTo>
                      <a:pt x="9550" y="9644"/>
                      <a:pt x="11787" y="12338"/>
                      <a:pt x="12609" y="14346"/>
                    </a:cubicBezTo>
                    <a:cubicBezTo>
                      <a:pt x="10783" y="12840"/>
                      <a:pt x="8706" y="11630"/>
                      <a:pt x="6788" y="10215"/>
                    </a:cubicBezTo>
                    <a:cubicBezTo>
                      <a:pt x="5989" y="9607"/>
                      <a:pt x="4186" y="7704"/>
                      <a:pt x="2856" y="7704"/>
                    </a:cubicBezTo>
                    <a:cubicBezTo>
                      <a:pt x="2439" y="7704"/>
                      <a:pt x="2068" y="7891"/>
                      <a:pt x="1790" y="8366"/>
                    </a:cubicBezTo>
                    <a:cubicBezTo>
                      <a:pt x="329" y="10922"/>
                      <a:pt x="9002" y="15054"/>
                      <a:pt x="10783" y="17473"/>
                    </a:cubicBezTo>
                    <a:cubicBezTo>
                      <a:pt x="8044" y="16195"/>
                      <a:pt x="5510" y="15556"/>
                      <a:pt x="3068" y="14711"/>
                    </a:cubicBezTo>
                    <a:cubicBezTo>
                      <a:pt x="2567" y="14589"/>
                      <a:pt x="1715" y="14317"/>
                      <a:pt x="1040" y="14317"/>
                    </a:cubicBezTo>
                    <a:cubicBezTo>
                      <a:pt x="453" y="14317"/>
                      <a:pt x="0" y="14523"/>
                      <a:pt x="32" y="15213"/>
                    </a:cubicBezTo>
                    <a:cubicBezTo>
                      <a:pt x="78" y="16606"/>
                      <a:pt x="2794" y="17519"/>
                      <a:pt x="3753" y="17930"/>
                    </a:cubicBezTo>
                    <a:cubicBezTo>
                      <a:pt x="8112" y="19756"/>
                      <a:pt x="12632" y="21194"/>
                      <a:pt x="17037" y="22997"/>
                    </a:cubicBezTo>
                    <a:lnTo>
                      <a:pt x="17037" y="2454"/>
                    </a:lnTo>
                    <a:cubicBezTo>
                      <a:pt x="16364" y="810"/>
                      <a:pt x="15427" y="0"/>
                      <a:pt x="1464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49"/>
              <p:cNvSpPr/>
              <p:nvPr/>
            </p:nvSpPr>
            <p:spPr>
              <a:xfrm>
                <a:off x="2822052" y="2835219"/>
                <a:ext cx="277458" cy="464701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5556" extrusionOk="0">
                    <a:moveTo>
                      <a:pt x="475" y="1"/>
                    </a:moveTo>
                    <a:cubicBezTo>
                      <a:pt x="233" y="1"/>
                      <a:pt x="0" y="246"/>
                      <a:pt x="158" y="514"/>
                    </a:cubicBezTo>
                    <a:cubicBezTo>
                      <a:pt x="2417" y="4166"/>
                      <a:pt x="4540" y="7863"/>
                      <a:pt x="6891" y="11447"/>
                    </a:cubicBezTo>
                    <a:cubicBezTo>
                      <a:pt x="7736" y="12748"/>
                      <a:pt x="8557" y="14140"/>
                      <a:pt x="9288" y="15556"/>
                    </a:cubicBezTo>
                    <a:lnTo>
                      <a:pt x="9288" y="14049"/>
                    </a:lnTo>
                    <a:cubicBezTo>
                      <a:pt x="8626" y="12885"/>
                      <a:pt x="7918" y="11744"/>
                      <a:pt x="7188" y="10648"/>
                    </a:cubicBezTo>
                    <a:cubicBezTo>
                      <a:pt x="4951" y="7224"/>
                      <a:pt x="2920" y="3664"/>
                      <a:pt x="774" y="171"/>
                    </a:cubicBezTo>
                    <a:cubicBezTo>
                      <a:pt x="696" y="51"/>
                      <a:pt x="585" y="1"/>
                      <a:pt x="47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49"/>
              <p:cNvSpPr/>
              <p:nvPr/>
            </p:nvSpPr>
            <p:spPr>
              <a:xfrm>
                <a:off x="2689175" y="3012188"/>
                <a:ext cx="410333" cy="349093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1686" extrusionOk="0">
                    <a:moveTo>
                      <a:pt x="518" y="0"/>
                    </a:moveTo>
                    <a:cubicBezTo>
                      <a:pt x="238" y="0"/>
                      <a:pt x="0" y="360"/>
                      <a:pt x="269" y="593"/>
                    </a:cubicBezTo>
                    <a:cubicBezTo>
                      <a:pt x="2894" y="2852"/>
                      <a:pt x="5633" y="4998"/>
                      <a:pt x="8463" y="7007"/>
                    </a:cubicBezTo>
                    <a:cubicBezTo>
                      <a:pt x="10449" y="8422"/>
                      <a:pt x="12115" y="9997"/>
                      <a:pt x="13736" y="11686"/>
                    </a:cubicBezTo>
                    <a:lnTo>
                      <a:pt x="13736" y="10613"/>
                    </a:lnTo>
                    <a:cubicBezTo>
                      <a:pt x="12595" y="9403"/>
                      <a:pt x="11431" y="8285"/>
                      <a:pt x="10061" y="7303"/>
                    </a:cubicBezTo>
                    <a:cubicBezTo>
                      <a:pt x="6888" y="4975"/>
                      <a:pt x="3738" y="2670"/>
                      <a:pt x="748" y="91"/>
                    </a:cubicBezTo>
                    <a:cubicBezTo>
                      <a:pt x="675" y="27"/>
                      <a:pt x="595" y="0"/>
                      <a:pt x="518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49"/>
              <p:cNvSpPr/>
              <p:nvPr/>
            </p:nvSpPr>
            <p:spPr>
              <a:xfrm>
                <a:off x="2630026" y="3186319"/>
                <a:ext cx="469481" cy="209737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7021" extrusionOk="0">
                    <a:moveTo>
                      <a:pt x="485" y="0"/>
                    </a:moveTo>
                    <a:cubicBezTo>
                      <a:pt x="124" y="0"/>
                      <a:pt x="1" y="570"/>
                      <a:pt x="400" y="675"/>
                    </a:cubicBezTo>
                    <a:cubicBezTo>
                      <a:pt x="3436" y="1429"/>
                      <a:pt x="6175" y="2912"/>
                      <a:pt x="9074" y="4054"/>
                    </a:cubicBezTo>
                    <a:cubicBezTo>
                      <a:pt x="11379" y="4944"/>
                      <a:pt x="13616" y="5811"/>
                      <a:pt x="15716" y="7021"/>
                    </a:cubicBezTo>
                    <a:lnTo>
                      <a:pt x="15716" y="6222"/>
                    </a:lnTo>
                    <a:cubicBezTo>
                      <a:pt x="13958" y="5218"/>
                      <a:pt x="12087" y="4419"/>
                      <a:pt x="10169" y="3711"/>
                    </a:cubicBezTo>
                    <a:cubicBezTo>
                      <a:pt x="6951" y="2524"/>
                      <a:pt x="3915" y="835"/>
                      <a:pt x="583" y="14"/>
                    </a:cubicBezTo>
                    <a:cubicBezTo>
                      <a:pt x="548" y="5"/>
                      <a:pt x="516" y="0"/>
                      <a:pt x="485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49"/>
              <p:cNvSpPr/>
              <p:nvPr/>
            </p:nvSpPr>
            <p:spPr>
              <a:xfrm>
                <a:off x="3015453" y="2795219"/>
                <a:ext cx="84062" cy="358772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12010" extrusionOk="0">
                    <a:moveTo>
                      <a:pt x="418" y="1"/>
                    </a:moveTo>
                    <a:cubicBezTo>
                      <a:pt x="206" y="1"/>
                      <a:pt x="1" y="166"/>
                      <a:pt x="98" y="415"/>
                    </a:cubicBezTo>
                    <a:cubicBezTo>
                      <a:pt x="1262" y="3473"/>
                      <a:pt x="1741" y="6897"/>
                      <a:pt x="2426" y="10093"/>
                    </a:cubicBezTo>
                    <a:cubicBezTo>
                      <a:pt x="2563" y="10732"/>
                      <a:pt x="2677" y="11371"/>
                      <a:pt x="2814" y="12010"/>
                    </a:cubicBezTo>
                    <a:lnTo>
                      <a:pt x="2814" y="8677"/>
                    </a:lnTo>
                    <a:cubicBezTo>
                      <a:pt x="2586" y="7650"/>
                      <a:pt x="2335" y="6623"/>
                      <a:pt x="2129" y="5596"/>
                    </a:cubicBezTo>
                    <a:cubicBezTo>
                      <a:pt x="1764" y="3770"/>
                      <a:pt x="1422" y="1967"/>
                      <a:pt x="760" y="232"/>
                    </a:cubicBezTo>
                    <a:cubicBezTo>
                      <a:pt x="697" y="70"/>
                      <a:pt x="556" y="1"/>
                      <a:pt x="418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49"/>
              <p:cNvSpPr/>
              <p:nvPr/>
            </p:nvSpPr>
            <p:spPr>
              <a:xfrm>
                <a:off x="2629697" y="3818106"/>
                <a:ext cx="8872" cy="8902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297" y="1"/>
                    </a:moveTo>
                    <a:lnTo>
                      <a:pt x="297" y="1"/>
                    </a:lnTo>
                    <a:cubicBezTo>
                      <a:pt x="206" y="24"/>
                      <a:pt x="92" y="69"/>
                      <a:pt x="0" y="92"/>
                    </a:cubicBezTo>
                    <a:cubicBezTo>
                      <a:pt x="69" y="160"/>
                      <a:pt x="137" y="229"/>
                      <a:pt x="206" y="297"/>
                    </a:cubicBezTo>
                    <a:cubicBezTo>
                      <a:pt x="251" y="206"/>
                      <a:pt x="274" y="92"/>
                      <a:pt x="297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82" name="Google Shape;3782;p49"/>
              <p:cNvGrpSpPr/>
              <p:nvPr/>
            </p:nvGrpSpPr>
            <p:grpSpPr>
              <a:xfrm rot="7084698">
                <a:off x="5649509" y="1718273"/>
                <a:ext cx="774936" cy="596565"/>
                <a:chOff x="8267893" y="1920039"/>
                <a:chExt cx="890274" cy="685355"/>
              </a:xfrm>
            </p:grpSpPr>
            <p:sp>
              <p:nvSpPr>
                <p:cNvPr id="3783" name="Google Shape;3783;p49"/>
                <p:cNvSpPr/>
                <p:nvPr/>
              </p:nvSpPr>
              <p:spPr>
                <a:xfrm>
                  <a:off x="8267893" y="1920039"/>
                  <a:ext cx="890265" cy="68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2" h="19971" extrusionOk="0">
                      <a:moveTo>
                        <a:pt x="9705" y="1"/>
                      </a:moveTo>
                      <a:cubicBezTo>
                        <a:pt x="7527" y="1"/>
                        <a:pt x="5973" y="655"/>
                        <a:pt x="8435" y="3009"/>
                      </a:cubicBezTo>
                      <a:cubicBezTo>
                        <a:pt x="10695" y="5086"/>
                        <a:pt x="14849" y="6638"/>
                        <a:pt x="17770" y="7505"/>
                      </a:cubicBezTo>
                      <a:cubicBezTo>
                        <a:pt x="16612" y="7411"/>
                        <a:pt x="11802" y="6606"/>
                        <a:pt x="7521" y="6606"/>
                      </a:cubicBezTo>
                      <a:cubicBezTo>
                        <a:pt x="3532" y="6606"/>
                        <a:pt x="1" y="7304"/>
                        <a:pt x="309" y="9925"/>
                      </a:cubicBezTo>
                      <a:cubicBezTo>
                        <a:pt x="574" y="12205"/>
                        <a:pt x="8728" y="12815"/>
                        <a:pt x="14639" y="12815"/>
                      </a:cubicBezTo>
                      <a:cubicBezTo>
                        <a:pt x="16359" y="12815"/>
                        <a:pt x="17889" y="12764"/>
                        <a:pt x="18980" y="12686"/>
                      </a:cubicBezTo>
                      <a:lnTo>
                        <a:pt x="18980" y="12686"/>
                      </a:lnTo>
                      <a:cubicBezTo>
                        <a:pt x="14324" y="14421"/>
                        <a:pt x="9142" y="14946"/>
                        <a:pt x="6015" y="15631"/>
                      </a:cubicBezTo>
                      <a:cubicBezTo>
                        <a:pt x="905" y="16609"/>
                        <a:pt x="1306" y="19970"/>
                        <a:pt x="6427" y="19970"/>
                      </a:cubicBezTo>
                      <a:cubicBezTo>
                        <a:pt x="6682" y="19970"/>
                        <a:pt x="6948" y="19962"/>
                        <a:pt x="7225" y="19945"/>
                      </a:cubicBezTo>
                      <a:cubicBezTo>
                        <a:pt x="12931" y="19625"/>
                        <a:pt x="19893" y="18347"/>
                        <a:pt x="25942" y="17023"/>
                      </a:cubicBezTo>
                      <a:lnTo>
                        <a:pt x="25942" y="4629"/>
                      </a:lnTo>
                      <a:cubicBezTo>
                        <a:pt x="22016" y="3077"/>
                        <a:pt x="17702" y="1799"/>
                        <a:pt x="13981" y="589"/>
                      </a:cubicBezTo>
                      <a:cubicBezTo>
                        <a:pt x="12996" y="310"/>
                        <a:pt x="11203" y="1"/>
                        <a:pt x="9705" y="1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4" name="Google Shape;3784;p49"/>
                <p:cNvSpPr/>
                <p:nvPr/>
              </p:nvSpPr>
              <p:spPr>
                <a:xfrm>
                  <a:off x="8600128" y="1969526"/>
                  <a:ext cx="558037" cy="23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1" h="6794" extrusionOk="0">
                      <a:moveTo>
                        <a:pt x="487" y="1"/>
                      </a:moveTo>
                      <a:cubicBezTo>
                        <a:pt x="190" y="1"/>
                        <a:pt x="1" y="463"/>
                        <a:pt x="306" y="653"/>
                      </a:cubicBezTo>
                      <a:cubicBezTo>
                        <a:pt x="5031" y="3712"/>
                        <a:pt x="10646" y="5675"/>
                        <a:pt x="16261" y="6793"/>
                      </a:cubicBezTo>
                      <a:lnTo>
                        <a:pt x="16261" y="6086"/>
                      </a:lnTo>
                      <a:cubicBezTo>
                        <a:pt x="10760" y="4967"/>
                        <a:pt x="5282" y="3027"/>
                        <a:pt x="671" y="60"/>
                      </a:cubicBezTo>
                      <a:cubicBezTo>
                        <a:pt x="607" y="19"/>
                        <a:pt x="545" y="1"/>
                        <a:pt x="487" y="1"/>
                      </a:cubicBez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5" name="Google Shape;3785;p49"/>
                <p:cNvSpPr/>
                <p:nvPr/>
              </p:nvSpPr>
              <p:spPr>
                <a:xfrm>
                  <a:off x="8352110" y="2225369"/>
                  <a:ext cx="806049" cy="51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88" h="1507" extrusionOk="0">
                      <a:moveTo>
                        <a:pt x="11990" y="0"/>
                      </a:moveTo>
                      <a:cubicBezTo>
                        <a:pt x="8126" y="0"/>
                        <a:pt x="4258" y="160"/>
                        <a:pt x="457" y="160"/>
                      </a:cubicBezTo>
                      <a:cubicBezTo>
                        <a:pt x="1" y="160"/>
                        <a:pt x="1" y="868"/>
                        <a:pt x="457" y="868"/>
                      </a:cubicBezTo>
                      <a:cubicBezTo>
                        <a:pt x="4258" y="856"/>
                        <a:pt x="8126" y="691"/>
                        <a:pt x="11990" y="691"/>
                      </a:cubicBezTo>
                      <a:cubicBezTo>
                        <a:pt x="15853" y="691"/>
                        <a:pt x="19710" y="856"/>
                        <a:pt x="23488" y="1507"/>
                      </a:cubicBezTo>
                      <a:lnTo>
                        <a:pt x="23488" y="799"/>
                      </a:lnTo>
                      <a:cubicBezTo>
                        <a:pt x="19710" y="160"/>
                        <a:pt x="15853" y="0"/>
                        <a:pt x="11990" y="0"/>
                      </a:cubicBez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6" name="Google Shape;3786;p49"/>
                <p:cNvSpPr/>
                <p:nvPr/>
              </p:nvSpPr>
              <p:spPr>
                <a:xfrm>
                  <a:off x="8480529" y="2421189"/>
                  <a:ext cx="677633" cy="130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46" h="3795" extrusionOk="0">
                      <a:moveTo>
                        <a:pt x="19746" y="1"/>
                      </a:moveTo>
                      <a:cubicBezTo>
                        <a:pt x="13241" y="503"/>
                        <a:pt x="6850" y="1872"/>
                        <a:pt x="413" y="3105"/>
                      </a:cubicBezTo>
                      <a:cubicBezTo>
                        <a:pt x="0" y="3192"/>
                        <a:pt x="145" y="3795"/>
                        <a:pt x="553" y="3795"/>
                      </a:cubicBezTo>
                      <a:cubicBezTo>
                        <a:pt x="574" y="3795"/>
                        <a:pt x="596" y="3793"/>
                        <a:pt x="618" y="3790"/>
                      </a:cubicBezTo>
                      <a:cubicBezTo>
                        <a:pt x="6964" y="2557"/>
                        <a:pt x="13309" y="1188"/>
                        <a:pt x="19746" y="708"/>
                      </a:cubicBezTo>
                      <a:lnTo>
                        <a:pt x="19746" y="1"/>
                      </a:ln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7" name="Google Shape;3787;p49"/>
                <p:cNvSpPr/>
                <p:nvPr/>
              </p:nvSpPr>
              <p:spPr>
                <a:xfrm>
                  <a:off x="8675456" y="2081884"/>
                  <a:ext cx="482710" cy="421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6" h="12275" extrusionOk="0">
                      <a:moveTo>
                        <a:pt x="5947" y="1"/>
                      </a:moveTo>
                      <a:cubicBezTo>
                        <a:pt x="4617" y="1"/>
                        <a:pt x="3672" y="406"/>
                        <a:pt x="5187" y="1853"/>
                      </a:cubicBezTo>
                      <a:cubicBezTo>
                        <a:pt x="6556" y="3131"/>
                        <a:pt x="9113" y="4090"/>
                        <a:pt x="10916" y="4615"/>
                      </a:cubicBezTo>
                      <a:cubicBezTo>
                        <a:pt x="10195" y="4556"/>
                        <a:pt x="7242" y="4063"/>
                        <a:pt x="4615" y="4063"/>
                      </a:cubicBezTo>
                      <a:cubicBezTo>
                        <a:pt x="2167" y="4063"/>
                        <a:pt x="1" y="4491"/>
                        <a:pt x="188" y="6099"/>
                      </a:cubicBezTo>
                      <a:cubicBezTo>
                        <a:pt x="346" y="7488"/>
                        <a:pt x="5300" y="7875"/>
                        <a:pt x="8923" y="7875"/>
                      </a:cubicBezTo>
                      <a:cubicBezTo>
                        <a:pt x="10003" y="7875"/>
                        <a:pt x="10965" y="7840"/>
                        <a:pt x="11646" y="7788"/>
                      </a:cubicBezTo>
                      <a:lnTo>
                        <a:pt x="11646" y="7788"/>
                      </a:lnTo>
                      <a:cubicBezTo>
                        <a:pt x="8793" y="8861"/>
                        <a:pt x="5598" y="9180"/>
                        <a:pt x="3680" y="9591"/>
                      </a:cubicBezTo>
                      <a:cubicBezTo>
                        <a:pt x="537" y="10202"/>
                        <a:pt x="796" y="12275"/>
                        <a:pt x="3980" y="12275"/>
                      </a:cubicBezTo>
                      <a:cubicBezTo>
                        <a:pt x="4125" y="12275"/>
                        <a:pt x="4276" y="12271"/>
                        <a:pt x="4434" y="12262"/>
                      </a:cubicBezTo>
                      <a:cubicBezTo>
                        <a:pt x="7355" y="12079"/>
                        <a:pt x="10825" y="11508"/>
                        <a:pt x="14066" y="10846"/>
                      </a:cubicBezTo>
                      <a:lnTo>
                        <a:pt x="14066" y="2150"/>
                      </a:lnTo>
                      <a:cubicBezTo>
                        <a:pt x="12194" y="1511"/>
                        <a:pt x="10277" y="917"/>
                        <a:pt x="8565" y="370"/>
                      </a:cubicBezTo>
                      <a:cubicBezTo>
                        <a:pt x="7960" y="193"/>
                        <a:pt x="6863" y="1"/>
                        <a:pt x="5947" y="1"/>
                      </a:cubicBezTo>
                      <a:close/>
                    </a:path>
                  </a:pathLst>
                </a:custGeom>
                <a:solidFill>
                  <a:srgbClr val="A53A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88" name="Google Shape;3788;p49"/>
              <p:cNvSpPr/>
              <p:nvPr/>
            </p:nvSpPr>
            <p:spPr>
              <a:xfrm>
                <a:off x="2997247" y="2025872"/>
                <a:ext cx="3011400" cy="27903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4" name="Google Shape;3789;p49">
              <a:extLst>
                <a:ext uri="{FF2B5EF4-FFF2-40B4-BE49-F238E27FC236}">
                  <a16:creationId xmlns:a16="http://schemas.microsoft.com/office/drawing/2014/main" id="{C428C045-9D82-BF46-B839-B15CBACF154E}"/>
                </a:ext>
              </a:extLst>
            </p:cNvPr>
            <p:cNvSpPr txBox="1">
              <a:spLocks/>
            </p:cNvSpPr>
            <p:nvPr/>
          </p:nvSpPr>
          <p:spPr>
            <a:xfrm>
              <a:off x="2944384" y="2826898"/>
              <a:ext cx="3102400" cy="977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600"/>
                <a:buFont typeface="Sriracha"/>
                <a:buNone/>
                <a:defRPr sz="5200" b="0" i="0" u="none" strike="noStrike" cap="none">
                  <a:solidFill>
                    <a:schemeClr val="dk2"/>
                  </a:solidFill>
                  <a:latin typeface="Sriracha"/>
                  <a:ea typeface="Sriracha"/>
                  <a:cs typeface="Sriracha"/>
                  <a:sym typeface="Sriracha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Bangers"/>
                <a:buNone/>
                <a:defRPr sz="3600" b="0" i="0" u="none" strike="noStrike" cap="none">
                  <a:solidFill>
                    <a:schemeClr val="dk1"/>
                  </a:solidFill>
                  <a:latin typeface="Bangers"/>
                  <a:ea typeface="Bangers"/>
                  <a:cs typeface="Bangers"/>
                  <a:sym typeface="Banger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Bangers"/>
                <a:buNone/>
                <a:defRPr sz="3600" b="0" i="0" u="none" strike="noStrike" cap="none">
                  <a:solidFill>
                    <a:schemeClr val="dk1"/>
                  </a:solidFill>
                  <a:latin typeface="Bangers"/>
                  <a:ea typeface="Bangers"/>
                  <a:cs typeface="Bangers"/>
                  <a:sym typeface="Banger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Bangers"/>
                <a:buNone/>
                <a:defRPr sz="3600" b="0" i="0" u="none" strike="noStrike" cap="none">
                  <a:solidFill>
                    <a:schemeClr val="dk1"/>
                  </a:solidFill>
                  <a:latin typeface="Bangers"/>
                  <a:ea typeface="Bangers"/>
                  <a:cs typeface="Bangers"/>
                  <a:sym typeface="Banger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Bangers"/>
                <a:buNone/>
                <a:defRPr sz="3600" b="0" i="0" u="none" strike="noStrike" cap="none">
                  <a:solidFill>
                    <a:schemeClr val="dk1"/>
                  </a:solidFill>
                  <a:latin typeface="Bangers"/>
                  <a:ea typeface="Bangers"/>
                  <a:cs typeface="Bangers"/>
                  <a:sym typeface="Banger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Bangers"/>
                <a:buNone/>
                <a:defRPr sz="3600" b="0" i="0" u="none" strike="noStrike" cap="none">
                  <a:solidFill>
                    <a:schemeClr val="dk1"/>
                  </a:solidFill>
                  <a:latin typeface="Bangers"/>
                  <a:ea typeface="Bangers"/>
                  <a:cs typeface="Bangers"/>
                  <a:sym typeface="Banger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Bangers"/>
                <a:buNone/>
                <a:defRPr sz="3600" b="0" i="0" u="none" strike="noStrike" cap="none">
                  <a:solidFill>
                    <a:schemeClr val="dk1"/>
                  </a:solidFill>
                  <a:latin typeface="Bangers"/>
                  <a:ea typeface="Bangers"/>
                  <a:cs typeface="Bangers"/>
                  <a:sym typeface="Banger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Bangers"/>
                <a:buNone/>
                <a:defRPr sz="3600" b="0" i="0" u="none" strike="noStrike" cap="none">
                  <a:solidFill>
                    <a:schemeClr val="dk1"/>
                  </a:solidFill>
                  <a:latin typeface="Bangers"/>
                  <a:ea typeface="Bangers"/>
                  <a:cs typeface="Bangers"/>
                  <a:sym typeface="Banger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Bangers"/>
                <a:buNone/>
                <a:defRPr sz="3600" b="0" i="0" u="none" strike="noStrike" cap="none">
                  <a:solidFill>
                    <a:schemeClr val="dk1"/>
                  </a:solidFill>
                  <a:latin typeface="Bangers"/>
                  <a:ea typeface="Bangers"/>
                  <a:cs typeface="Bangers"/>
                  <a:sym typeface="Bangers"/>
                </a:defRPr>
              </a:lvl9pPr>
            </a:lstStyle>
            <a:p>
              <a:pPr algn="ctr"/>
              <a:r>
                <a:rPr lang="en-US" sz="2400" dirty="0" err="1">
                  <a:solidFill>
                    <a:srgbClr val="002060"/>
                  </a:solidFill>
                </a:rPr>
                <a:t>Hãy</a:t>
              </a:r>
              <a:r>
                <a:rPr lang="en-US" sz="2400" dirty="0">
                  <a:solidFill>
                    <a:srgbClr val="002060"/>
                  </a:solidFill>
                </a:rPr>
                <a:t> chia </a:t>
              </a:r>
              <a:r>
                <a:rPr lang="en-US" sz="2400" dirty="0" err="1">
                  <a:solidFill>
                    <a:srgbClr val="002060"/>
                  </a:solidFill>
                </a:rPr>
                <a:t>sẻ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sản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phẩm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của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mình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với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bố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mẹ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và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những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người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thân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gia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đình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6" name="Google Shape;337;p24">
            <a:extLst>
              <a:ext uri="{FF2B5EF4-FFF2-40B4-BE49-F238E27FC236}">
                <a16:creationId xmlns:a16="http://schemas.microsoft.com/office/drawing/2014/main" id="{0CCC066C-BCAD-4EA9-A797-AA646A469C4A}"/>
              </a:ext>
            </a:extLst>
          </p:cNvPr>
          <p:cNvGrpSpPr/>
          <p:nvPr/>
        </p:nvGrpSpPr>
        <p:grpSpPr>
          <a:xfrm>
            <a:off x="2" y="1703287"/>
            <a:ext cx="9158173" cy="3469769"/>
            <a:chOff x="2" y="1703287"/>
            <a:chExt cx="9158173" cy="3469769"/>
          </a:xfrm>
        </p:grpSpPr>
        <p:sp>
          <p:nvSpPr>
            <p:cNvPr id="197" name="Google Shape;338;p24">
              <a:extLst>
                <a:ext uri="{FF2B5EF4-FFF2-40B4-BE49-F238E27FC236}">
                  <a16:creationId xmlns:a16="http://schemas.microsoft.com/office/drawing/2014/main" id="{299C8AC2-C55E-4B5D-A621-E903D43BA6FE}"/>
                </a:ext>
              </a:extLst>
            </p:cNvPr>
            <p:cNvSpPr/>
            <p:nvPr/>
          </p:nvSpPr>
          <p:spPr>
            <a:xfrm>
              <a:off x="317289" y="2299906"/>
              <a:ext cx="72718" cy="56711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39;p24">
              <a:extLst>
                <a:ext uri="{FF2B5EF4-FFF2-40B4-BE49-F238E27FC236}">
                  <a16:creationId xmlns:a16="http://schemas.microsoft.com/office/drawing/2014/main" id="{4EC9FF12-DF7B-4F4F-922B-A585CF53E76E}"/>
                </a:ext>
              </a:extLst>
            </p:cNvPr>
            <p:cNvSpPr/>
            <p:nvPr/>
          </p:nvSpPr>
          <p:spPr>
            <a:xfrm>
              <a:off x="373352" y="2187779"/>
              <a:ext cx="72718" cy="56090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40;p24">
              <a:extLst>
                <a:ext uri="{FF2B5EF4-FFF2-40B4-BE49-F238E27FC236}">
                  <a16:creationId xmlns:a16="http://schemas.microsoft.com/office/drawing/2014/main" id="{6E277A10-D722-4BB4-9EF5-B275BC61887C}"/>
                </a:ext>
              </a:extLst>
            </p:cNvPr>
            <p:cNvSpPr/>
            <p:nvPr/>
          </p:nvSpPr>
          <p:spPr>
            <a:xfrm>
              <a:off x="430036" y="2299906"/>
              <a:ext cx="72097" cy="56711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41;p24">
              <a:extLst>
                <a:ext uri="{FF2B5EF4-FFF2-40B4-BE49-F238E27FC236}">
                  <a16:creationId xmlns:a16="http://schemas.microsoft.com/office/drawing/2014/main" id="{C5DAFF10-0A3B-49ED-9D24-0D4D018BB90C}"/>
                </a:ext>
              </a:extLst>
            </p:cNvPr>
            <p:cNvSpPr/>
            <p:nvPr/>
          </p:nvSpPr>
          <p:spPr>
            <a:xfrm>
              <a:off x="7518656" y="2759087"/>
              <a:ext cx="1081001" cy="865316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42;p24">
              <a:extLst>
                <a:ext uri="{FF2B5EF4-FFF2-40B4-BE49-F238E27FC236}">
                  <a16:creationId xmlns:a16="http://schemas.microsoft.com/office/drawing/2014/main" id="{9AEB46ED-65A5-4751-94CA-F2DBD4E036E5}"/>
                </a:ext>
              </a:extLst>
            </p:cNvPr>
            <p:cNvSpPr/>
            <p:nvPr/>
          </p:nvSpPr>
          <p:spPr>
            <a:xfrm>
              <a:off x="7703289" y="2863243"/>
              <a:ext cx="905810" cy="749872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43;p24">
              <a:extLst>
                <a:ext uri="{FF2B5EF4-FFF2-40B4-BE49-F238E27FC236}">
                  <a16:creationId xmlns:a16="http://schemas.microsoft.com/office/drawing/2014/main" id="{1FE2C920-E00B-48F3-B427-4118D53ECBC2}"/>
                </a:ext>
              </a:extLst>
            </p:cNvPr>
            <p:cNvSpPr/>
            <p:nvPr/>
          </p:nvSpPr>
          <p:spPr>
            <a:xfrm>
              <a:off x="8499369" y="3500601"/>
              <a:ext cx="13350" cy="12595"/>
            </a:xfrm>
            <a:custGeom>
              <a:avLst/>
              <a:gdLst/>
              <a:ahLst/>
              <a:cxnLst/>
              <a:rect l="l" t="t" r="r" b="b"/>
              <a:pathLst>
                <a:path w="389" h="367" extrusionOk="0">
                  <a:moveTo>
                    <a:pt x="1" y="1"/>
                  </a:moveTo>
                  <a:cubicBezTo>
                    <a:pt x="24" y="138"/>
                    <a:pt x="24" y="252"/>
                    <a:pt x="46" y="366"/>
                  </a:cubicBezTo>
                  <a:cubicBezTo>
                    <a:pt x="161" y="252"/>
                    <a:pt x="275" y="138"/>
                    <a:pt x="389" y="24"/>
                  </a:cubicBezTo>
                  <a:cubicBezTo>
                    <a:pt x="252" y="24"/>
                    <a:pt x="138" y="24"/>
                    <a:pt x="1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44;p24">
              <a:extLst>
                <a:ext uri="{FF2B5EF4-FFF2-40B4-BE49-F238E27FC236}">
                  <a16:creationId xmlns:a16="http://schemas.microsoft.com/office/drawing/2014/main" id="{D4B81D03-E6DD-4233-8F58-539623113B92}"/>
                </a:ext>
              </a:extLst>
            </p:cNvPr>
            <p:cNvSpPr/>
            <p:nvPr/>
          </p:nvSpPr>
          <p:spPr>
            <a:xfrm>
              <a:off x="8298848" y="3321357"/>
              <a:ext cx="237374" cy="203640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45;p24">
              <a:extLst>
                <a:ext uri="{FF2B5EF4-FFF2-40B4-BE49-F238E27FC236}">
                  <a16:creationId xmlns:a16="http://schemas.microsoft.com/office/drawing/2014/main" id="{13448E89-EF9B-48AD-829B-3333BCC099D8}"/>
                </a:ext>
              </a:extLst>
            </p:cNvPr>
            <p:cNvSpPr/>
            <p:nvPr/>
          </p:nvSpPr>
          <p:spPr>
            <a:xfrm>
              <a:off x="8397547" y="3413673"/>
              <a:ext cx="14928" cy="14894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0" y="0"/>
                  </a:moveTo>
                  <a:cubicBezTo>
                    <a:pt x="0" y="160"/>
                    <a:pt x="0" y="297"/>
                    <a:pt x="0" y="434"/>
                  </a:cubicBezTo>
                  <a:cubicBezTo>
                    <a:pt x="137" y="320"/>
                    <a:pt x="297" y="206"/>
                    <a:pt x="434" y="92"/>
                  </a:cubicBezTo>
                  <a:cubicBezTo>
                    <a:pt x="297" y="69"/>
                    <a:pt x="137" y="46"/>
                    <a:pt x="0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46;p24">
              <a:extLst>
                <a:ext uri="{FF2B5EF4-FFF2-40B4-BE49-F238E27FC236}">
                  <a16:creationId xmlns:a16="http://schemas.microsoft.com/office/drawing/2014/main" id="{04011961-9155-454D-9857-C33987DE11F6}"/>
                </a:ext>
              </a:extLst>
            </p:cNvPr>
            <p:cNvSpPr/>
            <p:nvPr/>
          </p:nvSpPr>
          <p:spPr>
            <a:xfrm>
              <a:off x="8110852" y="3189438"/>
              <a:ext cx="313353" cy="251170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47;p24">
              <a:extLst>
                <a:ext uri="{FF2B5EF4-FFF2-40B4-BE49-F238E27FC236}">
                  <a16:creationId xmlns:a16="http://schemas.microsoft.com/office/drawing/2014/main" id="{2D46B00B-3026-478E-83F6-12E7D1D62938}"/>
                </a:ext>
              </a:extLst>
            </p:cNvPr>
            <p:cNvSpPr/>
            <p:nvPr/>
          </p:nvSpPr>
          <p:spPr>
            <a:xfrm>
              <a:off x="7986346" y="3024401"/>
              <a:ext cx="249076" cy="266338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48;p24">
              <a:extLst>
                <a:ext uri="{FF2B5EF4-FFF2-40B4-BE49-F238E27FC236}">
                  <a16:creationId xmlns:a16="http://schemas.microsoft.com/office/drawing/2014/main" id="{D21793E5-5AFF-4398-A855-C9CC00EB3308}"/>
                </a:ext>
              </a:extLst>
            </p:cNvPr>
            <p:cNvSpPr/>
            <p:nvPr/>
          </p:nvSpPr>
          <p:spPr>
            <a:xfrm>
              <a:off x="8052099" y="3135592"/>
              <a:ext cx="11771" cy="11771"/>
            </a:xfrm>
            <a:custGeom>
              <a:avLst/>
              <a:gdLst/>
              <a:ahLst/>
              <a:cxnLst/>
              <a:rect l="l" t="t" r="r" b="b"/>
              <a:pathLst>
                <a:path w="343" h="343" extrusionOk="0">
                  <a:moveTo>
                    <a:pt x="1" y="0"/>
                  </a:moveTo>
                  <a:cubicBezTo>
                    <a:pt x="1" y="114"/>
                    <a:pt x="1" y="229"/>
                    <a:pt x="1" y="343"/>
                  </a:cubicBezTo>
                  <a:cubicBezTo>
                    <a:pt x="115" y="229"/>
                    <a:pt x="229" y="114"/>
                    <a:pt x="34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49;p24">
              <a:extLst>
                <a:ext uri="{FF2B5EF4-FFF2-40B4-BE49-F238E27FC236}">
                  <a16:creationId xmlns:a16="http://schemas.microsoft.com/office/drawing/2014/main" id="{E2EEEB5B-AC20-42CA-836F-D2A85979D803}"/>
                </a:ext>
              </a:extLst>
            </p:cNvPr>
            <p:cNvSpPr/>
            <p:nvPr/>
          </p:nvSpPr>
          <p:spPr>
            <a:xfrm>
              <a:off x="7857069" y="2965614"/>
              <a:ext cx="220902" cy="194271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50;p24">
              <a:extLst>
                <a:ext uri="{FF2B5EF4-FFF2-40B4-BE49-F238E27FC236}">
                  <a16:creationId xmlns:a16="http://schemas.microsoft.com/office/drawing/2014/main" id="{8B3DEC90-41EF-4E75-A9FA-1E0EDA1E4FE2}"/>
                </a:ext>
              </a:extLst>
            </p:cNvPr>
            <p:cNvSpPr/>
            <p:nvPr/>
          </p:nvSpPr>
          <p:spPr>
            <a:xfrm>
              <a:off x="7876630" y="2995368"/>
              <a:ext cx="14928" cy="10227"/>
            </a:xfrm>
            <a:custGeom>
              <a:avLst/>
              <a:gdLst/>
              <a:ahLst/>
              <a:cxnLst/>
              <a:rect l="l" t="t" r="r" b="b"/>
              <a:pathLst>
                <a:path w="435" h="298" extrusionOk="0">
                  <a:moveTo>
                    <a:pt x="46" y="1"/>
                  </a:moveTo>
                  <a:cubicBezTo>
                    <a:pt x="23" y="92"/>
                    <a:pt x="23" y="183"/>
                    <a:pt x="1" y="297"/>
                  </a:cubicBezTo>
                  <a:cubicBezTo>
                    <a:pt x="160" y="206"/>
                    <a:pt x="297" y="138"/>
                    <a:pt x="434" y="46"/>
                  </a:cubicBezTo>
                  <a:cubicBezTo>
                    <a:pt x="297" y="23"/>
                    <a:pt x="183" y="23"/>
                    <a:pt x="46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51;p24">
              <a:extLst>
                <a:ext uri="{FF2B5EF4-FFF2-40B4-BE49-F238E27FC236}">
                  <a16:creationId xmlns:a16="http://schemas.microsoft.com/office/drawing/2014/main" id="{8A07B015-3064-4BB1-9AF8-6CEAFD15A2E0}"/>
                </a:ext>
              </a:extLst>
            </p:cNvPr>
            <p:cNvSpPr/>
            <p:nvPr/>
          </p:nvSpPr>
          <p:spPr>
            <a:xfrm>
              <a:off x="7734861" y="2834587"/>
              <a:ext cx="173132" cy="185555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52;p24">
              <a:extLst>
                <a:ext uri="{FF2B5EF4-FFF2-40B4-BE49-F238E27FC236}">
                  <a16:creationId xmlns:a16="http://schemas.microsoft.com/office/drawing/2014/main" id="{CBECFE01-E0B1-4C92-A9AA-35A6B3FCA274}"/>
                </a:ext>
              </a:extLst>
            </p:cNvPr>
            <p:cNvSpPr/>
            <p:nvPr/>
          </p:nvSpPr>
          <p:spPr>
            <a:xfrm>
              <a:off x="7977697" y="292958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53;p24">
              <a:extLst>
                <a:ext uri="{FF2B5EF4-FFF2-40B4-BE49-F238E27FC236}">
                  <a16:creationId xmlns:a16="http://schemas.microsoft.com/office/drawing/2014/main" id="{E1285231-D1A8-457D-A764-470B4D480AD5}"/>
                </a:ext>
              </a:extLst>
            </p:cNvPr>
            <p:cNvSpPr/>
            <p:nvPr/>
          </p:nvSpPr>
          <p:spPr>
            <a:xfrm>
              <a:off x="7935383" y="289196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54;p24">
              <a:extLst>
                <a:ext uri="{FF2B5EF4-FFF2-40B4-BE49-F238E27FC236}">
                  <a16:creationId xmlns:a16="http://schemas.microsoft.com/office/drawing/2014/main" id="{121F798A-EAA9-4F66-A17F-879627446310}"/>
                </a:ext>
              </a:extLst>
            </p:cNvPr>
            <p:cNvSpPr/>
            <p:nvPr/>
          </p:nvSpPr>
          <p:spPr>
            <a:xfrm>
              <a:off x="7987101" y="2880230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55;p24">
              <a:extLst>
                <a:ext uri="{FF2B5EF4-FFF2-40B4-BE49-F238E27FC236}">
                  <a16:creationId xmlns:a16="http://schemas.microsoft.com/office/drawing/2014/main" id="{477C447E-6F3E-4D31-937B-972222011A99}"/>
                </a:ext>
              </a:extLst>
            </p:cNvPr>
            <p:cNvSpPr/>
            <p:nvPr/>
          </p:nvSpPr>
          <p:spPr>
            <a:xfrm>
              <a:off x="7900138" y="326092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56;p24">
              <a:extLst>
                <a:ext uri="{FF2B5EF4-FFF2-40B4-BE49-F238E27FC236}">
                  <a16:creationId xmlns:a16="http://schemas.microsoft.com/office/drawing/2014/main" id="{15F3ED8B-8547-411C-9D7A-AFA8919397E9}"/>
                </a:ext>
              </a:extLst>
            </p:cNvPr>
            <p:cNvSpPr/>
            <p:nvPr/>
          </p:nvSpPr>
          <p:spPr>
            <a:xfrm>
              <a:off x="7853122" y="3226467"/>
              <a:ext cx="46260" cy="36033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57;p24">
              <a:extLst>
                <a:ext uri="{FF2B5EF4-FFF2-40B4-BE49-F238E27FC236}">
                  <a16:creationId xmlns:a16="http://schemas.microsoft.com/office/drawing/2014/main" id="{EAB12F41-5826-40AB-BF18-546ED03EE78C}"/>
                </a:ext>
              </a:extLst>
            </p:cNvPr>
            <p:cNvSpPr/>
            <p:nvPr/>
          </p:nvSpPr>
          <p:spPr>
            <a:xfrm>
              <a:off x="7915032" y="320845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58;p24">
              <a:extLst>
                <a:ext uri="{FF2B5EF4-FFF2-40B4-BE49-F238E27FC236}">
                  <a16:creationId xmlns:a16="http://schemas.microsoft.com/office/drawing/2014/main" id="{6C94435B-4982-4BC5-B821-FE5D3E8C98CD}"/>
                </a:ext>
              </a:extLst>
            </p:cNvPr>
            <p:cNvSpPr/>
            <p:nvPr/>
          </p:nvSpPr>
          <p:spPr>
            <a:xfrm>
              <a:off x="7628338" y="2838705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47" y="1051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59;p24">
              <a:extLst>
                <a:ext uri="{FF2B5EF4-FFF2-40B4-BE49-F238E27FC236}">
                  <a16:creationId xmlns:a16="http://schemas.microsoft.com/office/drawing/2014/main" id="{97D1AF7C-3D4B-40DB-8A54-5B6AD748FEF6}"/>
                </a:ext>
              </a:extLst>
            </p:cNvPr>
            <p:cNvSpPr/>
            <p:nvPr/>
          </p:nvSpPr>
          <p:spPr>
            <a:xfrm>
              <a:off x="7657302" y="2812074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2" y="0"/>
                  </a:moveTo>
                  <a:cubicBezTo>
                    <a:pt x="1" y="0"/>
                    <a:pt x="1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60;p24">
              <a:extLst>
                <a:ext uri="{FF2B5EF4-FFF2-40B4-BE49-F238E27FC236}">
                  <a16:creationId xmlns:a16="http://schemas.microsoft.com/office/drawing/2014/main" id="{F4ACBC11-831B-4BA0-8183-56E25F5E372C}"/>
                </a:ext>
              </a:extLst>
            </p:cNvPr>
            <p:cNvSpPr/>
            <p:nvPr/>
          </p:nvSpPr>
          <p:spPr>
            <a:xfrm>
              <a:off x="8204850" y="2991456"/>
              <a:ext cx="45471" cy="36068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61;p24">
              <a:extLst>
                <a:ext uri="{FF2B5EF4-FFF2-40B4-BE49-F238E27FC236}">
                  <a16:creationId xmlns:a16="http://schemas.microsoft.com/office/drawing/2014/main" id="{6E8AD659-187F-4C2A-808F-4DB41E55D7BC}"/>
                </a:ext>
              </a:extLst>
            </p:cNvPr>
            <p:cNvSpPr/>
            <p:nvPr/>
          </p:nvSpPr>
          <p:spPr>
            <a:xfrm>
              <a:off x="8165693" y="2959334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62;p24">
              <a:extLst>
                <a:ext uri="{FF2B5EF4-FFF2-40B4-BE49-F238E27FC236}">
                  <a16:creationId xmlns:a16="http://schemas.microsoft.com/office/drawing/2014/main" id="{6C1A089C-A292-413C-9DD4-DFFF69484BAA}"/>
                </a:ext>
              </a:extLst>
            </p:cNvPr>
            <p:cNvSpPr/>
            <p:nvPr/>
          </p:nvSpPr>
          <p:spPr>
            <a:xfrm>
              <a:off x="8076397" y="3430901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63;p24">
              <a:extLst>
                <a:ext uri="{FF2B5EF4-FFF2-40B4-BE49-F238E27FC236}">
                  <a16:creationId xmlns:a16="http://schemas.microsoft.com/office/drawing/2014/main" id="{300A246D-434D-473B-9B4B-4CE7916CBC42}"/>
                </a:ext>
              </a:extLst>
            </p:cNvPr>
            <p:cNvSpPr/>
            <p:nvPr/>
          </p:nvSpPr>
          <p:spPr>
            <a:xfrm>
              <a:off x="8028591" y="341367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64;p24">
              <a:extLst>
                <a:ext uri="{FF2B5EF4-FFF2-40B4-BE49-F238E27FC236}">
                  <a16:creationId xmlns:a16="http://schemas.microsoft.com/office/drawing/2014/main" id="{6CF9C465-553A-4059-9DC0-AAE09AC430C3}"/>
                </a:ext>
              </a:extLst>
            </p:cNvPr>
            <p:cNvSpPr/>
            <p:nvPr/>
          </p:nvSpPr>
          <p:spPr>
            <a:xfrm>
              <a:off x="7391747" y="1888467"/>
              <a:ext cx="1766390" cy="973004"/>
            </a:xfrm>
            <a:custGeom>
              <a:avLst/>
              <a:gdLst/>
              <a:ahLst/>
              <a:cxnLst/>
              <a:rect l="l" t="t" r="r" b="b"/>
              <a:pathLst>
                <a:path w="51472" h="28353" extrusionOk="0">
                  <a:moveTo>
                    <a:pt x="15357" y="1"/>
                  </a:moveTo>
                  <a:cubicBezTo>
                    <a:pt x="9974" y="1"/>
                    <a:pt x="4681" y="665"/>
                    <a:pt x="1" y="2034"/>
                  </a:cubicBezTo>
                  <a:cubicBezTo>
                    <a:pt x="8058" y="10662"/>
                    <a:pt x="11938" y="20385"/>
                    <a:pt x="24173" y="24836"/>
                  </a:cubicBezTo>
                  <a:cubicBezTo>
                    <a:pt x="29410" y="26673"/>
                    <a:pt x="35752" y="28352"/>
                    <a:pt x="42537" y="28352"/>
                  </a:cubicBezTo>
                  <a:cubicBezTo>
                    <a:pt x="45451" y="28352"/>
                    <a:pt x="48447" y="28042"/>
                    <a:pt x="51472" y="27302"/>
                  </a:cubicBezTo>
                  <a:lnTo>
                    <a:pt x="51472" y="14268"/>
                  </a:lnTo>
                  <a:cubicBezTo>
                    <a:pt x="47797" y="10023"/>
                    <a:pt x="43734" y="6508"/>
                    <a:pt x="37526" y="3974"/>
                  </a:cubicBezTo>
                  <a:cubicBezTo>
                    <a:pt x="30977" y="1366"/>
                    <a:pt x="23074" y="1"/>
                    <a:pt x="15357" y="1"/>
                  </a:cubicBezTo>
                  <a:close/>
                </a:path>
              </a:pathLst>
            </a:custGeom>
            <a:solidFill>
              <a:srgbClr val="0B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65;p24">
              <a:extLst>
                <a:ext uri="{FF2B5EF4-FFF2-40B4-BE49-F238E27FC236}">
                  <a16:creationId xmlns:a16="http://schemas.microsoft.com/office/drawing/2014/main" id="{03B0443E-8EA5-4ACA-AF81-EAECB3FCD991}"/>
                </a:ext>
              </a:extLst>
            </p:cNvPr>
            <p:cNvSpPr/>
            <p:nvPr/>
          </p:nvSpPr>
          <p:spPr>
            <a:xfrm>
              <a:off x="7641825" y="2051170"/>
              <a:ext cx="1516319" cy="632472"/>
            </a:xfrm>
            <a:custGeom>
              <a:avLst/>
              <a:gdLst/>
              <a:ahLst/>
              <a:cxnLst/>
              <a:rect l="l" t="t" r="r" b="b"/>
              <a:pathLst>
                <a:path w="44185" h="18430" extrusionOk="0">
                  <a:moveTo>
                    <a:pt x="508" y="1"/>
                  </a:moveTo>
                  <a:cubicBezTo>
                    <a:pt x="134" y="1"/>
                    <a:pt x="0" y="587"/>
                    <a:pt x="406" y="694"/>
                  </a:cubicBezTo>
                  <a:cubicBezTo>
                    <a:pt x="9308" y="2817"/>
                    <a:pt x="17274" y="7587"/>
                    <a:pt x="25377" y="11650"/>
                  </a:cubicBezTo>
                  <a:cubicBezTo>
                    <a:pt x="31311" y="14640"/>
                    <a:pt x="37588" y="17448"/>
                    <a:pt x="44185" y="18429"/>
                  </a:cubicBezTo>
                  <a:lnTo>
                    <a:pt x="44185" y="17722"/>
                  </a:lnTo>
                  <a:cubicBezTo>
                    <a:pt x="37429" y="16694"/>
                    <a:pt x="31015" y="13727"/>
                    <a:pt x="24943" y="10669"/>
                  </a:cubicBezTo>
                  <a:cubicBezTo>
                    <a:pt x="17046" y="6674"/>
                    <a:pt x="9262" y="2086"/>
                    <a:pt x="589" y="9"/>
                  </a:cubicBezTo>
                  <a:cubicBezTo>
                    <a:pt x="561" y="3"/>
                    <a:pt x="534" y="1"/>
                    <a:pt x="50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66;p24">
              <a:extLst>
                <a:ext uri="{FF2B5EF4-FFF2-40B4-BE49-F238E27FC236}">
                  <a16:creationId xmlns:a16="http://schemas.microsoft.com/office/drawing/2014/main" id="{B4B4FED5-CAA2-4528-9CDE-99F82A0C6DD9}"/>
                </a:ext>
              </a:extLst>
            </p:cNvPr>
            <p:cNvSpPr/>
            <p:nvPr/>
          </p:nvSpPr>
          <p:spPr>
            <a:xfrm>
              <a:off x="8114765" y="2241808"/>
              <a:ext cx="21174" cy="18051"/>
            </a:xfrm>
            <a:custGeom>
              <a:avLst/>
              <a:gdLst/>
              <a:ahLst/>
              <a:cxnLst/>
              <a:rect l="l" t="t" r="r" b="b"/>
              <a:pathLst>
                <a:path w="617" h="526" extrusionOk="0">
                  <a:moveTo>
                    <a:pt x="617" y="1"/>
                  </a:moveTo>
                  <a:lnTo>
                    <a:pt x="617" y="1"/>
                  </a:lnTo>
                  <a:cubicBezTo>
                    <a:pt x="411" y="24"/>
                    <a:pt x="206" y="24"/>
                    <a:pt x="1" y="24"/>
                  </a:cubicBezTo>
                  <a:cubicBezTo>
                    <a:pt x="115" y="206"/>
                    <a:pt x="206" y="366"/>
                    <a:pt x="297" y="526"/>
                  </a:cubicBezTo>
                  <a:cubicBezTo>
                    <a:pt x="411" y="366"/>
                    <a:pt x="503" y="183"/>
                    <a:pt x="617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67;p24">
              <a:extLst>
                <a:ext uri="{FF2B5EF4-FFF2-40B4-BE49-F238E27FC236}">
                  <a16:creationId xmlns:a16="http://schemas.microsoft.com/office/drawing/2014/main" id="{A5D5144E-F300-441C-BBEB-1151EF17585F}"/>
                </a:ext>
              </a:extLst>
            </p:cNvPr>
            <p:cNvSpPr/>
            <p:nvPr/>
          </p:nvSpPr>
          <p:spPr>
            <a:xfrm>
              <a:off x="7777142" y="1994922"/>
              <a:ext cx="372894" cy="291527"/>
            </a:xfrm>
            <a:custGeom>
              <a:avLst/>
              <a:gdLst/>
              <a:ahLst/>
              <a:cxnLst/>
              <a:rect l="l" t="t" r="r" b="b"/>
              <a:pathLst>
                <a:path w="10866" h="8495" extrusionOk="0">
                  <a:moveTo>
                    <a:pt x="5735" y="0"/>
                  </a:moveTo>
                  <a:cubicBezTo>
                    <a:pt x="5479" y="0"/>
                    <a:pt x="5232" y="248"/>
                    <a:pt x="5410" y="507"/>
                  </a:cubicBezTo>
                  <a:cubicBezTo>
                    <a:pt x="7031" y="2653"/>
                    <a:pt x="8515" y="4889"/>
                    <a:pt x="9839" y="7218"/>
                  </a:cubicBezTo>
                  <a:cubicBezTo>
                    <a:pt x="10044" y="7218"/>
                    <a:pt x="10249" y="7218"/>
                    <a:pt x="10455" y="7195"/>
                  </a:cubicBezTo>
                  <a:lnTo>
                    <a:pt x="10455" y="7195"/>
                  </a:lnTo>
                  <a:cubicBezTo>
                    <a:pt x="10341" y="7377"/>
                    <a:pt x="10249" y="7560"/>
                    <a:pt x="10135" y="7720"/>
                  </a:cubicBezTo>
                  <a:cubicBezTo>
                    <a:pt x="10044" y="7560"/>
                    <a:pt x="9953" y="7400"/>
                    <a:pt x="9839" y="7218"/>
                  </a:cubicBezTo>
                  <a:cubicBezTo>
                    <a:pt x="7139" y="7316"/>
                    <a:pt x="4440" y="7806"/>
                    <a:pt x="1726" y="7806"/>
                  </a:cubicBezTo>
                  <a:cubicBezTo>
                    <a:pt x="1296" y="7806"/>
                    <a:pt x="865" y="7793"/>
                    <a:pt x="435" y="7765"/>
                  </a:cubicBezTo>
                  <a:cubicBezTo>
                    <a:pt x="427" y="7765"/>
                    <a:pt x="420" y="7765"/>
                    <a:pt x="414" y="7765"/>
                  </a:cubicBezTo>
                  <a:cubicBezTo>
                    <a:pt x="1" y="7765"/>
                    <a:pt x="8" y="8428"/>
                    <a:pt x="435" y="8450"/>
                  </a:cubicBezTo>
                  <a:cubicBezTo>
                    <a:pt x="886" y="8481"/>
                    <a:pt x="1337" y="8494"/>
                    <a:pt x="1787" y="8494"/>
                  </a:cubicBezTo>
                  <a:cubicBezTo>
                    <a:pt x="4681" y="8494"/>
                    <a:pt x="7551" y="7942"/>
                    <a:pt x="10455" y="7902"/>
                  </a:cubicBezTo>
                  <a:cubicBezTo>
                    <a:pt x="10706" y="7902"/>
                    <a:pt x="10866" y="7606"/>
                    <a:pt x="10752" y="7377"/>
                  </a:cubicBezTo>
                  <a:cubicBezTo>
                    <a:pt x="9336" y="4867"/>
                    <a:pt x="7739" y="2470"/>
                    <a:pt x="6027" y="142"/>
                  </a:cubicBezTo>
                  <a:cubicBezTo>
                    <a:pt x="5947" y="42"/>
                    <a:pt x="5840" y="0"/>
                    <a:pt x="573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68;p24">
              <a:extLst>
                <a:ext uri="{FF2B5EF4-FFF2-40B4-BE49-F238E27FC236}">
                  <a16:creationId xmlns:a16="http://schemas.microsoft.com/office/drawing/2014/main" id="{DAE4CC94-EA56-49F7-897E-B8CB510854C5}"/>
                </a:ext>
              </a:extLst>
            </p:cNvPr>
            <p:cNvSpPr/>
            <p:nvPr/>
          </p:nvSpPr>
          <p:spPr>
            <a:xfrm>
              <a:off x="8345864" y="2356980"/>
              <a:ext cx="15683" cy="18051"/>
            </a:xfrm>
            <a:custGeom>
              <a:avLst/>
              <a:gdLst/>
              <a:ahLst/>
              <a:cxnLst/>
              <a:rect l="l" t="t" r="r" b="b"/>
              <a:pathLst>
                <a:path w="457" h="526" extrusionOk="0">
                  <a:moveTo>
                    <a:pt x="457" y="0"/>
                  </a:moveTo>
                  <a:cubicBezTo>
                    <a:pt x="297" y="46"/>
                    <a:pt x="160" y="91"/>
                    <a:pt x="0" y="114"/>
                  </a:cubicBezTo>
                  <a:cubicBezTo>
                    <a:pt x="91" y="251"/>
                    <a:pt x="160" y="388"/>
                    <a:pt x="251" y="525"/>
                  </a:cubicBezTo>
                  <a:cubicBezTo>
                    <a:pt x="320" y="342"/>
                    <a:pt x="388" y="183"/>
                    <a:pt x="457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69;p24">
              <a:extLst>
                <a:ext uri="{FF2B5EF4-FFF2-40B4-BE49-F238E27FC236}">
                  <a16:creationId xmlns:a16="http://schemas.microsoft.com/office/drawing/2014/main" id="{4AFEA5D5-085F-4D08-9F93-18AAFF04D49B}"/>
                </a:ext>
              </a:extLst>
            </p:cNvPr>
            <p:cNvSpPr/>
            <p:nvPr/>
          </p:nvSpPr>
          <p:spPr>
            <a:xfrm>
              <a:off x="7946537" y="2080546"/>
              <a:ext cx="432229" cy="365687"/>
            </a:xfrm>
            <a:custGeom>
              <a:avLst/>
              <a:gdLst/>
              <a:ahLst/>
              <a:cxnLst/>
              <a:rect l="l" t="t" r="r" b="b"/>
              <a:pathLst>
                <a:path w="12595" h="10656" extrusionOk="0">
                  <a:moveTo>
                    <a:pt x="9113" y="1"/>
                  </a:moveTo>
                  <a:cubicBezTo>
                    <a:pt x="8896" y="1"/>
                    <a:pt x="8687" y="171"/>
                    <a:pt x="8783" y="431"/>
                  </a:cubicBezTo>
                  <a:cubicBezTo>
                    <a:pt x="9787" y="3011"/>
                    <a:pt x="10244" y="5773"/>
                    <a:pt x="11636" y="8169"/>
                  </a:cubicBezTo>
                  <a:cubicBezTo>
                    <a:pt x="11796" y="8146"/>
                    <a:pt x="11933" y="8101"/>
                    <a:pt x="12093" y="8055"/>
                  </a:cubicBezTo>
                  <a:lnTo>
                    <a:pt x="12093" y="8055"/>
                  </a:lnTo>
                  <a:cubicBezTo>
                    <a:pt x="12024" y="8238"/>
                    <a:pt x="11956" y="8397"/>
                    <a:pt x="11887" y="8580"/>
                  </a:cubicBezTo>
                  <a:cubicBezTo>
                    <a:pt x="11796" y="8443"/>
                    <a:pt x="11727" y="8306"/>
                    <a:pt x="11636" y="8169"/>
                  </a:cubicBezTo>
                  <a:cubicBezTo>
                    <a:pt x="8846" y="8912"/>
                    <a:pt x="5826" y="9957"/>
                    <a:pt x="2873" y="9957"/>
                  </a:cubicBezTo>
                  <a:cubicBezTo>
                    <a:pt x="2105" y="9957"/>
                    <a:pt x="1342" y="9886"/>
                    <a:pt x="589" y="9721"/>
                  </a:cubicBezTo>
                  <a:cubicBezTo>
                    <a:pt x="561" y="9715"/>
                    <a:pt x="534" y="9713"/>
                    <a:pt x="508" y="9713"/>
                  </a:cubicBezTo>
                  <a:cubicBezTo>
                    <a:pt x="134" y="9713"/>
                    <a:pt x="0" y="10299"/>
                    <a:pt x="406" y="10406"/>
                  </a:cubicBezTo>
                  <a:cubicBezTo>
                    <a:pt x="1203" y="10581"/>
                    <a:pt x="2008" y="10656"/>
                    <a:pt x="2816" y="10656"/>
                  </a:cubicBezTo>
                  <a:cubicBezTo>
                    <a:pt x="6015" y="10656"/>
                    <a:pt x="9269" y="9487"/>
                    <a:pt x="12275" y="8740"/>
                  </a:cubicBezTo>
                  <a:cubicBezTo>
                    <a:pt x="12481" y="8671"/>
                    <a:pt x="12595" y="8397"/>
                    <a:pt x="12481" y="8215"/>
                  </a:cubicBezTo>
                  <a:cubicBezTo>
                    <a:pt x="10928" y="5773"/>
                    <a:pt x="10495" y="2919"/>
                    <a:pt x="9468" y="249"/>
                  </a:cubicBezTo>
                  <a:cubicBezTo>
                    <a:pt x="9404" y="76"/>
                    <a:pt x="9257" y="1"/>
                    <a:pt x="911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70;p24">
              <a:extLst>
                <a:ext uri="{FF2B5EF4-FFF2-40B4-BE49-F238E27FC236}">
                  <a16:creationId xmlns:a16="http://schemas.microsoft.com/office/drawing/2014/main" id="{9A9815CC-2239-43FD-B104-351752486928}"/>
                </a:ext>
              </a:extLst>
            </p:cNvPr>
            <p:cNvSpPr/>
            <p:nvPr/>
          </p:nvSpPr>
          <p:spPr>
            <a:xfrm>
              <a:off x="8688154" y="2519099"/>
              <a:ext cx="19630" cy="18051"/>
            </a:xfrm>
            <a:custGeom>
              <a:avLst/>
              <a:gdLst/>
              <a:ahLst/>
              <a:cxnLst/>
              <a:rect l="l" t="t" r="r" b="b"/>
              <a:pathLst>
                <a:path w="572" h="526" extrusionOk="0">
                  <a:moveTo>
                    <a:pt x="571" y="1"/>
                  </a:moveTo>
                  <a:cubicBezTo>
                    <a:pt x="389" y="1"/>
                    <a:pt x="183" y="24"/>
                    <a:pt x="1" y="47"/>
                  </a:cubicBezTo>
                  <a:cubicBezTo>
                    <a:pt x="92" y="206"/>
                    <a:pt x="183" y="366"/>
                    <a:pt x="275" y="526"/>
                  </a:cubicBezTo>
                  <a:cubicBezTo>
                    <a:pt x="389" y="343"/>
                    <a:pt x="480" y="161"/>
                    <a:pt x="571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71;p24">
              <a:extLst>
                <a:ext uri="{FF2B5EF4-FFF2-40B4-BE49-F238E27FC236}">
                  <a16:creationId xmlns:a16="http://schemas.microsoft.com/office/drawing/2014/main" id="{DC4D43DC-9B39-4896-BFF5-56A0E7E9DB70}"/>
                </a:ext>
              </a:extLst>
            </p:cNvPr>
            <p:cNvSpPr/>
            <p:nvPr/>
          </p:nvSpPr>
          <p:spPr>
            <a:xfrm>
              <a:off x="8251763" y="2165724"/>
              <a:ext cx="471660" cy="453060"/>
            </a:xfrm>
            <a:custGeom>
              <a:avLst/>
              <a:gdLst/>
              <a:ahLst/>
              <a:cxnLst/>
              <a:rect l="l" t="t" r="r" b="b"/>
              <a:pathLst>
                <a:path w="13744" h="13202" extrusionOk="0">
                  <a:moveTo>
                    <a:pt x="7486" y="1"/>
                  </a:moveTo>
                  <a:cubicBezTo>
                    <a:pt x="7259" y="1"/>
                    <a:pt x="7023" y="249"/>
                    <a:pt x="7147" y="529"/>
                  </a:cubicBezTo>
                  <a:cubicBezTo>
                    <a:pt x="8768" y="3930"/>
                    <a:pt x="10799" y="7102"/>
                    <a:pt x="12717" y="10344"/>
                  </a:cubicBezTo>
                  <a:cubicBezTo>
                    <a:pt x="12899" y="10321"/>
                    <a:pt x="13105" y="10298"/>
                    <a:pt x="13287" y="10298"/>
                  </a:cubicBezTo>
                  <a:cubicBezTo>
                    <a:pt x="13196" y="10458"/>
                    <a:pt x="13105" y="10640"/>
                    <a:pt x="12991" y="10823"/>
                  </a:cubicBezTo>
                  <a:cubicBezTo>
                    <a:pt x="12899" y="10663"/>
                    <a:pt x="12808" y="10503"/>
                    <a:pt x="12717" y="10344"/>
                  </a:cubicBezTo>
                  <a:cubicBezTo>
                    <a:pt x="8562" y="10732"/>
                    <a:pt x="4545" y="11941"/>
                    <a:pt x="414" y="12535"/>
                  </a:cubicBezTo>
                  <a:cubicBezTo>
                    <a:pt x="1" y="12578"/>
                    <a:pt x="147" y="13201"/>
                    <a:pt x="536" y="13201"/>
                  </a:cubicBezTo>
                  <a:cubicBezTo>
                    <a:pt x="556" y="13201"/>
                    <a:pt x="576" y="13200"/>
                    <a:pt x="596" y="13197"/>
                  </a:cubicBezTo>
                  <a:cubicBezTo>
                    <a:pt x="4865" y="12603"/>
                    <a:pt x="8996" y="11302"/>
                    <a:pt x="13287" y="10983"/>
                  </a:cubicBezTo>
                  <a:cubicBezTo>
                    <a:pt x="13561" y="10960"/>
                    <a:pt x="13744" y="10709"/>
                    <a:pt x="13584" y="10458"/>
                  </a:cubicBezTo>
                  <a:cubicBezTo>
                    <a:pt x="11598" y="7057"/>
                    <a:pt x="9430" y="3747"/>
                    <a:pt x="7764" y="186"/>
                  </a:cubicBezTo>
                  <a:cubicBezTo>
                    <a:pt x="7698" y="55"/>
                    <a:pt x="7593" y="1"/>
                    <a:pt x="7486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72;p24">
              <a:extLst>
                <a:ext uri="{FF2B5EF4-FFF2-40B4-BE49-F238E27FC236}">
                  <a16:creationId xmlns:a16="http://schemas.microsoft.com/office/drawing/2014/main" id="{6B66D2FB-6A70-43E8-9B11-10127A6D3F1F}"/>
                </a:ext>
              </a:extLst>
            </p:cNvPr>
            <p:cNvSpPr/>
            <p:nvPr/>
          </p:nvSpPr>
          <p:spPr>
            <a:xfrm>
              <a:off x="9000691" y="2633482"/>
              <a:ext cx="18840" cy="20385"/>
            </a:xfrm>
            <a:custGeom>
              <a:avLst/>
              <a:gdLst/>
              <a:ahLst/>
              <a:cxnLst/>
              <a:rect l="l" t="t" r="r" b="b"/>
              <a:pathLst>
                <a:path w="549" h="594" extrusionOk="0">
                  <a:moveTo>
                    <a:pt x="549" y="0"/>
                  </a:moveTo>
                  <a:lnTo>
                    <a:pt x="549" y="0"/>
                  </a:lnTo>
                  <a:cubicBezTo>
                    <a:pt x="366" y="69"/>
                    <a:pt x="184" y="114"/>
                    <a:pt x="1" y="183"/>
                  </a:cubicBezTo>
                  <a:cubicBezTo>
                    <a:pt x="138" y="320"/>
                    <a:pt x="252" y="457"/>
                    <a:pt x="389" y="594"/>
                  </a:cubicBezTo>
                  <a:cubicBezTo>
                    <a:pt x="457" y="388"/>
                    <a:pt x="503" y="206"/>
                    <a:pt x="54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73;p24">
              <a:extLst>
                <a:ext uri="{FF2B5EF4-FFF2-40B4-BE49-F238E27FC236}">
                  <a16:creationId xmlns:a16="http://schemas.microsoft.com/office/drawing/2014/main" id="{5D7ADCE3-BE9C-495A-B670-5282C29A0662}"/>
                </a:ext>
              </a:extLst>
            </p:cNvPr>
            <p:cNvSpPr/>
            <p:nvPr/>
          </p:nvSpPr>
          <p:spPr>
            <a:xfrm>
              <a:off x="8578507" y="2328873"/>
              <a:ext cx="459031" cy="452991"/>
            </a:xfrm>
            <a:custGeom>
              <a:avLst/>
              <a:gdLst/>
              <a:ahLst/>
              <a:cxnLst/>
              <a:rect l="l" t="t" r="r" b="b"/>
              <a:pathLst>
                <a:path w="13376" h="13200" extrusionOk="0">
                  <a:moveTo>
                    <a:pt x="7388" y="1"/>
                  </a:moveTo>
                  <a:cubicBezTo>
                    <a:pt x="7137" y="1"/>
                    <a:pt x="6901" y="245"/>
                    <a:pt x="7076" y="499"/>
                  </a:cubicBezTo>
                  <a:cubicBezTo>
                    <a:pt x="9153" y="3170"/>
                    <a:pt x="9975" y="6594"/>
                    <a:pt x="12303" y="9059"/>
                  </a:cubicBezTo>
                  <a:cubicBezTo>
                    <a:pt x="12486" y="8990"/>
                    <a:pt x="12668" y="8945"/>
                    <a:pt x="12851" y="8876"/>
                  </a:cubicBezTo>
                  <a:lnTo>
                    <a:pt x="12851" y="8876"/>
                  </a:lnTo>
                  <a:cubicBezTo>
                    <a:pt x="12805" y="9082"/>
                    <a:pt x="12759" y="9264"/>
                    <a:pt x="12691" y="9470"/>
                  </a:cubicBezTo>
                  <a:cubicBezTo>
                    <a:pt x="12554" y="9333"/>
                    <a:pt x="12440" y="9196"/>
                    <a:pt x="12303" y="9059"/>
                  </a:cubicBezTo>
                  <a:cubicBezTo>
                    <a:pt x="8546" y="10289"/>
                    <a:pt x="4936" y="12493"/>
                    <a:pt x="905" y="12493"/>
                  </a:cubicBezTo>
                  <a:cubicBezTo>
                    <a:pt x="749" y="12493"/>
                    <a:pt x="592" y="12490"/>
                    <a:pt x="434" y="12483"/>
                  </a:cubicBezTo>
                  <a:cubicBezTo>
                    <a:pt x="427" y="12482"/>
                    <a:pt x="420" y="12482"/>
                    <a:pt x="413" y="12482"/>
                  </a:cubicBezTo>
                  <a:cubicBezTo>
                    <a:pt x="0" y="12482"/>
                    <a:pt x="7" y="13168"/>
                    <a:pt x="434" y="13190"/>
                  </a:cubicBezTo>
                  <a:cubicBezTo>
                    <a:pt x="586" y="13197"/>
                    <a:pt x="738" y="13200"/>
                    <a:pt x="889" y="13200"/>
                  </a:cubicBezTo>
                  <a:cubicBezTo>
                    <a:pt x="5197" y="13200"/>
                    <a:pt x="8998" y="10752"/>
                    <a:pt x="13033" y="9561"/>
                  </a:cubicBezTo>
                  <a:cubicBezTo>
                    <a:pt x="13284" y="9493"/>
                    <a:pt x="13376" y="9150"/>
                    <a:pt x="13193" y="8968"/>
                  </a:cubicBezTo>
                  <a:cubicBezTo>
                    <a:pt x="10591" y="6525"/>
                    <a:pt x="9815" y="2919"/>
                    <a:pt x="7692" y="157"/>
                  </a:cubicBezTo>
                  <a:cubicBezTo>
                    <a:pt x="7609" y="47"/>
                    <a:pt x="7497" y="1"/>
                    <a:pt x="73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74;p24">
              <a:extLst>
                <a:ext uri="{FF2B5EF4-FFF2-40B4-BE49-F238E27FC236}">
                  <a16:creationId xmlns:a16="http://schemas.microsoft.com/office/drawing/2014/main" id="{01E4527E-0AD2-4866-BE2A-60651C772055}"/>
                </a:ext>
              </a:extLst>
            </p:cNvPr>
            <p:cNvSpPr/>
            <p:nvPr/>
          </p:nvSpPr>
          <p:spPr>
            <a:xfrm>
              <a:off x="7163016" y="3279832"/>
              <a:ext cx="271863" cy="306970"/>
            </a:xfrm>
            <a:custGeom>
              <a:avLst/>
              <a:gdLst/>
              <a:ahLst/>
              <a:cxnLst/>
              <a:rect l="l" t="t" r="r" b="b"/>
              <a:pathLst>
                <a:path w="7922" h="8945" extrusionOk="0">
                  <a:moveTo>
                    <a:pt x="4485" y="1"/>
                  </a:moveTo>
                  <a:cubicBezTo>
                    <a:pt x="4111" y="1"/>
                    <a:pt x="3697" y="127"/>
                    <a:pt x="3242" y="408"/>
                  </a:cubicBezTo>
                  <a:cubicBezTo>
                    <a:pt x="1" y="2439"/>
                    <a:pt x="5547" y="7644"/>
                    <a:pt x="7396" y="8945"/>
                  </a:cubicBezTo>
                  <a:lnTo>
                    <a:pt x="7579" y="8945"/>
                  </a:lnTo>
                  <a:cubicBezTo>
                    <a:pt x="7921" y="7131"/>
                    <a:pt x="7303" y="1"/>
                    <a:pt x="4485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75;p24">
              <a:extLst>
                <a:ext uri="{FF2B5EF4-FFF2-40B4-BE49-F238E27FC236}">
                  <a16:creationId xmlns:a16="http://schemas.microsoft.com/office/drawing/2014/main" id="{005CFF4D-5BEC-43E7-9A8F-D4E45A3C7841}"/>
                </a:ext>
              </a:extLst>
            </p:cNvPr>
            <p:cNvSpPr/>
            <p:nvPr/>
          </p:nvSpPr>
          <p:spPr>
            <a:xfrm>
              <a:off x="7487324" y="3599301"/>
              <a:ext cx="3157" cy="6314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92" y="1"/>
                  </a:moveTo>
                  <a:cubicBezTo>
                    <a:pt x="69" y="69"/>
                    <a:pt x="23" y="115"/>
                    <a:pt x="0" y="183"/>
                  </a:cubicBezTo>
                  <a:lnTo>
                    <a:pt x="92" y="9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76;p24">
              <a:extLst>
                <a:ext uri="{FF2B5EF4-FFF2-40B4-BE49-F238E27FC236}">
                  <a16:creationId xmlns:a16="http://schemas.microsoft.com/office/drawing/2014/main" id="{DD4760A8-00F7-4F51-8C32-96837EE881BF}"/>
                </a:ext>
              </a:extLst>
            </p:cNvPr>
            <p:cNvSpPr/>
            <p:nvPr/>
          </p:nvSpPr>
          <p:spPr>
            <a:xfrm>
              <a:off x="7426615" y="3299977"/>
              <a:ext cx="200174" cy="299352"/>
            </a:xfrm>
            <a:custGeom>
              <a:avLst/>
              <a:gdLst/>
              <a:ahLst/>
              <a:cxnLst/>
              <a:rect l="l" t="t" r="r" b="b"/>
              <a:pathLst>
                <a:path w="5833" h="8723" extrusionOk="0">
                  <a:moveTo>
                    <a:pt x="3017" y="0"/>
                  </a:moveTo>
                  <a:cubicBezTo>
                    <a:pt x="0" y="0"/>
                    <a:pt x="2154" y="6785"/>
                    <a:pt x="1861" y="8723"/>
                  </a:cubicBezTo>
                  <a:cubicBezTo>
                    <a:pt x="2523" y="7582"/>
                    <a:pt x="3550" y="6532"/>
                    <a:pt x="4257" y="5299"/>
                  </a:cubicBezTo>
                  <a:cubicBezTo>
                    <a:pt x="4919" y="3998"/>
                    <a:pt x="5832" y="186"/>
                    <a:pt x="3139" y="4"/>
                  </a:cubicBezTo>
                  <a:cubicBezTo>
                    <a:pt x="3098" y="1"/>
                    <a:pt x="3057" y="0"/>
                    <a:pt x="3017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77;p24">
              <a:extLst>
                <a:ext uri="{FF2B5EF4-FFF2-40B4-BE49-F238E27FC236}">
                  <a16:creationId xmlns:a16="http://schemas.microsoft.com/office/drawing/2014/main" id="{0BB20DE4-4F78-464B-BDFB-0B3E2507B214}"/>
                </a:ext>
              </a:extLst>
            </p:cNvPr>
            <p:cNvSpPr/>
            <p:nvPr/>
          </p:nvSpPr>
          <p:spPr>
            <a:xfrm>
              <a:off x="7139543" y="3732765"/>
              <a:ext cx="221691" cy="183050"/>
            </a:xfrm>
            <a:custGeom>
              <a:avLst/>
              <a:gdLst/>
              <a:ahLst/>
              <a:cxnLst/>
              <a:rect l="l" t="t" r="r" b="b"/>
              <a:pathLst>
                <a:path w="6460" h="5334" extrusionOk="0">
                  <a:moveTo>
                    <a:pt x="1499" y="1"/>
                  </a:moveTo>
                  <a:cubicBezTo>
                    <a:pt x="785" y="1"/>
                    <a:pt x="229" y="406"/>
                    <a:pt x="137" y="1521"/>
                  </a:cubicBezTo>
                  <a:cubicBezTo>
                    <a:pt x="0" y="3918"/>
                    <a:pt x="4702" y="4945"/>
                    <a:pt x="6460" y="5333"/>
                  </a:cubicBezTo>
                  <a:lnTo>
                    <a:pt x="6460" y="5242"/>
                  </a:lnTo>
                  <a:cubicBezTo>
                    <a:pt x="6300" y="4329"/>
                    <a:pt x="5684" y="2914"/>
                    <a:pt x="5044" y="2069"/>
                  </a:cubicBezTo>
                  <a:cubicBezTo>
                    <a:pt x="4464" y="1228"/>
                    <a:pt x="2743" y="1"/>
                    <a:pt x="1499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78;p24">
              <a:extLst>
                <a:ext uri="{FF2B5EF4-FFF2-40B4-BE49-F238E27FC236}">
                  <a16:creationId xmlns:a16="http://schemas.microsoft.com/office/drawing/2014/main" id="{F94427CE-8973-4E57-9E59-CC719D690A17}"/>
                </a:ext>
              </a:extLst>
            </p:cNvPr>
            <p:cNvSpPr/>
            <p:nvPr/>
          </p:nvSpPr>
          <p:spPr>
            <a:xfrm>
              <a:off x="7496727" y="3904836"/>
              <a:ext cx="222480" cy="193482"/>
            </a:xfrm>
            <a:custGeom>
              <a:avLst/>
              <a:gdLst/>
              <a:ahLst/>
              <a:cxnLst/>
              <a:rect l="l" t="t" r="r" b="b"/>
              <a:pathLst>
                <a:path w="6483" h="5638" extrusionOk="0">
                  <a:moveTo>
                    <a:pt x="3902" y="1"/>
                  </a:moveTo>
                  <a:cubicBezTo>
                    <a:pt x="2291" y="1"/>
                    <a:pt x="483" y="4536"/>
                    <a:pt x="183" y="5455"/>
                  </a:cubicBezTo>
                  <a:lnTo>
                    <a:pt x="0" y="5637"/>
                  </a:lnTo>
                  <a:cubicBezTo>
                    <a:pt x="1667" y="5637"/>
                    <a:pt x="6483" y="3241"/>
                    <a:pt x="4908" y="730"/>
                  </a:cubicBezTo>
                  <a:cubicBezTo>
                    <a:pt x="4594" y="216"/>
                    <a:pt x="4252" y="1"/>
                    <a:pt x="3902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79;p24">
              <a:extLst>
                <a:ext uri="{FF2B5EF4-FFF2-40B4-BE49-F238E27FC236}">
                  <a16:creationId xmlns:a16="http://schemas.microsoft.com/office/drawing/2014/main" id="{896DC653-3B29-4DDC-ADD7-906F4CC72FC8}"/>
                </a:ext>
              </a:extLst>
            </p:cNvPr>
            <p:cNvSpPr/>
            <p:nvPr/>
          </p:nvSpPr>
          <p:spPr>
            <a:xfrm>
              <a:off x="7303069" y="3371016"/>
              <a:ext cx="356284" cy="1085703"/>
            </a:xfrm>
            <a:custGeom>
              <a:avLst/>
              <a:gdLst/>
              <a:ahLst/>
              <a:cxnLst/>
              <a:rect l="l" t="t" r="r" b="b"/>
              <a:pathLst>
                <a:path w="10382" h="31637" extrusionOk="0">
                  <a:moveTo>
                    <a:pt x="487" y="0"/>
                  </a:moveTo>
                  <a:cubicBezTo>
                    <a:pt x="251" y="0"/>
                    <a:pt x="0" y="252"/>
                    <a:pt x="142" y="536"/>
                  </a:cubicBezTo>
                  <a:cubicBezTo>
                    <a:pt x="827" y="1860"/>
                    <a:pt x="1329" y="3320"/>
                    <a:pt x="1969" y="4690"/>
                  </a:cubicBezTo>
                  <a:cubicBezTo>
                    <a:pt x="2699" y="6196"/>
                    <a:pt x="3429" y="7703"/>
                    <a:pt x="4046" y="9255"/>
                  </a:cubicBezTo>
                  <a:cubicBezTo>
                    <a:pt x="5301" y="12542"/>
                    <a:pt x="5210" y="15806"/>
                    <a:pt x="3909" y="19070"/>
                  </a:cubicBezTo>
                  <a:cubicBezTo>
                    <a:pt x="2973" y="21466"/>
                    <a:pt x="2539" y="23749"/>
                    <a:pt x="3703" y="26146"/>
                  </a:cubicBezTo>
                  <a:cubicBezTo>
                    <a:pt x="4844" y="28474"/>
                    <a:pt x="7241" y="30962"/>
                    <a:pt x="9798" y="31624"/>
                  </a:cubicBezTo>
                  <a:cubicBezTo>
                    <a:pt x="9832" y="31633"/>
                    <a:pt x="9864" y="31637"/>
                    <a:pt x="9895" y="31637"/>
                  </a:cubicBezTo>
                  <a:cubicBezTo>
                    <a:pt x="10256" y="31637"/>
                    <a:pt x="10381" y="31067"/>
                    <a:pt x="10003" y="30962"/>
                  </a:cubicBezTo>
                  <a:cubicBezTo>
                    <a:pt x="7173" y="30208"/>
                    <a:pt x="4411" y="27013"/>
                    <a:pt x="3726" y="24228"/>
                  </a:cubicBezTo>
                  <a:cubicBezTo>
                    <a:pt x="3041" y="21329"/>
                    <a:pt x="5187" y="18385"/>
                    <a:pt x="5598" y="15577"/>
                  </a:cubicBezTo>
                  <a:cubicBezTo>
                    <a:pt x="5940" y="13067"/>
                    <a:pt x="5347" y="10624"/>
                    <a:pt x="4411" y="8319"/>
                  </a:cubicBezTo>
                  <a:cubicBezTo>
                    <a:pt x="3931" y="7109"/>
                    <a:pt x="3338" y="5922"/>
                    <a:pt x="2767" y="4736"/>
                  </a:cubicBezTo>
                  <a:cubicBezTo>
                    <a:pt x="2037" y="3252"/>
                    <a:pt x="1489" y="1654"/>
                    <a:pt x="759" y="170"/>
                  </a:cubicBezTo>
                  <a:cubicBezTo>
                    <a:pt x="695" y="51"/>
                    <a:pt x="593" y="0"/>
                    <a:pt x="48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80;p24">
              <a:extLst>
                <a:ext uri="{FF2B5EF4-FFF2-40B4-BE49-F238E27FC236}">
                  <a16:creationId xmlns:a16="http://schemas.microsoft.com/office/drawing/2014/main" id="{3F34642B-A2DB-49FA-AE5B-209A97BDD66B}"/>
                </a:ext>
              </a:extLst>
            </p:cNvPr>
            <p:cNvSpPr/>
            <p:nvPr/>
          </p:nvSpPr>
          <p:spPr>
            <a:xfrm>
              <a:off x="7450157" y="3415767"/>
              <a:ext cx="84833" cy="284732"/>
            </a:xfrm>
            <a:custGeom>
              <a:avLst/>
              <a:gdLst/>
              <a:ahLst/>
              <a:cxnLst/>
              <a:rect l="l" t="t" r="r" b="b"/>
              <a:pathLst>
                <a:path w="2472" h="8297" extrusionOk="0">
                  <a:moveTo>
                    <a:pt x="2037" y="1"/>
                  </a:moveTo>
                  <a:cubicBezTo>
                    <a:pt x="1905" y="1"/>
                    <a:pt x="1786" y="78"/>
                    <a:pt x="1768" y="259"/>
                  </a:cubicBezTo>
                  <a:cubicBezTo>
                    <a:pt x="1403" y="2815"/>
                    <a:pt x="1243" y="5394"/>
                    <a:pt x="125" y="7768"/>
                  </a:cubicBezTo>
                  <a:cubicBezTo>
                    <a:pt x="0" y="8048"/>
                    <a:pt x="236" y="8296"/>
                    <a:pt x="457" y="8296"/>
                  </a:cubicBezTo>
                  <a:cubicBezTo>
                    <a:pt x="560" y="8296"/>
                    <a:pt x="660" y="8242"/>
                    <a:pt x="718" y="8111"/>
                  </a:cubicBezTo>
                  <a:cubicBezTo>
                    <a:pt x="1860" y="5668"/>
                    <a:pt x="2065" y="3066"/>
                    <a:pt x="2430" y="441"/>
                  </a:cubicBezTo>
                  <a:cubicBezTo>
                    <a:pt x="2472" y="180"/>
                    <a:pt x="2238" y="1"/>
                    <a:pt x="203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81;p24">
              <a:extLst>
                <a:ext uri="{FF2B5EF4-FFF2-40B4-BE49-F238E27FC236}">
                  <a16:creationId xmlns:a16="http://schemas.microsoft.com/office/drawing/2014/main" id="{D0174F96-C750-43B9-9551-7E41CD94A01B}"/>
                </a:ext>
              </a:extLst>
            </p:cNvPr>
            <p:cNvSpPr/>
            <p:nvPr/>
          </p:nvSpPr>
          <p:spPr>
            <a:xfrm>
              <a:off x="7203169" y="3787605"/>
              <a:ext cx="282639" cy="173029"/>
            </a:xfrm>
            <a:custGeom>
              <a:avLst/>
              <a:gdLst/>
              <a:ahLst/>
              <a:cxnLst/>
              <a:rect l="l" t="t" r="r" b="b"/>
              <a:pathLst>
                <a:path w="8236" h="5042" extrusionOk="0">
                  <a:moveTo>
                    <a:pt x="498" y="1"/>
                  </a:moveTo>
                  <a:cubicBezTo>
                    <a:pt x="240" y="1"/>
                    <a:pt x="1" y="340"/>
                    <a:pt x="246" y="585"/>
                  </a:cubicBezTo>
                  <a:cubicBezTo>
                    <a:pt x="2277" y="2731"/>
                    <a:pt x="4651" y="4511"/>
                    <a:pt x="7619" y="5036"/>
                  </a:cubicBezTo>
                  <a:cubicBezTo>
                    <a:pt x="7640" y="5040"/>
                    <a:pt x="7661" y="5041"/>
                    <a:pt x="7681" y="5041"/>
                  </a:cubicBezTo>
                  <a:cubicBezTo>
                    <a:pt x="8071" y="5041"/>
                    <a:pt x="8235" y="4439"/>
                    <a:pt x="7801" y="4374"/>
                  </a:cubicBezTo>
                  <a:cubicBezTo>
                    <a:pt x="4925" y="3872"/>
                    <a:pt x="2711" y="2183"/>
                    <a:pt x="725" y="106"/>
                  </a:cubicBezTo>
                  <a:cubicBezTo>
                    <a:pt x="656" y="32"/>
                    <a:pt x="576" y="1"/>
                    <a:pt x="498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82;p24">
              <a:extLst>
                <a:ext uri="{FF2B5EF4-FFF2-40B4-BE49-F238E27FC236}">
                  <a16:creationId xmlns:a16="http://schemas.microsoft.com/office/drawing/2014/main" id="{BC5077A1-3433-4421-81F6-D81999931E6C}"/>
                </a:ext>
              </a:extLst>
            </p:cNvPr>
            <p:cNvSpPr/>
            <p:nvPr/>
          </p:nvSpPr>
          <p:spPr>
            <a:xfrm>
              <a:off x="7405818" y="3946739"/>
              <a:ext cx="233942" cy="180167"/>
            </a:xfrm>
            <a:custGeom>
              <a:avLst/>
              <a:gdLst/>
              <a:ahLst/>
              <a:cxnLst/>
              <a:rect l="l" t="t" r="r" b="b"/>
              <a:pathLst>
                <a:path w="6817" h="5250" extrusionOk="0">
                  <a:moveTo>
                    <a:pt x="6338" y="0"/>
                  </a:moveTo>
                  <a:cubicBezTo>
                    <a:pt x="6230" y="0"/>
                    <a:pt x="6121" y="50"/>
                    <a:pt x="6050" y="171"/>
                  </a:cubicBezTo>
                  <a:cubicBezTo>
                    <a:pt x="5031" y="1797"/>
                    <a:pt x="3167" y="4577"/>
                    <a:pt x="948" y="4577"/>
                  </a:cubicBezTo>
                  <a:cubicBezTo>
                    <a:pt x="832" y="4577"/>
                    <a:pt x="714" y="4569"/>
                    <a:pt x="595" y="4553"/>
                  </a:cubicBezTo>
                  <a:cubicBezTo>
                    <a:pt x="574" y="4550"/>
                    <a:pt x="553" y="4548"/>
                    <a:pt x="533" y="4548"/>
                  </a:cubicBezTo>
                  <a:cubicBezTo>
                    <a:pt x="145" y="4548"/>
                    <a:pt x="0" y="5150"/>
                    <a:pt x="412" y="5215"/>
                  </a:cubicBezTo>
                  <a:cubicBezTo>
                    <a:pt x="578" y="5238"/>
                    <a:pt x="741" y="5249"/>
                    <a:pt x="901" y="5249"/>
                  </a:cubicBezTo>
                  <a:cubicBezTo>
                    <a:pt x="3451" y="5249"/>
                    <a:pt x="5441" y="2467"/>
                    <a:pt x="6644" y="513"/>
                  </a:cubicBezTo>
                  <a:cubicBezTo>
                    <a:pt x="6817" y="246"/>
                    <a:pt x="6578" y="0"/>
                    <a:pt x="6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83;p24">
              <a:extLst>
                <a:ext uri="{FF2B5EF4-FFF2-40B4-BE49-F238E27FC236}">
                  <a16:creationId xmlns:a16="http://schemas.microsoft.com/office/drawing/2014/main" id="{6E345CDA-5F68-447C-AD84-518DCCD84037}"/>
                </a:ext>
              </a:extLst>
            </p:cNvPr>
            <p:cNvSpPr/>
            <p:nvPr/>
          </p:nvSpPr>
          <p:spPr>
            <a:xfrm>
              <a:off x="8373560" y="2834004"/>
              <a:ext cx="783331" cy="2259876"/>
            </a:xfrm>
            <a:custGeom>
              <a:avLst/>
              <a:gdLst/>
              <a:ahLst/>
              <a:cxnLst/>
              <a:rect l="l" t="t" r="r" b="b"/>
              <a:pathLst>
                <a:path w="22826" h="65852" extrusionOk="0">
                  <a:moveTo>
                    <a:pt x="1119" y="1"/>
                  </a:moveTo>
                  <a:lnTo>
                    <a:pt x="1073" y="183"/>
                  </a:lnTo>
                  <a:cubicBezTo>
                    <a:pt x="1" y="959"/>
                    <a:pt x="160" y="28030"/>
                    <a:pt x="320" y="33713"/>
                  </a:cubicBezTo>
                  <a:cubicBezTo>
                    <a:pt x="822" y="44624"/>
                    <a:pt x="7807" y="61081"/>
                    <a:pt x="22826" y="65851"/>
                  </a:cubicBezTo>
                  <a:lnTo>
                    <a:pt x="22826" y="16480"/>
                  </a:lnTo>
                  <a:cubicBezTo>
                    <a:pt x="16686" y="9564"/>
                    <a:pt x="9176" y="3333"/>
                    <a:pt x="1119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84;p24">
              <a:extLst>
                <a:ext uri="{FF2B5EF4-FFF2-40B4-BE49-F238E27FC236}">
                  <a16:creationId xmlns:a16="http://schemas.microsoft.com/office/drawing/2014/main" id="{ED2DBD51-5A8B-47B4-9A8C-530D035933B2}"/>
                </a:ext>
              </a:extLst>
            </p:cNvPr>
            <p:cNvSpPr/>
            <p:nvPr/>
          </p:nvSpPr>
          <p:spPr>
            <a:xfrm>
              <a:off x="8491922" y="2992657"/>
              <a:ext cx="666240" cy="1622634"/>
            </a:xfrm>
            <a:custGeom>
              <a:avLst/>
              <a:gdLst/>
              <a:ahLst/>
              <a:cxnLst/>
              <a:rect l="l" t="t" r="r" b="b"/>
              <a:pathLst>
                <a:path w="19414" h="47283" extrusionOk="0">
                  <a:moveTo>
                    <a:pt x="478" y="1"/>
                  </a:moveTo>
                  <a:cubicBezTo>
                    <a:pt x="256" y="1"/>
                    <a:pt x="0" y="252"/>
                    <a:pt x="126" y="536"/>
                  </a:cubicBezTo>
                  <a:cubicBezTo>
                    <a:pt x="2272" y="5444"/>
                    <a:pt x="5559" y="9735"/>
                    <a:pt x="8024" y="14505"/>
                  </a:cubicBezTo>
                  <a:cubicBezTo>
                    <a:pt x="10763" y="19755"/>
                    <a:pt x="12384" y="25644"/>
                    <a:pt x="14278" y="31259"/>
                  </a:cubicBezTo>
                  <a:cubicBezTo>
                    <a:pt x="16081" y="36577"/>
                    <a:pt x="17839" y="41873"/>
                    <a:pt x="19414" y="47282"/>
                  </a:cubicBezTo>
                  <a:lnTo>
                    <a:pt x="19414" y="44863"/>
                  </a:lnTo>
                  <a:cubicBezTo>
                    <a:pt x="17907" y="39887"/>
                    <a:pt x="16264" y="34979"/>
                    <a:pt x="14598" y="30049"/>
                  </a:cubicBezTo>
                  <a:cubicBezTo>
                    <a:pt x="12817" y="24685"/>
                    <a:pt x="11174" y="19207"/>
                    <a:pt x="8617" y="14140"/>
                  </a:cubicBezTo>
                  <a:cubicBezTo>
                    <a:pt x="6221" y="9369"/>
                    <a:pt x="2888" y="5101"/>
                    <a:pt x="720" y="171"/>
                  </a:cubicBezTo>
                  <a:cubicBezTo>
                    <a:pt x="671" y="51"/>
                    <a:pt x="578" y="1"/>
                    <a:pt x="478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85;p24">
              <a:extLst>
                <a:ext uri="{FF2B5EF4-FFF2-40B4-BE49-F238E27FC236}">
                  <a16:creationId xmlns:a16="http://schemas.microsoft.com/office/drawing/2014/main" id="{8C10B426-A30F-4ADB-BDF1-A6C7EBF0EEB0}"/>
                </a:ext>
              </a:extLst>
            </p:cNvPr>
            <p:cNvSpPr/>
            <p:nvPr/>
          </p:nvSpPr>
          <p:spPr>
            <a:xfrm>
              <a:off x="8454481" y="3142456"/>
              <a:ext cx="297945" cy="245885"/>
            </a:xfrm>
            <a:custGeom>
              <a:avLst/>
              <a:gdLst/>
              <a:ahLst/>
              <a:cxnLst/>
              <a:rect l="l" t="t" r="r" b="b"/>
              <a:pathLst>
                <a:path w="8682" h="7165" extrusionOk="0">
                  <a:moveTo>
                    <a:pt x="8339" y="0"/>
                  </a:moveTo>
                  <a:cubicBezTo>
                    <a:pt x="8162" y="0"/>
                    <a:pt x="7974" y="108"/>
                    <a:pt x="7951" y="325"/>
                  </a:cubicBezTo>
                  <a:cubicBezTo>
                    <a:pt x="7791" y="2334"/>
                    <a:pt x="7494" y="4320"/>
                    <a:pt x="7449" y="6328"/>
                  </a:cubicBezTo>
                  <a:cubicBezTo>
                    <a:pt x="7586" y="6374"/>
                    <a:pt x="7723" y="6442"/>
                    <a:pt x="7882" y="6488"/>
                  </a:cubicBezTo>
                  <a:cubicBezTo>
                    <a:pt x="7723" y="6602"/>
                    <a:pt x="7586" y="6694"/>
                    <a:pt x="7426" y="6808"/>
                  </a:cubicBezTo>
                  <a:cubicBezTo>
                    <a:pt x="7426" y="6648"/>
                    <a:pt x="7449" y="6488"/>
                    <a:pt x="7449" y="6328"/>
                  </a:cubicBezTo>
                  <a:cubicBezTo>
                    <a:pt x="5052" y="5484"/>
                    <a:pt x="2747" y="4434"/>
                    <a:pt x="647" y="3041"/>
                  </a:cubicBezTo>
                  <a:cubicBezTo>
                    <a:pt x="585" y="2999"/>
                    <a:pt x="524" y="2981"/>
                    <a:pt x="467" y="2981"/>
                  </a:cubicBezTo>
                  <a:cubicBezTo>
                    <a:pt x="186" y="2981"/>
                    <a:pt x="1" y="3426"/>
                    <a:pt x="304" y="3635"/>
                  </a:cubicBezTo>
                  <a:cubicBezTo>
                    <a:pt x="2587" y="5141"/>
                    <a:pt x="5098" y="6283"/>
                    <a:pt x="7677" y="7150"/>
                  </a:cubicBezTo>
                  <a:cubicBezTo>
                    <a:pt x="7710" y="7160"/>
                    <a:pt x="7743" y="7165"/>
                    <a:pt x="7776" y="7165"/>
                  </a:cubicBezTo>
                  <a:cubicBezTo>
                    <a:pt x="7967" y="7165"/>
                    <a:pt x="8134" y="7003"/>
                    <a:pt x="8134" y="6808"/>
                  </a:cubicBezTo>
                  <a:cubicBezTo>
                    <a:pt x="8134" y="4639"/>
                    <a:pt x="8476" y="2494"/>
                    <a:pt x="8659" y="325"/>
                  </a:cubicBezTo>
                  <a:cubicBezTo>
                    <a:pt x="8681" y="108"/>
                    <a:pt x="8516" y="0"/>
                    <a:pt x="833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86;p24">
              <a:extLst>
                <a:ext uri="{FF2B5EF4-FFF2-40B4-BE49-F238E27FC236}">
                  <a16:creationId xmlns:a16="http://schemas.microsoft.com/office/drawing/2014/main" id="{D79F88DD-3CD2-4040-BCEA-00F9954F1407}"/>
                </a:ext>
              </a:extLst>
            </p:cNvPr>
            <p:cNvSpPr/>
            <p:nvPr/>
          </p:nvSpPr>
          <p:spPr>
            <a:xfrm>
              <a:off x="8709294" y="3359622"/>
              <a:ext cx="15717" cy="16472"/>
            </a:xfrm>
            <a:custGeom>
              <a:avLst/>
              <a:gdLst/>
              <a:ahLst/>
              <a:cxnLst/>
              <a:rect l="l" t="t" r="r" b="b"/>
              <a:pathLst>
                <a:path w="458" h="480" extrusionOk="0">
                  <a:moveTo>
                    <a:pt x="24" y="0"/>
                  </a:moveTo>
                  <a:cubicBezTo>
                    <a:pt x="24" y="160"/>
                    <a:pt x="1" y="320"/>
                    <a:pt x="1" y="480"/>
                  </a:cubicBezTo>
                  <a:cubicBezTo>
                    <a:pt x="161" y="366"/>
                    <a:pt x="298" y="274"/>
                    <a:pt x="457" y="160"/>
                  </a:cubicBezTo>
                  <a:cubicBezTo>
                    <a:pt x="298" y="114"/>
                    <a:pt x="161" y="46"/>
                    <a:pt x="2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87;p24">
              <a:extLst>
                <a:ext uri="{FF2B5EF4-FFF2-40B4-BE49-F238E27FC236}">
                  <a16:creationId xmlns:a16="http://schemas.microsoft.com/office/drawing/2014/main" id="{2D5FA85C-10C4-448B-B380-DB09809A9E34}"/>
                </a:ext>
              </a:extLst>
            </p:cNvPr>
            <p:cNvSpPr/>
            <p:nvPr/>
          </p:nvSpPr>
          <p:spPr>
            <a:xfrm>
              <a:off x="8841694" y="3614195"/>
              <a:ext cx="17262" cy="13350"/>
            </a:xfrm>
            <a:custGeom>
              <a:avLst/>
              <a:gdLst/>
              <a:ahLst/>
              <a:cxnLst/>
              <a:rect l="l" t="t" r="r" b="b"/>
              <a:pathLst>
                <a:path w="503" h="389" extrusionOk="0">
                  <a:moveTo>
                    <a:pt x="69" y="1"/>
                  </a:moveTo>
                  <a:cubicBezTo>
                    <a:pt x="46" y="137"/>
                    <a:pt x="23" y="252"/>
                    <a:pt x="0" y="389"/>
                  </a:cubicBezTo>
                  <a:cubicBezTo>
                    <a:pt x="160" y="320"/>
                    <a:pt x="320" y="252"/>
                    <a:pt x="503" y="183"/>
                  </a:cubicBezTo>
                  <a:cubicBezTo>
                    <a:pt x="366" y="115"/>
                    <a:pt x="229" y="69"/>
                    <a:pt x="69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88;p24">
              <a:extLst>
                <a:ext uri="{FF2B5EF4-FFF2-40B4-BE49-F238E27FC236}">
                  <a16:creationId xmlns:a16="http://schemas.microsoft.com/office/drawing/2014/main" id="{4302CA19-0613-4CB2-9720-1AE41276878B}"/>
                </a:ext>
              </a:extLst>
            </p:cNvPr>
            <p:cNvSpPr/>
            <p:nvPr/>
          </p:nvSpPr>
          <p:spPr>
            <a:xfrm>
              <a:off x="8457604" y="3369128"/>
              <a:ext cx="456800" cy="273064"/>
            </a:xfrm>
            <a:custGeom>
              <a:avLst/>
              <a:gdLst/>
              <a:ahLst/>
              <a:cxnLst/>
              <a:rect l="l" t="t" r="r" b="b"/>
              <a:pathLst>
                <a:path w="13311" h="7957" extrusionOk="0">
                  <a:moveTo>
                    <a:pt x="12884" y="0"/>
                  </a:moveTo>
                  <a:cubicBezTo>
                    <a:pt x="12749" y="0"/>
                    <a:pt x="12621" y="75"/>
                    <a:pt x="12585" y="248"/>
                  </a:cubicBezTo>
                  <a:cubicBezTo>
                    <a:pt x="12197" y="2554"/>
                    <a:pt x="11809" y="4859"/>
                    <a:pt x="11261" y="7142"/>
                  </a:cubicBezTo>
                  <a:cubicBezTo>
                    <a:pt x="11421" y="7210"/>
                    <a:pt x="11558" y="7256"/>
                    <a:pt x="11695" y="7324"/>
                  </a:cubicBezTo>
                  <a:cubicBezTo>
                    <a:pt x="11512" y="7393"/>
                    <a:pt x="11352" y="7461"/>
                    <a:pt x="11192" y="7530"/>
                  </a:cubicBezTo>
                  <a:cubicBezTo>
                    <a:pt x="11215" y="7393"/>
                    <a:pt x="11238" y="7278"/>
                    <a:pt x="11261" y="7142"/>
                  </a:cubicBezTo>
                  <a:cubicBezTo>
                    <a:pt x="7700" y="5635"/>
                    <a:pt x="3980" y="4494"/>
                    <a:pt x="670" y="2462"/>
                  </a:cubicBezTo>
                  <a:cubicBezTo>
                    <a:pt x="609" y="2427"/>
                    <a:pt x="550" y="2411"/>
                    <a:pt x="494" y="2411"/>
                  </a:cubicBezTo>
                  <a:cubicBezTo>
                    <a:pt x="193" y="2411"/>
                    <a:pt x="0" y="2863"/>
                    <a:pt x="328" y="3056"/>
                  </a:cubicBezTo>
                  <a:cubicBezTo>
                    <a:pt x="3751" y="5179"/>
                    <a:pt x="7655" y="6343"/>
                    <a:pt x="11352" y="7918"/>
                  </a:cubicBezTo>
                  <a:cubicBezTo>
                    <a:pt x="11404" y="7944"/>
                    <a:pt x="11462" y="7957"/>
                    <a:pt x="11520" y="7957"/>
                  </a:cubicBezTo>
                  <a:cubicBezTo>
                    <a:pt x="11663" y="7957"/>
                    <a:pt x="11805" y="7875"/>
                    <a:pt x="11854" y="7712"/>
                  </a:cubicBezTo>
                  <a:cubicBezTo>
                    <a:pt x="12425" y="5315"/>
                    <a:pt x="12859" y="2873"/>
                    <a:pt x="13270" y="431"/>
                  </a:cubicBezTo>
                  <a:cubicBezTo>
                    <a:pt x="13311" y="170"/>
                    <a:pt x="13088" y="0"/>
                    <a:pt x="1288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89;p24">
              <a:extLst>
                <a:ext uri="{FF2B5EF4-FFF2-40B4-BE49-F238E27FC236}">
                  <a16:creationId xmlns:a16="http://schemas.microsoft.com/office/drawing/2014/main" id="{1D272BD6-EB92-460F-ACD8-1E7259943F3B}"/>
                </a:ext>
              </a:extLst>
            </p:cNvPr>
            <p:cNvSpPr/>
            <p:nvPr/>
          </p:nvSpPr>
          <p:spPr>
            <a:xfrm>
              <a:off x="8947429" y="3904802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115" y="1"/>
                  </a:moveTo>
                  <a:cubicBezTo>
                    <a:pt x="92" y="115"/>
                    <a:pt x="47" y="206"/>
                    <a:pt x="1" y="320"/>
                  </a:cubicBezTo>
                  <a:cubicBezTo>
                    <a:pt x="138" y="252"/>
                    <a:pt x="298" y="160"/>
                    <a:pt x="435" y="92"/>
                  </a:cubicBezTo>
                  <a:cubicBezTo>
                    <a:pt x="320" y="69"/>
                    <a:pt x="229" y="23"/>
                    <a:pt x="11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90;p24">
              <a:extLst>
                <a:ext uri="{FF2B5EF4-FFF2-40B4-BE49-F238E27FC236}">
                  <a16:creationId xmlns:a16="http://schemas.microsoft.com/office/drawing/2014/main" id="{0643611B-4BCD-41FA-A1EF-FD238193242F}"/>
                </a:ext>
              </a:extLst>
            </p:cNvPr>
            <p:cNvSpPr/>
            <p:nvPr/>
          </p:nvSpPr>
          <p:spPr>
            <a:xfrm>
              <a:off x="8441989" y="3546142"/>
              <a:ext cx="642389" cy="385145"/>
            </a:xfrm>
            <a:custGeom>
              <a:avLst/>
              <a:gdLst/>
              <a:ahLst/>
              <a:cxnLst/>
              <a:rect l="l" t="t" r="r" b="b"/>
              <a:pathLst>
                <a:path w="18719" h="11223" extrusionOk="0">
                  <a:moveTo>
                    <a:pt x="18297" y="1"/>
                  </a:moveTo>
                  <a:cubicBezTo>
                    <a:pt x="18165" y="1"/>
                    <a:pt x="18043" y="76"/>
                    <a:pt x="18016" y="249"/>
                  </a:cubicBezTo>
                  <a:cubicBezTo>
                    <a:pt x="17377" y="3764"/>
                    <a:pt x="16007" y="7074"/>
                    <a:pt x="14843" y="10452"/>
                  </a:cubicBezTo>
                  <a:cubicBezTo>
                    <a:pt x="14957" y="10474"/>
                    <a:pt x="15048" y="10520"/>
                    <a:pt x="15163" y="10543"/>
                  </a:cubicBezTo>
                  <a:cubicBezTo>
                    <a:pt x="15026" y="10611"/>
                    <a:pt x="14866" y="10703"/>
                    <a:pt x="14729" y="10771"/>
                  </a:cubicBezTo>
                  <a:cubicBezTo>
                    <a:pt x="14775" y="10657"/>
                    <a:pt x="14820" y="10566"/>
                    <a:pt x="14843" y="10452"/>
                  </a:cubicBezTo>
                  <a:cubicBezTo>
                    <a:pt x="9913" y="8922"/>
                    <a:pt x="5553" y="5978"/>
                    <a:pt x="577" y="4517"/>
                  </a:cubicBezTo>
                  <a:cubicBezTo>
                    <a:pt x="538" y="4505"/>
                    <a:pt x="501" y="4499"/>
                    <a:pt x="466" y="4499"/>
                  </a:cubicBezTo>
                  <a:cubicBezTo>
                    <a:pt x="116" y="4499"/>
                    <a:pt x="0" y="5075"/>
                    <a:pt x="395" y="5179"/>
                  </a:cubicBezTo>
                  <a:cubicBezTo>
                    <a:pt x="5462" y="6663"/>
                    <a:pt x="9890" y="9721"/>
                    <a:pt x="14980" y="11205"/>
                  </a:cubicBezTo>
                  <a:cubicBezTo>
                    <a:pt x="15013" y="11217"/>
                    <a:pt x="15046" y="11223"/>
                    <a:pt x="15078" y="11223"/>
                  </a:cubicBezTo>
                  <a:cubicBezTo>
                    <a:pt x="15224" y="11223"/>
                    <a:pt x="15353" y="11107"/>
                    <a:pt x="15391" y="10977"/>
                  </a:cubicBezTo>
                  <a:cubicBezTo>
                    <a:pt x="16578" y="7484"/>
                    <a:pt x="18016" y="4083"/>
                    <a:pt x="18678" y="431"/>
                  </a:cubicBezTo>
                  <a:cubicBezTo>
                    <a:pt x="18719" y="171"/>
                    <a:pt x="18496" y="1"/>
                    <a:pt x="1829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91;p24">
              <a:extLst>
                <a:ext uri="{FF2B5EF4-FFF2-40B4-BE49-F238E27FC236}">
                  <a16:creationId xmlns:a16="http://schemas.microsoft.com/office/drawing/2014/main" id="{BED26EF1-684A-447D-A661-3007091FF775}"/>
                </a:ext>
              </a:extLst>
            </p:cNvPr>
            <p:cNvSpPr/>
            <p:nvPr/>
          </p:nvSpPr>
          <p:spPr>
            <a:xfrm>
              <a:off x="8502904" y="3933801"/>
              <a:ext cx="655258" cy="249660"/>
            </a:xfrm>
            <a:custGeom>
              <a:avLst/>
              <a:gdLst/>
              <a:ahLst/>
              <a:cxnLst/>
              <a:rect l="l" t="t" r="r" b="b"/>
              <a:pathLst>
                <a:path w="19094" h="7275" extrusionOk="0">
                  <a:moveTo>
                    <a:pt x="19094" y="0"/>
                  </a:moveTo>
                  <a:cubicBezTo>
                    <a:pt x="18660" y="845"/>
                    <a:pt x="18226" y="1712"/>
                    <a:pt x="17861" y="2579"/>
                  </a:cubicBezTo>
                  <a:cubicBezTo>
                    <a:pt x="17099" y="4405"/>
                    <a:pt x="16478" y="6494"/>
                    <a:pt x="14480" y="6494"/>
                  </a:cubicBezTo>
                  <a:cubicBezTo>
                    <a:pt x="14204" y="6494"/>
                    <a:pt x="13902" y="6454"/>
                    <a:pt x="13570" y="6368"/>
                  </a:cubicBezTo>
                  <a:cubicBezTo>
                    <a:pt x="11539" y="5843"/>
                    <a:pt x="9781" y="4588"/>
                    <a:pt x="7841" y="3835"/>
                  </a:cubicBezTo>
                  <a:cubicBezTo>
                    <a:pt x="5399" y="2853"/>
                    <a:pt x="2934" y="1872"/>
                    <a:pt x="674" y="502"/>
                  </a:cubicBezTo>
                  <a:cubicBezTo>
                    <a:pt x="613" y="467"/>
                    <a:pt x="554" y="451"/>
                    <a:pt x="498" y="451"/>
                  </a:cubicBezTo>
                  <a:cubicBezTo>
                    <a:pt x="196" y="451"/>
                    <a:pt x="0" y="907"/>
                    <a:pt x="309" y="1119"/>
                  </a:cubicBezTo>
                  <a:cubicBezTo>
                    <a:pt x="2819" y="2625"/>
                    <a:pt x="5558" y="3538"/>
                    <a:pt x="8206" y="4748"/>
                  </a:cubicBezTo>
                  <a:cubicBezTo>
                    <a:pt x="10238" y="5661"/>
                    <a:pt x="12223" y="6985"/>
                    <a:pt x="14483" y="7259"/>
                  </a:cubicBezTo>
                  <a:cubicBezTo>
                    <a:pt x="14582" y="7269"/>
                    <a:pt x="14678" y="7275"/>
                    <a:pt x="14772" y="7275"/>
                  </a:cubicBezTo>
                  <a:cubicBezTo>
                    <a:pt x="16455" y="7275"/>
                    <a:pt x="17346" y="5585"/>
                    <a:pt x="17930" y="4223"/>
                  </a:cubicBezTo>
                  <a:cubicBezTo>
                    <a:pt x="18295" y="3378"/>
                    <a:pt x="18683" y="2557"/>
                    <a:pt x="19094" y="1735"/>
                  </a:cubicBezTo>
                  <a:lnTo>
                    <a:pt x="19094" y="0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92;p24">
              <a:extLst>
                <a:ext uri="{FF2B5EF4-FFF2-40B4-BE49-F238E27FC236}">
                  <a16:creationId xmlns:a16="http://schemas.microsoft.com/office/drawing/2014/main" id="{6E342217-EF97-4F2E-92A0-D36ACA9E63BE}"/>
                </a:ext>
              </a:extLst>
            </p:cNvPr>
            <p:cNvSpPr/>
            <p:nvPr/>
          </p:nvSpPr>
          <p:spPr>
            <a:xfrm>
              <a:off x="8525094" y="4259653"/>
              <a:ext cx="617852" cy="242556"/>
            </a:xfrm>
            <a:custGeom>
              <a:avLst/>
              <a:gdLst/>
              <a:ahLst/>
              <a:cxnLst/>
              <a:rect l="l" t="t" r="r" b="b"/>
              <a:pathLst>
                <a:path w="18004" h="7068" extrusionOk="0">
                  <a:moveTo>
                    <a:pt x="537" y="1"/>
                  </a:moveTo>
                  <a:cubicBezTo>
                    <a:pt x="251" y="1"/>
                    <a:pt x="0" y="356"/>
                    <a:pt x="269" y="571"/>
                  </a:cubicBezTo>
                  <a:cubicBezTo>
                    <a:pt x="2277" y="2237"/>
                    <a:pt x="4879" y="2740"/>
                    <a:pt x="7322" y="3470"/>
                  </a:cubicBezTo>
                  <a:cubicBezTo>
                    <a:pt x="10700" y="4474"/>
                    <a:pt x="13850" y="6026"/>
                    <a:pt x="17205" y="7053"/>
                  </a:cubicBezTo>
                  <a:cubicBezTo>
                    <a:pt x="17238" y="7063"/>
                    <a:pt x="17271" y="7068"/>
                    <a:pt x="17302" y="7068"/>
                  </a:cubicBezTo>
                  <a:cubicBezTo>
                    <a:pt x="17420" y="7068"/>
                    <a:pt x="17521" y="7002"/>
                    <a:pt x="17593" y="6894"/>
                  </a:cubicBezTo>
                  <a:cubicBezTo>
                    <a:pt x="17730" y="6711"/>
                    <a:pt x="17867" y="6506"/>
                    <a:pt x="18004" y="6323"/>
                  </a:cubicBezTo>
                  <a:lnTo>
                    <a:pt x="18004" y="5068"/>
                  </a:lnTo>
                  <a:cubicBezTo>
                    <a:pt x="17798" y="5364"/>
                    <a:pt x="17616" y="5661"/>
                    <a:pt x="17410" y="5958"/>
                  </a:cubicBezTo>
                  <a:cubicBezTo>
                    <a:pt x="17273" y="6153"/>
                    <a:pt x="17090" y="6225"/>
                    <a:pt x="16884" y="6225"/>
                  </a:cubicBezTo>
                  <a:cubicBezTo>
                    <a:pt x="16442" y="6225"/>
                    <a:pt x="15898" y="5893"/>
                    <a:pt x="15493" y="5752"/>
                  </a:cubicBezTo>
                  <a:cubicBezTo>
                    <a:pt x="12937" y="4817"/>
                    <a:pt x="10449" y="3767"/>
                    <a:pt x="7869" y="2899"/>
                  </a:cubicBezTo>
                  <a:cubicBezTo>
                    <a:pt x="5450" y="2123"/>
                    <a:pt x="2779" y="1735"/>
                    <a:pt x="771" y="92"/>
                  </a:cubicBezTo>
                  <a:cubicBezTo>
                    <a:pt x="697" y="28"/>
                    <a:pt x="616" y="1"/>
                    <a:pt x="53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93;p24">
              <a:extLst>
                <a:ext uri="{FF2B5EF4-FFF2-40B4-BE49-F238E27FC236}">
                  <a16:creationId xmlns:a16="http://schemas.microsoft.com/office/drawing/2014/main" id="{C60B0E04-750F-4C34-B4D7-7B896E6428DB}"/>
                </a:ext>
              </a:extLst>
            </p:cNvPr>
            <p:cNvSpPr/>
            <p:nvPr/>
          </p:nvSpPr>
          <p:spPr>
            <a:xfrm>
              <a:off x="8631152" y="4603247"/>
              <a:ext cx="527014" cy="206317"/>
            </a:xfrm>
            <a:custGeom>
              <a:avLst/>
              <a:gdLst/>
              <a:ahLst/>
              <a:cxnLst/>
              <a:rect l="l" t="t" r="r" b="b"/>
              <a:pathLst>
                <a:path w="15357" h="6012" extrusionOk="0">
                  <a:moveTo>
                    <a:pt x="509" y="0"/>
                  </a:moveTo>
                  <a:cubicBezTo>
                    <a:pt x="134" y="0"/>
                    <a:pt x="0" y="585"/>
                    <a:pt x="406" y="671"/>
                  </a:cubicBezTo>
                  <a:cubicBezTo>
                    <a:pt x="5588" y="1926"/>
                    <a:pt x="10358" y="4254"/>
                    <a:pt x="15357" y="6012"/>
                  </a:cubicBezTo>
                  <a:lnTo>
                    <a:pt x="15357" y="5304"/>
                  </a:lnTo>
                  <a:cubicBezTo>
                    <a:pt x="15220" y="5236"/>
                    <a:pt x="15083" y="5190"/>
                    <a:pt x="14946" y="5144"/>
                  </a:cubicBezTo>
                  <a:cubicBezTo>
                    <a:pt x="10153" y="3433"/>
                    <a:pt x="5565" y="1218"/>
                    <a:pt x="589" y="9"/>
                  </a:cubicBezTo>
                  <a:cubicBezTo>
                    <a:pt x="561" y="3"/>
                    <a:pt x="534" y="0"/>
                    <a:pt x="50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94;p24">
              <a:extLst>
                <a:ext uri="{FF2B5EF4-FFF2-40B4-BE49-F238E27FC236}">
                  <a16:creationId xmlns:a16="http://schemas.microsoft.com/office/drawing/2014/main" id="{206D0C6D-61BC-4224-B151-B3161FA6633B}"/>
                </a:ext>
              </a:extLst>
            </p:cNvPr>
            <p:cNvSpPr/>
            <p:nvPr/>
          </p:nvSpPr>
          <p:spPr>
            <a:xfrm>
              <a:off x="8573497" y="2693402"/>
              <a:ext cx="584667" cy="789200"/>
            </a:xfrm>
            <a:custGeom>
              <a:avLst/>
              <a:gdLst/>
              <a:ahLst/>
              <a:cxnLst/>
              <a:rect l="l" t="t" r="r" b="b"/>
              <a:pathLst>
                <a:path w="17037" h="22997" extrusionOk="0">
                  <a:moveTo>
                    <a:pt x="14644" y="0"/>
                  </a:moveTo>
                  <a:cubicBezTo>
                    <a:pt x="13751" y="0"/>
                    <a:pt x="13058" y="1050"/>
                    <a:pt x="13179" y="3116"/>
                  </a:cubicBezTo>
                  <a:cubicBezTo>
                    <a:pt x="13385" y="5604"/>
                    <a:pt x="15371" y="9507"/>
                    <a:pt x="15097" y="11927"/>
                  </a:cubicBezTo>
                  <a:cubicBezTo>
                    <a:pt x="13887" y="9393"/>
                    <a:pt x="11924" y="6677"/>
                    <a:pt x="10760" y="4874"/>
                  </a:cubicBezTo>
                  <a:cubicBezTo>
                    <a:pt x="10164" y="4056"/>
                    <a:pt x="8476" y="1436"/>
                    <a:pt x="7363" y="1436"/>
                  </a:cubicBezTo>
                  <a:cubicBezTo>
                    <a:pt x="6984" y="1436"/>
                    <a:pt x="6671" y="1740"/>
                    <a:pt x="6492" y="2523"/>
                  </a:cubicBezTo>
                  <a:cubicBezTo>
                    <a:pt x="5989" y="4303"/>
                    <a:pt x="7542" y="6106"/>
                    <a:pt x="8455" y="7658"/>
                  </a:cubicBezTo>
                  <a:cubicBezTo>
                    <a:pt x="9550" y="9644"/>
                    <a:pt x="11787" y="12338"/>
                    <a:pt x="12609" y="14346"/>
                  </a:cubicBezTo>
                  <a:cubicBezTo>
                    <a:pt x="10783" y="12840"/>
                    <a:pt x="8706" y="11630"/>
                    <a:pt x="6788" y="10215"/>
                  </a:cubicBezTo>
                  <a:cubicBezTo>
                    <a:pt x="5989" y="9607"/>
                    <a:pt x="4186" y="7704"/>
                    <a:pt x="2856" y="7704"/>
                  </a:cubicBezTo>
                  <a:cubicBezTo>
                    <a:pt x="2439" y="7704"/>
                    <a:pt x="2068" y="7891"/>
                    <a:pt x="1790" y="8366"/>
                  </a:cubicBezTo>
                  <a:cubicBezTo>
                    <a:pt x="329" y="10922"/>
                    <a:pt x="9002" y="15054"/>
                    <a:pt x="10783" y="17473"/>
                  </a:cubicBezTo>
                  <a:cubicBezTo>
                    <a:pt x="8044" y="16195"/>
                    <a:pt x="5510" y="15556"/>
                    <a:pt x="3068" y="14711"/>
                  </a:cubicBezTo>
                  <a:cubicBezTo>
                    <a:pt x="2567" y="14589"/>
                    <a:pt x="1715" y="14317"/>
                    <a:pt x="1040" y="14317"/>
                  </a:cubicBezTo>
                  <a:cubicBezTo>
                    <a:pt x="453" y="14317"/>
                    <a:pt x="0" y="14523"/>
                    <a:pt x="32" y="15213"/>
                  </a:cubicBezTo>
                  <a:cubicBezTo>
                    <a:pt x="78" y="16606"/>
                    <a:pt x="2794" y="17519"/>
                    <a:pt x="3753" y="17930"/>
                  </a:cubicBezTo>
                  <a:cubicBezTo>
                    <a:pt x="8112" y="19756"/>
                    <a:pt x="12632" y="21194"/>
                    <a:pt x="17037" y="22997"/>
                  </a:cubicBezTo>
                  <a:lnTo>
                    <a:pt x="17037" y="2454"/>
                  </a:lnTo>
                  <a:cubicBezTo>
                    <a:pt x="16364" y="810"/>
                    <a:pt x="15427" y="0"/>
                    <a:pt x="1464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95;p24">
              <a:extLst>
                <a:ext uri="{FF2B5EF4-FFF2-40B4-BE49-F238E27FC236}">
                  <a16:creationId xmlns:a16="http://schemas.microsoft.com/office/drawing/2014/main" id="{663D1C43-B5C8-4E0F-9D93-EC563FD3962D}"/>
                </a:ext>
              </a:extLst>
            </p:cNvPr>
            <p:cNvSpPr/>
            <p:nvPr/>
          </p:nvSpPr>
          <p:spPr>
            <a:xfrm>
              <a:off x="8839429" y="2820311"/>
              <a:ext cx="318741" cy="533843"/>
            </a:xfrm>
            <a:custGeom>
              <a:avLst/>
              <a:gdLst/>
              <a:ahLst/>
              <a:cxnLst/>
              <a:rect l="l" t="t" r="r" b="b"/>
              <a:pathLst>
                <a:path w="9288" h="15556" extrusionOk="0">
                  <a:moveTo>
                    <a:pt x="475" y="1"/>
                  </a:moveTo>
                  <a:cubicBezTo>
                    <a:pt x="233" y="1"/>
                    <a:pt x="0" y="246"/>
                    <a:pt x="158" y="514"/>
                  </a:cubicBezTo>
                  <a:cubicBezTo>
                    <a:pt x="2417" y="4166"/>
                    <a:pt x="4540" y="7863"/>
                    <a:pt x="6891" y="11447"/>
                  </a:cubicBezTo>
                  <a:cubicBezTo>
                    <a:pt x="7736" y="12748"/>
                    <a:pt x="8557" y="14140"/>
                    <a:pt x="9288" y="15556"/>
                  </a:cubicBezTo>
                  <a:lnTo>
                    <a:pt x="9288" y="14049"/>
                  </a:lnTo>
                  <a:cubicBezTo>
                    <a:pt x="8626" y="12885"/>
                    <a:pt x="7918" y="11744"/>
                    <a:pt x="7188" y="10648"/>
                  </a:cubicBezTo>
                  <a:cubicBezTo>
                    <a:pt x="4951" y="7224"/>
                    <a:pt x="2920" y="3664"/>
                    <a:pt x="774" y="171"/>
                  </a:cubicBezTo>
                  <a:cubicBezTo>
                    <a:pt x="696" y="51"/>
                    <a:pt x="585" y="1"/>
                    <a:pt x="47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96;p24">
              <a:extLst>
                <a:ext uri="{FF2B5EF4-FFF2-40B4-BE49-F238E27FC236}">
                  <a16:creationId xmlns:a16="http://schemas.microsoft.com/office/drawing/2014/main" id="{05C6FE0D-C1BC-4FE6-B712-C53470EADB1D}"/>
                </a:ext>
              </a:extLst>
            </p:cNvPr>
            <p:cNvSpPr/>
            <p:nvPr/>
          </p:nvSpPr>
          <p:spPr>
            <a:xfrm>
              <a:off x="8686781" y="3023612"/>
              <a:ext cx="471385" cy="401034"/>
            </a:xfrm>
            <a:custGeom>
              <a:avLst/>
              <a:gdLst/>
              <a:ahLst/>
              <a:cxnLst/>
              <a:rect l="l" t="t" r="r" b="b"/>
              <a:pathLst>
                <a:path w="13736" h="11686" extrusionOk="0">
                  <a:moveTo>
                    <a:pt x="518" y="0"/>
                  </a:moveTo>
                  <a:cubicBezTo>
                    <a:pt x="238" y="0"/>
                    <a:pt x="0" y="360"/>
                    <a:pt x="269" y="593"/>
                  </a:cubicBezTo>
                  <a:cubicBezTo>
                    <a:pt x="2894" y="2852"/>
                    <a:pt x="5633" y="4998"/>
                    <a:pt x="8463" y="7007"/>
                  </a:cubicBezTo>
                  <a:cubicBezTo>
                    <a:pt x="10449" y="8422"/>
                    <a:pt x="12115" y="9997"/>
                    <a:pt x="13736" y="11686"/>
                  </a:cubicBezTo>
                  <a:lnTo>
                    <a:pt x="13736" y="10613"/>
                  </a:lnTo>
                  <a:cubicBezTo>
                    <a:pt x="12595" y="9403"/>
                    <a:pt x="11431" y="8285"/>
                    <a:pt x="10061" y="7303"/>
                  </a:cubicBezTo>
                  <a:cubicBezTo>
                    <a:pt x="6888" y="4975"/>
                    <a:pt x="3738" y="2670"/>
                    <a:pt x="748" y="91"/>
                  </a:cubicBezTo>
                  <a:cubicBezTo>
                    <a:pt x="675" y="27"/>
                    <a:pt x="595" y="0"/>
                    <a:pt x="518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97;p24">
              <a:extLst>
                <a:ext uri="{FF2B5EF4-FFF2-40B4-BE49-F238E27FC236}">
                  <a16:creationId xmlns:a16="http://schemas.microsoft.com/office/drawing/2014/main" id="{3750BCD7-5D00-49F1-BC79-15EA2C60E109}"/>
                </a:ext>
              </a:extLst>
            </p:cNvPr>
            <p:cNvSpPr/>
            <p:nvPr/>
          </p:nvSpPr>
          <p:spPr>
            <a:xfrm>
              <a:off x="8618831" y="3223653"/>
              <a:ext cx="539334" cy="240943"/>
            </a:xfrm>
            <a:custGeom>
              <a:avLst/>
              <a:gdLst/>
              <a:ahLst/>
              <a:cxnLst/>
              <a:rect l="l" t="t" r="r" b="b"/>
              <a:pathLst>
                <a:path w="15716" h="7021" extrusionOk="0">
                  <a:moveTo>
                    <a:pt x="485" y="0"/>
                  </a:moveTo>
                  <a:cubicBezTo>
                    <a:pt x="124" y="0"/>
                    <a:pt x="1" y="570"/>
                    <a:pt x="400" y="675"/>
                  </a:cubicBezTo>
                  <a:cubicBezTo>
                    <a:pt x="3436" y="1429"/>
                    <a:pt x="6175" y="2912"/>
                    <a:pt x="9074" y="4054"/>
                  </a:cubicBezTo>
                  <a:cubicBezTo>
                    <a:pt x="11379" y="4944"/>
                    <a:pt x="13616" y="5811"/>
                    <a:pt x="15716" y="7021"/>
                  </a:cubicBezTo>
                  <a:lnTo>
                    <a:pt x="15716" y="6222"/>
                  </a:lnTo>
                  <a:cubicBezTo>
                    <a:pt x="13958" y="5218"/>
                    <a:pt x="12087" y="4419"/>
                    <a:pt x="10169" y="3711"/>
                  </a:cubicBezTo>
                  <a:cubicBezTo>
                    <a:pt x="6951" y="2524"/>
                    <a:pt x="3915" y="835"/>
                    <a:pt x="583" y="14"/>
                  </a:cubicBezTo>
                  <a:cubicBezTo>
                    <a:pt x="548" y="5"/>
                    <a:pt x="516" y="0"/>
                    <a:pt x="485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98;p24">
              <a:extLst>
                <a:ext uri="{FF2B5EF4-FFF2-40B4-BE49-F238E27FC236}">
                  <a16:creationId xmlns:a16="http://schemas.microsoft.com/office/drawing/2014/main" id="{A1CDC400-5963-4B63-B9A4-9F0CA2A23E73}"/>
                </a:ext>
              </a:extLst>
            </p:cNvPr>
            <p:cNvSpPr/>
            <p:nvPr/>
          </p:nvSpPr>
          <p:spPr>
            <a:xfrm>
              <a:off x="9061606" y="2774358"/>
              <a:ext cx="96569" cy="412153"/>
            </a:xfrm>
            <a:custGeom>
              <a:avLst/>
              <a:gdLst/>
              <a:ahLst/>
              <a:cxnLst/>
              <a:rect l="l" t="t" r="r" b="b"/>
              <a:pathLst>
                <a:path w="2814" h="12010" extrusionOk="0">
                  <a:moveTo>
                    <a:pt x="418" y="1"/>
                  </a:moveTo>
                  <a:cubicBezTo>
                    <a:pt x="206" y="1"/>
                    <a:pt x="1" y="166"/>
                    <a:pt x="98" y="415"/>
                  </a:cubicBezTo>
                  <a:cubicBezTo>
                    <a:pt x="1262" y="3473"/>
                    <a:pt x="1741" y="6897"/>
                    <a:pt x="2426" y="10093"/>
                  </a:cubicBezTo>
                  <a:cubicBezTo>
                    <a:pt x="2563" y="10732"/>
                    <a:pt x="2677" y="11371"/>
                    <a:pt x="2814" y="12010"/>
                  </a:cubicBezTo>
                  <a:lnTo>
                    <a:pt x="2814" y="8677"/>
                  </a:lnTo>
                  <a:cubicBezTo>
                    <a:pt x="2586" y="7650"/>
                    <a:pt x="2335" y="6623"/>
                    <a:pt x="2129" y="5596"/>
                  </a:cubicBezTo>
                  <a:cubicBezTo>
                    <a:pt x="1764" y="3770"/>
                    <a:pt x="1422" y="1967"/>
                    <a:pt x="760" y="232"/>
                  </a:cubicBezTo>
                  <a:cubicBezTo>
                    <a:pt x="697" y="70"/>
                    <a:pt x="556" y="1"/>
                    <a:pt x="418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99;p24">
              <a:extLst>
                <a:ext uri="{FF2B5EF4-FFF2-40B4-BE49-F238E27FC236}">
                  <a16:creationId xmlns:a16="http://schemas.microsoft.com/office/drawing/2014/main" id="{FBF76DB8-3B82-4D03-B01B-DB07815EA553}"/>
                </a:ext>
              </a:extLst>
            </p:cNvPr>
            <p:cNvSpPr/>
            <p:nvPr/>
          </p:nvSpPr>
          <p:spPr>
            <a:xfrm>
              <a:off x="6693851" y="4312469"/>
              <a:ext cx="891397" cy="675677"/>
            </a:xfrm>
            <a:custGeom>
              <a:avLst/>
              <a:gdLst/>
              <a:ahLst/>
              <a:cxnLst/>
              <a:rect l="l" t="t" r="r" b="b"/>
              <a:pathLst>
                <a:path w="25975" h="19689" extrusionOk="0">
                  <a:moveTo>
                    <a:pt x="7300" y="1"/>
                  </a:moveTo>
                  <a:cubicBezTo>
                    <a:pt x="5044" y="1"/>
                    <a:pt x="8279" y="4954"/>
                    <a:pt x="8559" y="6222"/>
                  </a:cubicBezTo>
                  <a:cubicBezTo>
                    <a:pt x="6796" y="4606"/>
                    <a:pt x="2825" y="2102"/>
                    <a:pt x="1058" y="2102"/>
                  </a:cubicBezTo>
                  <a:cubicBezTo>
                    <a:pt x="355" y="2102"/>
                    <a:pt x="0" y="2499"/>
                    <a:pt x="273" y="3506"/>
                  </a:cubicBezTo>
                  <a:cubicBezTo>
                    <a:pt x="1072" y="6291"/>
                    <a:pt x="5363" y="8664"/>
                    <a:pt x="7783" y="10696"/>
                  </a:cubicBezTo>
                  <a:cubicBezTo>
                    <a:pt x="6094" y="11221"/>
                    <a:pt x="319" y="10878"/>
                    <a:pt x="3378" y="13412"/>
                  </a:cubicBezTo>
                  <a:cubicBezTo>
                    <a:pt x="5295" y="15033"/>
                    <a:pt x="9837" y="14485"/>
                    <a:pt x="11640" y="16014"/>
                  </a:cubicBezTo>
                  <a:cubicBezTo>
                    <a:pt x="10887" y="16197"/>
                    <a:pt x="7600" y="16562"/>
                    <a:pt x="7440" y="17521"/>
                  </a:cubicBezTo>
                  <a:cubicBezTo>
                    <a:pt x="7052" y="19164"/>
                    <a:pt x="11549" y="19552"/>
                    <a:pt x="12576" y="19552"/>
                  </a:cubicBezTo>
                  <a:cubicBezTo>
                    <a:pt x="13609" y="19627"/>
                    <a:pt x="14860" y="19649"/>
                    <a:pt x="16216" y="19649"/>
                  </a:cubicBezTo>
                  <a:cubicBezTo>
                    <a:pt x="18120" y="19649"/>
                    <a:pt x="20229" y="19606"/>
                    <a:pt x="22227" y="19606"/>
                  </a:cubicBezTo>
                  <a:cubicBezTo>
                    <a:pt x="23557" y="19606"/>
                    <a:pt x="24837" y="19625"/>
                    <a:pt x="25975" y="19689"/>
                  </a:cubicBezTo>
                  <a:cubicBezTo>
                    <a:pt x="25084" y="17543"/>
                    <a:pt x="24514" y="14576"/>
                    <a:pt x="24103" y="12202"/>
                  </a:cubicBezTo>
                  <a:cubicBezTo>
                    <a:pt x="23943" y="10947"/>
                    <a:pt x="23464" y="7295"/>
                    <a:pt x="22596" y="6336"/>
                  </a:cubicBezTo>
                  <a:cubicBezTo>
                    <a:pt x="22205" y="5940"/>
                    <a:pt x="21880" y="5777"/>
                    <a:pt x="21600" y="5777"/>
                  </a:cubicBezTo>
                  <a:cubicBezTo>
                    <a:pt x="20542" y="5777"/>
                    <a:pt x="20140" y="8103"/>
                    <a:pt x="19310" y="8915"/>
                  </a:cubicBezTo>
                  <a:cubicBezTo>
                    <a:pt x="18283" y="6176"/>
                    <a:pt x="17780" y="4601"/>
                    <a:pt x="16434" y="2707"/>
                  </a:cubicBezTo>
                  <a:cubicBezTo>
                    <a:pt x="15815" y="1739"/>
                    <a:pt x="15368" y="1351"/>
                    <a:pt x="15042" y="1351"/>
                  </a:cubicBezTo>
                  <a:cubicBezTo>
                    <a:pt x="13961" y="1351"/>
                    <a:pt x="14214" y="5620"/>
                    <a:pt x="13969" y="7181"/>
                  </a:cubicBezTo>
                  <a:cubicBezTo>
                    <a:pt x="12188" y="4487"/>
                    <a:pt x="10339" y="493"/>
                    <a:pt x="7783" y="59"/>
                  </a:cubicBezTo>
                  <a:cubicBezTo>
                    <a:pt x="7600" y="19"/>
                    <a:pt x="7439" y="1"/>
                    <a:pt x="7300" y="1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400;p24">
              <a:extLst>
                <a:ext uri="{FF2B5EF4-FFF2-40B4-BE49-F238E27FC236}">
                  <a16:creationId xmlns:a16="http://schemas.microsoft.com/office/drawing/2014/main" id="{8582B703-8DF3-41D4-B983-A9BDDEA1CB3A}"/>
                </a:ext>
              </a:extLst>
            </p:cNvPr>
            <p:cNvSpPr/>
            <p:nvPr/>
          </p:nvSpPr>
          <p:spPr>
            <a:xfrm>
              <a:off x="6803224" y="4464704"/>
              <a:ext cx="804917" cy="542731"/>
            </a:xfrm>
            <a:custGeom>
              <a:avLst/>
              <a:gdLst/>
              <a:ahLst/>
              <a:cxnLst/>
              <a:rect l="l" t="t" r="r" b="b"/>
              <a:pathLst>
                <a:path w="23455" h="15815" extrusionOk="0">
                  <a:moveTo>
                    <a:pt x="494" y="0"/>
                  </a:moveTo>
                  <a:cubicBezTo>
                    <a:pt x="193" y="0"/>
                    <a:pt x="0" y="452"/>
                    <a:pt x="328" y="645"/>
                  </a:cubicBezTo>
                  <a:cubicBezTo>
                    <a:pt x="8179" y="5141"/>
                    <a:pt x="15141" y="10962"/>
                    <a:pt x="22788" y="15755"/>
                  </a:cubicBezTo>
                  <a:cubicBezTo>
                    <a:pt x="22851" y="15796"/>
                    <a:pt x="22914" y="15814"/>
                    <a:pt x="22972" y="15814"/>
                  </a:cubicBezTo>
                  <a:cubicBezTo>
                    <a:pt x="23268" y="15814"/>
                    <a:pt x="23454" y="15352"/>
                    <a:pt x="23130" y="15162"/>
                  </a:cubicBezTo>
                  <a:cubicBezTo>
                    <a:pt x="15484" y="10368"/>
                    <a:pt x="8522" y="4525"/>
                    <a:pt x="670" y="51"/>
                  </a:cubicBezTo>
                  <a:cubicBezTo>
                    <a:pt x="609" y="16"/>
                    <a:pt x="550" y="0"/>
                    <a:pt x="494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401;p24">
              <a:extLst>
                <a:ext uri="{FF2B5EF4-FFF2-40B4-BE49-F238E27FC236}">
                  <a16:creationId xmlns:a16="http://schemas.microsoft.com/office/drawing/2014/main" id="{A8785BF5-6E95-4CDE-A734-781FF63987A6}"/>
                </a:ext>
              </a:extLst>
            </p:cNvPr>
            <p:cNvSpPr/>
            <p:nvPr/>
          </p:nvSpPr>
          <p:spPr>
            <a:xfrm>
              <a:off x="7166173" y="4704589"/>
              <a:ext cx="17262" cy="14894"/>
            </a:xfrm>
            <a:custGeom>
              <a:avLst/>
              <a:gdLst/>
              <a:ahLst/>
              <a:cxnLst/>
              <a:rect l="l" t="t" r="r" b="b"/>
              <a:pathLst>
                <a:path w="503" h="434" extrusionOk="0">
                  <a:moveTo>
                    <a:pt x="502" y="0"/>
                  </a:moveTo>
                  <a:cubicBezTo>
                    <a:pt x="342" y="0"/>
                    <a:pt x="160" y="23"/>
                    <a:pt x="0" y="23"/>
                  </a:cubicBezTo>
                  <a:cubicBezTo>
                    <a:pt x="46" y="160"/>
                    <a:pt x="114" y="297"/>
                    <a:pt x="183" y="434"/>
                  </a:cubicBezTo>
                  <a:cubicBezTo>
                    <a:pt x="274" y="297"/>
                    <a:pt x="388" y="160"/>
                    <a:pt x="50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402;p24">
              <a:extLst>
                <a:ext uri="{FF2B5EF4-FFF2-40B4-BE49-F238E27FC236}">
                  <a16:creationId xmlns:a16="http://schemas.microsoft.com/office/drawing/2014/main" id="{0C58D6BB-3822-4951-90E6-25332B92F920}"/>
                </a:ext>
              </a:extLst>
            </p:cNvPr>
            <p:cNvSpPr/>
            <p:nvPr/>
          </p:nvSpPr>
          <p:spPr>
            <a:xfrm>
              <a:off x="6897873" y="4420365"/>
              <a:ext cx="300415" cy="339537"/>
            </a:xfrm>
            <a:custGeom>
              <a:avLst/>
              <a:gdLst/>
              <a:ahLst/>
              <a:cxnLst/>
              <a:rect l="l" t="t" r="r" b="b"/>
              <a:pathLst>
                <a:path w="8754" h="9894" extrusionOk="0">
                  <a:moveTo>
                    <a:pt x="3300" y="1"/>
                  </a:moveTo>
                  <a:cubicBezTo>
                    <a:pt x="3062" y="1"/>
                    <a:pt x="2819" y="250"/>
                    <a:pt x="2979" y="522"/>
                  </a:cubicBezTo>
                  <a:cubicBezTo>
                    <a:pt x="4554" y="3055"/>
                    <a:pt x="6586" y="5543"/>
                    <a:pt x="7818" y="8305"/>
                  </a:cubicBezTo>
                  <a:cubicBezTo>
                    <a:pt x="7978" y="8305"/>
                    <a:pt x="8160" y="8282"/>
                    <a:pt x="8320" y="8282"/>
                  </a:cubicBezTo>
                  <a:cubicBezTo>
                    <a:pt x="8206" y="8442"/>
                    <a:pt x="8092" y="8579"/>
                    <a:pt x="8001" y="8716"/>
                  </a:cubicBezTo>
                  <a:cubicBezTo>
                    <a:pt x="7932" y="8579"/>
                    <a:pt x="7864" y="8442"/>
                    <a:pt x="7818" y="8305"/>
                  </a:cubicBezTo>
                  <a:cubicBezTo>
                    <a:pt x="5307" y="8374"/>
                    <a:pt x="2819" y="8556"/>
                    <a:pt x="400" y="9218"/>
                  </a:cubicBezTo>
                  <a:cubicBezTo>
                    <a:pt x="0" y="9323"/>
                    <a:pt x="124" y="9893"/>
                    <a:pt x="485" y="9893"/>
                  </a:cubicBezTo>
                  <a:cubicBezTo>
                    <a:pt x="516" y="9893"/>
                    <a:pt x="548" y="9889"/>
                    <a:pt x="582" y="9880"/>
                  </a:cubicBezTo>
                  <a:cubicBezTo>
                    <a:pt x="3116" y="9195"/>
                    <a:pt x="5718" y="9035"/>
                    <a:pt x="8320" y="8990"/>
                  </a:cubicBezTo>
                  <a:cubicBezTo>
                    <a:pt x="8526" y="8967"/>
                    <a:pt x="8754" y="8762"/>
                    <a:pt x="8663" y="8533"/>
                  </a:cubicBezTo>
                  <a:cubicBezTo>
                    <a:pt x="7453" y="5543"/>
                    <a:pt x="5284" y="2895"/>
                    <a:pt x="3573" y="156"/>
                  </a:cubicBezTo>
                  <a:cubicBezTo>
                    <a:pt x="3504" y="47"/>
                    <a:pt x="3403" y="1"/>
                    <a:pt x="330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403;p24">
              <a:extLst>
                <a:ext uri="{FF2B5EF4-FFF2-40B4-BE49-F238E27FC236}">
                  <a16:creationId xmlns:a16="http://schemas.microsoft.com/office/drawing/2014/main" id="{AE13F773-1412-4DA9-BE71-FF8A5555E1B9}"/>
                </a:ext>
              </a:extLst>
            </p:cNvPr>
            <p:cNvSpPr/>
            <p:nvPr/>
          </p:nvSpPr>
          <p:spPr>
            <a:xfrm>
              <a:off x="7097400" y="4512784"/>
              <a:ext cx="225466" cy="320594"/>
            </a:xfrm>
            <a:custGeom>
              <a:avLst/>
              <a:gdLst/>
              <a:ahLst/>
              <a:cxnLst/>
              <a:rect l="l" t="t" r="r" b="b"/>
              <a:pathLst>
                <a:path w="6570" h="9342" extrusionOk="0">
                  <a:moveTo>
                    <a:pt x="4338" y="0"/>
                  </a:moveTo>
                  <a:cubicBezTo>
                    <a:pt x="4133" y="0"/>
                    <a:pt x="3921" y="170"/>
                    <a:pt x="3990" y="431"/>
                  </a:cubicBezTo>
                  <a:cubicBezTo>
                    <a:pt x="4469" y="2462"/>
                    <a:pt x="5177" y="4471"/>
                    <a:pt x="5633" y="6525"/>
                  </a:cubicBezTo>
                  <a:cubicBezTo>
                    <a:pt x="5747" y="7027"/>
                    <a:pt x="5816" y="7552"/>
                    <a:pt x="5862" y="8077"/>
                  </a:cubicBezTo>
                  <a:cubicBezTo>
                    <a:pt x="5862" y="8260"/>
                    <a:pt x="3807" y="8305"/>
                    <a:pt x="3602" y="8328"/>
                  </a:cubicBezTo>
                  <a:cubicBezTo>
                    <a:pt x="2529" y="8374"/>
                    <a:pt x="1479" y="8442"/>
                    <a:pt x="406" y="8671"/>
                  </a:cubicBezTo>
                  <a:cubicBezTo>
                    <a:pt x="1" y="8756"/>
                    <a:pt x="134" y="9341"/>
                    <a:pt x="509" y="9341"/>
                  </a:cubicBezTo>
                  <a:cubicBezTo>
                    <a:pt x="534" y="9341"/>
                    <a:pt x="561" y="9338"/>
                    <a:pt x="589" y="9333"/>
                  </a:cubicBezTo>
                  <a:cubicBezTo>
                    <a:pt x="2483" y="8945"/>
                    <a:pt x="4401" y="9059"/>
                    <a:pt x="6295" y="8785"/>
                  </a:cubicBezTo>
                  <a:cubicBezTo>
                    <a:pt x="6455" y="8762"/>
                    <a:pt x="6569" y="8579"/>
                    <a:pt x="6546" y="8442"/>
                  </a:cubicBezTo>
                  <a:cubicBezTo>
                    <a:pt x="6478" y="5635"/>
                    <a:pt x="5314" y="2941"/>
                    <a:pt x="4652" y="248"/>
                  </a:cubicBezTo>
                  <a:cubicBezTo>
                    <a:pt x="4606" y="75"/>
                    <a:pt x="4474" y="0"/>
                    <a:pt x="4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404;p24">
              <a:extLst>
                <a:ext uri="{FF2B5EF4-FFF2-40B4-BE49-F238E27FC236}">
                  <a16:creationId xmlns:a16="http://schemas.microsoft.com/office/drawing/2014/main" id="{1C6349D6-5F14-4C7D-9A03-28D22553E6FA}"/>
                </a:ext>
              </a:extLst>
            </p:cNvPr>
            <p:cNvSpPr/>
            <p:nvPr/>
          </p:nvSpPr>
          <p:spPr>
            <a:xfrm>
              <a:off x="7445009" y="4912146"/>
              <a:ext cx="14139" cy="14928"/>
            </a:xfrm>
            <a:custGeom>
              <a:avLst/>
              <a:gdLst/>
              <a:ahLst/>
              <a:cxnLst/>
              <a:rect l="l" t="t" r="r" b="b"/>
              <a:pathLst>
                <a:path w="412" h="435" extrusionOk="0">
                  <a:moveTo>
                    <a:pt x="1" y="1"/>
                  </a:moveTo>
                  <a:cubicBezTo>
                    <a:pt x="24" y="161"/>
                    <a:pt x="47" y="298"/>
                    <a:pt x="69" y="435"/>
                  </a:cubicBezTo>
                  <a:cubicBezTo>
                    <a:pt x="184" y="275"/>
                    <a:pt x="298" y="138"/>
                    <a:pt x="412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405;p24">
              <a:extLst>
                <a:ext uri="{FF2B5EF4-FFF2-40B4-BE49-F238E27FC236}">
                  <a16:creationId xmlns:a16="http://schemas.microsoft.com/office/drawing/2014/main" id="{0C748A64-5E2A-47B0-A3BA-47D175A93099}"/>
                </a:ext>
              </a:extLst>
            </p:cNvPr>
            <p:cNvSpPr/>
            <p:nvPr/>
          </p:nvSpPr>
          <p:spPr>
            <a:xfrm>
              <a:off x="7213155" y="4635747"/>
              <a:ext cx="258514" cy="304636"/>
            </a:xfrm>
            <a:custGeom>
              <a:avLst/>
              <a:gdLst/>
              <a:ahLst/>
              <a:cxnLst/>
              <a:rect l="l" t="t" r="r" b="b"/>
              <a:pathLst>
                <a:path w="7533" h="8877" extrusionOk="0">
                  <a:moveTo>
                    <a:pt x="6120" y="1"/>
                  </a:moveTo>
                  <a:cubicBezTo>
                    <a:pt x="5920" y="1"/>
                    <a:pt x="5689" y="171"/>
                    <a:pt x="5730" y="431"/>
                  </a:cubicBezTo>
                  <a:cubicBezTo>
                    <a:pt x="6072" y="2988"/>
                    <a:pt x="6323" y="5544"/>
                    <a:pt x="6757" y="8055"/>
                  </a:cubicBezTo>
                  <a:lnTo>
                    <a:pt x="7168" y="8055"/>
                  </a:lnTo>
                  <a:cubicBezTo>
                    <a:pt x="7054" y="8192"/>
                    <a:pt x="6940" y="8329"/>
                    <a:pt x="6825" y="8489"/>
                  </a:cubicBezTo>
                  <a:cubicBezTo>
                    <a:pt x="6803" y="8352"/>
                    <a:pt x="6780" y="8215"/>
                    <a:pt x="6757" y="8055"/>
                  </a:cubicBezTo>
                  <a:cubicBezTo>
                    <a:pt x="4657" y="8169"/>
                    <a:pt x="2557" y="8192"/>
                    <a:pt x="457" y="8192"/>
                  </a:cubicBezTo>
                  <a:cubicBezTo>
                    <a:pt x="1" y="8192"/>
                    <a:pt x="1" y="8877"/>
                    <a:pt x="457" y="8877"/>
                  </a:cubicBezTo>
                  <a:cubicBezTo>
                    <a:pt x="2694" y="8877"/>
                    <a:pt x="4931" y="8854"/>
                    <a:pt x="7168" y="8740"/>
                  </a:cubicBezTo>
                  <a:cubicBezTo>
                    <a:pt x="7396" y="8740"/>
                    <a:pt x="7533" y="8534"/>
                    <a:pt x="7487" y="8306"/>
                  </a:cubicBezTo>
                  <a:cubicBezTo>
                    <a:pt x="7008" y="5635"/>
                    <a:pt x="6757" y="2942"/>
                    <a:pt x="6392" y="249"/>
                  </a:cubicBezTo>
                  <a:cubicBezTo>
                    <a:pt x="6373" y="76"/>
                    <a:pt x="6254" y="1"/>
                    <a:pt x="612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5" name="Google Shape;406;p24">
              <a:extLst>
                <a:ext uri="{FF2B5EF4-FFF2-40B4-BE49-F238E27FC236}">
                  <a16:creationId xmlns:a16="http://schemas.microsoft.com/office/drawing/2014/main" id="{3334FEC4-F4CF-422E-A41E-1B06FB84FAD2}"/>
                </a:ext>
              </a:extLst>
            </p:cNvPr>
            <p:cNvGrpSpPr/>
            <p:nvPr/>
          </p:nvGrpSpPr>
          <p:grpSpPr>
            <a:xfrm>
              <a:off x="6055204" y="4369368"/>
              <a:ext cx="545279" cy="773107"/>
              <a:chOff x="6055204" y="4369368"/>
              <a:chExt cx="545279" cy="773107"/>
            </a:xfrm>
          </p:grpSpPr>
          <p:sp>
            <p:nvSpPr>
              <p:cNvPr id="540" name="Google Shape;407;p24">
                <a:extLst>
                  <a:ext uri="{FF2B5EF4-FFF2-40B4-BE49-F238E27FC236}">
                    <a16:creationId xmlns:a16="http://schemas.microsoft.com/office/drawing/2014/main" id="{558E33C4-5A56-43CE-965F-89F0D059D092}"/>
                  </a:ext>
                </a:extLst>
              </p:cNvPr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408;p24">
                <a:extLst>
                  <a:ext uri="{FF2B5EF4-FFF2-40B4-BE49-F238E27FC236}">
                    <a16:creationId xmlns:a16="http://schemas.microsoft.com/office/drawing/2014/main" id="{8A05DA68-B027-4571-8F26-45BA124F2891}"/>
                  </a:ext>
                </a:extLst>
              </p:cNvPr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409;p24">
                <a:extLst>
                  <a:ext uri="{FF2B5EF4-FFF2-40B4-BE49-F238E27FC236}">
                    <a16:creationId xmlns:a16="http://schemas.microsoft.com/office/drawing/2014/main" id="{4D898F79-C3F5-4FEB-88A7-371731BD167E}"/>
                  </a:ext>
                </a:extLst>
              </p:cNvPr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410;p24">
                <a:extLst>
                  <a:ext uri="{FF2B5EF4-FFF2-40B4-BE49-F238E27FC236}">
                    <a16:creationId xmlns:a16="http://schemas.microsoft.com/office/drawing/2014/main" id="{C6DCE7C9-6BE7-4583-8BF4-27685377DE59}"/>
                  </a:ext>
                </a:extLst>
              </p:cNvPr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411;p24">
                <a:extLst>
                  <a:ext uri="{FF2B5EF4-FFF2-40B4-BE49-F238E27FC236}">
                    <a16:creationId xmlns:a16="http://schemas.microsoft.com/office/drawing/2014/main" id="{C8FEC010-144B-4264-BA1F-4F8C94A9AC5A}"/>
                  </a:ext>
                </a:extLst>
              </p:cNvPr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412;p24">
                <a:extLst>
                  <a:ext uri="{FF2B5EF4-FFF2-40B4-BE49-F238E27FC236}">
                    <a16:creationId xmlns:a16="http://schemas.microsoft.com/office/drawing/2014/main" id="{4D6F2F56-B88E-41E4-B6A0-ACEDF9BB1527}"/>
                  </a:ext>
                </a:extLst>
              </p:cNvPr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6" name="Google Shape;413;p24">
              <a:extLst>
                <a:ext uri="{FF2B5EF4-FFF2-40B4-BE49-F238E27FC236}">
                  <a16:creationId xmlns:a16="http://schemas.microsoft.com/office/drawing/2014/main" id="{7C487819-19CB-4E4C-9FD6-0EC05C39F0BF}"/>
                </a:ext>
              </a:extLst>
            </p:cNvPr>
            <p:cNvSpPr/>
            <p:nvPr/>
          </p:nvSpPr>
          <p:spPr>
            <a:xfrm>
              <a:off x="7250768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5850" y="1"/>
                  </a:moveTo>
                  <a:cubicBezTo>
                    <a:pt x="5764" y="1"/>
                    <a:pt x="5678" y="4"/>
                    <a:pt x="5592" y="10"/>
                  </a:cubicBezTo>
                  <a:cubicBezTo>
                    <a:pt x="3264" y="147"/>
                    <a:pt x="1712" y="1266"/>
                    <a:pt x="822" y="3343"/>
                  </a:cubicBezTo>
                  <a:cubicBezTo>
                    <a:pt x="160" y="4963"/>
                    <a:pt x="0" y="7588"/>
                    <a:pt x="1598" y="8707"/>
                  </a:cubicBezTo>
                  <a:cubicBezTo>
                    <a:pt x="2278" y="9164"/>
                    <a:pt x="3004" y="9320"/>
                    <a:pt x="3745" y="9320"/>
                  </a:cubicBezTo>
                  <a:cubicBezTo>
                    <a:pt x="4372" y="9320"/>
                    <a:pt x="5010" y="9208"/>
                    <a:pt x="5638" y="9072"/>
                  </a:cubicBezTo>
                  <a:lnTo>
                    <a:pt x="9222" y="4484"/>
                  </a:lnTo>
                  <a:cubicBezTo>
                    <a:pt x="9587" y="4005"/>
                    <a:pt x="9450" y="3114"/>
                    <a:pt x="9290" y="2521"/>
                  </a:cubicBezTo>
                  <a:cubicBezTo>
                    <a:pt x="8880" y="944"/>
                    <a:pt x="7366" y="1"/>
                    <a:pt x="5850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414;p24">
              <a:extLst>
                <a:ext uri="{FF2B5EF4-FFF2-40B4-BE49-F238E27FC236}">
                  <a16:creationId xmlns:a16="http://schemas.microsoft.com/office/drawing/2014/main" id="{493CC8A3-10E1-4824-ADD2-AB0B27A2C2BD}"/>
                </a:ext>
              </a:extLst>
            </p:cNvPr>
            <p:cNvSpPr/>
            <p:nvPr/>
          </p:nvSpPr>
          <p:spPr>
            <a:xfrm>
              <a:off x="733769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3420" y="0"/>
                  </a:moveTo>
                  <a:cubicBezTo>
                    <a:pt x="3369" y="0"/>
                    <a:pt x="3317" y="2"/>
                    <a:pt x="3265" y="6"/>
                  </a:cubicBezTo>
                  <a:cubicBezTo>
                    <a:pt x="1918" y="74"/>
                    <a:pt x="1005" y="759"/>
                    <a:pt x="480" y="1969"/>
                  </a:cubicBezTo>
                  <a:cubicBezTo>
                    <a:pt x="115" y="2905"/>
                    <a:pt x="1" y="4434"/>
                    <a:pt x="937" y="5096"/>
                  </a:cubicBezTo>
                  <a:cubicBezTo>
                    <a:pt x="1335" y="5369"/>
                    <a:pt x="1766" y="5460"/>
                    <a:pt x="2206" y="5460"/>
                  </a:cubicBezTo>
                  <a:cubicBezTo>
                    <a:pt x="2574" y="5460"/>
                    <a:pt x="2947" y="5397"/>
                    <a:pt x="3311" y="5324"/>
                  </a:cubicBezTo>
                  <a:lnTo>
                    <a:pt x="5410" y="2631"/>
                  </a:lnTo>
                  <a:cubicBezTo>
                    <a:pt x="5616" y="2357"/>
                    <a:pt x="5547" y="1832"/>
                    <a:pt x="5433" y="1489"/>
                  </a:cubicBezTo>
                  <a:cubicBezTo>
                    <a:pt x="5196" y="561"/>
                    <a:pt x="4325" y="0"/>
                    <a:pt x="3420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15;p24">
              <a:extLst>
                <a:ext uri="{FF2B5EF4-FFF2-40B4-BE49-F238E27FC236}">
                  <a16:creationId xmlns:a16="http://schemas.microsoft.com/office/drawing/2014/main" id="{E80192FB-AB5A-4E05-97E7-3C56C5BF3050}"/>
                </a:ext>
              </a:extLst>
            </p:cNvPr>
            <p:cNvSpPr/>
            <p:nvPr/>
          </p:nvSpPr>
          <p:spPr>
            <a:xfrm>
              <a:off x="8523667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3734" y="1"/>
                  </a:moveTo>
                  <a:cubicBezTo>
                    <a:pt x="2199" y="1"/>
                    <a:pt x="686" y="944"/>
                    <a:pt x="297" y="2521"/>
                  </a:cubicBezTo>
                  <a:cubicBezTo>
                    <a:pt x="114" y="3114"/>
                    <a:pt x="0" y="4005"/>
                    <a:pt x="366" y="4484"/>
                  </a:cubicBezTo>
                  <a:lnTo>
                    <a:pt x="3926" y="9072"/>
                  </a:lnTo>
                  <a:cubicBezTo>
                    <a:pt x="4554" y="9208"/>
                    <a:pt x="5197" y="9320"/>
                    <a:pt x="5830" y="9320"/>
                  </a:cubicBezTo>
                  <a:cubicBezTo>
                    <a:pt x="6576" y="9320"/>
                    <a:pt x="7310" y="9164"/>
                    <a:pt x="7989" y="8707"/>
                  </a:cubicBezTo>
                  <a:cubicBezTo>
                    <a:pt x="9587" y="7588"/>
                    <a:pt x="9404" y="4963"/>
                    <a:pt x="8742" y="3343"/>
                  </a:cubicBezTo>
                  <a:cubicBezTo>
                    <a:pt x="7852" y="1266"/>
                    <a:pt x="6300" y="147"/>
                    <a:pt x="3995" y="10"/>
                  </a:cubicBezTo>
                  <a:cubicBezTo>
                    <a:pt x="3908" y="4"/>
                    <a:pt x="3821" y="1"/>
                    <a:pt x="373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416;p24">
              <a:extLst>
                <a:ext uri="{FF2B5EF4-FFF2-40B4-BE49-F238E27FC236}">
                  <a16:creationId xmlns:a16="http://schemas.microsoft.com/office/drawing/2014/main" id="{21C12FF7-81B9-4A29-8D62-80600A39558D}"/>
                </a:ext>
              </a:extLst>
            </p:cNvPr>
            <p:cNvSpPr/>
            <p:nvPr/>
          </p:nvSpPr>
          <p:spPr>
            <a:xfrm>
              <a:off x="857301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2176" y="0"/>
                  </a:moveTo>
                  <a:cubicBezTo>
                    <a:pt x="1289" y="0"/>
                    <a:pt x="398" y="561"/>
                    <a:pt x="160" y="1489"/>
                  </a:cubicBezTo>
                  <a:cubicBezTo>
                    <a:pt x="69" y="1832"/>
                    <a:pt x="0" y="2357"/>
                    <a:pt x="206" y="2631"/>
                  </a:cubicBezTo>
                  <a:lnTo>
                    <a:pt x="2283" y="5324"/>
                  </a:lnTo>
                  <a:cubicBezTo>
                    <a:pt x="2657" y="5397"/>
                    <a:pt x="3031" y="5460"/>
                    <a:pt x="3396" y="5460"/>
                  </a:cubicBezTo>
                  <a:cubicBezTo>
                    <a:pt x="3834" y="5460"/>
                    <a:pt x="4259" y="5369"/>
                    <a:pt x="4657" y="5096"/>
                  </a:cubicBezTo>
                  <a:cubicBezTo>
                    <a:pt x="5615" y="4434"/>
                    <a:pt x="5501" y="2905"/>
                    <a:pt x="5113" y="1969"/>
                  </a:cubicBezTo>
                  <a:cubicBezTo>
                    <a:pt x="4588" y="759"/>
                    <a:pt x="3698" y="74"/>
                    <a:pt x="2329" y="6"/>
                  </a:cubicBezTo>
                  <a:cubicBezTo>
                    <a:pt x="2278" y="2"/>
                    <a:pt x="2227" y="0"/>
                    <a:pt x="2176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417;p24">
              <a:extLst>
                <a:ext uri="{FF2B5EF4-FFF2-40B4-BE49-F238E27FC236}">
                  <a16:creationId xmlns:a16="http://schemas.microsoft.com/office/drawing/2014/main" id="{E0B1067D-2DB7-4472-BB51-28EF13CD968C}"/>
                </a:ext>
              </a:extLst>
            </p:cNvPr>
            <p:cNvSpPr/>
            <p:nvPr/>
          </p:nvSpPr>
          <p:spPr>
            <a:xfrm>
              <a:off x="7484956" y="3940836"/>
              <a:ext cx="16507" cy="14928"/>
            </a:xfrm>
            <a:custGeom>
              <a:avLst/>
              <a:gdLst/>
              <a:ahLst/>
              <a:cxnLst/>
              <a:rect l="l" t="t" r="r" b="b"/>
              <a:pathLst>
                <a:path w="481" h="435" extrusionOk="0">
                  <a:moveTo>
                    <a:pt x="1" y="1"/>
                  </a:moveTo>
                  <a:cubicBezTo>
                    <a:pt x="92" y="160"/>
                    <a:pt x="184" y="297"/>
                    <a:pt x="275" y="434"/>
                  </a:cubicBezTo>
                  <a:cubicBezTo>
                    <a:pt x="343" y="343"/>
                    <a:pt x="412" y="275"/>
                    <a:pt x="480" y="183"/>
                  </a:cubicBezTo>
                  <a:cubicBezTo>
                    <a:pt x="321" y="115"/>
                    <a:pt x="161" y="69"/>
                    <a:pt x="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418;p24">
              <a:extLst>
                <a:ext uri="{FF2B5EF4-FFF2-40B4-BE49-F238E27FC236}">
                  <a16:creationId xmlns:a16="http://schemas.microsoft.com/office/drawing/2014/main" id="{835A434F-0F6A-4D63-BA75-A5C1C6FF451C}"/>
                </a:ext>
              </a:extLst>
            </p:cNvPr>
            <p:cNvSpPr/>
            <p:nvPr/>
          </p:nvSpPr>
          <p:spPr>
            <a:xfrm>
              <a:off x="7390821" y="3835479"/>
              <a:ext cx="116577" cy="123646"/>
            </a:xfrm>
            <a:custGeom>
              <a:avLst/>
              <a:gdLst/>
              <a:ahLst/>
              <a:cxnLst/>
              <a:rect l="l" t="t" r="r" b="b"/>
              <a:pathLst>
                <a:path w="3397" h="3603" extrusionOk="0">
                  <a:moveTo>
                    <a:pt x="2744" y="3071"/>
                  </a:moveTo>
                  <a:lnTo>
                    <a:pt x="2744" y="3071"/>
                  </a:lnTo>
                  <a:cubicBezTo>
                    <a:pt x="2904" y="3139"/>
                    <a:pt x="3064" y="3185"/>
                    <a:pt x="3223" y="3253"/>
                  </a:cubicBezTo>
                  <a:cubicBezTo>
                    <a:pt x="3155" y="3345"/>
                    <a:pt x="3086" y="3413"/>
                    <a:pt x="3018" y="3504"/>
                  </a:cubicBezTo>
                  <a:cubicBezTo>
                    <a:pt x="2927" y="3367"/>
                    <a:pt x="2835" y="3230"/>
                    <a:pt x="2744" y="3071"/>
                  </a:cubicBezTo>
                  <a:close/>
                  <a:moveTo>
                    <a:pt x="1802" y="1"/>
                  </a:moveTo>
                  <a:cubicBezTo>
                    <a:pt x="1717" y="1"/>
                    <a:pt x="1637" y="58"/>
                    <a:pt x="1648" y="172"/>
                  </a:cubicBezTo>
                  <a:cubicBezTo>
                    <a:pt x="1763" y="1222"/>
                    <a:pt x="2173" y="2180"/>
                    <a:pt x="2744" y="3071"/>
                  </a:cubicBezTo>
                  <a:cubicBezTo>
                    <a:pt x="1945" y="2797"/>
                    <a:pt x="1101" y="2591"/>
                    <a:pt x="279" y="2386"/>
                  </a:cubicBezTo>
                  <a:cubicBezTo>
                    <a:pt x="260" y="2380"/>
                    <a:pt x="243" y="2377"/>
                    <a:pt x="226" y="2377"/>
                  </a:cubicBezTo>
                  <a:cubicBezTo>
                    <a:pt x="59" y="2377"/>
                    <a:pt x="1" y="2664"/>
                    <a:pt x="188" y="2705"/>
                  </a:cubicBezTo>
                  <a:cubicBezTo>
                    <a:pt x="1192" y="2957"/>
                    <a:pt x="2173" y="3208"/>
                    <a:pt x="3132" y="3596"/>
                  </a:cubicBezTo>
                  <a:cubicBezTo>
                    <a:pt x="3147" y="3600"/>
                    <a:pt x="3161" y="3603"/>
                    <a:pt x="3176" y="3603"/>
                  </a:cubicBezTo>
                  <a:cubicBezTo>
                    <a:pt x="3296" y="3603"/>
                    <a:pt x="3396" y="3444"/>
                    <a:pt x="3315" y="3322"/>
                  </a:cubicBezTo>
                  <a:cubicBezTo>
                    <a:pt x="2653" y="2386"/>
                    <a:pt x="2105" y="1313"/>
                    <a:pt x="1991" y="172"/>
                  </a:cubicBezTo>
                  <a:cubicBezTo>
                    <a:pt x="1979" y="58"/>
                    <a:pt x="1888" y="1"/>
                    <a:pt x="180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19;p24">
              <a:extLst>
                <a:ext uri="{FF2B5EF4-FFF2-40B4-BE49-F238E27FC236}">
                  <a16:creationId xmlns:a16="http://schemas.microsoft.com/office/drawing/2014/main" id="{8A1B0D9D-ACC4-45AF-B646-7946D9860075}"/>
                </a:ext>
              </a:extLst>
            </p:cNvPr>
            <p:cNvSpPr/>
            <p:nvPr/>
          </p:nvSpPr>
          <p:spPr>
            <a:xfrm>
              <a:off x="8618454" y="3949450"/>
              <a:ext cx="10192" cy="1022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297" y="1"/>
                  </a:moveTo>
                  <a:lnTo>
                    <a:pt x="297" y="1"/>
                  </a:lnTo>
                  <a:cubicBezTo>
                    <a:pt x="206" y="24"/>
                    <a:pt x="92" y="69"/>
                    <a:pt x="0" y="92"/>
                  </a:cubicBezTo>
                  <a:cubicBezTo>
                    <a:pt x="69" y="160"/>
                    <a:pt x="137" y="229"/>
                    <a:pt x="206" y="297"/>
                  </a:cubicBezTo>
                  <a:cubicBezTo>
                    <a:pt x="251" y="206"/>
                    <a:pt x="274" y="92"/>
                    <a:pt x="297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20;p24">
              <a:extLst>
                <a:ext uri="{FF2B5EF4-FFF2-40B4-BE49-F238E27FC236}">
                  <a16:creationId xmlns:a16="http://schemas.microsoft.com/office/drawing/2014/main" id="{0525F454-52A0-436B-AB22-E0FF501FDAFF}"/>
                </a:ext>
              </a:extLst>
            </p:cNvPr>
            <p:cNvSpPr/>
            <p:nvPr/>
          </p:nvSpPr>
          <p:spPr>
            <a:xfrm>
              <a:off x="8613032" y="3843098"/>
              <a:ext cx="122033" cy="121381"/>
            </a:xfrm>
            <a:custGeom>
              <a:avLst/>
              <a:gdLst/>
              <a:ahLst/>
              <a:cxnLst/>
              <a:rect l="l" t="t" r="r" b="b"/>
              <a:pathLst>
                <a:path w="3556" h="3537" extrusionOk="0">
                  <a:moveTo>
                    <a:pt x="455" y="3100"/>
                  </a:moveTo>
                  <a:lnTo>
                    <a:pt x="455" y="3100"/>
                  </a:lnTo>
                  <a:cubicBezTo>
                    <a:pt x="432" y="3191"/>
                    <a:pt x="409" y="3305"/>
                    <a:pt x="364" y="3396"/>
                  </a:cubicBezTo>
                  <a:cubicBezTo>
                    <a:pt x="295" y="3328"/>
                    <a:pt x="227" y="3259"/>
                    <a:pt x="158" y="3191"/>
                  </a:cubicBezTo>
                  <a:cubicBezTo>
                    <a:pt x="250" y="3168"/>
                    <a:pt x="364" y="3123"/>
                    <a:pt x="455" y="3100"/>
                  </a:cubicBezTo>
                  <a:close/>
                  <a:moveTo>
                    <a:pt x="1049" y="0"/>
                  </a:moveTo>
                  <a:cubicBezTo>
                    <a:pt x="982" y="0"/>
                    <a:pt x="921" y="40"/>
                    <a:pt x="911" y="132"/>
                  </a:cubicBezTo>
                  <a:cubicBezTo>
                    <a:pt x="729" y="1228"/>
                    <a:pt x="364" y="2255"/>
                    <a:pt x="21" y="3305"/>
                  </a:cubicBezTo>
                  <a:cubicBezTo>
                    <a:pt x="0" y="3430"/>
                    <a:pt x="94" y="3536"/>
                    <a:pt x="215" y="3536"/>
                  </a:cubicBezTo>
                  <a:cubicBezTo>
                    <a:pt x="226" y="3536"/>
                    <a:pt x="238" y="3535"/>
                    <a:pt x="250" y="3533"/>
                  </a:cubicBezTo>
                  <a:cubicBezTo>
                    <a:pt x="1345" y="3237"/>
                    <a:pt x="2349" y="2666"/>
                    <a:pt x="3377" y="2232"/>
                  </a:cubicBezTo>
                  <a:cubicBezTo>
                    <a:pt x="3555" y="2153"/>
                    <a:pt x="3458" y="1918"/>
                    <a:pt x="3294" y="1918"/>
                  </a:cubicBezTo>
                  <a:cubicBezTo>
                    <a:pt x="3270" y="1918"/>
                    <a:pt x="3244" y="1924"/>
                    <a:pt x="3217" y="1936"/>
                  </a:cubicBezTo>
                  <a:cubicBezTo>
                    <a:pt x="2304" y="2324"/>
                    <a:pt x="1414" y="2803"/>
                    <a:pt x="455" y="3100"/>
                  </a:cubicBezTo>
                  <a:cubicBezTo>
                    <a:pt x="775" y="2141"/>
                    <a:pt x="1071" y="1205"/>
                    <a:pt x="1231" y="224"/>
                  </a:cubicBezTo>
                  <a:cubicBezTo>
                    <a:pt x="1258" y="88"/>
                    <a:pt x="1147" y="0"/>
                    <a:pt x="104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421;p24">
              <a:extLst>
                <a:ext uri="{FF2B5EF4-FFF2-40B4-BE49-F238E27FC236}">
                  <a16:creationId xmlns:a16="http://schemas.microsoft.com/office/drawing/2014/main" id="{34E78DBE-4FF8-4B46-8567-F334C2E2F614}"/>
                </a:ext>
              </a:extLst>
            </p:cNvPr>
            <p:cNvSpPr/>
            <p:nvPr/>
          </p:nvSpPr>
          <p:spPr>
            <a:xfrm>
              <a:off x="7104263" y="3698961"/>
              <a:ext cx="1912102" cy="1443497"/>
            </a:xfrm>
            <a:custGeom>
              <a:avLst/>
              <a:gdLst/>
              <a:ahLst/>
              <a:cxnLst/>
              <a:rect l="l" t="t" r="r" b="b"/>
              <a:pathLst>
                <a:path w="55718" h="42063" extrusionOk="0">
                  <a:moveTo>
                    <a:pt x="27660" y="0"/>
                  </a:moveTo>
                  <a:cubicBezTo>
                    <a:pt x="21414" y="0"/>
                    <a:pt x="16216" y="1914"/>
                    <a:pt x="13262" y="4606"/>
                  </a:cubicBezTo>
                  <a:cubicBezTo>
                    <a:pt x="10569" y="7071"/>
                    <a:pt x="8469" y="9149"/>
                    <a:pt x="6392" y="12184"/>
                  </a:cubicBezTo>
                  <a:cubicBezTo>
                    <a:pt x="5479" y="13508"/>
                    <a:pt x="1644" y="19078"/>
                    <a:pt x="2283" y="20607"/>
                  </a:cubicBezTo>
                  <a:cubicBezTo>
                    <a:pt x="2535" y="21063"/>
                    <a:pt x="4794" y="20995"/>
                    <a:pt x="5274" y="21337"/>
                  </a:cubicBezTo>
                  <a:cubicBezTo>
                    <a:pt x="2945" y="23209"/>
                    <a:pt x="1941" y="25377"/>
                    <a:pt x="366" y="28276"/>
                  </a:cubicBezTo>
                  <a:cubicBezTo>
                    <a:pt x="960" y="28276"/>
                    <a:pt x="1918" y="28230"/>
                    <a:pt x="2740" y="28208"/>
                  </a:cubicBezTo>
                  <a:lnTo>
                    <a:pt x="2740" y="28208"/>
                  </a:lnTo>
                  <a:cubicBezTo>
                    <a:pt x="731" y="32111"/>
                    <a:pt x="92" y="37475"/>
                    <a:pt x="1" y="42063"/>
                  </a:cubicBezTo>
                  <a:lnTo>
                    <a:pt x="55056" y="42063"/>
                  </a:lnTo>
                  <a:cubicBezTo>
                    <a:pt x="55717" y="37269"/>
                    <a:pt x="54576" y="32681"/>
                    <a:pt x="51951" y="27591"/>
                  </a:cubicBezTo>
                  <a:cubicBezTo>
                    <a:pt x="52773" y="27454"/>
                    <a:pt x="53846" y="27523"/>
                    <a:pt x="54690" y="27386"/>
                  </a:cubicBezTo>
                  <a:cubicBezTo>
                    <a:pt x="53914" y="25742"/>
                    <a:pt x="51472" y="23665"/>
                    <a:pt x="50011" y="22524"/>
                  </a:cubicBezTo>
                  <a:cubicBezTo>
                    <a:pt x="50582" y="22022"/>
                    <a:pt x="52727" y="21611"/>
                    <a:pt x="53070" y="20995"/>
                  </a:cubicBezTo>
                  <a:cubicBezTo>
                    <a:pt x="53275" y="20401"/>
                    <a:pt x="52020" y="17708"/>
                    <a:pt x="51632" y="17115"/>
                  </a:cubicBezTo>
                  <a:cubicBezTo>
                    <a:pt x="49372" y="13006"/>
                    <a:pt x="44624" y="1593"/>
                    <a:pt x="30267" y="110"/>
                  </a:cubicBezTo>
                  <a:cubicBezTo>
                    <a:pt x="29381" y="36"/>
                    <a:pt x="28511" y="0"/>
                    <a:pt x="27660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422;p24">
              <a:extLst>
                <a:ext uri="{FF2B5EF4-FFF2-40B4-BE49-F238E27FC236}">
                  <a16:creationId xmlns:a16="http://schemas.microsoft.com/office/drawing/2014/main" id="{A345E132-C2F6-4447-94C1-074DF7392352}"/>
                </a:ext>
              </a:extLst>
            </p:cNvPr>
            <p:cNvSpPr/>
            <p:nvPr/>
          </p:nvSpPr>
          <p:spPr>
            <a:xfrm>
              <a:off x="7351012" y="4170940"/>
              <a:ext cx="1384162" cy="971528"/>
            </a:xfrm>
            <a:custGeom>
              <a:avLst/>
              <a:gdLst/>
              <a:ahLst/>
              <a:cxnLst/>
              <a:rect l="l" t="t" r="r" b="b"/>
              <a:pathLst>
                <a:path w="40334" h="28310" extrusionOk="0">
                  <a:moveTo>
                    <a:pt x="20932" y="1"/>
                  </a:moveTo>
                  <a:cubicBezTo>
                    <a:pt x="18033" y="1"/>
                    <a:pt x="14893" y="1069"/>
                    <a:pt x="13034" y="1946"/>
                  </a:cubicBezTo>
                  <a:cubicBezTo>
                    <a:pt x="9702" y="3613"/>
                    <a:pt x="6597" y="6466"/>
                    <a:pt x="4817" y="9570"/>
                  </a:cubicBezTo>
                  <a:cubicBezTo>
                    <a:pt x="1667" y="14934"/>
                    <a:pt x="1" y="22010"/>
                    <a:pt x="960" y="28310"/>
                  </a:cubicBezTo>
                  <a:lnTo>
                    <a:pt x="39443" y="28310"/>
                  </a:lnTo>
                  <a:cubicBezTo>
                    <a:pt x="40333" y="19339"/>
                    <a:pt x="34741" y="896"/>
                    <a:pt x="21731" y="29"/>
                  </a:cubicBezTo>
                  <a:cubicBezTo>
                    <a:pt x="21467" y="10"/>
                    <a:pt x="21201" y="1"/>
                    <a:pt x="20932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423;p24">
              <a:extLst>
                <a:ext uri="{FF2B5EF4-FFF2-40B4-BE49-F238E27FC236}">
                  <a16:creationId xmlns:a16="http://schemas.microsoft.com/office/drawing/2014/main" id="{5939E021-8B30-49C6-8C6B-FFDEE7533315}"/>
                </a:ext>
              </a:extLst>
            </p:cNvPr>
            <p:cNvSpPr/>
            <p:nvPr/>
          </p:nvSpPr>
          <p:spPr>
            <a:xfrm>
              <a:off x="7906418" y="4342669"/>
              <a:ext cx="18806" cy="14928"/>
            </a:xfrm>
            <a:custGeom>
              <a:avLst/>
              <a:gdLst/>
              <a:ahLst/>
              <a:cxnLst/>
              <a:rect l="l" t="t" r="r" b="b"/>
              <a:pathLst>
                <a:path w="548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424;p24">
              <a:extLst>
                <a:ext uri="{FF2B5EF4-FFF2-40B4-BE49-F238E27FC236}">
                  <a16:creationId xmlns:a16="http://schemas.microsoft.com/office/drawing/2014/main" id="{3625F18E-CD8A-495E-8F7E-2620CFB1FF4F}"/>
                </a:ext>
              </a:extLst>
            </p:cNvPr>
            <p:cNvSpPr/>
            <p:nvPr/>
          </p:nvSpPr>
          <p:spPr>
            <a:xfrm>
              <a:off x="7964382" y="4292564"/>
              <a:ext cx="18806" cy="14894"/>
            </a:xfrm>
            <a:custGeom>
              <a:avLst/>
              <a:gdLst/>
              <a:ahLst/>
              <a:cxnLst/>
              <a:rect l="l" t="t" r="r" b="b"/>
              <a:pathLst>
                <a:path w="548" h="434" extrusionOk="0">
                  <a:moveTo>
                    <a:pt x="274" y="0"/>
                  </a:moveTo>
                  <a:cubicBezTo>
                    <a:pt x="0" y="0"/>
                    <a:pt x="0" y="434"/>
                    <a:pt x="274" y="434"/>
                  </a:cubicBezTo>
                  <a:cubicBezTo>
                    <a:pt x="548" y="434"/>
                    <a:pt x="548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425;p24">
              <a:extLst>
                <a:ext uri="{FF2B5EF4-FFF2-40B4-BE49-F238E27FC236}">
                  <a16:creationId xmlns:a16="http://schemas.microsoft.com/office/drawing/2014/main" id="{4AF813BA-EFE9-408E-B0EB-4F946CD7A4F7}"/>
                </a:ext>
              </a:extLst>
            </p:cNvPr>
            <p:cNvSpPr/>
            <p:nvPr/>
          </p:nvSpPr>
          <p:spPr>
            <a:xfrm>
              <a:off x="7970628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8" y="434"/>
                    <a:pt x="548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426;p24">
              <a:extLst>
                <a:ext uri="{FF2B5EF4-FFF2-40B4-BE49-F238E27FC236}">
                  <a16:creationId xmlns:a16="http://schemas.microsoft.com/office/drawing/2014/main" id="{3AEF2616-2373-48D3-A653-B5167B8548E0}"/>
                </a:ext>
              </a:extLst>
            </p:cNvPr>
            <p:cNvSpPr/>
            <p:nvPr/>
          </p:nvSpPr>
          <p:spPr>
            <a:xfrm>
              <a:off x="8218166" y="4342669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427;p24">
              <a:extLst>
                <a:ext uri="{FF2B5EF4-FFF2-40B4-BE49-F238E27FC236}">
                  <a16:creationId xmlns:a16="http://schemas.microsoft.com/office/drawing/2014/main" id="{C0B2769A-A741-4CC9-93F9-77D20FE66D42}"/>
                </a:ext>
              </a:extLst>
            </p:cNvPr>
            <p:cNvSpPr/>
            <p:nvPr/>
          </p:nvSpPr>
          <p:spPr>
            <a:xfrm>
              <a:off x="8159413" y="4292564"/>
              <a:ext cx="19630" cy="14894"/>
            </a:xfrm>
            <a:custGeom>
              <a:avLst/>
              <a:gdLst/>
              <a:ahLst/>
              <a:cxnLst/>
              <a:rect l="l" t="t" r="r" b="b"/>
              <a:pathLst>
                <a:path w="572" h="434" extrusionOk="0">
                  <a:moveTo>
                    <a:pt x="274" y="0"/>
                  </a:moveTo>
                  <a:cubicBezTo>
                    <a:pt x="1" y="0"/>
                    <a:pt x="1" y="434"/>
                    <a:pt x="274" y="434"/>
                  </a:cubicBezTo>
                  <a:cubicBezTo>
                    <a:pt x="571" y="434"/>
                    <a:pt x="571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428;p24">
              <a:extLst>
                <a:ext uri="{FF2B5EF4-FFF2-40B4-BE49-F238E27FC236}">
                  <a16:creationId xmlns:a16="http://schemas.microsoft.com/office/drawing/2014/main" id="{84F3D635-FF8E-49CB-ACD7-6D95DD2B5ABC}"/>
                </a:ext>
              </a:extLst>
            </p:cNvPr>
            <p:cNvSpPr/>
            <p:nvPr/>
          </p:nvSpPr>
          <p:spPr>
            <a:xfrm>
              <a:off x="8153922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9" y="434"/>
                    <a:pt x="549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429;p24">
              <a:extLst>
                <a:ext uri="{FF2B5EF4-FFF2-40B4-BE49-F238E27FC236}">
                  <a16:creationId xmlns:a16="http://schemas.microsoft.com/office/drawing/2014/main" id="{A4E22E14-CF78-49DC-BEB3-1A940772828D}"/>
                </a:ext>
              </a:extLst>
            </p:cNvPr>
            <p:cNvSpPr/>
            <p:nvPr/>
          </p:nvSpPr>
          <p:spPr>
            <a:xfrm>
              <a:off x="7725046" y="4015067"/>
              <a:ext cx="146913" cy="141800"/>
            </a:xfrm>
            <a:custGeom>
              <a:avLst/>
              <a:gdLst/>
              <a:ahLst/>
              <a:cxnLst/>
              <a:rect l="l" t="t" r="r" b="b"/>
              <a:pathLst>
                <a:path w="4281" h="4132" extrusionOk="0">
                  <a:moveTo>
                    <a:pt x="2088" y="1"/>
                  </a:moveTo>
                  <a:cubicBezTo>
                    <a:pt x="376" y="1"/>
                    <a:pt x="12" y="2262"/>
                    <a:pt x="12" y="3635"/>
                  </a:cubicBezTo>
                  <a:cubicBezTo>
                    <a:pt x="1" y="3966"/>
                    <a:pt x="258" y="4132"/>
                    <a:pt x="517" y="4132"/>
                  </a:cubicBezTo>
                  <a:cubicBezTo>
                    <a:pt x="777" y="4132"/>
                    <a:pt x="1040" y="3966"/>
                    <a:pt x="1040" y="3635"/>
                  </a:cubicBezTo>
                  <a:cubicBezTo>
                    <a:pt x="1040" y="2914"/>
                    <a:pt x="1081" y="1044"/>
                    <a:pt x="2125" y="1044"/>
                  </a:cubicBezTo>
                  <a:cubicBezTo>
                    <a:pt x="2172" y="1044"/>
                    <a:pt x="2221" y="1048"/>
                    <a:pt x="2272" y="1056"/>
                  </a:cubicBezTo>
                  <a:cubicBezTo>
                    <a:pt x="3117" y="1170"/>
                    <a:pt x="3185" y="2836"/>
                    <a:pt x="3208" y="3453"/>
                  </a:cubicBezTo>
                  <a:cubicBezTo>
                    <a:pt x="3231" y="3784"/>
                    <a:pt x="3505" y="3949"/>
                    <a:pt x="3767" y="3949"/>
                  </a:cubicBezTo>
                  <a:cubicBezTo>
                    <a:pt x="4030" y="3949"/>
                    <a:pt x="4281" y="3784"/>
                    <a:pt x="4258" y="3453"/>
                  </a:cubicBezTo>
                  <a:cubicBezTo>
                    <a:pt x="4189" y="2243"/>
                    <a:pt x="3938" y="257"/>
                    <a:pt x="2432" y="29"/>
                  </a:cubicBezTo>
                  <a:cubicBezTo>
                    <a:pt x="2312" y="10"/>
                    <a:pt x="2197" y="1"/>
                    <a:pt x="2088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430;p24">
              <a:extLst>
                <a:ext uri="{FF2B5EF4-FFF2-40B4-BE49-F238E27FC236}">
                  <a16:creationId xmlns:a16="http://schemas.microsoft.com/office/drawing/2014/main" id="{F7B74C11-91F5-4ADB-8167-1E2B3240B624}"/>
                </a:ext>
              </a:extLst>
            </p:cNvPr>
            <p:cNvSpPr/>
            <p:nvPr/>
          </p:nvSpPr>
          <p:spPr>
            <a:xfrm>
              <a:off x="8236183" y="4015067"/>
              <a:ext cx="146501" cy="141800"/>
            </a:xfrm>
            <a:custGeom>
              <a:avLst/>
              <a:gdLst/>
              <a:ahLst/>
              <a:cxnLst/>
              <a:rect l="l" t="t" r="r" b="b"/>
              <a:pathLst>
                <a:path w="4269" h="4132" extrusionOk="0">
                  <a:moveTo>
                    <a:pt x="2095" y="1"/>
                  </a:moveTo>
                  <a:cubicBezTo>
                    <a:pt x="364" y="1"/>
                    <a:pt x="0" y="2262"/>
                    <a:pt x="0" y="3635"/>
                  </a:cubicBezTo>
                  <a:cubicBezTo>
                    <a:pt x="0" y="3966"/>
                    <a:pt x="257" y="4132"/>
                    <a:pt x="517" y="4132"/>
                  </a:cubicBezTo>
                  <a:cubicBezTo>
                    <a:pt x="777" y="4132"/>
                    <a:pt x="1039" y="3966"/>
                    <a:pt x="1050" y="3635"/>
                  </a:cubicBezTo>
                  <a:cubicBezTo>
                    <a:pt x="1050" y="2914"/>
                    <a:pt x="1071" y="1044"/>
                    <a:pt x="2133" y="1044"/>
                  </a:cubicBezTo>
                  <a:cubicBezTo>
                    <a:pt x="2181" y="1044"/>
                    <a:pt x="2231" y="1048"/>
                    <a:pt x="2283" y="1056"/>
                  </a:cubicBezTo>
                  <a:cubicBezTo>
                    <a:pt x="3105" y="1170"/>
                    <a:pt x="3173" y="2836"/>
                    <a:pt x="3219" y="3453"/>
                  </a:cubicBezTo>
                  <a:cubicBezTo>
                    <a:pt x="3242" y="3784"/>
                    <a:pt x="3510" y="3949"/>
                    <a:pt x="3767" y="3949"/>
                  </a:cubicBezTo>
                  <a:cubicBezTo>
                    <a:pt x="4023" y="3949"/>
                    <a:pt x="4269" y="3784"/>
                    <a:pt x="4246" y="3453"/>
                  </a:cubicBezTo>
                  <a:cubicBezTo>
                    <a:pt x="4178" y="2243"/>
                    <a:pt x="3926" y="257"/>
                    <a:pt x="2443" y="29"/>
                  </a:cubicBezTo>
                  <a:cubicBezTo>
                    <a:pt x="2321" y="10"/>
                    <a:pt x="2206" y="1"/>
                    <a:pt x="209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431;p24">
              <a:extLst>
                <a:ext uri="{FF2B5EF4-FFF2-40B4-BE49-F238E27FC236}">
                  <a16:creationId xmlns:a16="http://schemas.microsoft.com/office/drawing/2014/main" id="{E4756209-BFE4-499E-A4BA-4B5A8E366070}"/>
                </a:ext>
              </a:extLst>
            </p:cNvPr>
            <p:cNvSpPr/>
            <p:nvPr/>
          </p:nvSpPr>
          <p:spPr>
            <a:xfrm>
              <a:off x="7471640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1" y="1"/>
                    <a:pt x="1" y="366"/>
                    <a:pt x="229" y="366"/>
                  </a:cubicBezTo>
                  <a:lnTo>
                    <a:pt x="4863" y="366"/>
                  </a:lnTo>
                  <a:cubicBezTo>
                    <a:pt x="5091" y="366"/>
                    <a:pt x="5091" y="1"/>
                    <a:pt x="4863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432;p24">
              <a:extLst>
                <a:ext uri="{FF2B5EF4-FFF2-40B4-BE49-F238E27FC236}">
                  <a16:creationId xmlns:a16="http://schemas.microsoft.com/office/drawing/2014/main" id="{FD88CEAF-DA7C-4B79-93EF-C88AD226BA90}"/>
                </a:ext>
              </a:extLst>
            </p:cNvPr>
            <p:cNvSpPr/>
            <p:nvPr/>
          </p:nvSpPr>
          <p:spPr>
            <a:xfrm>
              <a:off x="7523495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283" y="0"/>
                  </a:moveTo>
                  <a:cubicBezTo>
                    <a:pt x="115" y="0"/>
                    <a:pt x="0" y="235"/>
                    <a:pt x="179" y="314"/>
                  </a:cubicBezTo>
                  <a:cubicBezTo>
                    <a:pt x="1252" y="816"/>
                    <a:pt x="2325" y="1341"/>
                    <a:pt x="3375" y="1844"/>
                  </a:cubicBezTo>
                  <a:cubicBezTo>
                    <a:pt x="3401" y="1855"/>
                    <a:pt x="3428" y="1861"/>
                    <a:pt x="3453" y="1861"/>
                  </a:cubicBezTo>
                  <a:cubicBezTo>
                    <a:pt x="3621" y="1861"/>
                    <a:pt x="3736" y="1626"/>
                    <a:pt x="3557" y="1547"/>
                  </a:cubicBezTo>
                  <a:cubicBezTo>
                    <a:pt x="2484" y="1022"/>
                    <a:pt x="1434" y="520"/>
                    <a:pt x="362" y="18"/>
                  </a:cubicBezTo>
                  <a:cubicBezTo>
                    <a:pt x="335" y="6"/>
                    <a:pt x="308" y="0"/>
                    <a:pt x="28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433;p24">
              <a:extLst>
                <a:ext uri="{FF2B5EF4-FFF2-40B4-BE49-F238E27FC236}">
                  <a16:creationId xmlns:a16="http://schemas.microsoft.com/office/drawing/2014/main" id="{B374ECAA-DFA6-43B6-AEC5-9302B73AFF29}"/>
                </a:ext>
              </a:extLst>
            </p:cNvPr>
            <p:cNvSpPr/>
            <p:nvPr/>
          </p:nvSpPr>
          <p:spPr>
            <a:xfrm>
              <a:off x="7536090" y="4270566"/>
              <a:ext cx="111601" cy="68326"/>
            </a:xfrm>
            <a:custGeom>
              <a:avLst/>
              <a:gdLst/>
              <a:ahLst/>
              <a:cxnLst/>
              <a:rect l="l" t="t" r="r" b="b"/>
              <a:pathLst>
                <a:path w="3252" h="1991" extrusionOk="0">
                  <a:moveTo>
                    <a:pt x="2996" y="1"/>
                  </a:moveTo>
                  <a:cubicBezTo>
                    <a:pt x="2970" y="1"/>
                    <a:pt x="2943" y="8"/>
                    <a:pt x="2916" y="25"/>
                  </a:cubicBezTo>
                  <a:cubicBezTo>
                    <a:pt x="2003" y="573"/>
                    <a:pt x="1067" y="1120"/>
                    <a:pt x="154" y="1668"/>
                  </a:cubicBezTo>
                  <a:cubicBezTo>
                    <a:pt x="0" y="1765"/>
                    <a:pt x="90" y="1991"/>
                    <a:pt x="245" y="1991"/>
                  </a:cubicBezTo>
                  <a:cubicBezTo>
                    <a:pt x="274" y="1991"/>
                    <a:pt x="305" y="1983"/>
                    <a:pt x="337" y="1965"/>
                  </a:cubicBezTo>
                  <a:cubicBezTo>
                    <a:pt x="1250" y="1417"/>
                    <a:pt x="2163" y="892"/>
                    <a:pt x="3076" y="344"/>
                  </a:cubicBezTo>
                  <a:cubicBezTo>
                    <a:pt x="3251" y="247"/>
                    <a:pt x="3144" y="1"/>
                    <a:pt x="2996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434;p24">
              <a:extLst>
                <a:ext uri="{FF2B5EF4-FFF2-40B4-BE49-F238E27FC236}">
                  <a16:creationId xmlns:a16="http://schemas.microsoft.com/office/drawing/2014/main" id="{B95D4A71-6478-4030-B097-945AEF2FA367}"/>
                </a:ext>
              </a:extLst>
            </p:cNvPr>
            <p:cNvSpPr/>
            <p:nvPr/>
          </p:nvSpPr>
          <p:spPr>
            <a:xfrm>
              <a:off x="8411652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0" y="1"/>
                    <a:pt x="0" y="366"/>
                    <a:pt x="229" y="366"/>
                  </a:cubicBezTo>
                  <a:lnTo>
                    <a:pt x="4862" y="366"/>
                  </a:lnTo>
                  <a:cubicBezTo>
                    <a:pt x="5090" y="366"/>
                    <a:pt x="5090" y="1"/>
                    <a:pt x="4862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435;p24">
              <a:extLst>
                <a:ext uri="{FF2B5EF4-FFF2-40B4-BE49-F238E27FC236}">
                  <a16:creationId xmlns:a16="http://schemas.microsoft.com/office/drawing/2014/main" id="{CCF841A9-4E0C-4D78-949D-4B6CF1A27F6D}"/>
                </a:ext>
              </a:extLst>
            </p:cNvPr>
            <p:cNvSpPr/>
            <p:nvPr/>
          </p:nvSpPr>
          <p:spPr>
            <a:xfrm>
              <a:off x="8406298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3453" y="0"/>
                  </a:moveTo>
                  <a:cubicBezTo>
                    <a:pt x="3428" y="0"/>
                    <a:pt x="3402" y="6"/>
                    <a:pt x="3375" y="18"/>
                  </a:cubicBezTo>
                  <a:cubicBezTo>
                    <a:pt x="2302" y="520"/>
                    <a:pt x="1252" y="1022"/>
                    <a:pt x="179" y="1547"/>
                  </a:cubicBezTo>
                  <a:cubicBezTo>
                    <a:pt x="1" y="1626"/>
                    <a:pt x="115" y="1861"/>
                    <a:pt x="283" y="1861"/>
                  </a:cubicBezTo>
                  <a:cubicBezTo>
                    <a:pt x="308" y="1861"/>
                    <a:pt x="335" y="1855"/>
                    <a:pt x="362" y="1844"/>
                  </a:cubicBezTo>
                  <a:cubicBezTo>
                    <a:pt x="1412" y="1341"/>
                    <a:pt x="2485" y="816"/>
                    <a:pt x="3557" y="314"/>
                  </a:cubicBezTo>
                  <a:cubicBezTo>
                    <a:pt x="3736" y="235"/>
                    <a:pt x="3621" y="0"/>
                    <a:pt x="345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436;p24">
              <a:extLst>
                <a:ext uri="{FF2B5EF4-FFF2-40B4-BE49-F238E27FC236}">
                  <a16:creationId xmlns:a16="http://schemas.microsoft.com/office/drawing/2014/main" id="{691EECE4-19CF-4A3C-97E1-A685D778D7DC}"/>
                </a:ext>
              </a:extLst>
            </p:cNvPr>
            <p:cNvSpPr/>
            <p:nvPr/>
          </p:nvSpPr>
          <p:spPr>
            <a:xfrm>
              <a:off x="8410348" y="4270566"/>
              <a:ext cx="111566" cy="68326"/>
            </a:xfrm>
            <a:custGeom>
              <a:avLst/>
              <a:gdLst/>
              <a:ahLst/>
              <a:cxnLst/>
              <a:rect l="l" t="t" r="r" b="b"/>
              <a:pathLst>
                <a:path w="3251" h="1991" extrusionOk="0">
                  <a:moveTo>
                    <a:pt x="255" y="1"/>
                  </a:moveTo>
                  <a:cubicBezTo>
                    <a:pt x="107" y="1"/>
                    <a:pt x="0" y="247"/>
                    <a:pt x="175" y="344"/>
                  </a:cubicBezTo>
                  <a:cubicBezTo>
                    <a:pt x="1088" y="892"/>
                    <a:pt x="2001" y="1417"/>
                    <a:pt x="2914" y="1965"/>
                  </a:cubicBezTo>
                  <a:cubicBezTo>
                    <a:pt x="2947" y="1983"/>
                    <a:pt x="2978" y="1991"/>
                    <a:pt x="3006" y="1991"/>
                  </a:cubicBezTo>
                  <a:cubicBezTo>
                    <a:pt x="3161" y="1991"/>
                    <a:pt x="3251" y="1765"/>
                    <a:pt x="3097" y="1668"/>
                  </a:cubicBezTo>
                  <a:cubicBezTo>
                    <a:pt x="2184" y="1120"/>
                    <a:pt x="1248" y="573"/>
                    <a:pt x="335" y="25"/>
                  </a:cubicBezTo>
                  <a:cubicBezTo>
                    <a:pt x="308" y="8"/>
                    <a:pt x="281" y="1"/>
                    <a:pt x="25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437;p24">
              <a:extLst>
                <a:ext uri="{FF2B5EF4-FFF2-40B4-BE49-F238E27FC236}">
                  <a16:creationId xmlns:a16="http://schemas.microsoft.com/office/drawing/2014/main" id="{0071B6EB-D9A5-4D9C-9C3F-5A870D4EF1CA}"/>
                </a:ext>
              </a:extLst>
            </p:cNvPr>
            <p:cNvSpPr/>
            <p:nvPr/>
          </p:nvSpPr>
          <p:spPr>
            <a:xfrm>
              <a:off x="8034082" y="4254162"/>
              <a:ext cx="107345" cy="255391"/>
            </a:xfrm>
            <a:custGeom>
              <a:avLst/>
              <a:gdLst/>
              <a:ahLst/>
              <a:cxnLst/>
              <a:rect l="l" t="t" r="r" b="b"/>
              <a:pathLst>
                <a:path w="3128" h="7442" extrusionOk="0">
                  <a:moveTo>
                    <a:pt x="1461" y="1"/>
                  </a:moveTo>
                  <a:lnTo>
                    <a:pt x="1416" y="115"/>
                  </a:lnTo>
                  <a:cubicBezTo>
                    <a:pt x="1461" y="1576"/>
                    <a:pt x="1507" y="3288"/>
                    <a:pt x="206" y="4292"/>
                  </a:cubicBezTo>
                  <a:cubicBezTo>
                    <a:pt x="1" y="5798"/>
                    <a:pt x="206" y="6300"/>
                    <a:pt x="320" y="7373"/>
                  </a:cubicBezTo>
                  <a:cubicBezTo>
                    <a:pt x="491" y="7419"/>
                    <a:pt x="845" y="7442"/>
                    <a:pt x="1310" y="7442"/>
                  </a:cubicBezTo>
                  <a:cubicBezTo>
                    <a:pt x="1775" y="7442"/>
                    <a:pt x="2352" y="7419"/>
                    <a:pt x="2968" y="7373"/>
                  </a:cubicBezTo>
                  <a:cubicBezTo>
                    <a:pt x="3082" y="6506"/>
                    <a:pt x="3128" y="5798"/>
                    <a:pt x="3128" y="4520"/>
                  </a:cubicBezTo>
                  <a:cubicBezTo>
                    <a:pt x="1256" y="3402"/>
                    <a:pt x="1553" y="868"/>
                    <a:pt x="1461" y="1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438;p24">
              <a:extLst>
                <a:ext uri="{FF2B5EF4-FFF2-40B4-BE49-F238E27FC236}">
                  <a16:creationId xmlns:a16="http://schemas.microsoft.com/office/drawing/2014/main" id="{54D535C4-1D82-4B29-8FCC-3FFDE988EB13}"/>
                </a:ext>
              </a:extLst>
            </p:cNvPr>
            <p:cNvSpPr/>
            <p:nvPr/>
          </p:nvSpPr>
          <p:spPr>
            <a:xfrm>
              <a:off x="7843341" y="4225746"/>
              <a:ext cx="257347" cy="211259"/>
            </a:xfrm>
            <a:custGeom>
              <a:avLst/>
              <a:gdLst/>
              <a:ahLst/>
              <a:cxnLst/>
              <a:rect l="l" t="t" r="r" b="b"/>
              <a:pathLst>
                <a:path w="7499" h="6156" extrusionOk="0">
                  <a:moveTo>
                    <a:pt x="6901" y="0"/>
                  </a:moveTo>
                  <a:cubicBezTo>
                    <a:pt x="6701" y="0"/>
                    <a:pt x="6476" y="179"/>
                    <a:pt x="6517" y="441"/>
                  </a:cubicBezTo>
                  <a:cubicBezTo>
                    <a:pt x="6768" y="2130"/>
                    <a:pt x="6700" y="4161"/>
                    <a:pt x="5056" y="5143"/>
                  </a:cubicBezTo>
                  <a:cubicBezTo>
                    <a:pt x="4639" y="5394"/>
                    <a:pt x="4137" y="5512"/>
                    <a:pt x="3623" y="5512"/>
                  </a:cubicBezTo>
                  <a:cubicBezTo>
                    <a:pt x="2225" y="5512"/>
                    <a:pt x="747" y="4638"/>
                    <a:pt x="697" y="3203"/>
                  </a:cubicBezTo>
                  <a:cubicBezTo>
                    <a:pt x="685" y="2974"/>
                    <a:pt x="508" y="2860"/>
                    <a:pt x="337" y="2860"/>
                  </a:cubicBezTo>
                  <a:cubicBezTo>
                    <a:pt x="166" y="2860"/>
                    <a:pt x="1" y="2974"/>
                    <a:pt x="12" y="3203"/>
                  </a:cubicBezTo>
                  <a:cubicBezTo>
                    <a:pt x="71" y="5186"/>
                    <a:pt x="1886" y="6155"/>
                    <a:pt x="3671" y="6155"/>
                  </a:cubicBezTo>
                  <a:cubicBezTo>
                    <a:pt x="3961" y="6155"/>
                    <a:pt x="4251" y="6130"/>
                    <a:pt x="4531" y="6079"/>
                  </a:cubicBezTo>
                  <a:cubicBezTo>
                    <a:pt x="7225" y="5576"/>
                    <a:pt x="7499" y="2426"/>
                    <a:pt x="7179" y="258"/>
                  </a:cubicBezTo>
                  <a:cubicBezTo>
                    <a:pt x="7152" y="77"/>
                    <a:pt x="7032" y="0"/>
                    <a:pt x="6901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439;p24">
              <a:extLst>
                <a:ext uri="{FF2B5EF4-FFF2-40B4-BE49-F238E27FC236}">
                  <a16:creationId xmlns:a16="http://schemas.microsoft.com/office/drawing/2014/main" id="{07585E78-A41F-46F6-8EA2-D79E7B9C2FFD}"/>
                </a:ext>
              </a:extLst>
            </p:cNvPr>
            <p:cNvSpPr/>
            <p:nvPr/>
          </p:nvSpPr>
          <p:spPr>
            <a:xfrm>
              <a:off x="8072073" y="4242425"/>
              <a:ext cx="250140" cy="195816"/>
            </a:xfrm>
            <a:custGeom>
              <a:avLst/>
              <a:gdLst/>
              <a:ahLst/>
              <a:cxnLst/>
              <a:rect l="l" t="t" r="r" b="b"/>
              <a:pathLst>
                <a:path w="7289" h="5706" extrusionOk="0">
                  <a:moveTo>
                    <a:pt x="337" y="0"/>
                  </a:moveTo>
                  <a:cubicBezTo>
                    <a:pt x="166" y="0"/>
                    <a:pt x="1" y="114"/>
                    <a:pt x="12" y="343"/>
                  </a:cubicBezTo>
                  <a:cubicBezTo>
                    <a:pt x="149" y="2694"/>
                    <a:pt x="263" y="4794"/>
                    <a:pt x="2865" y="5570"/>
                  </a:cubicBezTo>
                  <a:cubicBezTo>
                    <a:pt x="3179" y="5662"/>
                    <a:pt x="3487" y="5706"/>
                    <a:pt x="3784" y="5706"/>
                  </a:cubicBezTo>
                  <a:cubicBezTo>
                    <a:pt x="5538" y="5706"/>
                    <a:pt x="6935" y="4199"/>
                    <a:pt x="7248" y="2443"/>
                  </a:cubicBezTo>
                  <a:cubicBezTo>
                    <a:pt x="7289" y="2182"/>
                    <a:pt x="7066" y="2012"/>
                    <a:pt x="6867" y="2012"/>
                  </a:cubicBezTo>
                  <a:cubicBezTo>
                    <a:pt x="6735" y="2012"/>
                    <a:pt x="6613" y="2087"/>
                    <a:pt x="6586" y="2260"/>
                  </a:cubicBezTo>
                  <a:cubicBezTo>
                    <a:pt x="6305" y="3890"/>
                    <a:pt x="5194" y="4951"/>
                    <a:pt x="3719" y="4951"/>
                  </a:cubicBezTo>
                  <a:cubicBezTo>
                    <a:pt x="3397" y="4951"/>
                    <a:pt x="3057" y="4900"/>
                    <a:pt x="2705" y="4794"/>
                  </a:cubicBezTo>
                  <a:cubicBezTo>
                    <a:pt x="674" y="4177"/>
                    <a:pt x="811" y="2009"/>
                    <a:pt x="697" y="343"/>
                  </a:cubicBezTo>
                  <a:cubicBezTo>
                    <a:pt x="685" y="114"/>
                    <a:pt x="508" y="0"/>
                    <a:pt x="337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440;p24">
              <a:extLst>
                <a:ext uri="{FF2B5EF4-FFF2-40B4-BE49-F238E27FC236}">
                  <a16:creationId xmlns:a16="http://schemas.microsoft.com/office/drawing/2014/main" id="{BC83032B-43D0-432E-A61D-28B88D174EAC}"/>
                </a:ext>
              </a:extLst>
            </p:cNvPr>
            <p:cNvSpPr/>
            <p:nvPr/>
          </p:nvSpPr>
          <p:spPr>
            <a:xfrm>
              <a:off x="7875841" y="4140157"/>
              <a:ext cx="376017" cy="128142"/>
            </a:xfrm>
            <a:custGeom>
              <a:avLst/>
              <a:gdLst/>
              <a:ahLst/>
              <a:cxnLst/>
              <a:rect l="l" t="t" r="r" b="b"/>
              <a:pathLst>
                <a:path w="10957" h="3734" extrusionOk="0">
                  <a:moveTo>
                    <a:pt x="7985" y="1"/>
                  </a:moveTo>
                  <a:cubicBezTo>
                    <a:pt x="7173" y="1"/>
                    <a:pt x="6256" y="104"/>
                    <a:pt x="5730" y="104"/>
                  </a:cubicBezTo>
                  <a:cubicBezTo>
                    <a:pt x="5271" y="104"/>
                    <a:pt x="4552" y="47"/>
                    <a:pt x="3836" y="47"/>
                  </a:cubicBezTo>
                  <a:cubicBezTo>
                    <a:pt x="3055" y="47"/>
                    <a:pt x="2278" y="115"/>
                    <a:pt x="1850" y="401"/>
                  </a:cubicBezTo>
                  <a:cubicBezTo>
                    <a:pt x="1" y="1474"/>
                    <a:pt x="5068" y="3323"/>
                    <a:pt x="5958" y="3734"/>
                  </a:cubicBezTo>
                  <a:cubicBezTo>
                    <a:pt x="6848" y="3551"/>
                    <a:pt x="10957" y="1109"/>
                    <a:pt x="9359" y="218"/>
                  </a:cubicBezTo>
                  <a:cubicBezTo>
                    <a:pt x="9060" y="50"/>
                    <a:pt x="8548" y="1"/>
                    <a:pt x="798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441;p24">
              <a:extLst>
                <a:ext uri="{FF2B5EF4-FFF2-40B4-BE49-F238E27FC236}">
                  <a16:creationId xmlns:a16="http://schemas.microsoft.com/office/drawing/2014/main" id="{DDF3AF4D-F655-415E-B02A-51B3C33481C6}"/>
                </a:ext>
              </a:extLst>
            </p:cNvPr>
            <p:cNvSpPr/>
            <p:nvPr/>
          </p:nvSpPr>
          <p:spPr>
            <a:xfrm>
              <a:off x="7303241" y="4298432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290"/>
                  </a:lnTo>
                  <a:cubicBezTo>
                    <a:pt x="1" y="1404"/>
                    <a:pt x="86" y="1461"/>
                    <a:pt x="172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442;p24">
              <a:extLst>
                <a:ext uri="{FF2B5EF4-FFF2-40B4-BE49-F238E27FC236}">
                  <a16:creationId xmlns:a16="http://schemas.microsoft.com/office/drawing/2014/main" id="{1F63C751-FFA2-4A4B-BF81-F33438C930D7}"/>
                </a:ext>
              </a:extLst>
            </p:cNvPr>
            <p:cNvSpPr/>
            <p:nvPr/>
          </p:nvSpPr>
          <p:spPr>
            <a:xfrm>
              <a:off x="7338485" y="4298432"/>
              <a:ext cx="11805" cy="44681"/>
            </a:xfrm>
            <a:custGeom>
              <a:avLst/>
              <a:gdLst/>
              <a:ahLst/>
              <a:cxnLst/>
              <a:rect l="l" t="t" r="r" b="b"/>
              <a:pathLst>
                <a:path w="344" h="130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130"/>
                  </a:lnTo>
                  <a:cubicBezTo>
                    <a:pt x="1" y="1244"/>
                    <a:pt x="86" y="1301"/>
                    <a:pt x="172" y="1301"/>
                  </a:cubicBezTo>
                  <a:cubicBezTo>
                    <a:pt x="257" y="1301"/>
                    <a:pt x="343" y="1244"/>
                    <a:pt x="343" y="113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443;p24">
              <a:extLst>
                <a:ext uri="{FF2B5EF4-FFF2-40B4-BE49-F238E27FC236}">
                  <a16:creationId xmlns:a16="http://schemas.microsoft.com/office/drawing/2014/main" id="{E3ADCE18-5CE4-4905-9E55-A15C505DC316}"/>
                </a:ext>
              </a:extLst>
            </p:cNvPr>
            <p:cNvSpPr/>
            <p:nvPr/>
          </p:nvSpPr>
          <p:spPr>
            <a:xfrm>
              <a:off x="7316556" y="4358730"/>
              <a:ext cx="11771" cy="38436"/>
            </a:xfrm>
            <a:custGeom>
              <a:avLst/>
              <a:gdLst/>
              <a:ahLst/>
              <a:cxnLst/>
              <a:rect l="l" t="t" r="r" b="b"/>
              <a:pathLst>
                <a:path w="343" h="112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948"/>
                  </a:lnTo>
                  <a:cubicBezTo>
                    <a:pt x="1" y="1062"/>
                    <a:pt x="86" y="1119"/>
                    <a:pt x="172" y="1119"/>
                  </a:cubicBezTo>
                  <a:cubicBezTo>
                    <a:pt x="257" y="1119"/>
                    <a:pt x="343" y="1062"/>
                    <a:pt x="343" y="94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444;p24">
              <a:extLst>
                <a:ext uri="{FF2B5EF4-FFF2-40B4-BE49-F238E27FC236}">
                  <a16:creationId xmlns:a16="http://schemas.microsoft.com/office/drawing/2014/main" id="{4C23F5B2-6B33-41D5-B009-1C2BB7663088}"/>
                </a:ext>
              </a:extLst>
            </p:cNvPr>
            <p:cNvSpPr/>
            <p:nvPr/>
          </p:nvSpPr>
          <p:spPr>
            <a:xfrm>
              <a:off x="7611075" y="3873675"/>
              <a:ext cx="11805" cy="44098"/>
            </a:xfrm>
            <a:custGeom>
              <a:avLst/>
              <a:gdLst/>
              <a:ahLst/>
              <a:cxnLst/>
              <a:rect l="l" t="t" r="r" b="b"/>
              <a:pathLst>
                <a:path w="344" h="1285" extrusionOk="0">
                  <a:moveTo>
                    <a:pt x="172" y="0"/>
                  </a:moveTo>
                  <a:cubicBezTo>
                    <a:pt x="86" y="0"/>
                    <a:pt x="1" y="52"/>
                    <a:pt x="1" y="154"/>
                  </a:cubicBezTo>
                  <a:lnTo>
                    <a:pt x="1" y="1113"/>
                  </a:lnTo>
                  <a:cubicBezTo>
                    <a:pt x="1" y="1227"/>
                    <a:pt x="86" y="1284"/>
                    <a:pt x="172" y="1284"/>
                  </a:cubicBezTo>
                  <a:cubicBezTo>
                    <a:pt x="258" y="1284"/>
                    <a:pt x="343" y="1227"/>
                    <a:pt x="343" y="1113"/>
                  </a:cubicBezTo>
                  <a:lnTo>
                    <a:pt x="343" y="154"/>
                  </a:lnTo>
                  <a:cubicBezTo>
                    <a:pt x="343" y="52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445;p24">
              <a:extLst>
                <a:ext uri="{FF2B5EF4-FFF2-40B4-BE49-F238E27FC236}">
                  <a16:creationId xmlns:a16="http://schemas.microsoft.com/office/drawing/2014/main" id="{FCE4943B-8541-49A3-8D4A-61D63BE3F963}"/>
                </a:ext>
              </a:extLst>
            </p:cNvPr>
            <p:cNvSpPr/>
            <p:nvPr/>
          </p:nvSpPr>
          <p:spPr>
            <a:xfrm>
              <a:off x="7649478" y="3865233"/>
              <a:ext cx="11771" cy="41558"/>
            </a:xfrm>
            <a:custGeom>
              <a:avLst/>
              <a:gdLst/>
              <a:ahLst/>
              <a:cxnLst/>
              <a:rect l="l" t="t" r="r" b="b"/>
              <a:pathLst>
                <a:path w="343" h="1211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040"/>
                  </a:lnTo>
                  <a:cubicBezTo>
                    <a:pt x="0" y="1154"/>
                    <a:pt x="86" y="1211"/>
                    <a:pt x="172" y="1211"/>
                  </a:cubicBezTo>
                  <a:cubicBezTo>
                    <a:pt x="257" y="1211"/>
                    <a:pt x="343" y="1154"/>
                    <a:pt x="343" y="1040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446;p24">
              <a:extLst>
                <a:ext uri="{FF2B5EF4-FFF2-40B4-BE49-F238E27FC236}">
                  <a16:creationId xmlns:a16="http://schemas.microsoft.com/office/drawing/2014/main" id="{64BA3910-2C55-4A7B-B802-BFD14EE5EC7A}"/>
                </a:ext>
              </a:extLst>
            </p:cNvPr>
            <p:cNvSpPr/>
            <p:nvPr/>
          </p:nvSpPr>
          <p:spPr>
            <a:xfrm>
              <a:off x="7629882" y="3930850"/>
              <a:ext cx="11805" cy="35690"/>
            </a:xfrm>
            <a:custGeom>
              <a:avLst/>
              <a:gdLst/>
              <a:ahLst/>
              <a:cxnLst/>
              <a:rect l="l" t="t" r="r" b="b"/>
              <a:pathLst>
                <a:path w="344" h="1040" extrusionOk="0">
                  <a:moveTo>
                    <a:pt x="172" y="1"/>
                  </a:moveTo>
                  <a:cubicBezTo>
                    <a:pt x="86" y="1"/>
                    <a:pt x="1" y="52"/>
                    <a:pt x="1" y="155"/>
                  </a:cubicBezTo>
                  <a:lnTo>
                    <a:pt x="1" y="885"/>
                  </a:lnTo>
                  <a:cubicBezTo>
                    <a:pt x="1" y="988"/>
                    <a:pt x="86" y="1039"/>
                    <a:pt x="172" y="1039"/>
                  </a:cubicBezTo>
                  <a:cubicBezTo>
                    <a:pt x="257" y="1039"/>
                    <a:pt x="343" y="988"/>
                    <a:pt x="343" y="885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447;p24">
              <a:extLst>
                <a:ext uri="{FF2B5EF4-FFF2-40B4-BE49-F238E27FC236}">
                  <a16:creationId xmlns:a16="http://schemas.microsoft.com/office/drawing/2014/main" id="{6BF8ECC2-B1D2-44E1-836B-8CFB67DAEC3E}"/>
                </a:ext>
              </a:extLst>
            </p:cNvPr>
            <p:cNvSpPr/>
            <p:nvPr/>
          </p:nvSpPr>
          <p:spPr>
            <a:xfrm>
              <a:off x="8309040" y="3832356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1" y="0"/>
                  </a:moveTo>
                  <a:cubicBezTo>
                    <a:pt x="86" y="0"/>
                    <a:pt x="0" y="57"/>
                    <a:pt x="0" y="172"/>
                  </a:cubicBezTo>
                  <a:lnTo>
                    <a:pt x="0" y="1290"/>
                  </a:lnTo>
                  <a:cubicBezTo>
                    <a:pt x="0" y="1404"/>
                    <a:pt x="86" y="1461"/>
                    <a:pt x="171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448;p24">
              <a:extLst>
                <a:ext uri="{FF2B5EF4-FFF2-40B4-BE49-F238E27FC236}">
                  <a16:creationId xmlns:a16="http://schemas.microsoft.com/office/drawing/2014/main" id="{6AB0AD73-F055-4184-81CB-79FEE5C6E53C}"/>
                </a:ext>
              </a:extLst>
            </p:cNvPr>
            <p:cNvSpPr/>
            <p:nvPr/>
          </p:nvSpPr>
          <p:spPr>
            <a:xfrm>
              <a:off x="8352110" y="3837847"/>
              <a:ext cx="11771" cy="47015"/>
            </a:xfrm>
            <a:custGeom>
              <a:avLst/>
              <a:gdLst/>
              <a:ahLst/>
              <a:cxnLst/>
              <a:rect l="l" t="t" r="r" b="b"/>
              <a:pathLst>
                <a:path w="343" h="137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198"/>
                  </a:lnTo>
                  <a:cubicBezTo>
                    <a:pt x="1" y="1313"/>
                    <a:pt x="86" y="1370"/>
                    <a:pt x="172" y="1370"/>
                  </a:cubicBezTo>
                  <a:cubicBezTo>
                    <a:pt x="257" y="1370"/>
                    <a:pt x="343" y="1313"/>
                    <a:pt x="343" y="1198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449;p24">
              <a:extLst>
                <a:ext uri="{FF2B5EF4-FFF2-40B4-BE49-F238E27FC236}">
                  <a16:creationId xmlns:a16="http://schemas.microsoft.com/office/drawing/2014/main" id="{A058DA4A-71E9-4D27-BAD0-B3E21078C5BC}"/>
                </a:ext>
              </a:extLst>
            </p:cNvPr>
            <p:cNvSpPr/>
            <p:nvPr/>
          </p:nvSpPr>
          <p:spPr>
            <a:xfrm>
              <a:off x="8335671" y="3905969"/>
              <a:ext cx="12560" cy="36068"/>
            </a:xfrm>
            <a:custGeom>
              <a:avLst/>
              <a:gdLst/>
              <a:ahLst/>
              <a:cxnLst/>
              <a:rect l="l" t="t" r="r" b="b"/>
              <a:pathLst>
                <a:path w="366" h="105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880"/>
                  </a:lnTo>
                  <a:cubicBezTo>
                    <a:pt x="0" y="994"/>
                    <a:pt x="92" y="1051"/>
                    <a:pt x="183" y="1051"/>
                  </a:cubicBezTo>
                  <a:cubicBezTo>
                    <a:pt x="274" y="1051"/>
                    <a:pt x="365" y="994"/>
                    <a:pt x="365" y="880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50;p24">
              <a:extLst>
                <a:ext uri="{FF2B5EF4-FFF2-40B4-BE49-F238E27FC236}">
                  <a16:creationId xmlns:a16="http://schemas.microsoft.com/office/drawing/2014/main" id="{FC60F38E-9797-44D9-8CAF-06941C74F2CE}"/>
                </a:ext>
              </a:extLst>
            </p:cNvPr>
            <p:cNvSpPr/>
            <p:nvPr/>
          </p:nvSpPr>
          <p:spPr>
            <a:xfrm>
              <a:off x="8679540" y="4268644"/>
              <a:ext cx="11771" cy="54874"/>
            </a:xfrm>
            <a:custGeom>
              <a:avLst/>
              <a:gdLst/>
              <a:ahLst/>
              <a:cxnLst/>
              <a:rect l="l" t="t" r="r" b="b"/>
              <a:pathLst>
                <a:path w="343" h="1599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428"/>
                  </a:lnTo>
                  <a:cubicBezTo>
                    <a:pt x="1" y="1542"/>
                    <a:pt x="86" y="1599"/>
                    <a:pt x="172" y="1599"/>
                  </a:cubicBezTo>
                  <a:cubicBezTo>
                    <a:pt x="257" y="1599"/>
                    <a:pt x="343" y="1542"/>
                    <a:pt x="343" y="142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51;p24">
              <a:extLst>
                <a:ext uri="{FF2B5EF4-FFF2-40B4-BE49-F238E27FC236}">
                  <a16:creationId xmlns:a16="http://schemas.microsoft.com/office/drawing/2014/main" id="{1FC8AC66-E8FC-49D0-905B-EEC9E0BB89AE}"/>
                </a:ext>
              </a:extLst>
            </p:cNvPr>
            <p:cNvSpPr/>
            <p:nvPr/>
          </p:nvSpPr>
          <p:spPr>
            <a:xfrm>
              <a:off x="8717153" y="4276503"/>
              <a:ext cx="12560" cy="44681"/>
            </a:xfrm>
            <a:custGeom>
              <a:avLst/>
              <a:gdLst/>
              <a:ahLst/>
              <a:cxnLst/>
              <a:rect l="l" t="t" r="r" b="b"/>
              <a:pathLst>
                <a:path w="366" h="1302" extrusionOk="0">
                  <a:moveTo>
                    <a:pt x="183" y="0"/>
                  </a:moveTo>
                  <a:cubicBezTo>
                    <a:pt x="92" y="0"/>
                    <a:pt x="0" y="57"/>
                    <a:pt x="0" y="171"/>
                  </a:cubicBezTo>
                  <a:lnTo>
                    <a:pt x="0" y="1130"/>
                  </a:lnTo>
                  <a:cubicBezTo>
                    <a:pt x="0" y="1244"/>
                    <a:pt x="92" y="1301"/>
                    <a:pt x="183" y="1301"/>
                  </a:cubicBezTo>
                  <a:cubicBezTo>
                    <a:pt x="274" y="1301"/>
                    <a:pt x="365" y="1244"/>
                    <a:pt x="365" y="1130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52;p24">
              <a:extLst>
                <a:ext uri="{FF2B5EF4-FFF2-40B4-BE49-F238E27FC236}">
                  <a16:creationId xmlns:a16="http://schemas.microsoft.com/office/drawing/2014/main" id="{AA4A7AEC-9CA5-4FED-BEE0-B3C279237B0B}"/>
                </a:ext>
              </a:extLst>
            </p:cNvPr>
            <p:cNvSpPr/>
            <p:nvPr/>
          </p:nvSpPr>
          <p:spPr>
            <a:xfrm>
              <a:off x="8706961" y="4342291"/>
              <a:ext cx="11771" cy="43892"/>
            </a:xfrm>
            <a:custGeom>
              <a:avLst/>
              <a:gdLst/>
              <a:ahLst/>
              <a:cxnLst/>
              <a:rect l="l" t="t" r="r" b="b"/>
              <a:pathLst>
                <a:path w="343" h="1279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108"/>
                  </a:lnTo>
                  <a:cubicBezTo>
                    <a:pt x="0" y="1222"/>
                    <a:pt x="86" y="1279"/>
                    <a:pt x="172" y="1279"/>
                  </a:cubicBezTo>
                  <a:cubicBezTo>
                    <a:pt x="257" y="1279"/>
                    <a:pt x="343" y="1222"/>
                    <a:pt x="343" y="110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53;p24">
              <a:extLst>
                <a:ext uri="{FF2B5EF4-FFF2-40B4-BE49-F238E27FC236}">
                  <a16:creationId xmlns:a16="http://schemas.microsoft.com/office/drawing/2014/main" id="{2007547E-FB6E-424C-81F7-CE703D042D94}"/>
                </a:ext>
              </a:extLst>
            </p:cNvPr>
            <p:cNvSpPr/>
            <p:nvPr/>
          </p:nvSpPr>
          <p:spPr>
            <a:xfrm>
              <a:off x="8717153" y="4655617"/>
              <a:ext cx="12560" cy="47049"/>
            </a:xfrm>
            <a:custGeom>
              <a:avLst/>
              <a:gdLst/>
              <a:ahLst/>
              <a:cxnLst/>
              <a:rect l="l" t="t" r="r" b="b"/>
              <a:pathLst>
                <a:path w="366" h="137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1199"/>
                  </a:lnTo>
                  <a:cubicBezTo>
                    <a:pt x="0" y="1313"/>
                    <a:pt x="92" y="1370"/>
                    <a:pt x="183" y="1370"/>
                  </a:cubicBezTo>
                  <a:cubicBezTo>
                    <a:pt x="274" y="1370"/>
                    <a:pt x="365" y="1313"/>
                    <a:pt x="365" y="1199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54;p24">
              <a:extLst>
                <a:ext uri="{FF2B5EF4-FFF2-40B4-BE49-F238E27FC236}">
                  <a16:creationId xmlns:a16="http://schemas.microsoft.com/office/drawing/2014/main" id="{D670FF8B-9848-448C-8A25-A8F8BCB72CC6}"/>
                </a:ext>
              </a:extLst>
            </p:cNvPr>
            <p:cNvSpPr/>
            <p:nvPr/>
          </p:nvSpPr>
          <p:spPr>
            <a:xfrm>
              <a:off x="8755521" y="4657985"/>
              <a:ext cx="11805" cy="47221"/>
            </a:xfrm>
            <a:custGeom>
              <a:avLst/>
              <a:gdLst/>
              <a:ahLst/>
              <a:cxnLst/>
              <a:rect l="l" t="t" r="r" b="b"/>
              <a:pathLst>
                <a:path w="344" h="1376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221"/>
                  </a:lnTo>
                  <a:cubicBezTo>
                    <a:pt x="1" y="1324"/>
                    <a:pt x="86" y="1375"/>
                    <a:pt x="172" y="1375"/>
                  </a:cubicBezTo>
                  <a:cubicBezTo>
                    <a:pt x="257" y="1375"/>
                    <a:pt x="343" y="1324"/>
                    <a:pt x="343" y="1221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55;p24">
              <a:extLst>
                <a:ext uri="{FF2B5EF4-FFF2-40B4-BE49-F238E27FC236}">
                  <a16:creationId xmlns:a16="http://schemas.microsoft.com/office/drawing/2014/main" id="{094EE090-E0C2-4DF6-AEB8-3268D8692A6B}"/>
                </a:ext>
              </a:extLst>
            </p:cNvPr>
            <p:cNvSpPr/>
            <p:nvPr/>
          </p:nvSpPr>
          <p:spPr>
            <a:xfrm>
              <a:off x="7322047" y="4647587"/>
              <a:ext cx="11771" cy="52128"/>
            </a:xfrm>
            <a:custGeom>
              <a:avLst/>
              <a:gdLst/>
              <a:ahLst/>
              <a:cxnLst/>
              <a:rect l="l" t="t" r="r" b="b"/>
              <a:pathLst>
                <a:path w="343" h="1519" extrusionOk="0">
                  <a:moveTo>
                    <a:pt x="172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364"/>
                  </a:lnTo>
                  <a:cubicBezTo>
                    <a:pt x="0" y="1467"/>
                    <a:pt x="86" y="1519"/>
                    <a:pt x="172" y="1519"/>
                  </a:cubicBezTo>
                  <a:cubicBezTo>
                    <a:pt x="257" y="1519"/>
                    <a:pt x="343" y="1467"/>
                    <a:pt x="343" y="1364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56;p24">
              <a:extLst>
                <a:ext uri="{FF2B5EF4-FFF2-40B4-BE49-F238E27FC236}">
                  <a16:creationId xmlns:a16="http://schemas.microsoft.com/office/drawing/2014/main" id="{50A70C43-35B0-48B1-B522-7BBF8231667A}"/>
                </a:ext>
              </a:extLst>
            </p:cNvPr>
            <p:cNvSpPr/>
            <p:nvPr/>
          </p:nvSpPr>
          <p:spPr>
            <a:xfrm>
              <a:off x="7360415" y="4655617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8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8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57;p24">
              <a:extLst>
                <a:ext uri="{FF2B5EF4-FFF2-40B4-BE49-F238E27FC236}">
                  <a16:creationId xmlns:a16="http://schemas.microsoft.com/office/drawing/2014/main" id="{8D8150F3-8A67-4789-BF69-F0D9A4153DC1}"/>
                </a:ext>
              </a:extLst>
            </p:cNvPr>
            <p:cNvSpPr/>
            <p:nvPr/>
          </p:nvSpPr>
          <p:spPr>
            <a:xfrm>
              <a:off x="7172419" y="4939189"/>
              <a:ext cx="11805" cy="57997"/>
            </a:xfrm>
            <a:custGeom>
              <a:avLst/>
              <a:gdLst/>
              <a:ahLst/>
              <a:cxnLst/>
              <a:rect l="l" t="t" r="r" b="b"/>
              <a:pathLst>
                <a:path w="344" h="1690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518"/>
                  </a:lnTo>
                  <a:cubicBezTo>
                    <a:pt x="1" y="1632"/>
                    <a:pt x="86" y="1689"/>
                    <a:pt x="172" y="1689"/>
                  </a:cubicBezTo>
                  <a:cubicBezTo>
                    <a:pt x="257" y="1689"/>
                    <a:pt x="343" y="1632"/>
                    <a:pt x="343" y="1518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58;p24">
              <a:extLst>
                <a:ext uri="{FF2B5EF4-FFF2-40B4-BE49-F238E27FC236}">
                  <a16:creationId xmlns:a16="http://schemas.microsoft.com/office/drawing/2014/main" id="{CC462875-AC84-428A-BFE2-3ED7502EFE5D}"/>
                </a:ext>
              </a:extLst>
            </p:cNvPr>
            <p:cNvSpPr/>
            <p:nvPr/>
          </p:nvSpPr>
          <p:spPr>
            <a:xfrm>
              <a:off x="7207664" y="4944680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358"/>
                  </a:lnTo>
                  <a:cubicBezTo>
                    <a:pt x="1" y="1472"/>
                    <a:pt x="86" y="1529"/>
                    <a:pt x="172" y="1529"/>
                  </a:cubicBezTo>
                  <a:cubicBezTo>
                    <a:pt x="258" y="1529"/>
                    <a:pt x="343" y="1472"/>
                    <a:pt x="343" y="1358"/>
                  </a:cubicBezTo>
                  <a:lnTo>
                    <a:pt x="343" y="171"/>
                  </a:lnTo>
                  <a:cubicBezTo>
                    <a:pt x="343" y="57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59;p24">
              <a:extLst>
                <a:ext uri="{FF2B5EF4-FFF2-40B4-BE49-F238E27FC236}">
                  <a16:creationId xmlns:a16="http://schemas.microsoft.com/office/drawing/2014/main" id="{3D535E5D-409B-46C4-8EB9-E672901C098A}"/>
                </a:ext>
              </a:extLst>
            </p:cNvPr>
            <p:cNvSpPr/>
            <p:nvPr/>
          </p:nvSpPr>
          <p:spPr>
            <a:xfrm>
              <a:off x="8804871" y="5066853"/>
              <a:ext cx="11771" cy="52540"/>
            </a:xfrm>
            <a:custGeom>
              <a:avLst/>
              <a:gdLst/>
              <a:ahLst/>
              <a:cxnLst/>
              <a:rect l="l" t="t" r="r" b="b"/>
              <a:pathLst>
                <a:path w="343" h="1531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7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60;p24">
              <a:extLst>
                <a:ext uri="{FF2B5EF4-FFF2-40B4-BE49-F238E27FC236}">
                  <a16:creationId xmlns:a16="http://schemas.microsoft.com/office/drawing/2014/main" id="{C92B6508-0CAC-48D6-B8C9-8B581AF7F921}"/>
                </a:ext>
              </a:extLst>
            </p:cNvPr>
            <p:cNvSpPr/>
            <p:nvPr/>
          </p:nvSpPr>
          <p:spPr>
            <a:xfrm>
              <a:off x="8847974" y="5070010"/>
              <a:ext cx="12560" cy="47015"/>
            </a:xfrm>
            <a:custGeom>
              <a:avLst/>
              <a:gdLst/>
              <a:ahLst/>
              <a:cxnLst/>
              <a:rect l="l" t="t" r="r" b="b"/>
              <a:pathLst>
                <a:path w="366" h="1370" extrusionOk="0">
                  <a:moveTo>
                    <a:pt x="183" y="0"/>
                  </a:moveTo>
                  <a:cubicBezTo>
                    <a:pt x="91" y="0"/>
                    <a:pt x="0" y="57"/>
                    <a:pt x="0" y="171"/>
                  </a:cubicBezTo>
                  <a:lnTo>
                    <a:pt x="0" y="1198"/>
                  </a:lnTo>
                  <a:cubicBezTo>
                    <a:pt x="0" y="1313"/>
                    <a:pt x="91" y="1370"/>
                    <a:pt x="183" y="1370"/>
                  </a:cubicBezTo>
                  <a:cubicBezTo>
                    <a:pt x="274" y="1370"/>
                    <a:pt x="365" y="1313"/>
                    <a:pt x="365" y="1198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61;p24">
              <a:extLst>
                <a:ext uri="{FF2B5EF4-FFF2-40B4-BE49-F238E27FC236}">
                  <a16:creationId xmlns:a16="http://schemas.microsoft.com/office/drawing/2014/main" id="{14A192D9-5069-4AF1-A4B7-13385B412561}"/>
                </a:ext>
              </a:extLst>
            </p:cNvPr>
            <p:cNvSpPr/>
            <p:nvPr/>
          </p:nvSpPr>
          <p:spPr>
            <a:xfrm>
              <a:off x="8036450" y="3930850"/>
              <a:ext cx="11771" cy="49589"/>
            </a:xfrm>
            <a:custGeom>
              <a:avLst/>
              <a:gdLst/>
              <a:ahLst/>
              <a:cxnLst/>
              <a:rect l="l" t="t" r="r" b="b"/>
              <a:pathLst>
                <a:path w="343" h="1445" extrusionOk="0">
                  <a:moveTo>
                    <a:pt x="171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273"/>
                  </a:lnTo>
                  <a:cubicBezTo>
                    <a:pt x="0" y="1387"/>
                    <a:pt x="86" y="1444"/>
                    <a:pt x="171" y="1444"/>
                  </a:cubicBezTo>
                  <a:cubicBezTo>
                    <a:pt x="257" y="1444"/>
                    <a:pt x="342" y="1387"/>
                    <a:pt x="342" y="1273"/>
                  </a:cubicBezTo>
                  <a:lnTo>
                    <a:pt x="342" y="155"/>
                  </a:lnTo>
                  <a:cubicBezTo>
                    <a:pt x="342" y="52"/>
                    <a:pt x="257" y="1"/>
                    <a:pt x="17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62;p24">
              <a:extLst>
                <a:ext uri="{FF2B5EF4-FFF2-40B4-BE49-F238E27FC236}">
                  <a16:creationId xmlns:a16="http://schemas.microsoft.com/office/drawing/2014/main" id="{4784F9A0-9C70-4D98-8C50-0D733979A267}"/>
                </a:ext>
              </a:extLst>
            </p:cNvPr>
            <p:cNvSpPr/>
            <p:nvPr/>
          </p:nvSpPr>
          <p:spPr>
            <a:xfrm>
              <a:off x="8066204" y="3941248"/>
              <a:ext cx="11771" cy="39191"/>
            </a:xfrm>
            <a:custGeom>
              <a:avLst/>
              <a:gdLst/>
              <a:ahLst/>
              <a:cxnLst/>
              <a:rect l="l" t="t" r="r" b="b"/>
              <a:pathLst>
                <a:path w="343" h="1142" extrusionOk="0">
                  <a:moveTo>
                    <a:pt x="172" y="0"/>
                  </a:moveTo>
                  <a:cubicBezTo>
                    <a:pt x="86" y="0"/>
                    <a:pt x="0" y="57"/>
                    <a:pt x="0" y="171"/>
                  </a:cubicBezTo>
                  <a:lnTo>
                    <a:pt x="0" y="970"/>
                  </a:lnTo>
                  <a:cubicBezTo>
                    <a:pt x="0" y="1084"/>
                    <a:pt x="86" y="1141"/>
                    <a:pt x="172" y="1141"/>
                  </a:cubicBezTo>
                  <a:cubicBezTo>
                    <a:pt x="257" y="1141"/>
                    <a:pt x="343" y="1084"/>
                    <a:pt x="343" y="970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63;p24">
              <a:extLst>
                <a:ext uri="{FF2B5EF4-FFF2-40B4-BE49-F238E27FC236}">
                  <a16:creationId xmlns:a16="http://schemas.microsoft.com/office/drawing/2014/main" id="{83901C87-23E6-4893-8F28-6A5CDC3050AA}"/>
                </a:ext>
              </a:extLst>
            </p:cNvPr>
            <p:cNvSpPr/>
            <p:nvPr/>
          </p:nvSpPr>
          <p:spPr>
            <a:xfrm>
              <a:off x="7580532" y="4794675"/>
              <a:ext cx="10227" cy="44681"/>
            </a:xfrm>
            <a:custGeom>
              <a:avLst/>
              <a:gdLst/>
              <a:ahLst/>
              <a:cxnLst/>
              <a:rect l="l" t="t" r="r" b="b"/>
              <a:pathLst>
                <a:path w="298" h="1302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164"/>
                  </a:lnTo>
                  <a:cubicBezTo>
                    <a:pt x="1" y="1255"/>
                    <a:pt x="75" y="1301"/>
                    <a:pt x="149" y="1301"/>
                  </a:cubicBezTo>
                  <a:cubicBezTo>
                    <a:pt x="223" y="1301"/>
                    <a:pt x="297" y="1255"/>
                    <a:pt x="297" y="1164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64;p24">
              <a:extLst>
                <a:ext uri="{FF2B5EF4-FFF2-40B4-BE49-F238E27FC236}">
                  <a16:creationId xmlns:a16="http://schemas.microsoft.com/office/drawing/2014/main" id="{A4D44FB8-0C52-4C92-92A5-CC6AEA2FBA05}"/>
                </a:ext>
              </a:extLst>
            </p:cNvPr>
            <p:cNvSpPr/>
            <p:nvPr/>
          </p:nvSpPr>
          <p:spPr>
            <a:xfrm>
              <a:off x="7628338" y="4794675"/>
              <a:ext cx="9403" cy="36823"/>
            </a:xfrm>
            <a:custGeom>
              <a:avLst/>
              <a:gdLst/>
              <a:ahLst/>
              <a:cxnLst/>
              <a:rect l="l" t="t" r="r" b="b"/>
              <a:pathLst>
                <a:path w="274" h="1073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936"/>
                  </a:lnTo>
                  <a:cubicBezTo>
                    <a:pt x="0" y="1027"/>
                    <a:pt x="69" y="1073"/>
                    <a:pt x="137" y="1073"/>
                  </a:cubicBezTo>
                  <a:cubicBezTo>
                    <a:pt x="205" y="1073"/>
                    <a:pt x="274" y="1027"/>
                    <a:pt x="274" y="936"/>
                  </a:cubicBezTo>
                  <a:lnTo>
                    <a:pt x="274" y="137"/>
                  </a:lnTo>
                  <a:cubicBezTo>
                    <a:pt x="274" y="46"/>
                    <a:pt x="205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5" name="Google Shape;465;p24">
              <a:extLst>
                <a:ext uri="{FF2B5EF4-FFF2-40B4-BE49-F238E27FC236}">
                  <a16:creationId xmlns:a16="http://schemas.microsoft.com/office/drawing/2014/main" id="{C2FE1D82-978B-4916-A356-E34DCFECE0C3}"/>
                </a:ext>
              </a:extLst>
            </p:cNvPr>
            <p:cNvGrpSpPr/>
            <p:nvPr/>
          </p:nvGrpSpPr>
          <p:grpSpPr>
            <a:xfrm>
              <a:off x="8267893" y="1920039"/>
              <a:ext cx="890274" cy="685355"/>
              <a:chOff x="8267893" y="1920039"/>
              <a:chExt cx="890274" cy="685355"/>
            </a:xfrm>
          </p:grpSpPr>
          <p:sp>
            <p:nvSpPr>
              <p:cNvPr id="535" name="Google Shape;466;p24">
                <a:extLst>
                  <a:ext uri="{FF2B5EF4-FFF2-40B4-BE49-F238E27FC236}">
                    <a16:creationId xmlns:a16="http://schemas.microsoft.com/office/drawing/2014/main" id="{E576CD11-B3DB-4C0C-ACD8-D3BB5017A4E0}"/>
                  </a:ext>
                </a:extLst>
              </p:cNvPr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467;p24">
                <a:extLst>
                  <a:ext uri="{FF2B5EF4-FFF2-40B4-BE49-F238E27FC236}">
                    <a16:creationId xmlns:a16="http://schemas.microsoft.com/office/drawing/2014/main" id="{F665FDEF-6C36-400D-A212-85F2E94541AF}"/>
                  </a:ext>
                </a:extLst>
              </p:cNvPr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468;p24">
                <a:extLst>
                  <a:ext uri="{FF2B5EF4-FFF2-40B4-BE49-F238E27FC236}">
                    <a16:creationId xmlns:a16="http://schemas.microsoft.com/office/drawing/2014/main" id="{9440670D-7DF1-4C29-A683-1F91FE3CEE75}"/>
                  </a:ext>
                </a:extLst>
              </p:cNvPr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469;p24">
                <a:extLst>
                  <a:ext uri="{FF2B5EF4-FFF2-40B4-BE49-F238E27FC236}">
                    <a16:creationId xmlns:a16="http://schemas.microsoft.com/office/drawing/2014/main" id="{E9871A42-DC0B-480F-8299-FBAA64E679C5}"/>
                  </a:ext>
                </a:extLst>
              </p:cNvPr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470;p24">
                <a:extLst>
                  <a:ext uri="{FF2B5EF4-FFF2-40B4-BE49-F238E27FC236}">
                    <a16:creationId xmlns:a16="http://schemas.microsoft.com/office/drawing/2014/main" id="{22990958-4F58-4C3E-AA94-434E070A5C18}"/>
                  </a:ext>
                </a:extLst>
              </p:cNvPr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6" name="Google Shape;471;p24">
              <a:extLst>
                <a:ext uri="{FF2B5EF4-FFF2-40B4-BE49-F238E27FC236}">
                  <a16:creationId xmlns:a16="http://schemas.microsoft.com/office/drawing/2014/main" id="{09723490-5738-4631-B547-29DF2350DDB2}"/>
                </a:ext>
              </a:extLst>
            </p:cNvPr>
            <p:cNvSpPr/>
            <p:nvPr/>
          </p:nvSpPr>
          <p:spPr>
            <a:xfrm>
              <a:off x="1847835" y="4393908"/>
              <a:ext cx="849461" cy="672726"/>
            </a:xfrm>
            <a:custGeom>
              <a:avLst/>
              <a:gdLst/>
              <a:ahLst/>
              <a:cxnLst/>
              <a:rect l="l" t="t" r="r" b="b"/>
              <a:pathLst>
                <a:path w="24753" h="19603" extrusionOk="0">
                  <a:moveTo>
                    <a:pt x="9154" y="0"/>
                  </a:moveTo>
                  <a:cubicBezTo>
                    <a:pt x="7784" y="0"/>
                    <a:pt x="6757" y="2694"/>
                    <a:pt x="6301" y="3629"/>
                  </a:cubicBezTo>
                  <a:cubicBezTo>
                    <a:pt x="4064" y="8446"/>
                    <a:pt x="2306" y="13444"/>
                    <a:pt x="1" y="18260"/>
                  </a:cubicBezTo>
                  <a:lnTo>
                    <a:pt x="92" y="19561"/>
                  </a:lnTo>
                  <a:cubicBezTo>
                    <a:pt x="1507" y="19561"/>
                    <a:pt x="3217" y="19602"/>
                    <a:pt x="4828" y="19602"/>
                  </a:cubicBezTo>
                  <a:cubicBezTo>
                    <a:pt x="5634" y="19602"/>
                    <a:pt x="6415" y="19592"/>
                    <a:pt x="7122" y="19561"/>
                  </a:cubicBezTo>
                  <a:cubicBezTo>
                    <a:pt x="12030" y="19379"/>
                    <a:pt x="16663" y="19196"/>
                    <a:pt x="21206" y="17530"/>
                  </a:cubicBezTo>
                  <a:cubicBezTo>
                    <a:pt x="24752" y="16251"/>
                    <a:pt x="24634" y="13625"/>
                    <a:pt x="20939" y="13625"/>
                  </a:cubicBezTo>
                  <a:cubicBezTo>
                    <a:pt x="20877" y="13625"/>
                    <a:pt x="20814" y="13625"/>
                    <a:pt x="20749" y="13627"/>
                  </a:cubicBezTo>
                  <a:cubicBezTo>
                    <a:pt x="18464" y="13710"/>
                    <a:pt x="14967" y="15250"/>
                    <a:pt x="12534" y="15250"/>
                  </a:cubicBezTo>
                  <a:cubicBezTo>
                    <a:pt x="12294" y="15250"/>
                    <a:pt x="12064" y="15235"/>
                    <a:pt x="11847" y="15202"/>
                  </a:cubicBezTo>
                  <a:cubicBezTo>
                    <a:pt x="14449" y="14083"/>
                    <a:pt x="17234" y="12235"/>
                    <a:pt x="19083" y="11116"/>
                  </a:cubicBezTo>
                  <a:cubicBezTo>
                    <a:pt x="20201" y="10386"/>
                    <a:pt x="24629" y="7784"/>
                    <a:pt x="21571" y="6962"/>
                  </a:cubicBezTo>
                  <a:cubicBezTo>
                    <a:pt x="21299" y="6874"/>
                    <a:pt x="21025" y="6835"/>
                    <a:pt x="20751" y="6835"/>
                  </a:cubicBezTo>
                  <a:cubicBezTo>
                    <a:pt x="19248" y="6835"/>
                    <a:pt x="17721" y="8005"/>
                    <a:pt x="16389" y="8719"/>
                  </a:cubicBezTo>
                  <a:cubicBezTo>
                    <a:pt x="14358" y="9747"/>
                    <a:pt x="11573" y="11869"/>
                    <a:pt x="9542" y="12600"/>
                  </a:cubicBezTo>
                  <a:cubicBezTo>
                    <a:pt x="11117" y="10842"/>
                    <a:pt x="12418" y="8811"/>
                    <a:pt x="13879" y="6962"/>
                  </a:cubicBezTo>
                  <a:cubicBezTo>
                    <a:pt x="14723" y="5935"/>
                    <a:pt x="17873" y="3264"/>
                    <a:pt x="15933" y="2055"/>
                  </a:cubicBezTo>
                  <a:cubicBezTo>
                    <a:pt x="15722" y="1922"/>
                    <a:pt x="15498" y="1861"/>
                    <a:pt x="15262" y="1861"/>
                  </a:cubicBezTo>
                  <a:cubicBezTo>
                    <a:pt x="12689" y="1861"/>
                    <a:pt x="8762" y="9133"/>
                    <a:pt x="6483" y="10660"/>
                  </a:cubicBezTo>
                  <a:cubicBezTo>
                    <a:pt x="7876" y="7966"/>
                    <a:pt x="8606" y="5478"/>
                    <a:pt x="9542" y="3059"/>
                  </a:cubicBezTo>
                  <a:cubicBezTo>
                    <a:pt x="9816" y="2146"/>
                    <a:pt x="10637" y="0"/>
                    <a:pt x="915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72;p24">
              <a:extLst>
                <a:ext uri="{FF2B5EF4-FFF2-40B4-BE49-F238E27FC236}">
                  <a16:creationId xmlns:a16="http://schemas.microsoft.com/office/drawing/2014/main" id="{B785A424-DB57-4FE1-8CDD-93D7147EB5EB}"/>
                </a:ext>
              </a:extLst>
            </p:cNvPr>
            <p:cNvSpPr/>
            <p:nvPr/>
          </p:nvSpPr>
          <p:spPr>
            <a:xfrm>
              <a:off x="1836338" y="4678063"/>
              <a:ext cx="715211" cy="388817"/>
            </a:xfrm>
            <a:custGeom>
              <a:avLst/>
              <a:gdLst/>
              <a:ahLst/>
              <a:cxnLst/>
              <a:rect l="l" t="t" r="r" b="b"/>
              <a:pathLst>
                <a:path w="20841" h="11330" extrusionOk="0">
                  <a:moveTo>
                    <a:pt x="20347" y="0"/>
                  </a:moveTo>
                  <a:cubicBezTo>
                    <a:pt x="20292" y="0"/>
                    <a:pt x="20232" y="16"/>
                    <a:pt x="20171" y="51"/>
                  </a:cubicBezTo>
                  <a:cubicBezTo>
                    <a:pt x="16451" y="2151"/>
                    <a:pt x="12662" y="4137"/>
                    <a:pt x="8987" y="6328"/>
                  </a:cubicBezTo>
                  <a:cubicBezTo>
                    <a:pt x="7252" y="7378"/>
                    <a:pt x="5426" y="8360"/>
                    <a:pt x="3531" y="9113"/>
                  </a:cubicBezTo>
                  <a:cubicBezTo>
                    <a:pt x="2413" y="9570"/>
                    <a:pt x="1180" y="9958"/>
                    <a:pt x="267" y="10756"/>
                  </a:cubicBezTo>
                  <a:cubicBezTo>
                    <a:pt x="1" y="10987"/>
                    <a:pt x="246" y="11329"/>
                    <a:pt x="519" y="11329"/>
                  </a:cubicBezTo>
                  <a:cubicBezTo>
                    <a:pt x="596" y="11329"/>
                    <a:pt x="676" y="11302"/>
                    <a:pt x="747" y="11236"/>
                  </a:cubicBezTo>
                  <a:cubicBezTo>
                    <a:pt x="1797" y="10346"/>
                    <a:pt x="3235" y="10026"/>
                    <a:pt x="4467" y="9478"/>
                  </a:cubicBezTo>
                  <a:cubicBezTo>
                    <a:pt x="6293" y="8679"/>
                    <a:pt x="8074" y="7698"/>
                    <a:pt x="9786" y="6671"/>
                  </a:cubicBezTo>
                  <a:cubicBezTo>
                    <a:pt x="13301" y="4548"/>
                    <a:pt x="16953" y="2654"/>
                    <a:pt x="20513" y="645"/>
                  </a:cubicBezTo>
                  <a:cubicBezTo>
                    <a:pt x="20841" y="452"/>
                    <a:pt x="20648" y="0"/>
                    <a:pt x="20347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73;p24">
              <a:extLst>
                <a:ext uri="{FF2B5EF4-FFF2-40B4-BE49-F238E27FC236}">
                  <a16:creationId xmlns:a16="http://schemas.microsoft.com/office/drawing/2014/main" id="{3A46D2D0-5E76-42AF-BC64-F16F34557478}"/>
                </a:ext>
              </a:extLst>
            </p:cNvPr>
            <p:cNvSpPr/>
            <p:nvPr/>
          </p:nvSpPr>
          <p:spPr>
            <a:xfrm>
              <a:off x="1833147" y="4518757"/>
              <a:ext cx="520562" cy="544893"/>
            </a:xfrm>
            <a:custGeom>
              <a:avLst/>
              <a:gdLst/>
              <a:ahLst/>
              <a:cxnLst/>
              <a:rect l="l" t="t" r="r" b="b"/>
              <a:pathLst>
                <a:path w="15169" h="15878" extrusionOk="0">
                  <a:moveTo>
                    <a:pt x="14670" y="0"/>
                  </a:moveTo>
                  <a:cubicBezTo>
                    <a:pt x="14592" y="0"/>
                    <a:pt x="14512" y="32"/>
                    <a:pt x="14444" y="106"/>
                  </a:cubicBezTo>
                  <a:cubicBezTo>
                    <a:pt x="12070" y="2662"/>
                    <a:pt x="9810" y="5310"/>
                    <a:pt x="7710" y="8049"/>
                  </a:cubicBezTo>
                  <a:cubicBezTo>
                    <a:pt x="5519" y="10902"/>
                    <a:pt x="3031" y="13047"/>
                    <a:pt x="269" y="15307"/>
                  </a:cubicBezTo>
                  <a:cubicBezTo>
                    <a:pt x="1" y="15522"/>
                    <a:pt x="238" y="15877"/>
                    <a:pt x="518" y="15877"/>
                  </a:cubicBezTo>
                  <a:cubicBezTo>
                    <a:pt x="594" y="15877"/>
                    <a:pt x="675" y="15850"/>
                    <a:pt x="748" y="15787"/>
                  </a:cubicBezTo>
                  <a:cubicBezTo>
                    <a:pt x="3099" y="13892"/>
                    <a:pt x="5542" y="12066"/>
                    <a:pt x="7368" y="9624"/>
                  </a:cubicBezTo>
                  <a:cubicBezTo>
                    <a:pt x="9742" y="6497"/>
                    <a:pt x="12252" y="3484"/>
                    <a:pt x="14923" y="608"/>
                  </a:cubicBezTo>
                  <a:cubicBezTo>
                    <a:pt x="15169" y="345"/>
                    <a:pt x="14929" y="0"/>
                    <a:pt x="14670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74;p24">
              <a:extLst>
                <a:ext uri="{FF2B5EF4-FFF2-40B4-BE49-F238E27FC236}">
                  <a16:creationId xmlns:a16="http://schemas.microsoft.com/office/drawing/2014/main" id="{B43E8866-BF5C-47CC-B5C7-FDF3B90C63FF}"/>
                </a:ext>
              </a:extLst>
            </p:cNvPr>
            <p:cNvSpPr/>
            <p:nvPr/>
          </p:nvSpPr>
          <p:spPr>
            <a:xfrm>
              <a:off x="1835240" y="4443189"/>
              <a:ext cx="318947" cy="611984"/>
            </a:xfrm>
            <a:custGeom>
              <a:avLst/>
              <a:gdLst/>
              <a:ahLst/>
              <a:cxnLst/>
              <a:rect l="l" t="t" r="r" b="b"/>
              <a:pathLst>
                <a:path w="9294" h="17833" extrusionOk="0">
                  <a:moveTo>
                    <a:pt x="8862" y="0"/>
                  </a:moveTo>
                  <a:cubicBezTo>
                    <a:pt x="8726" y="0"/>
                    <a:pt x="8593" y="70"/>
                    <a:pt x="8539" y="230"/>
                  </a:cubicBezTo>
                  <a:cubicBezTo>
                    <a:pt x="7672" y="3243"/>
                    <a:pt x="6029" y="5914"/>
                    <a:pt x="4842" y="8790"/>
                  </a:cubicBezTo>
                  <a:cubicBezTo>
                    <a:pt x="3586" y="11780"/>
                    <a:pt x="2285" y="14702"/>
                    <a:pt x="208" y="17235"/>
                  </a:cubicBezTo>
                  <a:cubicBezTo>
                    <a:pt x="1" y="17495"/>
                    <a:pt x="225" y="17832"/>
                    <a:pt x="465" y="17832"/>
                  </a:cubicBezTo>
                  <a:cubicBezTo>
                    <a:pt x="542" y="17832"/>
                    <a:pt x="621" y="17798"/>
                    <a:pt x="687" y="17715"/>
                  </a:cubicBezTo>
                  <a:cubicBezTo>
                    <a:pt x="2650" y="15364"/>
                    <a:pt x="3974" y="12670"/>
                    <a:pt x="5138" y="9863"/>
                  </a:cubicBezTo>
                  <a:cubicBezTo>
                    <a:pt x="6462" y="6690"/>
                    <a:pt x="8265" y="3723"/>
                    <a:pt x="9224" y="436"/>
                  </a:cubicBezTo>
                  <a:cubicBezTo>
                    <a:pt x="9294" y="171"/>
                    <a:pt x="9075" y="0"/>
                    <a:pt x="8862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75;p24">
              <a:extLst>
                <a:ext uri="{FF2B5EF4-FFF2-40B4-BE49-F238E27FC236}">
                  <a16:creationId xmlns:a16="http://schemas.microsoft.com/office/drawing/2014/main" id="{14BC43D9-8171-499D-8CDB-0D08C81946BA}"/>
                </a:ext>
              </a:extLst>
            </p:cNvPr>
            <p:cNvSpPr/>
            <p:nvPr/>
          </p:nvSpPr>
          <p:spPr>
            <a:xfrm>
              <a:off x="1850992" y="4900068"/>
              <a:ext cx="738101" cy="155390"/>
            </a:xfrm>
            <a:custGeom>
              <a:avLst/>
              <a:gdLst/>
              <a:ahLst/>
              <a:cxnLst/>
              <a:rect l="l" t="t" r="r" b="b"/>
              <a:pathLst>
                <a:path w="21508" h="4528" extrusionOk="0">
                  <a:moveTo>
                    <a:pt x="21045" y="1"/>
                  </a:moveTo>
                  <a:cubicBezTo>
                    <a:pt x="21009" y="1"/>
                    <a:pt x="20971" y="6"/>
                    <a:pt x="20931" y="19"/>
                  </a:cubicBezTo>
                  <a:cubicBezTo>
                    <a:pt x="17827" y="1069"/>
                    <a:pt x="14403" y="1412"/>
                    <a:pt x="11185" y="1982"/>
                  </a:cubicBezTo>
                  <a:cubicBezTo>
                    <a:pt x="9313" y="2302"/>
                    <a:pt x="7464" y="2553"/>
                    <a:pt x="5592" y="2872"/>
                  </a:cubicBezTo>
                  <a:cubicBezTo>
                    <a:pt x="3981" y="3169"/>
                    <a:pt x="2489" y="3820"/>
                    <a:pt x="840" y="3820"/>
                  </a:cubicBezTo>
                  <a:cubicBezTo>
                    <a:pt x="713" y="3820"/>
                    <a:pt x="585" y="3816"/>
                    <a:pt x="457" y="3808"/>
                  </a:cubicBezTo>
                  <a:cubicBezTo>
                    <a:pt x="449" y="3808"/>
                    <a:pt x="442" y="3808"/>
                    <a:pt x="435" y="3808"/>
                  </a:cubicBezTo>
                  <a:cubicBezTo>
                    <a:pt x="0" y="3808"/>
                    <a:pt x="7" y="4493"/>
                    <a:pt x="457" y="4516"/>
                  </a:cubicBezTo>
                  <a:cubicBezTo>
                    <a:pt x="585" y="4523"/>
                    <a:pt x="713" y="4527"/>
                    <a:pt x="841" y="4527"/>
                  </a:cubicBezTo>
                  <a:cubicBezTo>
                    <a:pt x="2232" y="4527"/>
                    <a:pt x="3572" y="4095"/>
                    <a:pt x="4930" y="3740"/>
                  </a:cubicBezTo>
                  <a:cubicBezTo>
                    <a:pt x="6688" y="3283"/>
                    <a:pt x="8537" y="3123"/>
                    <a:pt x="10340" y="2827"/>
                  </a:cubicBezTo>
                  <a:cubicBezTo>
                    <a:pt x="12120" y="2530"/>
                    <a:pt x="13901" y="2142"/>
                    <a:pt x="15704" y="1845"/>
                  </a:cubicBezTo>
                  <a:cubicBezTo>
                    <a:pt x="17530" y="1548"/>
                    <a:pt x="19356" y="1297"/>
                    <a:pt x="21114" y="704"/>
                  </a:cubicBezTo>
                  <a:cubicBezTo>
                    <a:pt x="21507" y="559"/>
                    <a:pt x="21393" y="1"/>
                    <a:pt x="2104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76;p24">
              <a:extLst>
                <a:ext uri="{FF2B5EF4-FFF2-40B4-BE49-F238E27FC236}">
                  <a16:creationId xmlns:a16="http://schemas.microsoft.com/office/drawing/2014/main" id="{B4368CF4-5725-4FB1-A8B0-5CFD81393BB2}"/>
                </a:ext>
              </a:extLst>
            </p:cNvPr>
            <p:cNvSpPr/>
            <p:nvPr/>
          </p:nvSpPr>
          <p:spPr>
            <a:xfrm>
              <a:off x="2" y="3466800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77;p24">
              <a:extLst>
                <a:ext uri="{FF2B5EF4-FFF2-40B4-BE49-F238E27FC236}">
                  <a16:creationId xmlns:a16="http://schemas.microsoft.com/office/drawing/2014/main" id="{C86F15EB-E842-4EB5-B000-0FFCEB28EC37}"/>
                </a:ext>
              </a:extLst>
            </p:cNvPr>
            <p:cNvSpPr/>
            <p:nvPr/>
          </p:nvSpPr>
          <p:spPr>
            <a:xfrm>
              <a:off x="42282" y="3681838"/>
              <a:ext cx="483465" cy="1459352"/>
            </a:xfrm>
            <a:custGeom>
              <a:avLst/>
              <a:gdLst/>
              <a:ahLst/>
              <a:cxnLst/>
              <a:rect l="l" t="t" r="r" b="b"/>
              <a:pathLst>
                <a:path w="14088" h="42525" extrusionOk="0">
                  <a:moveTo>
                    <a:pt x="13595" y="1"/>
                  </a:moveTo>
                  <a:cubicBezTo>
                    <a:pt x="13518" y="1"/>
                    <a:pt x="13441" y="35"/>
                    <a:pt x="13376" y="115"/>
                  </a:cubicBezTo>
                  <a:cubicBezTo>
                    <a:pt x="8446" y="6483"/>
                    <a:pt x="5387" y="13993"/>
                    <a:pt x="3356" y="21754"/>
                  </a:cubicBezTo>
                  <a:cubicBezTo>
                    <a:pt x="2306" y="25771"/>
                    <a:pt x="1576" y="29879"/>
                    <a:pt x="982" y="33988"/>
                  </a:cubicBezTo>
                  <a:cubicBezTo>
                    <a:pt x="548" y="36818"/>
                    <a:pt x="366" y="39694"/>
                    <a:pt x="1" y="42525"/>
                  </a:cubicBezTo>
                  <a:lnTo>
                    <a:pt x="685" y="42525"/>
                  </a:lnTo>
                  <a:cubicBezTo>
                    <a:pt x="1005" y="40037"/>
                    <a:pt x="1187" y="37526"/>
                    <a:pt x="1530" y="35038"/>
                  </a:cubicBezTo>
                  <a:cubicBezTo>
                    <a:pt x="2055" y="31066"/>
                    <a:pt x="2762" y="27140"/>
                    <a:pt x="3698" y="23237"/>
                  </a:cubicBezTo>
                  <a:cubicBezTo>
                    <a:pt x="5638" y="15157"/>
                    <a:pt x="8743" y="7214"/>
                    <a:pt x="13878" y="617"/>
                  </a:cubicBezTo>
                  <a:cubicBezTo>
                    <a:pt x="14088" y="356"/>
                    <a:pt x="13844" y="1"/>
                    <a:pt x="13595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78;p24">
              <a:extLst>
                <a:ext uri="{FF2B5EF4-FFF2-40B4-BE49-F238E27FC236}">
                  <a16:creationId xmlns:a16="http://schemas.microsoft.com/office/drawing/2014/main" id="{3DDAC199-4F21-4E7D-99A1-5BAF2EB7C76B}"/>
                </a:ext>
              </a:extLst>
            </p:cNvPr>
            <p:cNvSpPr/>
            <p:nvPr/>
          </p:nvSpPr>
          <p:spPr>
            <a:xfrm>
              <a:off x="275715" y="4006146"/>
              <a:ext cx="469978" cy="1135051"/>
            </a:xfrm>
            <a:custGeom>
              <a:avLst/>
              <a:gdLst/>
              <a:ahLst/>
              <a:cxnLst/>
              <a:rect l="l" t="t" r="r" b="b"/>
              <a:pathLst>
                <a:path w="13695" h="33075" extrusionOk="0">
                  <a:moveTo>
                    <a:pt x="13206" y="0"/>
                  </a:moveTo>
                  <a:cubicBezTo>
                    <a:pt x="13130" y="0"/>
                    <a:pt x="13053" y="34"/>
                    <a:pt x="12988" y="115"/>
                  </a:cubicBezTo>
                  <a:cubicBezTo>
                    <a:pt x="5205" y="9336"/>
                    <a:pt x="1256" y="21205"/>
                    <a:pt x="1" y="33075"/>
                  </a:cubicBezTo>
                  <a:lnTo>
                    <a:pt x="685" y="33075"/>
                  </a:lnTo>
                  <a:cubicBezTo>
                    <a:pt x="1941" y="21411"/>
                    <a:pt x="5821" y="9656"/>
                    <a:pt x="13467" y="617"/>
                  </a:cubicBezTo>
                  <a:cubicBezTo>
                    <a:pt x="13694" y="355"/>
                    <a:pt x="13454" y="0"/>
                    <a:pt x="13206" y="0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79;p24">
              <a:extLst>
                <a:ext uri="{FF2B5EF4-FFF2-40B4-BE49-F238E27FC236}">
                  <a16:creationId xmlns:a16="http://schemas.microsoft.com/office/drawing/2014/main" id="{63A6CBD5-DB86-4727-A52E-56586FA51D89}"/>
                </a:ext>
              </a:extLst>
            </p:cNvPr>
            <p:cNvSpPr/>
            <p:nvPr/>
          </p:nvSpPr>
          <p:spPr>
            <a:xfrm>
              <a:off x="2" y="3553934"/>
              <a:ext cx="84936" cy="437377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80;p24">
              <a:extLst>
                <a:ext uri="{FF2B5EF4-FFF2-40B4-BE49-F238E27FC236}">
                  <a16:creationId xmlns:a16="http://schemas.microsoft.com/office/drawing/2014/main" id="{6D988ED9-6BA8-4846-884D-C4B12DF6452F}"/>
                </a:ext>
              </a:extLst>
            </p:cNvPr>
            <p:cNvSpPr/>
            <p:nvPr/>
          </p:nvSpPr>
          <p:spPr>
            <a:xfrm>
              <a:off x="2" y="404348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81;p24">
              <a:extLst>
                <a:ext uri="{FF2B5EF4-FFF2-40B4-BE49-F238E27FC236}">
                  <a16:creationId xmlns:a16="http://schemas.microsoft.com/office/drawing/2014/main" id="{285E969E-955A-4284-9137-C2CCA0B8F304}"/>
                </a:ext>
              </a:extLst>
            </p:cNvPr>
            <p:cNvSpPr/>
            <p:nvPr/>
          </p:nvSpPr>
          <p:spPr>
            <a:xfrm>
              <a:off x="78316" y="1925566"/>
              <a:ext cx="1265458" cy="1080212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82;p24">
              <a:extLst>
                <a:ext uri="{FF2B5EF4-FFF2-40B4-BE49-F238E27FC236}">
                  <a16:creationId xmlns:a16="http://schemas.microsoft.com/office/drawing/2014/main" id="{2E627817-129D-4BDA-A4A7-32A1EFF65038}"/>
                </a:ext>
              </a:extLst>
            </p:cNvPr>
            <p:cNvSpPr/>
            <p:nvPr/>
          </p:nvSpPr>
          <p:spPr>
            <a:xfrm>
              <a:off x="48734" y="2066615"/>
              <a:ext cx="1031412" cy="952276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83;p24">
              <a:extLst>
                <a:ext uri="{FF2B5EF4-FFF2-40B4-BE49-F238E27FC236}">
                  <a16:creationId xmlns:a16="http://schemas.microsoft.com/office/drawing/2014/main" id="{B4FE54CD-4749-4581-AE0C-51C1051172ED}"/>
                </a:ext>
              </a:extLst>
            </p:cNvPr>
            <p:cNvSpPr/>
            <p:nvPr/>
          </p:nvSpPr>
          <p:spPr>
            <a:xfrm>
              <a:off x="596110" y="2502971"/>
              <a:ext cx="18806" cy="17262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84;p24">
              <a:extLst>
                <a:ext uri="{FF2B5EF4-FFF2-40B4-BE49-F238E27FC236}">
                  <a16:creationId xmlns:a16="http://schemas.microsoft.com/office/drawing/2014/main" id="{1B8F6465-6AC9-413B-A4DE-E6C60D2DCC33}"/>
                </a:ext>
              </a:extLst>
            </p:cNvPr>
            <p:cNvSpPr/>
            <p:nvPr/>
          </p:nvSpPr>
          <p:spPr>
            <a:xfrm>
              <a:off x="586158" y="2111606"/>
              <a:ext cx="494241" cy="417472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85;p24">
              <a:extLst>
                <a:ext uri="{FF2B5EF4-FFF2-40B4-BE49-F238E27FC236}">
                  <a16:creationId xmlns:a16="http://schemas.microsoft.com/office/drawing/2014/main" id="{3D4F8C8E-DB76-4E5E-8CD1-BA8A86FFDE2F}"/>
                </a:ext>
              </a:extLst>
            </p:cNvPr>
            <p:cNvSpPr/>
            <p:nvPr/>
          </p:nvSpPr>
          <p:spPr>
            <a:xfrm>
              <a:off x="422185" y="2372150"/>
              <a:ext cx="447329" cy="323031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86;p24">
              <a:extLst>
                <a:ext uri="{FF2B5EF4-FFF2-40B4-BE49-F238E27FC236}">
                  <a16:creationId xmlns:a16="http://schemas.microsoft.com/office/drawing/2014/main" id="{788ED6D0-F696-4AFF-9438-7A3F4ACB8A09}"/>
                </a:ext>
              </a:extLst>
            </p:cNvPr>
            <p:cNvSpPr/>
            <p:nvPr/>
          </p:nvSpPr>
          <p:spPr>
            <a:xfrm>
              <a:off x="198945" y="2499162"/>
              <a:ext cx="434768" cy="392421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87;p24">
              <a:extLst>
                <a:ext uri="{FF2B5EF4-FFF2-40B4-BE49-F238E27FC236}">
                  <a16:creationId xmlns:a16="http://schemas.microsoft.com/office/drawing/2014/main" id="{23C53FF7-FFE5-4373-8733-6E99418C4943}"/>
                </a:ext>
              </a:extLst>
            </p:cNvPr>
            <p:cNvSpPr/>
            <p:nvPr/>
          </p:nvSpPr>
          <p:spPr>
            <a:xfrm>
              <a:off x="211471" y="2829612"/>
              <a:ext cx="14139" cy="1568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88;p24">
              <a:extLst>
                <a:ext uri="{FF2B5EF4-FFF2-40B4-BE49-F238E27FC236}">
                  <a16:creationId xmlns:a16="http://schemas.microsoft.com/office/drawing/2014/main" id="{8A960FD9-E954-440F-BE6C-DC6AAA014434}"/>
                </a:ext>
              </a:extLst>
            </p:cNvPr>
            <p:cNvSpPr/>
            <p:nvPr/>
          </p:nvSpPr>
          <p:spPr>
            <a:xfrm>
              <a:off x="2" y="1703287"/>
              <a:ext cx="1665325" cy="1843536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89;p24">
              <a:extLst>
                <a:ext uri="{FF2B5EF4-FFF2-40B4-BE49-F238E27FC236}">
                  <a16:creationId xmlns:a16="http://schemas.microsoft.com/office/drawing/2014/main" id="{1239A5F6-E201-4459-94F5-986CA67483EE}"/>
                </a:ext>
              </a:extLst>
            </p:cNvPr>
            <p:cNvSpPr/>
            <p:nvPr/>
          </p:nvSpPr>
          <p:spPr>
            <a:xfrm>
              <a:off x="2" y="2262229"/>
              <a:ext cx="1008900" cy="2878929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90;p24">
              <a:extLst>
                <a:ext uri="{FF2B5EF4-FFF2-40B4-BE49-F238E27FC236}">
                  <a16:creationId xmlns:a16="http://schemas.microsoft.com/office/drawing/2014/main" id="{B2815FBC-C899-4B81-97FF-8935A17A45AE}"/>
                </a:ext>
              </a:extLst>
            </p:cNvPr>
            <p:cNvSpPr/>
            <p:nvPr/>
          </p:nvSpPr>
          <p:spPr>
            <a:xfrm>
              <a:off x="251246" y="2913486"/>
              <a:ext cx="201684" cy="376840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91;p24">
              <a:extLst>
                <a:ext uri="{FF2B5EF4-FFF2-40B4-BE49-F238E27FC236}">
                  <a16:creationId xmlns:a16="http://schemas.microsoft.com/office/drawing/2014/main" id="{2CA57B32-1FC9-47F9-A837-234A727B23C4}"/>
                </a:ext>
              </a:extLst>
            </p:cNvPr>
            <p:cNvSpPr/>
            <p:nvPr/>
          </p:nvSpPr>
          <p:spPr>
            <a:xfrm>
              <a:off x="223963" y="3376474"/>
              <a:ext cx="50207" cy="97462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92;p24">
              <a:extLst>
                <a:ext uri="{FF2B5EF4-FFF2-40B4-BE49-F238E27FC236}">
                  <a16:creationId xmlns:a16="http://schemas.microsoft.com/office/drawing/2014/main" id="{2EDDC8DB-8C57-4F62-8A33-50020873E542}"/>
                </a:ext>
              </a:extLst>
            </p:cNvPr>
            <p:cNvSpPr/>
            <p:nvPr/>
          </p:nvSpPr>
          <p:spPr>
            <a:xfrm>
              <a:off x="131887" y="3353755"/>
              <a:ext cx="91388" cy="228555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93;p24">
              <a:extLst>
                <a:ext uri="{FF2B5EF4-FFF2-40B4-BE49-F238E27FC236}">
                  <a16:creationId xmlns:a16="http://schemas.microsoft.com/office/drawing/2014/main" id="{FF567C70-A980-4E25-9FE5-A47CBCA4A3B9}"/>
                </a:ext>
              </a:extLst>
            </p:cNvPr>
            <p:cNvSpPr/>
            <p:nvPr/>
          </p:nvSpPr>
          <p:spPr>
            <a:xfrm>
              <a:off x="132848" y="3527646"/>
              <a:ext cx="109988" cy="374232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94;p24">
              <a:extLst>
                <a:ext uri="{FF2B5EF4-FFF2-40B4-BE49-F238E27FC236}">
                  <a16:creationId xmlns:a16="http://schemas.microsoft.com/office/drawing/2014/main" id="{9603ECA6-6D4B-4F45-97F4-C20EBBA9757A}"/>
                </a:ext>
              </a:extLst>
            </p:cNvPr>
            <p:cNvSpPr/>
            <p:nvPr/>
          </p:nvSpPr>
          <p:spPr>
            <a:xfrm>
              <a:off x="24711" y="3638871"/>
              <a:ext cx="95162" cy="2719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95;p24">
              <a:extLst>
                <a:ext uri="{FF2B5EF4-FFF2-40B4-BE49-F238E27FC236}">
                  <a16:creationId xmlns:a16="http://schemas.microsoft.com/office/drawing/2014/main" id="{0EAA6595-3B70-4C80-8DEB-BC16CEFD7998}"/>
                </a:ext>
              </a:extLst>
            </p:cNvPr>
            <p:cNvSpPr/>
            <p:nvPr/>
          </p:nvSpPr>
          <p:spPr>
            <a:xfrm>
              <a:off x="30202" y="3947187"/>
              <a:ext cx="61017" cy="195129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96;p24">
              <a:extLst>
                <a:ext uri="{FF2B5EF4-FFF2-40B4-BE49-F238E27FC236}">
                  <a16:creationId xmlns:a16="http://schemas.microsoft.com/office/drawing/2014/main" id="{D1EE8328-6909-4083-8164-F93F8FCB71C8}"/>
                </a:ext>
              </a:extLst>
            </p:cNvPr>
            <p:cNvSpPr/>
            <p:nvPr/>
          </p:nvSpPr>
          <p:spPr>
            <a:xfrm>
              <a:off x="16441" y="4198843"/>
              <a:ext cx="65821" cy="385420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97;p24">
              <a:extLst>
                <a:ext uri="{FF2B5EF4-FFF2-40B4-BE49-F238E27FC236}">
                  <a16:creationId xmlns:a16="http://schemas.microsoft.com/office/drawing/2014/main" id="{C11BEE08-5FB5-4383-8CD3-A6E3F94B9D12}"/>
                </a:ext>
              </a:extLst>
            </p:cNvPr>
            <p:cNvSpPr/>
            <p:nvPr/>
          </p:nvSpPr>
          <p:spPr>
            <a:xfrm>
              <a:off x="469648" y="2525004"/>
              <a:ext cx="61463" cy="183907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98;p24">
              <a:extLst>
                <a:ext uri="{FF2B5EF4-FFF2-40B4-BE49-F238E27FC236}">
                  <a16:creationId xmlns:a16="http://schemas.microsoft.com/office/drawing/2014/main" id="{C0CFDD99-195C-411D-A8C4-FA7556E96199}"/>
                </a:ext>
              </a:extLst>
            </p:cNvPr>
            <p:cNvSpPr/>
            <p:nvPr/>
          </p:nvSpPr>
          <p:spPr>
            <a:xfrm>
              <a:off x="568072" y="2758951"/>
              <a:ext cx="138059" cy="103570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99;p24">
              <a:extLst>
                <a:ext uri="{FF2B5EF4-FFF2-40B4-BE49-F238E27FC236}">
                  <a16:creationId xmlns:a16="http://schemas.microsoft.com/office/drawing/2014/main" id="{41B7A375-A274-4965-ACD4-18DACDD6A09E}"/>
                </a:ext>
              </a:extLst>
            </p:cNvPr>
            <p:cNvSpPr/>
            <p:nvPr/>
          </p:nvSpPr>
          <p:spPr>
            <a:xfrm>
              <a:off x="885139" y="2990977"/>
              <a:ext cx="21174" cy="17262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500;p24">
              <a:extLst>
                <a:ext uri="{FF2B5EF4-FFF2-40B4-BE49-F238E27FC236}">
                  <a16:creationId xmlns:a16="http://schemas.microsoft.com/office/drawing/2014/main" id="{3430FCCF-8097-4E18-9B64-67DB1F93A7D2}"/>
                </a:ext>
              </a:extLst>
            </p:cNvPr>
            <p:cNvSpPr/>
            <p:nvPr/>
          </p:nvSpPr>
          <p:spPr>
            <a:xfrm>
              <a:off x="536568" y="2741861"/>
              <a:ext cx="627461" cy="633741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501;p24">
              <a:extLst>
                <a:ext uri="{FF2B5EF4-FFF2-40B4-BE49-F238E27FC236}">
                  <a16:creationId xmlns:a16="http://schemas.microsoft.com/office/drawing/2014/main" id="{3387C0DA-089A-4506-8EDF-4816BC7BECA4}"/>
                </a:ext>
              </a:extLst>
            </p:cNvPr>
            <p:cNvSpPr/>
            <p:nvPr/>
          </p:nvSpPr>
          <p:spPr>
            <a:xfrm>
              <a:off x="579638" y="2976872"/>
              <a:ext cx="196639" cy="177044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502;p24">
              <a:extLst>
                <a:ext uri="{FF2B5EF4-FFF2-40B4-BE49-F238E27FC236}">
                  <a16:creationId xmlns:a16="http://schemas.microsoft.com/office/drawing/2014/main" id="{EE2A976C-4280-4257-A17F-F84F70E1FA33}"/>
                </a:ext>
              </a:extLst>
            </p:cNvPr>
            <p:cNvSpPr/>
            <p:nvPr/>
          </p:nvSpPr>
          <p:spPr>
            <a:xfrm>
              <a:off x="1077047" y="2477095"/>
              <a:ext cx="17262" cy="16507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503;p24">
              <a:extLst>
                <a:ext uri="{FF2B5EF4-FFF2-40B4-BE49-F238E27FC236}">
                  <a16:creationId xmlns:a16="http://schemas.microsoft.com/office/drawing/2014/main" id="{339A4DA5-25D5-41A4-A675-288DA04288A0}"/>
                </a:ext>
              </a:extLst>
            </p:cNvPr>
            <p:cNvSpPr/>
            <p:nvPr/>
          </p:nvSpPr>
          <p:spPr>
            <a:xfrm>
              <a:off x="749616" y="2346308"/>
              <a:ext cx="710510" cy="539711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504;p24">
              <a:extLst>
                <a:ext uri="{FF2B5EF4-FFF2-40B4-BE49-F238E27FC236}">
                  <a16:creationId xmlns:a16="http://schemas.microsoft.com/office/drawing/2014/main" id="{9EC53CC2-F28A-4EF8-BF7C-44401D871116}"/>
                </a:ext>
              </a:extLst>
            </p:cNvPr>
            <p:cNvSpPr/>
            <p:nvPr/>
          </p:nvSpPr>
          <p:spPr>
            <a:xfrm>
              <a:off x="1192219" y="2570338"/>
              <a:ext cx="98731" cy="1504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505;p24">
              <a:extLst>
                <a:ext uri="{FF2B5EF4-FFF2-40B4-BE49-F238E27FC236}">
                  <a16:creationId xmlns:a16="http://schemas.microsoft.com/office/drawing/2014/main" id="{C773723D-8129-44EB-AC07-4731FBFF19CF}"/>
                </a:ext>
              </a:extLst>
            </p:cNvPr>
            <p:cNvSpPr/>
            <p:nvPr/>
          </p:nvSpPr>
          <p:spPr>
            <a:xfrm>
              <a:off x="895331" y="2163015"/>
              <a:ext cx="21174" cy="14104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506;p24">
              <a:extLst>
                <a:ext uri="{FF2B5EF4-FFF2-40B4-BE49-F238E27FC236}">
                  <a16:creationId xmlns:a16="http://schemas.microsoft.com/office/drawing/2014/main" id="{C345B750-6011-413B-91D4-488E27B55475}"/>
                </a:ext>
              </a:extLst>
            </p:cNvPr>
            <p:cNvSpPr/>
            <p:nvPr/>
          </p:nvSpPr>
          <p:spPr>
            <a:xfrm>
              <a:off x="621952" y="2055667"/>
              <a:ext cx="513870" cy="150448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507;p24">
              <a:extLst>
                <a:ext uri="{FF2B5EF4-FFF2-40B4-BE49-F238E27FC236}">
                  <a16:creationId xmlns:a16="http://schemas.microsoft.com/office/drawing/2014/main" id="{4829D153-A736-48FF-9E23-38D5054CB3DC}"/>
                </a:ext>
              </a:extLst>
            </p:cNvPr>
            <p:cNvSpPr/>
            <p:nvPr/>
          </p:nvSpPr>
          <p:spPr>
            <a:xfrm>
              <a:off x="796632" y="1888057"/>
              <a:ext cx="177044" cy="61119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508;p24">
              <a:extLst>
                <a:ext uri="{FF2B5EF4-FFF2-40B4-BE49-F238E27FC236}">
                  <a16:creationId xmlns:a16="http://schemas.microsoft.com/office/drawing/2014/main" id="{1739A5CA-291D-4676-9AB0-CD1E42000C2D}"/>
                </a:ext>
              </a:extLst>
            </p:cNvPr>
            <p:cNvSpPr/>
            <p:nvPr/>
          </p:nvSpPr>
          <p:spPr>
            <a:xfrm>
              <a:off x="2" y="1996948"/>
              <a:ext cx="277320" cy="172342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509;p24">
              <a:extLst>
                <a:ext uri="{FF2B5EF4-FFF2-40B4-BE49-F238E27FC236}">
                  <a16:creationId xmlns:a16="http://schemas.microsoft.com/office/drawing/2014/main" id="{95CC68D5-B423-4986-AB25-47BA2AC1A6F1}"/>
                </a:ext>
              </a:extLst>
            </p:cNvPr>
            <p:cNvSpPr/>
            <p:nvPr/>
          </p:nvSpPr>
          <p:spPr>
            <a:xfrm>
              <a:off x="140192" y="2124612"/>
              <a:ext cx="20419" cy="21174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510;p24">
              <a:extLst>
                <a:ext uri="{FF2B5EF4-FFF2-40B4-BE49-F238E27FC236}">
                  <a16:creationId xmlns:a16="http://schemas.microsoft.com/office/drawing/2014/main" id="{0BFC6223-1962-47B1-94E0-3B34848CFFDD}"/>
                </a:ext>
              </a:extLst>
            </p:cNvPr>
            <p:cNvSpPr/>
            <p:nvPr/>
          </p:nvSpPr>
          <p:spPr>
            <a:xfrm>
              <a:off x="191121" y="2222522"/>
              <a:ext cx="170798" cy="171588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511;p24">
              <a:extLst>
                <a:ext uri="{FF2B5EF4-FFF2-40B4-BE49-F238E27FC236}">
                  <a16:creationId xmlns:a16="http://schemas.microsoft.com/office/drawing/2014/main" id="{69056D49-0791-44CE-9797-835DE4057BC9}"/>
                </a:ext>
              </a:extLst>
            </p:cNvPr>
            <p:cNvSpPr/>
            <p:nvPr/>
          </p:nvSpPr>
          <p:spPr>
            <a:xfrm>
              <a:off x="48563" y="2496691"/>
              <a:ext cx="278864" cy="600831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512;p24">
              <a:extLst>
                <a:ext uri="{FF2B5EF4-FFF2-40B4-BE49-F238E27FC236}">
                  <a16:creationId xmlns:a16="http://schemas.microsoft.com/office/drawing/2014/main" id="{815E21E2-F545-4D3C-A960-99AA3E8133FD}"/>
                </a:ext>
              </a:extLst>
            </p:cNvPr>
            <p:cNvSpPr/>
            <p:nvPr/>
          </p:nvSpPr>
          <p:spPr>
            <a:xfrm>
              <a:off x="229488" y="2748141"/>
              <a:ext cx="25120" cy="20385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513;p24">
              <a:extLst>
                <a:ext uri="{FF2B5EF4-FFF2-40B4-BE49-F238E27FC236}">
                  <a16:creationId xmlns:a16="http://schemas.microsoft.com/office/drawing/2014/main" id="{BE17A965-6958-402B-A3D3-75D88350E236}"/>
                </a:ext>
              </a:extLst>
            </p:cNvPr>
            <p:cNvSpPr/>
            <p:nvPr/>
          </p:nvSpPr>
          <p:spPr>
            <a:xfrm>
              <a:off x="3277431" y="4436772"/>
              <a:ext cx="234217" cy="337581"/>
            </a:xfrm>
            <a:custGeom>
              <a:avLst/>
              <a:gdLst/>
              <a:ahLst/>
              <a:cxnLst/>
              <a:rect l="l" t="t" r="r" b="b"/>
              <a:pathLst>
                <a:path w="6825" h="9837" extrusionOk="0">
                  <a:moveTo>
                    <a:pt x="4404" y="0"/>
                  </a:moveTo>
                  <a:cubicBezTo>
                    <a:pt x="3189" y="0"/>
                    <a:pt x="2132" y="1603"/>
                    <a:pt x="1621" y="2761"/>
                  </a:cubicBezTo>
                  <a:cubicBezTo>
                    <a:pt x="685" y="4906"/>
                    <a:pt x="1050" y="7189"/>
                    <a:pt x="365" y="9334"/>
                  </a:cubicBezTo>
                  <a:lnTo>
                    <a:pt x="0" y="9836"/>
                  </a:lnTo>
                  <a:cubicBezTo>
                    <a:pt x="730" y="9494"/>
                    <a:pt x="1826" y="9540"/>
                    <a:pt x="2671" y="9015"/>
                  </a:cubicBezTo>
                  <a:cubicBezTo>
                    <a:pt x="4063" y="8170"/>
                    <a:pt x="5638" y="6504"/>
                    <a:pt x="6254" y="4998"/>
                  </a:cubicBezTo>
                  <a:cubicBezTo>
                    <a:pt x="6825" y="3651"/>
                    <a:pt x="6825" y="1779"/>
                    <a:pt x="5684" y="638"/>
                  </a:cubicBezTo>
                  <a:cubicBezTo>
                    <a:pt x="5249" y="186"/>
                    <a:pt x="4817" y="0"/>
                    <a:pt x="4404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514;p24">
              <a:extLst>
                <a:ext uri="{FF2B5EF4-FFF2-40B4-BE49-F238E27FC236}">
                  <a16:creationId xmlns:a16="http://schemas.microsoft.com/office/drawing/2014/main" id="{99B03D76-261D-4129-AD32-5D18214C7214}"/>
                </a:ext>
              </a:extLst>
            </p:cNvPr>
            <p:cNvSpPr/>
            <p:nvPr/>
          </p:nvSpPr>
          <p:spPr>
            <a:xfrm>
              <a:off x="3111365" y="4549027"/>
              <a:ext cx="170970" cy="254293"/>
            </a:xfrm>
            <a:custGeom>
              <a:avLst/>
              <a:gdLst/>
              <a:ahLst/>
              <a:cxnLst/>
              <a:rect l="l" t="t" r="r" b="b"/>
              <a:pathLst>
                <a:path w="4982" h="7410" extrusionOk="0">
                  <a:moveTo>
                    <a:pt x="3113" y="0"/>
                  </a:moveTo>
                  <a:cubicBezTo>
                    <a:pt x="3038" y="0"/>
                    <a:pt x="2959" y="5"/>
                    <a:pt x="2876" y="15"/>
                  </a:cubicBezTo>
                  <a:cubicBezTo>
                    <a:pt x="0" y="380"/>
                    <a:pt x="731" y="5379"/>
                    <a:pt x="1004" y="7296"/>
                  </a:cubicBezTo>
                  <a:lnTo>
                    <a:pt x="1050" y="7410"/>
                  </a:lnTo>
                  <a:cubicBezTo>
                    <a:pt x="1415" y="6931"/>
                    <a:pt x="1986" y="6634"/>
                    <a:pt x="2397" y="6109"/>
                  </a:cubicBezTo>
                  <a:cubicBezTo>
                    <a:pt x="2876" y="5493"/>
                    <a:pt x="3287" y="4648"/>
                    <a:pt x="3652" y="3918"/>
                  </a:cubicBezTo>
                  <a:cubicBezTo>
                    <a:pt x="4201" y="2930"/>
                    <a:pt x="4982" y="0"/>
                    <a:pt x="311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515;p24">
              <a:extLst>
                <a:ext uri="{FF2B5EF4-FFF2-40B4-BE49-F238E27FC236}">
                  <a16:creationId xmlns:a16="http://schemas.microsoft.com/office/drawing/2014/main" id="{07FD1F12-642C-4F5A-A83B-4C58CAF48B92}"/>
                </a:ext>
              </a:extLst>
            </p:cNvPr>
            <p:cNvSpPr/>
            <p:nvPr/>
          </p:nvSpPr>
          <p:spPr>
            <a:xfrm>
              <a:off x="3129382" y="4818117"/>
              <a:ext cx="339194" cy="178451"/>
            </a:xfrm>
            <a:custGeom>
              <a:avLst/>
              <a:gdLst/>
              <a:ahLst/>
              <a:cxnLst/>
              <a:rect l="l" t="t" r="r" b="b"/>
              <a:pathLst>
                <a:path w="9884" h="5200" extrusionOk="0">
                  <a:moveTo>
                    <a:pt x="7108" y="1"/>
                  </a:moveTo>
                  <a:cubicBezTo>
                    <a:pt x="5787" y="1"/>
                    <a:pt x="4544" y="843"/>
                    <a:pt x="3447" y="1555"/>
                  </a:cubicBezTo>
                  <a:cubicBezTo>
                    <a:pt x="2467" y="2130"/>
                    <a:pt x="1547" y="2705"/>
                    <a:pt x="408" y="2705"/>
                  </a:cubicBezTo>
                  <a:cubicBezTo>
                    <a:pt x="326" y="2705"/>
                    <a:pt x="244" y="2702"/>
                    <a:pt x="160" y="2696"/>
                  </a:cubicBezTo>
                  <a:lnTo>
                    <a:pt x="0" y="2696"/>
                  </a:lnTo>
                  <a:cubicBezTo>
                    <a:pt x="1393" y="4015"/>
                    <a:pt x="3392" y="5199"/>
                    <a:pt x="5304" y="5199"/>
                  </a:cubicBezTo>
                  <a:cubicBezTo>
                    <a:pt x="6337" y="5199"/>
                    <a:pt x="7345" y="4854"/>
                    <a:pt x="8217" y="3997"/>
                  </a:cubicBezTo>
                  <a:cubicBezTo>
                    <a:pt x="9427" y="2856"/>
                    <a:pt x="9883" y="619"/>
                    <a:pt x="7852" y="94"/>
                  </a:cubicBezTo>
                  <a:cubicBezTo>
                    <a:pt x="7602" y="30"/>
                    <a:pt x="7354" y="1"/>
                    <a:pt x="7108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516;p24">
              <a:extLst>
                <a:ext uri="{FF2B5EF4-FFF2-40B4-BE49-F238E27FC236}">
                  <a16:creationId xmlns:a16="http://schemas.microsoft.com/office/drawing/2014/main" id="{ACBECF57-CF9D-4C9F-A7C3-B51ADCD775CA}"/>
                </a:ext>
              </a:extLst>
            </p:cNvPr>
            <p:cNvSpPr/>
            <p:nvPr/>
          </p:nvSpPr>
          <p:spPr>
            <a:xfrm>
              <a:off x="2756274" y="4716912"/>
              <a:ext cx="222721" cy="216440"/>
            </a:xfrm>
            <a:custGeom>
              <a:avLst/>
              <a:gdLst/>
              <a:ahLst/>
              <a:cxnLst/>
              <a:rect l="l" t="t" r="r" b="b"/>
              <a:pathLst>
                <a:path w="6490" h="6307" extrusionOk="0">
                  <a:moveTo>
                    <a:pt x="3683" y="0"/>
                  </a:moveTo>
                  <a:cubicBezTo>
                    <a:pt x="834" y="0"/>
                    <a:pt x="0" y="4188"/>
                    <a:pt x="669" y="6307"/>
                  </a:cubicBezTo>
                  <a:lnTo>
                    <a:pt x="715" y="6261"/>
                  </a:lnTo>
                  <a:cubicBezTo>
                    <a:pt x="1240" y="5371"/>
                    <a:pt x="2860" y="4960"/>
                    <a:pt x="3636" y="4230"/>
                  </a:cubicBezTo>
                  <a:cubicBezTo>
                    <a:pt x="4572" y="3340"/>
                    <a:pt x="6490" y="235"/>
                    <a:pt x="3888" y="7"/>
                  </a:cubicBezTo>
                  <a:cubicBezTo>
                    <a:pt x="3818" y="3"/>
                    <a:pt x="3750" y="0"/>
                    <a:pt x="368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517;p24">
              <a:extLst>
                <a:ext uri="{FF2B5EF4-FFF2-40B4-BE49-F238E27FC236}">
                  <a16:creationId xmlns:a16="http://schemas.microsoft.com/office/drawing/2014/main" id="{DA0F5DCC-4111-462F-BAD9-3A13877EDD98}"/>
                </a:ext>
              </a:extLst>
            </p:cNvPr>
            <p:cNvSpPr/>
            <p:nvPr/>
          </p:nvSpPr>
          <p:spPr>
            <a:xfrm>
              <a:off x="2668762" y="4520406"/>
              <a:ext cx="761128" cy="652650"/>
            </a:xfrm>
            <a:custGeom>
              <a:avLst/>
              <a:gdLst/>
              <a:ahLst/>
              <a:cxnLst/>
              <a:rect l="l" t="t" r="r" b="b"/>
              <a:pathLst>
                <a:path w="22179" h="19018" extrusionOk="0">
                  <a:moveTo>
                    <a:pt x="21744" y="1"/>
                  </a:moveTo>
                  <a:cubicBezTo>
                    <a:pt x="21604" y="1"/>
                    <a:pt x="21465" y="71"/>
                    <a:pt x="21411" y="232"/>
                  </a:cubicBezTo>
                  <a:cubicBezTo>
                    <a:pt x="20566" y="2812"/>
                    <a:pt x="19676" y="5071"/>
                    <a:pt x="17576" y="6874"/>
                  </a:cubicBezTo>
                  <a:cubicBezTo>
                    <a:pt x="15613" y="8564"/>
                    <a:pt x="13034" y="9408"/>
                    <a:pt x="10592" y="10093"/>
                  </a:cubicBezTo>
                  <a:cubicBezTo>
                    <a:pt x="8058" y="10823"/>
                    <a:pt x="5456" y="11440"/>
                    <a:pt x="3379" y="13129"/>
                  </a:cubicBezTo>
                  <a:cubicBezTo>
                    <a:pt x="1599" y="14567"/>
                    <a:pt x="412" y="16758"/>
                    <a:pt x="1" y="19018"/>
                  </a:cubicBezTo>
                  <a:lnTo>
                    <a:pt x="708" y="19018"/>
                  </a:lnTo>
                  <a:cubicBezTo>
                    <a:pt x="1233" y="16324"/>
                    <a:pt x="2991" y="13905"/>
                    <a:pt x="5433" y="12558"/>
                  </a:cubicBezTo>
                  <a:cubicBezTo>
                    <a:pt x="7944" y="11211"/>
                    <a:pt x="10957" y="10823"/>
                    <a:pt x="13605" y="9842"/>
                  </a:cubicBezTo>
                  <a:cubicBezTo>
                    <a:pt x="15613" y="9111"/>
                    <a:pt x="17485" y="8061"/>
                    <a:pt x="18991" y="6509"/>
                  </a:cubicBezTo>
                  <a:cubicBezTo>
                    <a:pt x="20635" y="4797"/>
                    <a:pt x="21342" y="2629"/>
                    <a:pt x="22096" y="415"/>
                  </a:cubicBezTo>
                  <a:cubicBezTo>
                    <a:pt x="22179" y="166"/>
                    <a:pt x="21960" y="1"/>
                    <a:pt x="21744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518;p24">
              <a:extLst>
                <a:ext uri="{FF2B5EF4-FFF2-40B4-BE49-F238E27FC236}">
                  <a16:creationId xmlns:a16="http://schemas.microsoft.com/office/drawing/2014/main" id="{0DF47F6E-64D1-47C8-87B0-452B75CA5B12}"/>
                </a:ext>
              </a:extLst>
            </p:cNvPr>
            <p:cNvSpPr/>
            <p:nvPr/>
          </p:nvSpPr>
          <p:spPr>
            <a:xfrm>
              <a:off x="3130617" y="4634205"/>
              <a:ext cx="77111" cy="212906"/>
            </a:xfrm>
            <a:custGeom>
              <a:avLst/>
              <a:gdLst/>
              <a:ahLst/>
              <a:cxnLst/>
              <a:rect l="l" t="t" r="r" b="b"/>
              <a:pathLst>
                <a:path w="2247" h="6204" extrusionOk="0">
                  <a:moveTo>
                    <a:pt x="1825" y="1"/>
                  </a:moveTo>
                  <a:cubicBezTo>
                    <a:pt x="1686" y="1"/>
                    <a:pt x="1548" y="76"/>
                    <a:pt x="1493" y="249"/>
                  </a:cubicBezTo>
                  <a:cubicBezTo>
                    <a:pt x="991" y="2075"/>
                    <a:pt x="375" y="3901"/>
                    <a:pt x="55" y="5773"/>
                  </a:cubicBezTo>
                  <a:cubicBezTo>
                    <a:pt x="1" y="6033"/>
                    <a:pt x="218" y="6203"/>
                    <a:pt x="420" y="6203"/>
                  </a:cubicBezTo>
                  <a:cubicBezTo>
                    <a:pt x="554" y="6203"/>
                    <a:pt x="681" y="6128"/>
                    <a:pt x="717" y="5955"/>
                  </a:cubicBezTo>
                  <a:cubicBezTo>
                    <a:pt x="1060" y="4083"/>
                    <a:pt x="1653" y="2280"/>
                    <a:pt x="2178" y="431"/>
                  </a:cubicBezTo>
                  <a:cubicBezTo>
                    <a:pt x="2247" y="171"/>
                    <a:pt x="2035" y="1"/>
                    <a:pt x="1825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519;p24">
              <a:extLst>
                <a:ext uri="{FF2B5EF4-FFF2-40B4-BE49-F238E27FC236}">
                  <a16:creationId xmlns:a16="http://schemas.microsoft.com/office/drawing/2014/main" id="{2FBCDE47-84E3-4069-AF41-369DC65DFD0E}"/>
                </a:ext>
              </a:extLst>
            </p:cNvPr>
            <p:cNvSpPr/>
            <p:nvPr/>
          </p:nvSpPr>
          <p:spPr>
            <a:xfrm>
              <a:off x="3049249" y="4854940"/>
              <a:ext cx="353779" cy="82396"/>
            </a:xfrm>
            <a:custGeom>
              <a:avLst/>
              <a:gdLst/>
              <a:ahLst/>
              <a:cxnLst/>
              <a:rect l="l" t="t" r="r" b="b"/>
              <a:pathLst>
                <a:path w="10309" h="2401" extrusionOk="0">
                  <a:moveTo>
                    <a:pt x="455" y="0"/>
                  </a:moveTo>
                  <a:cubicBezTo>
                    <a:pt x="180" y="0"/>
                    <a:pt x="0" y="440"/>
                    <a:pt x="281" y="664"/>
                  </a:cubicBezTo>
                  <a:cubicBezTo>
                    <a:pt x="1752" y="1793"/>
                    <a:pt x="3722" y="2400"/>
                    <a:pt x="5665" y="2400"/>
                  </a:cubicBezTo>
                  <a:cubicBezTo>
                    <a:pt x="7220" y="2400"/>
                    <a:pt x="8756" y="2011"/>
                    <a:pt x="10004" y="1189"/>
                  </a:cubicBezTo>
                  <a:cubicBezTo>
                    <a:pt x="10308" y="981"/>
                    <a:pt x="10123" y="535"/>
                    <a:pt x="9842" y="535"/>
                  </a:cubicBezTo>
                  <a:cubicBezTo>
                    <a:pt x="9785" y="535"/>
                    <a:pt x="9724" y="554"/>
                    <a:pt x="9662" y="596"/>
                  </a:cubicBezTo>
                  <a:cubicBezTo>
                    <a:pt x="8511" y="1347"/>
                    <a:pt x="7105" y="1698"/>
                    <a:pt x="5684" y="1698"/>
                  </a:cubicBezTo>
                  <a:cubicBezTo>
                    <a:pt x="3864" y="1698"/>
                    <a:pt x="2017" y="1122"/>
                    <a:pt x="646" y="71"/>
                  </a:cubicBezTo>
                  <a:cubicBezTo>
                    <a:pt x="580" y="22"/>
                    <a:pt x="515" y="0"/>
                    <a:pt x="45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520;p24">
              <a:extLst>
                <a:ext uri="{FF2B5EF4-FFF2-40B4-BE49-F238E27FC236}">
                  <a16:creationId xmlns:a16="http://schemas.microsoft.com/office/drawing/2014/main" id="{A190CE29-6648-4FDC-AE0E-0F683A2858D0}"/>
                </a:ext>
              </a:extLst>
            </p:cNvPr>
            <p:cNvSpPr/>
            <p:nvPr/>
          </p:nvSpPr>
          <p:spPr>
            <a:xfrm>
              <a:off x="2772163" y="4791897"/>
              <a:ext cx="103330" cy="197875"/>
            </a:xfrm>
            <a:custGeom>
              <a:avLst/>
              <a:gdLst/>
              <a:ahLst/>
              <a:cxnLst/>
              <a:rect l="l" t="t" r="r" b="b"/>
              <a:pathLst>
                <a:path w="3011" h="5766" extrusionOk="0">
                  <a:moveTo>
                    <a:pt x="2475" y="0"/>
                  </a:moveTo>
                  <a:cubicBezTo>
                    <a:pt x="2402" y="0"/>
                    <a:pt x="2327" y="25"/>
                    <a:pt x="2260" y="82"/>
                  </a:cubicBezTo>
                  <a:cubicBezTo>
                    <a:pt x="663" y="1429"/>
                    <a:pt x="1" y="3392"/>
                    <a:pt x="69" y="5423"/>
                  </a:cubicBezTo>
                  <a:cubicBezTo>
                    <a:pt x="81" y="5651"/>
                    <a:pt x="258" y="5765"/>
                    <a:pt x="429" y="5765"/>
                  </a:cubicBezTo>
                  <a:cubicBezTo>
                    <a:pt x="600" y="5765"/>
                    <a:pt x="765" y="5651"/>
                    <a:pt x="754" y="5423"/>
                  </a:cubicBezTo>
                  <a:cubicBezTo>
                    <a:pt x="686" y="3551"/>
                    <a:pt x="1279" y="1817"/>
                    <a:pt x="2740" y="584"/>
                  </a:cubicBezTo>
                  <a:cubicBezTo>
                    <a:pt x="3011" y="349"/>
                    <a:pt x="2753" y="0"/>
                    <a:pt x="247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521;p24">
              <a:extLst>
                <a:ext uri="{FF2B5EF4-FFF2-40B4-BE49-F238E27FC236}">
                  <a16:creationId xmlns:a16="http://schemas.microsoft.com/office/drawing/2014/main" id="{89E11514-51E5-429F-8B3E-15280CCECE9F}"/>
                </a:ext>
              </a:extLst>
            </p:cNvPr>
            <p:cNvSpPr/>
            <p:nvPr/>
          </p:nvSpPr>
          <p:spPr>
            <a:xfrm>
              <a:off x="1948662" y="3949898"/>
              <a:ext cx="168671" cy="171485"/>
            </a:xfrm>
            <a:custGeom>
              <a:avLst/>
              <a:gdLst/>
              <a:ahLst/>
              <a:cxnLst/>
              <a:rect l="l" t="t" r="r" b="b"/>
              <a:pathLst>
                <a:path w="4915" h="4997" extrusionOk="0">
                  <a:moveTo>
                    <a:pt x="2355" y="0"/>
                  </a:moveTo>
                  <a:cubicBezTo>
                    <a:pt x="1847" y="0"/>
                    <a:pt x="1347" y="292"/>
                    <a:pt x="989" y="978"/>
                  </a:cubicBezTo>
                  <a:cubicBezTo>
                    <a:pt x="0" y="2910"/>
                    <a:pt x="2837" y="4997"/>
                    <a:pt x="4668" y="4997"/>
                  </a:cubicBezTo>
                  <a:cubicBezTo>
                    <a:pt x="4697" y="4997"/>
                    <a:pt x="4726" y="4996"/>
                    <a:pt x="4755" y="4995"/>
                  </a:cubicBezTo>
                  <a:lnTo>
                    <a:pt x="4778" y="4904"/>
                  </a:lnTo>
                  <a:cubicBezTo>
                    <a:pt x="4915" y="3694"/>
                    <a:pt x="4641" y="2279"/>
                    <a:pt x="4070" y="1252"/>
                  </a:cubicBezTo>
                  <a:cubicBezTo>
                    <a:pt x="3684" y="491"/>
                    <a:pt x="3013" y="0"/>
                    <a:pt x="235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522;p24">
              <a:extLst>
                <a:ext uri="{FF2B5EF4-FFF2-40B4-BE49-F238E27FC236}">
                  <a16:creationId xmlns:a16="http://schemas.microsoft.com/office/drawing/2014/main" id="{4DDD7FAC-BBA3-4291-BA13-F372F70BE317}"/>
                </a:ext>
              </a:extLst>
            </p:cNvPr>
            <p:cNvSpPr/>
            <p:nvPr/>
          </p:nvSpPr>
          <p:spPr>
            <a:xfrm>
              <a:off x="2124715" y="3881810"/>
              <a:ext cx="206488" cy="183118"/>
            </a:xfrm>
            <a:custGeom>
              <a:avLst/>
              <a:gdLst/>
              <a:ahLst/>
              <a:cxnLst/>
              <a:rect l="l" t="t" r="r" b="b"/>
              <a:pathLst>
                <a:path w="6017" h="5336" extrusionOk="0">
                  <a:moveTo>
                    <a:pt x="2142" y="0"/>
                  </a:moveTo>
                  <a:cubicBezTo>
                    <a:pt x="0" y="0"/>
                    <a:pt x="351" y="3871"/>
                    <a:pt x="721" y="5267"/>
                  </a:cubicBezTo>
                  <a:lnTo>
                    <a:pt x="789" y="5336"/>
                  </a:lnTo>
                  <a:cubicBezTo>
                    <a:pt x="1862" y="4834"/>
                    <a:pt x="6016" y="1181"/>
                    <a:pt x="2958" y="154"/>
                  </a:cubicBezTo>
                  <a:cubicBezTo>
                    <a:pt x="2652" y="49"/>
                    <a:pt x="2382" y="0"/>
                    <a:pt x="214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523;p24">
              <a:extLst>
                <a:ext uri="{FF2B5EF4-FFF2-40B4-BE49-F238E27FC236}">
                  <a16:creationId xmlns:a16="http://schemas.microsoft.com/office/drawing/2014/main" id="{B8B1ACFA-1F68-4FE4-B1E4-94186C26FBC4}"/>
                </a:ext>
              </a:extLst>
            </p:cNvPr>
            <p:cNvSpPr/>
            <p:nvPr/>
          </p:nvSpPr>
          <p:spPr>
            <a:xfrm>
              <a:off x="2143178" y="4108689"/>
              <a:ext cx="232982" cy="169391"/>
            </a:xfrm>
            <a:custGeom>
              <a:avLst/>
              <a:gdLst/>
              <a:ahLst/>
              <a:cxnLst/>
              <a:rect l="l" t="t" r="r" b="b"/>
              <a:pathLst>
                <a:path w="6789" h="4936" extrusionOk="0">
                  <a:moveTo>
                    <a:pt x="4882" y="0"/>
                  </a:moveTo>
                  <a:cubicBezTo>
                    <a:pt x="4845" y="0"/>
                    <a:pt x="4808" y="1"/>
                    <a:pt x="4771" y="3"/>
                  </a:cubicBezTo>
                  <a:cubicBezTo>
                    <a:pt x="3401" y="49"/>
                    <a:pt x="2374" y="1829"/>
                    <a:pt x="1666" y="2810"/>
                  </a:cubicBezTo>
                  <a:cubicBezTo>
                    <a:pt x="1233" y="3427"/>
                    <a:pt x="845" y="4271"/>
                    <a:pt x="69" y="4408"/>
                  </a:cubicBezTo>
                  <a:lnTo>
                    <a:pt x="0" y="4591"/>
                  </a:lnTo>
                  <a:cubicBezTo>
                    <a:pt x="550" y="4802"/>
                    <a:pt x="1042" y="4936"/>
                    <a:pt x="1620" y="4936"/>
                  </a:cubicBezTo>
                  <a:cubicBezTo>
                    <a:pt x="1665" y="4936"/>
                    <a:pt x="1711" y="4935"/>
                    <a:pt x="1758" y="4933"/>
                  </a:cubicBezTo>
                  <a:cubicBezTo>
                    <a:pt x="3036" y="4842"/>
                    <a:pt x="4519" y="4248"/>
                    <a:pt x="5432" y="3313"/>
                  </a:cubicBezTo>
                  <a:cubicBezTo>
                    <a:pt x="6440" y="2327"/>
                    <a:pt x="6789" y="0"/>
                    <a:pt x="488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524;p24">
              <a:extLst>
                <a:ext uri="{FF2B5EF4-FFF2-40B4-BE49-F238E27FC236}">
                  <a16:creationId xmlns:a16="http://schemas.microsoft.com/office/drawing/2014/main" id="{B447B95C-CD24-47EA-9456-7F6DED2844BD}"/>
                </a:ext>
              </a:extLst>
            </p:cNvPr>
            <p:cNvSpPr/>
            <p:nvPr/>
          </p:nvSpPr>
          <p:spPr>
            <a:xfrm>
              <a:off x="1825322" y="3950172"/>
              <a:ext cx="383567" cy="550556"/>
            </a:xfrm>
            <a:custGeom>
              <a:avLst/>
              <a:gdLst/>
              <a:ahLst/>
              <a:cxnLst/>
              <a:rect l="l" t="t" r="r" b="b"/>
              <a:pathLst>
                <a:path w="11177" h="16043" extrusionOk="0">
                  <a:moveTo>
                    <a:pt x="10709" y="0"/>
                  </a:moveTo>
                  <a:cubicBezTo>
                    <a:pt x="10603" y="0"/>
                    <a:pt x="10497" y="50"/>
                    <a:pt x="10426" y="171"/>
                  </a:cubicBezTo>
                  <a:cubicBezTo>
                    <a:pt x="8760" y="2978"/>
                    <a:pt x="8554" y="6174"/>
                    <a:pt x="7573" y="9233"/>
                  </a:cubicBezTo>
                  <a:cubicBezTo>
                    <a:pt x="6546" y="12451"/>
                    <a:pt x="3715" y="14802"/>
                    <a:pt x="429" y="15373"/>
                  </a:cubicBezTo>
                  <a:cubicBezTo>
                    <a:pt x="1" y="15437"/>
                    <a:pt x="155" y="16043"/>
                    <a:pt x="533" y="16043"/>
                  </a:cubicBezTo>
                  <a:cubicBezTo>
                    <a:pt x="558" y="16043"/>
                    <a:pt x="584" y="16040"/>
                    <a:pt x="611" y="16034"/>
                  </a:cubicBezTo>
                  <a:cubicBezTo>
                    <a:pt x="3556" y="15532"/>
                    <a:pt x="6044" y="13683"/>
                    <a:pt x="7527" y="11104"/>
                  </a:cubicBezTo>
                  <a:cubicBezTo>
                    <a:pt x="9399" y="7840"/>
                    <a:pt x="9057" y="3800"/>
                    <a:pt x="11020" y="513"/>
                  </a:cubicBezTo>
                  <a:cubicBezTo>
                    <a:pt x="11177" y="246"/>
                    <a:pt x="10944" y="0"/>
                    <a:pt x="10709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525;p24">
              <a:extLst>
                <a:ext uri="{FF2B5EF4-FFF2-40B4-BE49-F238E27FC236}">
                  <a16:creationId xmlns:a16="http://schemas.microsoft.com/office/drawing/2014/main" id="{D7497647-E305-4EB3-B409-13C9B40AECF3}"/>
                </a:ext>
              </a:extLst>
            </p:cNvPr>
            <p:cNvSpPr/>
            <p:nvPr/>
          </p:nvSpPr>
          <p:spPr>
            <a:xfrm>
              <a:off x="2089744" y="4173138"/>
              <a:ext cx="205939" cy="101786"/>
            </a:xfrm>
            <a:custGeom>
              <a:avLst/>
              <a:gdLst/>
              <a:ahLst/>
              <a:cxnLst/>
              <a:rect l="l" t="t" r="r" b="b"/>
              <a:pathLst>
                <a:path w="6001" h="2966" extrusionOk="0">
                  <a:moveTo>
                    <a:pt x="5521" y="0"/>
                  </a:moveTo>
                  <a:cubicBezTo>
                    <a:pt x="5415" y="0"/>
                    <a:pt x="5308" y="46"/>
                    <a:pt x="5232" y="156"/>
                  </a:cubicBezTo>
                  <a:cubicBezTo>
                    <a:pt x="4624" y="1077"/>
                    <a:pt x="2933" y="2279"/>
                    <a:pt x="1571" y="2279"/>
                  </a:cubicBezTo>
                  <a:cubicBezTo>
                    <a:pt x="1244" y="2279"/>
                    <a:pt x="936" y="2210"/>
                    <a:pt x="667" y="2051"/>
                  </a:cubicBezTo>
                  <a:cubicBezTo>
                    <a:pt x="603" y="2010"/>
                    <a:pt x="541" y="1992"/>
                    <a:pt x="482" y="1992"/>
                  </a:cubicBezTo>
                  <a:cubicBezTo>
                    <a:pt x="186" y="1992"/>
                    <a:pt x="0" y="2454"/>
                    <a:pt x="324" y="2644"/>
                  </a:cubicBezTo>
                  <a:cubicBezTo>
                    <a:pt x="695" y="2869"/>
                    <a:pt x="1114" y="2966"/>
                    <a:pt x="1554" y="2966"/>
                  </a:cubicBezTo>
                  <a:cubicBezTo>
                    <a:pt x="3174" y="2966"/>
                    <a:pt x="5071" y="1648"/>
                    <a:pt x="5825" y="499"/>
                  </a:cubicBezTo>
                  <a:cubicBezTo>
                    <a:pt x="6001" y="244"/>
                    <a:pt x="5765" y="0"/>
                    <a:pt x="552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526;p24">
              <a:extLst>
                <a:ext uri="{FF2B5EF4-FFF2-40B4-BE49-F238E27FC236}">
                  <a16:creationId xmlns:a16="http://schemas.microsoft.com/office/drawing/2014/main" id="{5AC4B927-637B-4116-95BE-F79741EF02B4}"/>
                </a:ext>
              </a:extLst>
            </p:cNvPr>
            <p:cNvSpPr/>
            <p:nvPr/>
          </p:nvSpPr>
          <p:spPr>
            <a:xfrm>
              <a:off x="2024745" y="4029722"/>
              <a:ext cx="121964" cy="108512"/>
            </a:xfrm>
            <a:custGeom>
              <a:avLst/>
              <a:gdLst/>
              <a:ahLst/>
              <a:cxnLst/>
              <a:rect l="l" t="t" r="r" b="b"/>
              <a:pathLst>
                <a:path w="3554" h="3162" extrusionOk="0">
                  <a:moveTo>
                    <a:pt x="465" y="0"/>
                  </a:moveTo>
                  <a:cubicBezTo>
                    <a:pt x="237" y="0"/>
                    <a:pt x="0" y="257"/>
                    <a:pt x="141" y="524"/>
                  </a:cubicBezTo>
                  <a:cubicBezTo>
                    <a:pt x="735" y="1688"/>
                    <a:pt x="1648" y="2806"/>
                    <a:pt x="2972" y="3148"/>
                  </a:cubicBezTo>
                  <a:cubicBezTo>
                    <a:pt x="3006" y="3157"/>
                    <a:pt x="3039" y="3162"/>
                    <a:pt x="3069" y="3162"/>
                  </a:cubicBezTo>
                  <a:cubicBezTo>
                    <a:pt x="3430" y="3162"/>
                    <a:pt x="3554" y="2592"/>
                    <a:pt x="3154" y="2486"/>
                  </a:cubicBezTo>
                  <a:cubicBezTo>
                    <a:pt x="2013" y="2190"/>
                    <a:pt x="1260" y="1163"/>
                    <a:pt x="735" y="181"/>
                  </a:cubicBezTo>
                  <a:cubicBezTo>
                    <a:pt x="671" y="53"/>
                    <a:pt x="569" y="0"/>
                    <a:pt x="46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527;p24">
              <a:extLst>
                <a:ext uri="{FF2B5EF4-FFF2-40B4-BE49-F238E27FC236}">
                  <a16:creationId xmlns:a16="http://schemas.microsoft.com/office/drawing/2014/main" id="{8AD12A90-C9AC-4BCC-A619-E4F1566A3BF6}"/>
                </a:ext>
              </a:extLst>
            </p:cNvPr>
            <p:cNvSpPr/>
            <p:nvPr/>
          </p:nvSpPr>
          <p:spPr>
            <a:xfrm>
              <a:off x="977558" y="3115518"/>
              <a:ext cx="806084" cy="1268203"/>
            </a:xfrm>
            <a:custGeom>
              <a:avLst/>
              <a:gdLst/>
              <a:ahLst/>
              <a:cxnLst/>
              <a:rect l="l" t="t" r="r" b="b"/>
              <a:pathLst>
                <a:path w="23489" h="36955" extrusionOk="0">
                  <a:moveTo>
                    <a:pt x="17622" y="1"/>
                  </a:moveTo>
                  <a:lnTo>
                    <a:pt x="17622" y="1"/>
                  </a:lnTo>
                  <a:cubicBezTo>
                    <a:pt x="15180" y="2329"/>
                    <a:pt x="13103" y="5022"/>
                    <a:pt x="10660" y="7350"/>
                  </a:cubicBezTo>
                  <a:cubicBezTo>
                    <a:pt x="7602" y="10158"/>
                    <a:pt x="4406" y="13353"/>
                    <a:pt x="2580" y="17256"/>
                  </a:cubicBezTo>
                  <a:cubicBezTo>
                    <a:pt x="1" y="22894"/>
                    <a:pt x="868" y="31088"/>
                    <a:pt x="1850" y="36955"/>
                  </a:cubicBezTo>
                  <a:cubicBezTo>
                    <a:pt x="17508" y="32686"/>
                    <a:pt x="23488" y="13467"/>
                    <a:pt x="17622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528;p24">
              <a:extLst>
                <a:ext uri="{FF2B5EF4-FFF2-40B4-BE49-F238E27FC236}">
                  <a16:creationId xmlns:a16="http://schemas.microsoft.com/office/drawing/2014/main" id="{E73EA873-8360-4C53-8FD3-9626414593ED}"/>
                </a:ext>
              </a:extLst>
            </p:cNvPr>
            <p:cNvSpPr/>
            <p:nvPr/>
          </p:nvSpPr>
          <p:spPr>
            <a:xfrm>
              <a:off x="1045131" y="3326953"/>
              <a:ext cx="501688" cy="1055366"/>
            </a:xfrm>
            <a:custGeom>
              <a:avLst/>
              <a:gdLst/>
              <a:ahLst/>
              <a:cxnLst/>
              <a:rect l="l" t="t" r="r" b="b"/>
              <a:pathLst>
                <a:path w="14619" h="30753" extrusionOk="0">
                  <a:moveTo>
                    <a:pt x="14189" y="0"/>
                  </a:moveTo>
                  <a:cubicBezTo>
                    <a:pt x="14051" y="0"/>
                    <a:pt x="13912" y="70"/>
                    <a:pt x="13850" y="231"/>
                  </a:cubicBezTo>
                  <a:cubicBezTo>
                    <a:pt x="11955" y="5686"/>
                    <a:pt x="9079" y="10685"/>
                    <a:pt x="6934" y="16003"/>
                  </a:cubicBezTo>
                  <a:cubicBezTo>
                    <a:pt x="4994" y="20887"/>
                    <a:pt x="3350" y="26000"/>
                    <a:pt x="178" y="30269"/>
                  </a:cubicBezTo>
                  <a:cubicBezTo>
                    <a:pt x="0" y="30511"/>
                    <a:pt x="245" y="30753"/>
                    <a:pt x="500" y="30753"/>
                  </a:cubicBezTo>
                  <a:cubicBezTo>
                    <a:pt x="606" y="30753"/>
                    <a:pt x="714" y="30711"/>
                    <a:pt x="794" y="30611"/>
                  </a:cubicBezTo>
                  <a:cubicBezTo>
                    <a:pt x="3807" y="26548"/>
                    <a:pt x="5473" y="21663"/>
                    <a:pt x="7299" y="17007"/>
                  </a:cubicBezTo>
                  <a:cubicBezTo>
                    <a:pt x="9490" y="11369"/>
                    <a:pt x="12526" y="6119"/>
                    <a:pt x="14535" y="436"/>
                  </a:cubicBezTo>
                  <a:cubicBezTo>
                    <a:pt x="14618" y="171"/>
                    <a:pt x="14405" y="0"/>
                    <a:pt x="1418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529;p24">
              <a:extLst>
                <a:ext uri="{FF2B5EF4-FFF2-40B4-BE49-F238E27FC236}">
                  <a16:creationId xmlns:a16="http://schemas.microsoft.com/office/drawing/2014/main" id="{F84A27B6-C75A-4452-AC8D-1E87E303F974}"/>
                </a:ext>
              </a:extLst>
            </p:cNvPr>
            <p:cNvSpPr/>
            <p:nvPr/>
          </p:nvSpPr>
          <p:spPr>
            <a:xfrm>
              <a:off x="1121695" y="4254473"/>
              <a:ext cx="14928" cy="13350"/>
            </a:xfrm>
            <a:custGeom>
              <a:avLst/>
              <a:gdLst/>
              <a:ahLst/>
              <a:cxnLst/>
              <a:rect l="l" t="t" r="r" b="b"/>
              <a:pathLst>
                <a:path w="435" h="389" extrusionOk="0">
                  <a:moveTo>
                    <a:pt x="343" y="0"/>
                  </a:moveTo>
                  <a:cubicBezTo>
                    <a:pt x="229" y="46"/>
                    <a:pt x="115" y="92"/>
                    <a:pt x="1" y="137"/>
                  </a:cubicBezTo>
                  <a:cubicBezTo>
                    <a:pt x="138" y="206"/>
                    <a:pt x="275" y="297"/>
                    <a:pt x="435" y="388"/>
                  </a:cubicBezTo>
                  <a:cubicBezTo>
                    <a:pt x="389" y="251"/>
                    <a:pt x="366" y="137"/>
                    <a:pt x="34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530;p24">
              <a:extLst>
                <a:ext uri="{FF2B5EF4-FFF2-40B4-BE49-F238E27FC236}">
                  <a16:creationId xmlns:a16="http://schemas.microsoft.com/office/drawing/2014/main" id="{7A8F242C-EE85-447A-98C1-A0260A8CC3DA}"/>
                </a:ext>
              </a:extLst>
            </p:cNvPr>
            <p:cNvSpPr/>
            <p:nvPr/>
          </p:nvSpPr>
          <p:spPr>
            <a:xfrm>
              <a:off x="1065001" y="4065791"/>
              <a:ext cx="243826" cy="216749"/>
            </a:xfrm>
            <a:custGeom>
              <a:avLst/>
              <a:gdLst/>
              <a:ahLst/>
              <a:cxnLst/>
              <a:rect l="l" t="t" r="r" b="b"/>
              <a:pathLst>
                <a:path w="7105" h="6316" extrusionOk="0">
                  <a:moveTo>
                    <a:pt x="434" y="1"/>
                  </a:moveTo>
                  <a:cubicBezTo>
                    <a:pt x="226" y="1"/>
                    <a:pt x="0" y="171"/>
                    <a:pt x="55" y="431"/>
                  </a:cubicBezTo>
                  <a:cubicBezTo>
                    <a:pt x="443" y="2326"/>
                    <a:pt x="1014" y="4175"/>
                    <a:pt x="1402" y="6069"/>
                  </a:cubicBezTo>
                  <a:cubicBezTo>
                    <a:pt x="1439" y="6200"/>
                    <a:pt x="1599" y="6315"/>
                    <a:pt x="1743" y="6315"/>
                  </a:cubicBezTo>
                  <a:cubicBezTo>
                    <a:pt x="1775" y="6315"/>
                    <a:pt x="1806" y="6310"/>
                    <a:pt x="1835" y="6297"/>
                  </a:cubicBezTo>
                  <a:cubicBezTo>
                    <a:pt x="3547" y="5590"/>
                    <a:pt x="5602" y="5635"/>
                    <a:pt x="6880" y="4129"/>
                  </a:cubicBezTo>
                  <a:cubicBezTo>
                    <a:pt x="7105" y="3870"/>
                    <a:pt x="6871" y="3532"/>
                    <a:pt x="6626" y="3532"/>
                  </a:cubicBezTo>
                  <a:cubicBezTo>
                    <a:pt x="6547" y="3532"/>
                    <a:pt x="6467" y="3566"/>
                    <a:pt x="6401" y="3650"/>
                  </a:cubicBezTo>
                  <a:cubicBezTo>
                    <a:pt x="5282" y="4928"/>
                    <a:pt x="3502" y="4973"/>
                    <a:pt x="1995" y="5498"/>
                  </a:cubicBezTo>
                  <a:cubicBezTo>
                    <a:pt x="2018" y="5635"/>
                    <a:pt x="2041" y="5749"/>
                    <a:pt x="2087" y="5886"/>
                  </a:cubicBezTo>
                  <a:cubicBezTo>
                    <a:pt x="1927" y="5795"/>
                    <a:pt x="1790" y="5704"/>
                    <a:pt x="1653" y="5635"/>
                  </a:cubicBezTo>
                  <a:cubicBezTo>
                    <a:pt x="1767" y="5590"/>
                    <a:pt x="1881" y="5544"/>
                    <a:pt x="1995" y="5498"/>
                  </a:cubicBezTo>
                  <a:cubicBezTo>
                    <a:pt x="1607" y="3741"/>
                    <a:pt x="1082" y="2006"/>
                    <a:pt x="740" y="249"/>
                  </a:cubicBezTo>
                  <a:cubicBezTo>
                    <a:pt x="703" y="76"/>
                    <a:pt x="572" y="1"/>
                    <a:pt x="434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531;p24">
              <a:extLst>
                <a:ext uri="{FF2B5EF4-FFF2-40B4-BE49-F238E27FC236}">
                  <a16:creationId xmlns:a16="http://schemas.microsoft.com/office/drawing/2014/main" id="{9D6FEFC2-7093-43B3-8548-0300F9894ED4}"/>
                </a:ext>
              </a:extLst>
            </p:cNvPr>
            <p:cNvSpPr/>
            <p:nvPr/>
          </p:nvSpPr>
          <p:spPr>
            <a:xfrm>
              <a:off x="1176535" y="4133054"/>
              <a:ext cx="14928" cy="15683"/>
            </a:xfrm>
            <a:custGeom>
              <a:avLst/>
              <a:gdLst/>
              <a:ahLst/>
              <a:cxnLst/>
              <a:rect l="l" t="t" r="r" b="b"/>
              <a:pathLst>
                <a:path w="435" h="457" extrusionOk="0">
                  <a:moveTo>
                    <a:pt x="411" y="0"/>
                  </a:moveTo>
                  <a:cubicBezTo>
                    <a:pt x="275" y="46"/>
                    <a:pt x="138" y="92"/>
                    <a:pt x="1" y="115"/>
                  </a:cubicBezTo>
                  <a:cubicBezTo>
                    <a:pt x="138" y="229"/>
                    <a:pt x="275" y="343"/>
                    <a:pt x="434" y="457"/>
                  </a:cubicBezTo>
                  <a:cubicBezTo>
                    <a:pt x="411" y="320"/>
                    <a:pt x="411" y="160"/>
                    <a:pt x="411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532;p24">
              <a:extLst>
                <a:ext uri="{FF2B5EF4-FFF2-40B4-BE49-F238E27FC236}">
                  <a16:creationId xmlns:a16="http://schemas.microsoft.com/office/drawing/2014/main" id="{64979C18-330F-49F0-869B-E5BBFFD3A9ED}"/>
                </a:ext>
              </a:extLst>
            </p:cNvPr>
            <p:cNvSpPr/>
            <p:nvPr/>
          </p:nvSpPr>
          <p:spPr>
            <a:xfrm>
              <a:off x="1118881" y="3855866"/>
              <a:ext cx="283154" cy="304911"/>
            </a:xfrm>
            <a:custGeom>
              <a:avLst/>
              <a:gdLst/>
              <a:ahLst/>
              <a:cxnLst/>
              <a:rect l="l" t="t" r="r" b="b"/>
              <a:pathLst>
                <a:path w="8251" h="8885" extrusionOk="0">
                  <a:moveTo>
                    <a:pt x="414" y="0"/>
                  </a:moveTo>
                  <a:cubicBezTo>
                    <a:pt x="207" y="0"/>
                    <a:pt x="1" y="170"/>
                    <a:pt x="83" y="431"/>
                  </a:cubicBezTo>
                  <a:cubicBezTo>
                    <a:pt x="927" y="3056"/>
                    <a:pt x="1270" y="5795"/>
                    <a:pt x="1407" y="8534"/>
                  </a:cubicBezTo>
                  <a:cubicBezTo>
                    <a:pt x="1427" y="8736"/>
                    <a:pt x="1590" y="8884"/>
                    <a:pt x="1785" y="8884"/>
                  </a:cubicBezTo>
                  <a:cubicBezTo>
                    <a:pt x="1811" y="8884"/>
                    <a:pt x="1837" y="8882"/>
                    <a:pt x="1863" y="8876"/>
                  </a:cubicBezTo>
                  <a:cubicBezTo>
                    <a:pt x="4077" y="8329"/>
                    <a:pt x="6337" y="7164"/>
                    <a:pt x="8003" y="5612"/>
                  </a:cubicBezTo>
                  <a:cubicBezTo>
                    <a:pt x="8251" y="5365"/>
                    <a:pt x="8019" y="5008"/>
                    <a:pt x="7743" y="5008"/>
                  </a:cubicBezTo>
                  <a:cubicBezTo>
                    <a:pt x="7662" y="5008"/>
                    <a:pt x="7578" y="5038"/>
                    <a:pt x="7501" y="5110"/>
                  </a:cubicBezTo>
                  <a:cubicBezTo>
                    <a:pt x="6040" y="6503"/>
                    <a:pt x="4054" y="7552"/>
                    <a:pt x="2091" y="8077"/>
                  </a:cubicBezTo>
                  <a:cubicBezTo>
                    <a:pt x="2091" y="8237"/>
                    <a:pt x="2091" y="8397"/>
                    <a:pt x="2114" y="8534"/>
                  </a:cubicBezTo>
                  <a:cubicBezTo>
                    <a:pt x="1955" y="8420"/>
                    <a:pt x="1818" y="8306"/>
                    <a:pt x="1681" y="8192"/>
                  </a:cubicBezTo>
                  <a:cubicBezTo>
                    <a:pt x="1818" y="8169"/>
                    <a:pt x="1955" y="8123"/>
                    <a:pt x="2091" y="8077"/>
                  </a:cubicBezTo>
                  <a:cubicBezTo>
                    <a:pt x="1932" y="5430"/>
                    <a:pt x="1566" y="2782"/>
                    <a:pt x="745" y="248"/>
                  </a:cubicBezTo>
                  <a:cubicBezTo>
                    <a:pt x="690" y="75"/>
                    <a:pt x="552" y="0"/>
                    <a:pt x="41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533;p24">
              <a:extLst>
                <a:ext uri="{FF2B5EF4-FFF2-40B4-BE49-F238E27FC236}">
                  <a16:creationId xmlns:a16="http://schemas.microsoft.com/office/drawing/2014/main" id="{E51FD168-CEC4-4E11-BEAE-7952E7DD79BD}"/>
                </a:ext>
              </a:extLst>
            </p:cNvPr>
            <p:cNvSpPr/>
            <p:nvPr/>
          </p:nvSpPr>
          <p:spPr>
            <a:xfrm>
              <a:off x="1202686" y="3704694"/>
              <a:ext cx="309029" cy="225500"/>
            </a:xfrm>
            <a:custGeom>
              <a:avLst/>
              <a:gdLst/>
              <a:ahLst/>
              <a:cxnLst/>
              <a:rect l="l" t="t" r="r" b="b"/>
              <a:pathLst>
                <a:path w="9005" h="6571" extrusionOk="0">
                  <a:moveTo>
                    <a:pt x="429" y="0"/>
                  </a:moveTo>
                  <a:cubicBezTo>
                    <a:pt x="215" y="0"/>
                    <a:pt x="1" y="170"/>
                    <a:pt x="83" y="431"/>
                  </a:cubicBezTo>
                  <a:cubicBezTo>
                    <a:pt x="699" y="2371"/>
                    <a:pt x="1293" y="4334"/>
                    <a:pt x="1795" y="6297"/>
                  </a:cubicBezTo>
                  <a:cubicBezTo>
                    <a:pt x="1841" y="6434"/>
                    <a:pt x="1978" y="6571"/>
                    <a:pt x="2137" y="6571"/>
                  </a:cubicBezTo>
                  <a:cubicBezTo>
                    <a:pt x="4443" y="6297"/>
                    <a:pt x="6999" y="4882"/>
                    <a:pt x="8734" y="3398"/>
                  </a:cubicBezTo>
                  <a:cubicBezTo>
                    <a:pt x="9005" y="3163"/>
                    <a:pt x="8761" y="2814"/>
                    <a:pt x="8478" y="2814"/>
                  </a:cubicBezTo>
                  <a:cubicBezTo>
                    <a:pt x="8404" y="2814"/>
                    <a:pt x="8326" y="2839"/>
                    <a:pt x="8255" y="2896"/>
                  </a:cubicBezTo>
                  <a:cubicBezTo>
                    <a:pt x="6862" y="4083"/>
                    <a:pt x="5082" y="4950"/>
                    <a:pt x="3370" y="5566"/>
                  </a:cubicBezTo>
                  <a:cubicBezTo>
                    <a:pt x="3096" y="5658"/>
                    <a:pt x="2822" y="5726"/>
                    <a:pt x="2525" y="5795"/>
                  </a:cubicBezTo>
                  <a:cubicBezTo>
                    <a:pt x="2520" y="5796"/>
                    <a:pt x="2515" y="5797"/>
                    <a:pt x="2510" y="5797"/>
                  </a:cubicBezTo>
                  <a:cubicBezTo>
                    <a:pt x="2284" y="5797"/>
                    <a:pt x="1999" y="4330"/>
                    <a:pt x="1955" y="4151"/>
                  </a:cubicBezTo>
                  <a:cubicBezTo>
                    <a:pt x="1567" y="2850"/>
                    <a:pt x="1156" y="1549"/>
                    <a:pt x="768" y="248"/>
                  </a:cubicBezTo>
                  <a:cubicBezTo>
                    <a:pt x="713" y="75"/>
                    <a:pt x="571" y="0"/>
                    <a:pt x="42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534;p24">
              <a:extLst>
                <a:ext uri="{FF2B5EF4-FFF2-40B4-BE49-F238E27FC236}">
                  <a16:creationId xmlns:a16="http://schemas.microsoft.com/office/drawing/2014/main" id="{0AA32729-6952-42EF-AD27-F7C312CBE22A}"/>
                </a:ext>
              </a:extLst>
            </p:cNvPr>
            <p:cNvSpPr/>
            <p:nvPr/>
          </p:nvSpPr>
          <p:spPr>
            <a:xfrm>
              <a:off x="1356706" y="3727275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343" y="1"/>
                  </a:moveTo>
                  <a:cubicBezTo>
                    <a:pt x="229" y="24"/>
                    <a:pt x="115" y="47"/>
                    <a:pt x="0" y="69"/>
                  </a:cubicBezTo>
                  <a:cubicBezTo>
                    <a:pt x="137" y="161"/>
                    <a:pt x="297" y="252"/>
                    <a:pt x="434" y="321"/>
                  </a:cubicBezTo>
                  <a:cubicBezTo>
                    <a:pt x="411" y="206"/>
                    <a:pt x="366" y="92"/>
                    <a:pt x="34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535;p24">
              <a:extLst>
                <a:ext uri="{FF2B5EF4-FFF2-40B4-BE49-F238E27FC236}">
                  <a16:creationId xmlns:a16="http://schemas.microsoft.com/office/drawing/2014/main" id="{845A1E68-963B-47D0-BEBE-232FE755DE30}"/>
                </a:ext>
              </a:extLst>
            </p:cNvPr>
            <p:cNvSpPr/>
            <p:nvPr/>
          </p:nvSpPr>
          <p:spPr>
            <a:xfrm>
              <a:off x="1295585" y="3544874"/>
              <a:ext cx="244855" cy="208685"/>
            </a:xfrm>
            <a:custGeom>
              <a:avLst/>
              <a:gdLst/>
              <a:ahLst/>
              <a:cxnLst/>
              <a:rect l="l" t="t" r="r" b="b"/>
              <a:pathLst>
                <a:path w="7135" h="6081" extrusionOk="0">
                  <a:moveTo>
                    <a:pt x="417" y="1"/>
                  </a:moveTo>
                  <a:cubicBezTo>
                    <a:pt x="213" y="1"/>
                    <a:pt x="1" y="171"/>
                    <a:pt x="70" y="431"/>
                  </a:cubicBezTo>
                  <a:cubicBezTo>
                    <a:pt x="572" y="2235"/>
                    <a:pt x="1142" y="3992"/>
                    <a:pt x="1530" y="5818"/>
                  </a:cubicBezTo>
                  <a:cubicBezTo>
                    <a:pt x="1568" y="5989"/>
                    <a:pt x="1717" y="6081"/>
                    <a:pt x="1870" y="6081"/>
                  </a:cubicBezTo>
                  <a:cubicBezTo>
                    <a:pt x="1902" y="6081"/>
                    <a:pt x="1933" y="6077"/>
                    <a:pt x="1964" y="6069"/>
                  </a:cubicBezTo>
                  <a:cubicBezTo>
                    <a:pt x="3585" y="5681"/>
                    <a:pt x="5160" y="5202"/>
                    <a:pt x="6735" y="4723"/>
                  </a:cubicBezTo>
                  <a:cubicBezTo>
                    <a:pt x="7134" y="4596"/>
                    <a:pt x="7011" y="4025"/>
                    <a:pt x="6649" y="4025"/>
                  </a:cubicBezTo>
                  <a:cubicBezTo>
                    <a:pt x="6619" y="4025"/>
                    <a:pt x="6586" y="4029"/>
                    <a:pt x="6552" y="4038"/>
                  </a:cubicBezTo>
                  <a:cubicBezTo>
                    <a:pt x="5091" y="4494"/>
                    <a:pt x="3630" y="4951"/>
                    <a:pt x="2124" y="5316"/>
                  </a:cubicBezTo>
                  <a:cubicBezTo>
                    <a:pt x="2147" y="5407"/>
                    <a:pt x="2192" y="5521"/>
                    <a:pt x="2215" y="5636"/>
                  </a:cubicBezTo>
                  <a:cubicBezTo>
                    <a:pt x="2078" y="5567"/>
                    <a:pt x="1918" y="5476"/>
                    <a:pt x="1781" y="5384"/>
                  </a:cubicBezTo>
                  <a:cubicBezTo>
                    <a:pt x="1896" y="5362"/>
                    <a:pt x="2010" y="5339"/>
                    <a:pt x="2124" y="5316"/>
                  </a:cubicBezTo>
                  <a:cubicBezTo>
                    <a:pt x="1736" y="3604"/>
                    <a:pt x="1211" y="1938"/>
                    <a:pt x="731" y="249"/>
                  </a:cubicBezTo>
                  <a:cubicBezTo>
                    <a:pt x="686" y="76"/>
                    <a:pt x="553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536;p24">
              <a:extLst>
                <a:ext uri="{FF2B5EF4-FFF2-40B4-BE49-F238E27FC236}">
                  <a16:creationId xmlns:a16="http://schemas.microsoft.com/office/drawing/2014/main" id="{EBEAF240-B990-4B93-973F-2B494D87A830}"/>
                </a:ext>
              </a:extLst>
            </p:cNvPr>
            <p:cNvSpPr/>
            <p:nvPr/>
          </p:nvSpPr>
          <p:spPr>
            <a:xfrm>
              <a:off x="1448336" y="3522052"/>
              <a:ext cx="11805" cy="13350"/>
            </a:xfrm>
            <a:custGeom>
              <a:avLst/>
              <a:gdLst/>
              <a:ahLst/>
              <a:cxnLst/>
              <a:rect l="l" t="t" r="r" b="b"/>
              <a:pathLst>
                <a:path w="344" h="389" extrusionOk="0">
                  <a:moveTo>
                    <a:pt x="275" y="1"/>
                  </a:moveTo>
                  <a:cubicBezTo>
                    <a:pt x="184" y="24"/>
                    <a:pt x="92" y="46"/>
                    <a:pt x="1" y="46"/>
                  </a:cubicBezTo>
                  <a:cubicBezTo>
                    <a:pt x="115" y="161"/>
                    <a:pt x="229" y="275"/>
                    <a:pt x="343" y="389"/>
                  </a:cubicBezTo>
                  <a:cubicBezTo>
                    <a:pt x="321" y="252"/>
                    <a:pt x="298" y="138"/>
                    <a:pt x="27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537;p24">
              <a:extLst>
                <a:ext uri="{FF2B5EF4-FFF2-40B4-BE49-F238E27FC236}">
                  <a16:creationId xmlns:a16="http://schemas.microsoft.com/office/drawing/2014/main" id="{6767341A-31C2-41C1-ADC7-FDCC5EE583C7}"/>
                </a:ext>
              </a:extLst>
            </p:cNvPr>
            <p:cNvSpPr/>
            <p:nvPr/>
          </p:nvSpPr>
          <p:spPr>
            <a:xfrm>
              <a:off x="1399604" y="3390339"/>
              <a:ext cx="215891" cy="157655"/>
            </a:xfrm>
            <a:custGeom>
              <a:avLst/>
              <a:gdLst/>
              <a:ahLst/>
              <a:cxnLst/>
              <a:rect l="l" t="t" r="r" b="b"/>
              <a:pathLst>
                <a:path w="6291" h="4594" extrusionOk="0">
                  <a:moveTo>
                    <a:pt x="417" y="1"/>
                  </a:moveTo>
                  <a:cubicBezTo>
                    <a:pt x="205" y="1"/>
                    <a:pt x="0" y="166"/>
                    <a:pt x="97" y="415"/>
                  </a:cubicBezTo>
                  <a:cubicBezTo>
                    <a:pt x="576" y="1648"/>
                    <a:pt x="919" y="2903"/>
                    <a:pt x="1056" y="4227"/>
                  </a:cubicBezTo>
                  <a:cubicBezTo>
                    <a:pt x="1077" y="4400"/>
                    <a:pt x="1202" y="4594"/>
                    <a:pt x="1390" y="4594"/>
                  </a:cubicBezTo>
                  <a:cubicBezTo>
                    <a:pt x="1400" y="4594"/>
                    <a:pt x="1410" y="4593"/>
                    <a:pt x="1421" y="4592"/>
                  </a:cubicBezTo>
                  <a:cubicBezTo>
                    <a:pt x="3087" y="4364"/>
                    <a:pt x="4365" y="3314"/>
                    <a:pt x="5918" y="2743"/>
                  </a:cubicBezTo>
                  <a:cubicBezTo>
                    <a:pt x="6290" y="2598"/>
                    <a:pt x="6175" y="2040"/>
                    <a:pt x="5843" y="2040"/>
                  </a:cubicBezTo>
                  <a:cubicBezTo>
                    <a:pt x="5809" y="2040"/>
                    <a:pt x="5773" y="2046"/>
                    <a:pt x="5735" y="2058"/>
                  </a:cubicBezTo>
                  <a:cubicBezTo>
                    <a:pt x="4365" y="2583"/>
                    <a:pt x="3156" y="3542"/>
                    <a:pt x="1695" y="3839"/>
                  </a:cubicBezTo>
                  <a:cubicBezTo>
                    <a:pt x="1718" y="3976"/>
                    <a:pt x="1741" y="4090"/>
                    <a:pt x="1763" y="4227"/>
                  </a:cubicBezTo>
                  <a:cubicBezTo>
                    <a:pt x="1649" y="4113"/>
                    <a:pt x="1535" y="3999"/>
                    <a:pt x="1421" y="3884"/>
                  </a:cubicBezTo>
                  <a:cubicBezTo>
                    <a:pt x="1512" y="3884"/>
                    <a:pt x="1604" y="3862"/>
                    <a:pt x="1695" y="3839"/>
                  </a:cubicBezTo>
                  <a:cubicBezTo>
                    <a:pt x="1535" y="2583"/>
                    <a:pt x="1216" y="1396"/>
                    <a:pt x="759" y="232"/>
                  </a:cubicBezTo>
                  <a:cubicBezTo>
                    <a:pt x="696" y="71"/>
                    <a:pt x="555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538;p24">
              <a:extLst>
                <a:ext uri="{FF2B5EF4-FFF2-40B4-BE49-F238E27FC236}">
                  <a16:creationId xmlns:a16="http://schemas.microsoft.com/office/drawing/2014/main" id="{FAC96C2B-A0BC-4A5F-887A-21A1B76FEDE9}"/>
                </a:ext>
              </a:extLst>
            </p:cNvPr>
            <p:cNvSpPr/>
            <p:nvPr/>
          </p:nvSpPr>
          <p:spPr>
            <a:xfrm>
              <a:off x="1513369" y="3610593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539;p24">
              <a:extLst>
                <a:ext uri="{FF2B5EF4-FFF2-40B4-BE49-F238E27FC236}">
                  <a16:creationId xmlns:a16="http://schemas.microsoft.com/office/drawing/2014/main" id="{D942663C-0B8F-4FF9-94CE-01D18896FE2A}"/>
                </a:ext>
              </a:extLst>
            </p:cNvPr>
            <p:cNvSpPr/>
            <p:nvPr/>
          </p:nvSpPr>
          <p:spPr>
            <a:xfrm>
              <a:off x="1538421" y="3559665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3" y="0"/>
                  </a:moveTo>
                  <a:cubicBezTo>
                    <a:pt x="1" y="0"/>
                    <a:pt x="1" y="1050"/>
                    <a:pt x="663" y="1050"/>
                  </a:cubicBezTo>
                  <a:cubicBezTo>
                    <a:pt x="1348" y="1050"/>
                    <a:pt x="1348" y="0"/>
                    <a:pt x="66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540;p24">
              <a:extLst>
                <a:ext uri="{FF2B5EF4-FFF2-40B4-BE49-F238E27FC236}">
                  <a16:creationId xmlns:a16="http://schemas.microsoft.com/office/drawing/2014/main" id="{3A7FE64D-5064-48EB-B84A-1CEE824C2AF7}"/>
                </a:ext>
              </a:extLst>
            </p:cNvPr>
            <p:cNvSpPr/>
            <p:nvPr/>
          </p:nvSpPr>
          <p:spPr>
            <a:xfrm>
              <a:off x="1563508" y="3605892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541;p24">
              <a:extLst>
                <a:ext uri="{FF2B5EF4-FFF2-40B4-BE49-F238E27FC236}">
                  <a16:creationId xmlns:a16="http://schemas.microsoft.com/office/drawing/2014/main" id="{A90D0357-99CA-4455-A43D-400DEC45CF4F}"/>
                </a:ext>
              </a:extLst>
            </p:cNvPr>
            <p:cNvSpPr/>
            <p:nvPr/>
          </p:nvSpPr>
          <p:spPr>
            <a:xfrm>
              <a:off x="1173412" y="3623119"/>
              <a:ext cx="45471" cy="35278"/>
            </a:xfrm>
            <a:custGeom>
              <a:avLst/>
              <a:gdLst/>
              <a:ahLst/>
              <a:cxnLst/>
              <a:rect l="l" t="t" r="r" b="b"/>
              <a:pathLst>
                <a:path w="1325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24" y="1027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542;p24">
              <a:extLst>
                <a:ext uri="{FF2B5EF4-FFF2-40B4-BE49-F238E27FC236}">
                  <a16:creationId xmlns:a16="http://schemas.microsoft.com/office/drawing/2014/main" id="{7A564C30-1673-4D04-A156-E97E3E65874C}"/>
                </a:ext>
              </a:extLst>
            </p:cNvPr>
            <p:cNvSpPr/>
            <p:nvPr/>
          </p:nvSpPr>
          <p:spPr>
            <a:xfrm>
              <a:off x="1193763" y="3568279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543;p24">
              <a:extLst>
                <a:ext uri="{FF2B5EF4-FFF2-40B4-BE49-F238E27FC236}">
                  <a16:creationId xmlns:a16="http://schemas.microsoft.com/office/drawing/2014/main" id="{B90912F6-6139-4F98-91B1-5226438BD099}"/>
                </a:ext>
              </a:extLst>
            </p:cNvPr>
            <p:cNvSpPr/>
            <p:nvPr/>
          </p:nvSpPr>
          <p:spPr>
            <a:xfrm>
              <a:off x="1227464" y="3623119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85" y="0"/>
                  </a:moveTo>
                  <a:cubicBezTo>
                    <a:pt x="0" y="0"/>
                    <a:pt x="0" y="1027"/>
                    <a:pt x="685" y="1027"/>
                  </a:cubicBezTo>
                  <a:cubicBezTo>
                    <a:pt x="1347" y="1027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544;p24">
              <a:extLst>
                <a:ext uri="{FF2B5EF4-FFF2-40B4-BE49-F238E27FC236}">
                  <a16:creationId xmlns:a16="http://schemas.microsoft.com/office/drawing/2014/main" id="{1D299005-01C9-4D3E-A276-119899D2D018}"/>
                </a:ext>
              </a:extLst>
            </p:cNvPr>
            <p:cNvSpPr/>
            <p:nvPr/>
          </p:nvSpPr>
          <p:spPr>
            <a:xfrm>
              <a:off x="1508667" y="3249462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85" y="1"/>
                  </a:moveTo>
                  <a:cubicBezTo>
                    <a:pt x="1" y="1"/>
                    <a:pt x="1" y="1028"/>
                    <a:pt x="685" y="1028"/>
                  </a:cubicBezTo>
                  <a:cubicBezTo>
                    <a:pt x="1347" y="1028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545;p24">
              <a:extLst>
                <a:ext uri="{FF2B5EF4-FFF2-40B4-BE49-F238E27FC236}">
                  <a16:creationId xmlns:a16="http://schemas.microsoft.com/office/drawing/2014/main" id="{AFEB8DC6-5452-4888-A84E-5A853776F3A0}"/>
                </a:ext>
              </a:extLst>
            </p:cNvPr>
            <p:cNvSpPr/>
            <p:nvPr/>
          </p:nvSpPr>
          <p:spPr>
            <a:xfrm>
              <a:off x="1542368" y="3269847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546;p24">
              <a:extLst>
                <a:ext uri="{FF2B5EF4-FFF2-40B4-BE49-F238E27FC236}">
                  <a16:creationId xmlns:a16="http://schemas.microsoft.com/office/drawing/2014/main" id="{F3C5FD7B-AEBF-4EBD-B94A-5F5D3186DB7C}"/>
                </a:ext>
              </a:extLst>
            </p:cNvPr>
            <p:cNvSpPr/>
            <p:nvPr/>
          </p:nvSpPr>
          <p:spPr>
            <a:xfrm>
              <a:off x="1513369" y="3845570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547;p24">
              <a:extLst>
                <a:ext uri="{FF2B5EF4-FFF2-40B4-BE49-F238E27FC236}">
                  <a16:creationId xmlns:a16="http://schemas.microsoft.com/office/drawing/2014/main" id="{9B49ECAC-FAAC-40BD-BF11-AEEDB088A69C}"/>
                </a:ext>
              </a:extLst>
            </p:cNvPr>
            <p:cNvSpPr/>
            <p:nvPr/>
          </p:nvSpPr>
          <p:spPr>
            <a:xfrm>
              <a:off x="1534509" y="3799344"/>
              <a:ext cx="45471" cy="35313"/>
            </a:xfrm>
            <a:custGeom>
              <a:avLst/>
              <a:gdLst/>
              <a:ahLst/>
              <a:cxnLst/>
              <a:rect l="l" t="t" r="r" b="b"/>
              <a:pathLst>
                <a:path w="1325" h="1029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25" y="1028"/>
                    <a:pt x="1325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548;p24">
              <a:extLst>
                <a:ext uri="{FF2B5EF4-FFF2-40B4-BE49-F238E27FC236}">
                  <a16:creationId xmlns:a16="http://schemas.microsoft.com/office/drawing/2014/main" id="{2DC17619-3C3F-4C48-A50E-46913D7650BE}"/>
                </a:ext>
              </a:extLst>
            </p:cNvPr>
            <p:cNvSpPr/>
            <p:nvPr/>
          </p:nvSpPr>
          <p:spPr>
            <a:xfrm>
              <a:off x="1055117" y="383695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0"/>
                    <a:pt x="685" y="1050"/>
                  </a:cubicBezTo>
                  <a:cubicBezTo>
                    <a:pt x="1347" y="1050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549;p24">
              <a:extLst>
                <a:ext uri="{FF2B5EF4-FFF2-40B4-BE49-F238E27FC236}">
                  <a16:creationId xmlns:a16="http://schemas.microsoft.com/office/drawing/2014/main" id="{BD28C03D-5D91-4AA9-9767-F8F16428AE99}"/>
                </a:ext>
              </a:extLst>
            </p:cNvPr>
            <p:cNvSpPr/>
            <p:nvPr/>
          </p:nvSpPr>
          <p:spPr>
            <a:xfrm>
              <a:off x="1059819" y="3786818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47" y="1028"/>
                    <a:pt x="1347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550;p24">
              <a:extLst>
                <a:ext uri="{FF2B5EF4-FFF2-40B4-BE49-F238E27FC236}">
                  <a16:creationId xmlns:a16="http://schemas.microsoft.com/office/drawing/2014/main" id="{88A85C5D-936D-4370-8476-FFDFED34F66C}"/>
                </a:ext>
              </a:extLst>
            </p:cNvPr>
            <p:cNvSpPr/>
            <p:nvPr/>
          </p:nvSpPr>
          <p:spPr>
            <a:xfrm>
              <a:off x="526616" y="3528607"/>
              <a:ext cx="385969" cy="294135"/>
            </a:xfrm>
            <a:custGeom>
              <a:avLst/>
              <a:gdLst/>
              <a:ahLst/>
              <a:cxnLst/>
              <a:rect l="l" t="t" r="r" b="b"/>
              <a:pathLst>
                <a:path w="11247" h="8571" extrusionOk="0">
                  <a:moveTo>
                    <a:pt x="6582" y="1"/>
                  </a:moveTo>
                  <a:cubicBezTo>
                    <a:pt x="4812" y="1"/>
                    <a:pt x="2921" y="897"/>
                    <a:pt x="1820" y="2823"/>
                  </a:cubicBezTo>
                  <a:cubicBezTo>
                    <a:pt x="0" y="5886"/>
                    <a:pt x="2604" y="8571"/>
                    <a:pt x="5433" y="8571"/>
                  </a:cubicBezTo>
                  <a:cubicBezTo>
                    <a:pt x="6082" y="8571"/>
                    <a:pt x="6744" y="8429"/>
                    <a:pt x="7366" y="8118"/>
                  </a:cubicBezTo>
                  <a:lnTo>
                    <a:pt x="10836" y="4786"/>
                  </a:lnTo>
                  <a:cubicBezTo>
                    <a:pt x="11246" y="1713"/>
                    <a:pt x="9029" y="1"/>
                    <a:pt x="6582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551;p24">
              <a:extLst>
                <a:ext uri="{FF2B5EF4-FFF2-40B4-BE49-F238E27FC236}">
                  <a16:creationId xmlns:a16="http://schemas.microsoft.com/office/drawing/2014/main" id="{A7DA0CBD-D77F-44FE-AA5F-E48D3137E3AA}"/>
                </a:ext>
              </a:extLst>
            </p:cNvPr>
            <p:cNvSpPr/>
            <p:nvPr/>
          </p:nvSpPr>
          <p:spPr>
            <a:xfrm>
              <a:off x="644636" y="3624080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3604" y="0"/>
                  </a:moveTo>
                  <a:cubicBezTo>
                    <a:pt x="2636" y="0"/>
                    <a:pt x="1597" y="491"/>
                    <a:pt x="983" y="1547"/>
                  </a:cubicBezTo>
                  <a:cubicBezTo>
                    <a:pt x="0" y="3215"/>
                    <a:pt x="1426" y="4673"/>
                    <a:pt x="2963" y="4673"/>
                  </a:cubicBezTo>
                  <a:cubicBezTo>
                    <a:pt x="3318" y="4673"/>
                    <a:pt x="3680" y="4595"/>
                    <a:pt x="4018" y="4423"/>
                  </a:cubicBezTo>
                  <a:lnTo>
                    <a:pt x="5913" y="2597"/>
                  </a:lnTo>
                  <a:cubicBezTo>
                    <a:pt x="6138" y="931"/>
                    <a:pt x="4938" y="0"/>
                    <a:pt x="360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552;p24">
              <a:extLst>
                <a:ext uri="{FF2B5EF4-FFF2-40B4-BE49-F238E27FC236}">
                  <a16:creationId xmlns:a16="http://schemas.microsoft.com/office/drawing/2014/main" id="{FCAA3061-BA7D-4D0C-B071-533A18A34D63}"/>
                </a:ext>
              </a:extLst>
            </p:cNvPr>
            <p:cNvSpPr/>
            <p:nvPr/>
          </p:nvSpPr>
          <p:spPr>
            <a:xfrm>
              <a:off x="1342292" y="3510933"/>
              <a:ext cx="385626" cy="293792"/>
            </a:xfrm>
            <a:custGeom>
              <a:avLst/>
              <a:gdLst/>
              <a:ahLst/>
              <a:cxnLst/>
              <a:rect l="l" t="t" r="r" b="b"/>
              <a:pathLst>
                <a:path w="11237" h="8561" extrusionOk="0">
                  <a:moveTo>
                    <a:pt x="4659" y="0"/>
                  </a:moveTo>
                  <a:cubicBezTo>
                    <a:pt x="2213" y="0"/>
                    <a:pt x="1" y="1705"/>
                    <a:pt x="398" y="4776"/>
                  </a:cubicBezTo>
                  <a:lnTo>
                    <a:pt x="3867" y="8108"/>
                  </a:lnTo>
                  <a:cubicBezTo>
                    <a:pt x="4489" y="8419"/>
                    <a:pt x="5151" y="8561"/>
                    <a:pt x="5800" y="8561"/>
                  </a:cubicBezTo>
                  <a:cubicBezTo>
                    <a:pt x="8630" y="8561"/>
                    <a:pt x="11237" y="5876"/>
                    <a:pt x="9436" y="2813"/>
                  </a:cubicBezTo>
                  <a:cubicBezTo>
                    <a:pt x="8324" y="895"/>
                    <a:pt x="6430" y="0"/>
                    <a:pt x="465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553;p24">
              <a:extLst>
                <a:ext uri="{FF2B5EF4-FFF2-40B4-BE49-F238E27FC236}">
                  <a16:creationId xmlns:a16="http://schemas.microsoft.com/office/drawing/2014/main" id="{3B84F108-C7B2-4CAD-BE69-5049C7978C8A}"/>
                </a:ext>
              </a:extLst>
            </p:cNvPr>
            <p:cNvSpPr/>
            <p:nvPr/>
          </p:nvSpPr>
          <p:spPr>
            <a:xfrm>
              <a:off x="1399124" y="3606063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2544" y="0"/>
                  </a:moveTo>
                  <a:cubicBezTo>
                    <a:pt x="1208" y="0"/>
                    <a:pt x="0" y="931"/>
                    <a:pt x="225" y="2597"/>
                  </a:cubicBezTo>
                  <a:lnTo>
                    <a:pt x="2120" y="4423"/>
                  </a:lnTo>
                  <a:cubicBezTo>
                    <a:pt x="2463" y="4595"/>
                    <a:pt x="2827" y="4673"/>
                    <a:pt x="3184" y="4673"/>
                  </a:cubicBezTo>
                  <a:cubicBezTo>
                    <a:pt x="4727" y="4673"/>
                    <a:pt x="6138" y="3215"/>
                    <a:pt x="5156" y="1547"/>
                  </a:cubicBezTo>
                  <a:cubicBezTo>
                    <a:pt x="4551" y="491"/>
                    <a:pt x="3514" y="0"/>
                    <a:pt x="254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554;p24">
              <a:extLst>
                <a:ext uri="{FF2B5EF4-FFF2-40B4-BE49-F238E27FC236}">
                  <a16:creationId xmlns:a16="http://schemas.microsoft.com/office/drawing/2014/main" id="{8CFCD578-CDCE-468E-8FE6-46ABA9984303}"/>
                </a:ext>
              </a:extLst>
            </p:cNvPr>
            <p:cNvSpPr/>
            <p:nvPr/>
          </p:nvSpPr>
          <p:spPr>
            <a:xfrm>
              <a:off x="370502" y="3601259"/>
              <a:ext cx="1590136" cy="1539929"/>
            </a:xfrm>
            <a:custGeom>
              <a:avLst/>
              <a:gdLst/>
              <a:ahLst/>
              <a:cxnLst/>
              <a:rect l="l" t="t" r="r" b="b"/>
              <a:pathLst>
                <a:path w="46336" h="44873" extrusionOk="0">
                  <a:moveTo>
                    <a:pt x="22299" y="0"/>
                  </a:moveTo>
                  <a:cubicBezTo>
                    <a:pt x="7992" y="0"/>
                    <a:pt x="720" y="21840"/>
                    <a:pt x="69" y="37203"/>
                  </a:cubicBezTo>
                  <a:cubicBezTo>
                    <a:pt x="0" y="39897"/>
                    <a:pt x="229" y="42453"/>
                    <a:pt x="799" y="44873"/>
                  </a:cubicBezTo>
                  <a:lnTo>
                    <a:pt x="44418" y="44873"/>
                  </a:lnTo>
                  <a:cubicBezTo>
                    <a:pt x="46336" y="28826"/>
                    <a:pt x="39214" y="2030"/>
                    <a:pt x="24583" y="181"/>
                  </a:cubicBezTo>
                  <a:cubicBezTo>
                    <a:pt x="23803" y="59"/>
                    <a:pt x="23041" y="0"/>
                    <a:pt x="2229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55;p24">
              <a:extLst>
                <a:ext uri="{FF2B5EF4-FFF2-40B4-BE49-F238E27FC236}">
                  <a16:creationId xmlns:a16="http://schemas.microsoft.com/office/drawing/2014/main" id="{6F4F1540-9A30-47AA-8970-0532028C9519}"/>
                </a:ext>
              </a:extLst>
            </p:cNvPr>
            <p:cNvSpPr/>
            <p:nvPr/>
          </p:nvSpPr>
          <p:spPr>
            <a:xfrm>
              <a:off x="770550" y="3944990"/>
              <a:ext cx="719329" cy="617543"/>
            </a:xfrm>
            <a:custGeom>
              <a:avLst/>
              <a:gdLst/>
              <a:ahLst/>
              <a:cxnLst/>
              <a:rect l="l" t="t" r="r" b="b"/>
              <a:pathLst>
                <a:path w="20961" h="17995" extrusionOk="0">
                  <a:moveTo>
                    <a:pt x="10143" y="1"/>
                  </a:moveTo>
                  <a:cubicBezTo>
                    <a:pt x="5311" y="1"/>
                    <a:pt x="0" y="8671"/>
                    <a:pt x="2061" y="13903"/>
                  </a:cubicBezTo>
                  <a:cubicBezTo>
                    <a:pt x="3118" y="16567"/>
                    <a:pt x="7299" y="17995"/>
                    <a:pt x="11388" y="17995"/>
                  </a:cubicBezTo>
                  <a:cubicBezTo>
                    <a:pt x="15428" y="17995"/>
                    <a:pt x="19379" y="16601"/>
                    <a:pt x="20139" y="13629"/>
                  </a:cubicBezTo>
                  <a:cubicBezTo>
                    <a:pt x="20961" y="10707"/>
                    <a:pt x="19431" y="7512"/>
                    <a:pt x="18336" y="5161"/>
                  </a:cubicBezTo>
                  <a:cubicBezTo>
                    <a:pt x="16373" y="1258"/>
                    <a:pt x="14433" y="2"/>
                    <a:pt x="10256" y="2"/>
                  </a:cubicBezTo>
                  <a:cubicBezTo>
                    <a:pt x="10218" y="1"/>
                    <a:pt x="10180" y="1"/>
                    <a:pt x="10143" y="1"/>
                  </a:cubicBezTo>
                  <a:close/>
                </a:path>
              </a:pathLst>
            </a:custGeom>
            <a:solidFill>
              <a:srgbClr val="F4C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56;p24">
              <a:extLst>
                <a:ext uri="{FF2B5EF4-FFF2-40B4-BE49-F238E27FC236}">
                  <a16:creationId xmlns:a16="http://schemas.microsoft.com/office/drawing/2014/main" id="{C1CC7D33-E806-4EBF-8F1F-8CAFBE31E7E8}"/>
                </a:ext>
              </a:extLst>
            </p:cNvPr>
            <p:cNvSpPr/>
            <p:nvPr/>
          </p:nvSpPr>
          <p:spPr>
            <a:xfrm>
              <a:off x="1056696" y="3907927"/>
              <a:ext cx="195850" cy="99521"/>
            </a:xfrm>
            <a:custGeom>
              <a:avLst/>
              <a:gdLst/>
              <a:ahLst/>
              <a:cxnLst/>
              <a:rect l="l" t="t" r="r" b="b"/>
              <a:pathLst>
                <a:path w="5707" h="2900" extrusionOk="0">
                  <a:moveTo>
                    <a:pt x="2727" y="1"/>
                  </a:moveTo>
                  <a:cubicBezTo>
                    <a:pt x="1966" y="1"/>
                    <a:pt x="1211" y="85"/>
                    <a:pt x="480" y="352"/>
                  </a:cubicBezTo>
                  <a:cubicBezTo>
                    <a:pt x="46" y="512"/>
                    <a:pt x="0" y="1128"/>
                    <a:pt x="274" y="1425"/>
                  </a:cubicBezTo>
                  <a:cubicBezTo>
                    <a:pt x="799" y="1973"/>
                    <a:pt x="1461" y="2246"/>
                    <a:pt x="2123" y="2566"/>
                  </a:cubicBezTo>
                  <a:cubicBezTo>
                    <a:pt x="2444" y="2752"/>
                    <a:pt x="2777" y="2900"/>
                    <a:pt x="3141" y="2900"/>
                  </a:cubicBezTo>
                  <a:cubicBezTo>
                    <a:pt x="3269" y="2900"/>
                    <a:pt x="3402" y="2882"/>
                    <a:pt x="3538" y="2840"/>
                  </a:cubicBezTo>
                  <a:cubicBezTo>
                    <a:pt x="4337" y="2589"/>
                    <a:pt x="5227" y="1858"/>
                    <a:pt x="5547" y="1060"/>
                  </a:cubicBezTo>
                  <a:cubicBezTo>
                    <a:pt x="5707" y="626"/>
                    <a:pt x="5364" y="192"/>
                    <a:pt x="4931" y="147"/>
                  </a:cubicBezTo>
                  <a:cubicBezTo>
                    <a:pt x="4202" y="79"/>
                    <a:pt x="3462" y="1"/>
                    <a:pt x="272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57;p24">
              <a:extLst>
                <a:ext uri="{FF2B5EF4-FFF2-40B4-BE49-F238E27FC236}">
                  <a16:creationId xmlns:a16="http://schemas.microsoft.com/office/drawing/2014/main" id="{96C7D64E-A8D0-45F8-87F0-6FEC42E961B2}"/>
                </a:ext>
              </a:extLst>
            </p:cNvPr>
            <p:cNvSpPr/>
            <p:nvPr/>
          </p:nvSpPr>
          <p:spPr>
            <a:xfrm>
              <a:off x="915922" y="3849380"/>
              <a:ext cx="104771" cy="105801"/>
            </a:xfrm>
            <a:custGeom>
              <a:avLst/>
              <a:gdLst/>
              <a:ahLst/>
              <a:cxnLst/>
              <a:rect l="l" t="t" r="r" b="b"/>
              <a:pathLst>
                <a:path w="3053" h="3083" extrusionOk="0">
                  <a:moveTo>
                    <a:pt x="1553" y="1"/>
                  </a:moveTo>
                  <a:cubicBezTo>
                    <a:pt x="322" y="1"/>
                    <a:pt x="1" y="1963"/>
                    <a:pt x="313" y="2834"/>
                  </a:cubicBezTo>
                  <a:cubicBezTo>
                    <a:pt x="377" y="3007"/>
                    <a:pt x="521" y="3082"/>
                    <a:pt x="662" y="3082"/>
                  </a:cubicBezTo>
                  <a:cubicBezTo>
                    <a:pt x="874" y="3082"/>
                    <a:pt x="1080" y="2912"/>
                    <a:pt x="998" y="2651"/>
                  </a:cubicBezTo>
                  <a:cubicBezTo>
                    <a:pt x="815" y="2126"/>
                    <a:pt x="861" y="734"/>
                    <a:pt x="1637" y="688"/>
                  </a:cubicBezTo>
                  <a:cubicBezTo>
                    <a:pt x="1647" y="688"/>
                    <a:pt x="1656" y="687"/>
                    <a:pt x="1665" y="687"/>
                  </a:cubicBezTo>
                  <a:cubicBezTo>
                    <a:pt x="2278" y="687"/>
                    <a:pt x="2345" y="2155"/>
                    <a:pt x="2345" y="2560"/>
                  </a:cubicBezTo>
                  <a:cubicBezTo>
                    <a:pt x="2345" y="2788"/>
                    <a:pt x="2522" y="2903"/>
                    <a:pt x="2699" y="2903"/>
                  </a:cubicBezTo>
                  <a:cubicBezTo>
                    <a:pt x="2875" y="2903"/>
                    <a:pt x="3052" y="2788"/>
                    <a:pt x="3052" y="2560"/>
                  </a:cubicBezTo>
                  <a:cubicBezTo>
                    <a:pt x="3030" y="1624"/>
                    <a:pt x="2824" y="72"/>
                    <a:pt x="1637" y="4"/>
                  </a:cubicBezTo>
                  <a:cubicBezTo>
                    <a:pt x="1609" y="2"/>
                    <a:pt x="1581" y="1"/>
                    <a:pt x="155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58;p24">
              <a:extLst>
                <a:ext uri="{FF2B5EF4-FFF2-40B4-BE49-F238E27FC236}">
                  <a16:creationId xmlns:a16="http://schemas.microsoft.com/office/drawing/2014/main" id="{C3550925-658F-4205-9641-367FED7EB3E7}"/>
                </a:ext>
              </a:extLst>
            </p:cNvPr>
            <p:cNvSpPr/>
            <p:nvPr/>
          </p:nvSpPr>
          <p:spPr>
            <a:xfrm>
              <a:off x="1272352" y="3849380"/>
              <a:ext cx="103982" cy="105801"/>
            </a:xfrm>
            <a:custGeom>
              <a:avLst/>
              <a:gdLst/>
              <a:ahLst/>
              <a:cxnLst/>
              <a:rect l="l" t="t" r="r" b="b"/>
              <a:pathLst>
                <a:path w="3030" h="3083" extrusionOk="0">
                  <a:moveTo>
                    <a:pt x="1531" y="1"/>
                  </a:moveTo>
                  <a:cubicBezTo>
                    <a:pt x="321" y="1"/>
                    <a:pt x="0" y="1963"/>
                    <a:pt x="313" y="2834"/>
                  </a:cubicBezTo>
                  <a:cubicBezTo>
                    <a:pt x="377" y="3007"/>
                    <a:pt x="520" y="3082"/>
                    <a:pt x="660" y="3082"/>
                  </a:cubicBezTo>
                  <a:cubicBezTo>
                    <a:pt x="870" y="3082"/>
                    <a:pt x="1071" y="2912"/>
                    <a:pt x="975" y="2651"/>
                  </a:cubicBezTo>
                  <a:cubicBezTo>
                    <a:pt x="792" y="2126"/>
                    <a:pt x="861" y="734"/>
                    <a:pt x="1614" y="688"/>
                  </a:cubicBezTo>
                  <a:cubicBezTo>
                    <a:pt x="1624" y="688"/>
                    <a:pt x="1633" y="687"/>
                    <a:pt x="1643" y="687"/>
                  </a:cubicBezTo>
                  <a:cubicBezTo>
                    <a:pt x="2278" y="687"/>
                    <a:pt x="2344" y="2155"/>
                    <a:pt x="2344" y="2560"/>
                  </a:cubicBezTo>
                  <a:cubicBezTo>
                    <a:pt x="2344" y="2788"/>
                    <a:pt x="2515" y="2903"/>
                    <a:pt x="2687" y="2903"/>
                  </a:cubicBezTo>
                  <a:cubicBezTo>
                    <a:pt x="2858" y="2903"/>
                    <a:pt x="3029" y="2788"/>
                    <a:pt x="3029" y="2560"/>
                  </a:cubicBezTo>
                  <a:cubicBezTo>
                    <a:pt x="3029" y="1624"/>
                    <a:pt x="2801" y="72"/>
                    <a:pt x="1614" y="4"/>
                  </a:cubicBezTo>
                  <a:cubicBezTo>
                    <a:pt x="1586" y="2"/>
                    <a:pt x="1558" y="1"/>
                    <a:pt x="1531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59;p24">
              <a:extLst>
                <a:ext uri="{FF2B5EF4-FFF2-40B4-BE49-F238E27FC236}">
                  <a16:creationId xmlns:a16="http://schemas.microsoft.com/office/drawing/2014/main" id="{57455630-EC67-47E3-850B-D463DE4F6B07}"/>
                </a:ext>
              </a:extLst>
            </p:cNvPr>
            <p:cNvSpPr/>
            <p:nvPr/>
          </p:nvSpPr>
          <p:spPr>
            <a:xfrm>
              <a:off x="1020971" y="3965032"/>
              <a:ext cx="182226" cy="248013"/>
            </a:xfrm>
            <a:custGeom>
              <a:avLst/>
              <a:gdLst/>
              <a:ahLst/>
              <a:cxnLst/>
              <a:rect l="l" t="t" r="r" b="b"/>
              <a:pathLst>
                <a:path w="5310" h="7227" extrusionOk="0">
                  <a:moveTo>
                    <a:pt x="4271" y="0"/>
                  </a:moveTo>
                  <a:cubicBezTo>
                    <a:pt x="4186" y="0"/>
                    <a:pt x="4100" y="58"/>
                    <a:pt x="4100" y="172"/>
                  </a:cubicBezTo>
                  <a:cubicBezTo>
                    <a:pt x="4077" y="1473"/>
                    <a:pt x="4260" y="2774"/>
                    <a:pt x="4191" y="4098"/>
                  </a:cubicBezTo>
                  <a:cubicBezTo>
                    <a:pt x="4106" y="5339"/>
                    <a:pt x="3438" y="6881"/>
                    <a:pt x="2001" y="6881"/>
                  </a:cubicBezTo>
                  <a:cubicBezTo>
                    <a:pt x="1905" y="6881"/>
                    <a:pt x="1806" y="6874"/>
                    <a:pt x="1703" y="6859"/>
                  </a:cubicBezTo>
                  <a:cubicBezTo>
                    <a:pt x="699" y="6700"/>
                    <a:pt x="471" y="5399"/>
                    <a:pt x="357" y="4623"/>
                  </a:cubicBezTo>
                  <a:cubicBezTo>
                    <a:pt x="347" y="4530"/>
                    <a:pt x="286" y="4490"/>
                    <a:pt x="218" y="4490"/>
                  </a:cubicBezTo>
                  <a:cubicBezTo>
                    <a:pt x="117" y="4490"/>
                    <a:pt x="1" y="4578"/>
                    <a:pt x="14" y="4714"/>
                  </a:cubicBezTo>
                  <a:cubicBezTo>
                    <a:pt x="213" y="6013"/>
                    <a:pt x="896" y="7227"/>
                    <a:pt x="2065" y="7227"/>
                  </a:cubicBezTo>
                  <a:cubicBezTo>
                    <a:pt x="2375" y="7227"/>
                    <a:pt x="2718" y="7142"/>
                    <a:pt x="3096" y="6951"/>
                  </a:cubicBezTo>
                  <a:cubicBezTo>
                    <a:pt x="5310" y="5832"/>
                    <a:pt x="4442" y="2066"/>
                    <a:pt x="4442" y="172"/>
                  </a:cubicBezTo>
                  <a:cubicBezTo>
                    <a:pt x="4442" y="58"/>
                    <a:pt x="4357" y="0"/>
                    <a:pt x="4271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60;p24">
              <a:extLst>
                <a:ext uri="{FF2B5EF4-FFF2-40B4-BE49-F238E27FC236}">
                  <a16:creationId xmlns:a16="http://schemas.microsoft.com/office/drawing/2014/main" id="{DEF027A0-B1EF-45FE-894A-9FE87B6E44FE}"/>
                </a:ext>
              </a:extLst>
            </p:cNvPr>
            <p:cNvSpPr/>
            <p:nvPr/>
          </p:nvSpPr>
          <p:spPr>
            <a:xfrm>
              <a:off x="1162842" y="4096952"/>
              <a:ext cx="144545" cy="110811"/>
            </a:xfrm>
            <a:custGeom>
              <a:avLst/>
              <a:gdLst/>
              <a:ahLst/>
              <a:cxnLst/>
              <a:rect l="l" t="t" r="r" b="b"/>
              <a:pathLst>
                <a:path w="4212" h="3229" extrusionOk="0">
                  <a:moveTo>
                    <a:pt x="3657" y="1"/>
                  </a:moveTo>
                  <a:cubicBezTo>
                    <a:pt x="3549" y="1"/>
                    <a:pt x="3440" y="83"/>
                    <a:pt x="3481" y="208"/>
                  </a:cubicBezTo>
                  <a:cubicBezTo>
                    <a:pt x="3801" y="1212"/>
                    <a:pt x="3595" y="2490"/>
                    <a:pt x="2454" y="2833"/>
                  </a:cubicBezTo>
                  <a:cubicBezTo>
                    <a:pt x="2299" y="2876"/>
                    <a:pt x="2152" y="2896"/>
                    <a:pt x="2012" y="2896"/>
                  </a:cubicBezTo>
                  <a:cubicBezTo>
                    <a:pt x="979" y="2896"/>
                    <a:pt x="374" y="1789"/>
                    <a:pt x="354" y="824"/>
                  </a:cubicBezTo>
                  <a:cubicBezTo>
                    <a:pt x="354" y="710"/>
                    <a:pt x="263" y="653"/>
                    <a:pt x="174" y="653"/>
                  </a:cubicBezTo>
                  <a:cubicBezTo>
                    <a:pt x="86" y="653"/>
                    <a:pt x="0" y="710"/>
                    <a:pt x="12" y="824"/>
                  </a:cubicBezTo>
                  <a:cubicBezTo>
                    <a:pt x="33" y="1997"/>
                    <a:pt x="746" y="3228"/>
                    <a:pt x="1993" y="3228"/>
                  </a:cubicBezTo>
                  <a:cubicBezTo>
                    <a:pt x="2104" y="3228"/>
                    <a:pt x="2220" y="3219"/>
                    <a:pt x="2340" y="3198"/>
                  </a:cubicBezTo>
                  <a:cubicBezTo>
                    <a:pt x="3801" y="2947"/>
                    <a:pt x="4211" y="1395"/>
                    <a:pt x="3823" y="117"/>
                  </a:cubicBezTo>
                  <a:cubicBezTo>
                    <a:pt x="3796" y="36"/>
                    <a:pt x="3727" y="1"/>
                    <a:pt x="365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61;p24">
              <a:extLst>
                <a:ext uri="{FF2B5EF4-FFF2-40B4-BE49-F238E27FC236}">
                  <a16:creationId xmlns:a16="http://schemas.microsoft.com/office/drawing/2014/main" id="{F9C54F4A-CCDB-409D-90D9-3E2523CF1C65}"/>
                </a:ext>
              </a:extLst>
            </p:cNvPr>
            <p:cNvSpPr/>
            <p:nvPr/>
          </p:nvSpPr>
          <p:spPr>
            <a:xfrm>
              <a:off x="1033977" y="4068021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62;p24">
              <a:extLst>
                <a:ext uri="{FF2B5EF4-FFF2-40B4-BE49-F238E27FC236}">
                  <a16:creationId xmlns:a16="http://schemas.microsoft.com/office/drawing/2014/main" id="{A0905E77-AEFE-43C1-BAFB-6A8226000032}"/>
                </a:ext>
              </a:extLst>
            </p:cNvPr>
            <p:cNvSpPr/>
            <p:nvPr/>
          </p:nvSpPr>
          <p:spPr>
            <a:xfrm>
              <a:off x="1083327" y="4028075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63;p24">
              <a:extLst>
                <a:ext uri="{FF2B5EF4-FFF2-40B4-BE49-F238E27FC236}">
                  <a16:creationId xmlns:a16="http://schemas.microsoft.com/office/drawing/2014/main" id="{096B3A7C-48ED-41B6-9D3E-B4E387EEE817}"/>
                </a:ext>
              </a:extLst>
            </p:cNvPr>
            <p:cNvSpPr/>
            <p:nvPr/>
          </p:nvSpPr>
          <p:spPr>
            <a:xfrm>
              <a:off x="1088028" y="4091529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64;p24">
              <a:extLst>
                <a:ext uri="{FF2B5EF4-FFF2-40B4-BE49-F238E27FC236}">
                  <a16:creationId xmlns:a16="http://schemas.microsoft.com/office/drawing/2014/main" id="{0D8B5012-3941-467A-B29A-E595B783A06F}"/>
                </a:ext>
              </a:extLst>
            </p:cNvPr>
            <p:cNvSpPr/>
            <p:nvPr/>
          </p:nvSpPr>
          <p:spPr>
            <a:xfrm>
              <a:off x="1212569" y="4096231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1"/>
                  </a:moveTo>
                  <a:cubicBezTo>
                    <a:pt x="1" y="1"/>
                    <a:pt x="1" y="548"/>
                    <a:pt x="343" y="548"/>
                  </a:cubicBezTo>
                  <a:cubicBezTo>
                    <a:pt x="708" y="548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65;p24">
              <a:extLst>
                <a:ext uri="{FF2B5EF4-FFF2-40B4-BE49-F238E27FC236}">
                  <a16:creationId xmlns:a16="http://schemas.microsoft.com/office/drawing/2014/main" id="{2C04AE35-8F05-40A1-9445-61DD97B13B41}"/>
                </a:ext>
              </a:extLst>
            </p:cNvPr>
            <p:cNvSpPr/>
            <p:nvPr/>
          </p:nvSpPr>
          <p:spPr>
            <a:xfrm>
              <a:off x="1217271" y="4021829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0"/>
                  </a:moveTo>
                  <a:cubicBezTo>
                    <a:pt x="1" y="0"/>
                    <a:pt x="1" y="548"/>
                    <a:pt x="343" y="548"/>
                  </a:cubicBezTo>
                  <a:cubicBezTo>
                    <a:pt x="708" y="548"/>
                    <a:pt x="708" y="0"/>
                    <a:pt x="343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66;p24">
              <a:extLst>
                <a:ext uri="{FF2B5EF4-FFF2-40B4-BE49-F238E27FC236}">
                  <a16:creationId xmlns:a16="http://schemas.microsoft.com/office/drawing/2014/main" id="{2C3DFF9C-3671-491A-BC23-8E8CE4BC8C1E}"/>
                </a:ext>
              </a:extLst>
            </p:cNvPr>
            <p:cNvSpPr/>
            <p:nvPr/>
          </p:nvSpPr>
          <p:spPr>
            <a:xfrm>
              <a:off x="1272901" y="4046881"/>
              <a:ext cx="24297" cy="19630"/>
            </a:xfrm>
            <a:custGeom>
              <a:avLst/>
              <a:gdLst/>
              <a:ahLst/>
              <a:cxnLst/>
              <a:rect l="l" t="t" r="r" b="b"/>
              <a:pathLst>
                <a:path w="708" h="572" extrusionOk="0">
                  <a:moveTo>
                    <a:pt x="343" y="1"/>
                  </a:moveTo>
                  <a:cubicBezTo>
                    <a:pt x="0" y="1"/>
                    <a:pt x="0" y="571"/>
                    <a:pt x="343" y="571"/>
                  </a:cubicBezTo>
                  <a:cubicBezTo>
                    <a:pt x="708" y="571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67;p24">
              <a:extLst>
                <a:ext uri="{FF2B5EF4-FFF2-40B4-BE49-F238E27FC236}">
                  <a16:creationId xmlns:a16="http://schemas.microsoft.com/office/drawing/2014/main" id="{53E899B6-44DA-4FFB-B7E5-34C62907D391}"/>
                </a:ext>
              </a:extLst>
            </p:cNvPr>
            <p:cNvSpPr/>
            <p:nvPr/>
          </p:nvSpPr>
          <p:spPr>
            <a:xfrm>
              <a:off x="706547" y="3950344"/>
              <a:ext cx="9437" cy="53501"/>
            </a:xfrm>
            <a:custGeom>
              <a:avLst/>
              <a:gdLst/>
              <a:ahLst/>
              <a:cxnLst/>
              <a:rect l="l" t="t" r="r" b="b"/>
              <a:pathLst>
                <a:path w="275" h="155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421"/>
                  </a:lnTo>
                  <a:cubicBezTo>
                    <a:pt x="0" y="1513"/>
                    <a:pt x="69" y="1558"/>
                    <a:pt x="137" y="1558"/>
                  </a:cubicBezTo>
                  <a:cubicBezTo>
                    <a:pt x="206" y="1558"/>
                    <a:pt x="274" y="1513"/>
                    <a:pt x="274" y="142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68;p24">
              <a:extLst>
                <a:ext uri="{FF2B5EF4-FFF2-40B4-BE49-F238E27FC236}">
                  <a16:creationId xmlns:a16="http://schemas.microsoft.com/office/drawing/2014/main" id="{72AE4C3A-C4D4-4FE2-9DFF-AB0A624EFD1D}"/>
                </a:ext>
              </a:extLst>
            </p:cNvPr>
            <p:cNvSpPr/>
            <p:nvPr/>
          </p:nvSpPr>
          <p:spPr>
            <a:xfrm>
              <a:off x="745704" y="3953673"/>
              <a:ext cx="10227" cy="42348"/>
            </a:xfrm>
            <a:custGeom>
              <a:avLst/>
              <a:gdLst/>
              <a:ahLst/>
              <a:cxnLst/>
              <a:rect l="l" t="t" r="r" b="b"/>
              <a:pathLst>
                <a:path w="298" h="1234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096"/>
                  </a:lnTo>
                  <a:cubicBezTo>
                    <a:pt x="1" y="1187"/>
                    <a:pt x="75" y="1233"/>
                    <a:pt x="149" y="1233"/>
                  </a:cubicBezTo>
                  <a:cubicBezTo>
                    <a:pt x="223" y="1233"/>
                    <a:pt x="297" y="1187"/>
                    <a:pt x="297" y="1096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69;p24">
              <a:extLst>
                <a:ext uri="{FF2B5EF4-FFF2-40B4-BE49-F238E27FC236}">
                  <a16:creationId xmlns:a16="http://schemas.microsoft.com/office/drawing/2014/main" id="{3BFE150E-737B-4A76-B34A-F57815BD5273}"/>
                </a:ext>
              </a:extLst>
            </p:cNvPr>
            <p:cNvSpPr/>
            <p:nvPr/>
          </p:nvSpPr>
          <p:spPr>
            <a:xfrm>
              <a:off x="725353" y="4020250"/>
              <a:ext cx="9437" cy="34489"/>
            </a:xfrm>
            <a:custGeom>
              <a:avLst/>
              <a:gdLst/>
              <a:ahLst/>
              <a:cxnLst/>
              <a:rect l="l" t="t" r="r" b="b"/>
              <a:pathLst>
                <a:path w="275" h="1005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868"/>
                  </a:lnTo>
                  <a:cubicBezTo>
                    <a:pt x="0" y="959"/>
                    <a:pt x="69" y="1005"/>
                    <a:pt x="137" y="1005"/>
                  </a:cubicBezTo>
                  <a:cubicBezTo>
                    <a:pt x="206" y="1005"/>
                    <a:pt x="274" y="959"/>
                    <a:pt x="274" y="868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70;p24">
              <a:extLst>
                <a:ext uri="{FF2B5EF4-FFF2-40B4-BE49-F238E27FC236}">
                  <a16:creationId xmlns:a16="http://schemas.microsoft.com/office/drawing/2014/main" id="{A86BF288-B86E-4F65-8C03-DF14A5AB5FE5}"/>
                </a:ext>
              </a:extLst>
            </p:cNvPr>
            <p:cNvSpPr/>
            <p:nvPr/>
          </p:nvSpPr>
          <p:spPr>
            <a:xfrm>
              <a:off x="1103678" y="3710048"/>
              <a:ext cx="9437" cy="42554"/>
            </a:xfrm>
            <a:custGeom>
              <a:avLst/>
              <a:gdLst/>
              <a:ahLst/>
              <a:cxnLst/>
              <a:rect l="l" t="t" r="r" b="b"/>
              <a:pathLst>
                <a:path w="275" h="1240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1119"/>
                  </a:lnTo>
                  <a:cubicBezTo>
                    <a:pt x="1" y="1199"/>
                    <a:pt x="69" y="1239"/>
                    <a:pt x="138" y="1239"/>
                  </a:cubicBezTo>
                  <a:cubicBezTo>
                    <a:pt x="206" y="1239"/>
                    <a:pt x="275" y="1199"/>
                    <a:pt x="275" y="111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71;p24">
              <a:extLst>
                <a:ext uri="{FF2B5EF4-FFF2-40B4-BE49-F238E27FC236}">
                  <a16:creationId xmlns:a16="http://schemas.microsoft.com/office/drawing/2014/main" id="{4E6E8DFC-3FE1-4B03-8D73-B0BCAECB4395}"/>
                </a:ext>
              </a:extLst>
            </p:cNvPr>
            <p:cNvSpPr/>
            <p:nvPr/>
          </p:nvSpPr>
          <p:spPr>
            <a:xfrm>
              <a:off x="1145203" y="3703802"/>
              <a:ext cx="9437" cy="40769"/>
            </a:xfrm>
            <a:custGeom>
              <a:avLst/>
              <a:gdLst/>
              <a:ahLst/>
              <a:cxnLst/>
              <a:rect l="l" t="t" r="r" b="b"/>
              <a:pathLst>
                <a:path w="275" h="1188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50"/>
                  </a:lnTo>
                  <a:cubicBezTo>
                    <a:pt x="1" y="1142"/>
                    <a:pt x="69" y="1187"/>
                    <a:pt x="138" y="1187"/>
                  </a:cubicBezTo>
                  <a:cubicBezTo>
                    <a:pt x="206" y="1187"/>
                    <a:pt x="275" y="1142"/>
                    <a:pt x="275" y="1050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72;p24">
              <a:extLst>
                <a:ext uri="{FF2B5EF4-FFF2-40B4-BE49-F238E27FC236}">
                  <a16:creationId xmlns:a16="http://schemas.microsoft.com/office/drawing/2014/main" id="{21DE368A-BDC2-486B-B61C-4C09CD6CCCBE}"/>
                </a:ext>
              </a:extLst>
            </p:cNvPr>
            <p:cNvSpPr/>
            <p:nvPr/>
          </p:nvSpPr>
          <p:spPr>
            <a:xfrm>
              <a:off x="1131098" y="3765677"/>
              <a:ext cx="9437" cy="31366"/>
            </a:xfrm>
            <a:custGeom>
              <a:avLst/>
              <a:gdLst/>
              <a:ahLst/>
              <a:cxnLst/>
              <a:rect l="l" t="t" r="r" b="b"/>
              <a:pathLst>
                <a:path w="275" h="914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776"/>
                  </a:lnTo>
                  <a:cubicBezTo>
                    <a:pt x="1" y="868"/>
                    <a:pt x="69" y="913"/>
                    <a:pt x="138" y="913"/>
                  </a:cubicBezTo>
                  <a:cubicBezTo>
                    <a:pt x="206" y="913"/>
                    <a:pt x="275" y="868"/>
                    <a:pt x="275" y="77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73;p24">
              <a:extLst>
                <a:ext uri="{FF2B5EF4-FFF2-40B4-BE49-F238E27FC236}">
                  <a16:creationId xmlns:a16="http://schemas.microsoft.com/office/drawing/2014/main" id="{A5B24C25-7A8D-4F37-96FD-C4565C405437}"/>
                </a:ext>
              </a:extLst>
            </p:cNvPr>
            <p:cNvSpPr/>
            <p:nvPr/>
          </p:nvSpPr>
          <p:spPr>
            <a:xfrm>
              <a:off x="1568210" y="3996571"/>
              <a:ext cx="9437" cy="42519"/>
            </a:xfrm>
            <a:custGeom>
              <a:avLst/>
              <a:gdLst/>
              <a:ahLst/>
              <a:cxnLst/>
              <a:rect l="l" t="t" r="r" b="b"/>
              <a:pathLst>
                <a:path w="275" h="123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101"/>
                  </a:lnTo>
                  <a:cubicBezTo>
                    <a:pt x="0" y="1193"/>
                    <a:pt x="69" y="1238"/>
                    <a:pt x="137" y="1238"/>
                  </a:cubicBezTo>
                  <a:cubicBezTo>
                    <a:pt x="206" y="1238"/>
                    <a:pt x="274" y="1193"/>
                    <a:pt x="274" y="110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74;p24">
              <a:extLst>
                <a:ext uri="{FF2B5EF4-FFF2-40B4-BE49-F238E27FC236}">
                  <a16:creationId xmlns:a16="http://schemas.microsoft.com/office/drawing/2014/main" id="{3A17926F-042C-41E2-833E-4199E57B177D}"/>
                </a:ext>
              </a:extLst>
            </p:cNvPr>
            <p:cNvSpPr/>
            <p:nvPr/>
          </p:nvSpPr>
          <p:spPr>
            <a:xfrm>
              <a:off x="1612858" y="3996571"/>
              <a:ext cx="9437" cy="40941"/>
            </a:xfrm>
            <a:custGeom>
              <a:avLst/>
              <a:gdLst/>
              <a:ahLst/>
              <a:cxnLst/>
              <a:rect l="l" t="t" r="r" b="b"/>
              <a:pathLst>
                <a:path w="275" h="1193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056"/>
                  </a:lnTo>
                  <a:cubicBezTo>
                    <a:pt x="0" y="1147"/>
                    <a:pt x="69" y="1193"/>
                    <a:pt x="137" y="1193"/>
                  </a:cubicBezTo>
                  <a:cubicBezTo>
                    <a:pt x="206" y="1193"/>
                    <a:pt x="274" y="1147"/>
                    <a:pt x="274" y="1056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75;p24">
              <a:extLst>
                <a:ext uri="{FF2B5EF4-FFF2-40B4-BE49-F238E27FC236}">
                  <a16:creationId xmlns:a16="http://schemas.microsoft.com/office/drawing/2014/main" id="{604E9F20-86AF-465D-A647-0D85C3B432C3}"/>
                </a:ext>
              </a:extLst>
            </p:cNvPr>
            <p:cNvSpPr/>
            <p:nvPr/>
          </p:nvSpPr>
          <p:spPr>
            <a:xfrm>
              <a:off x="1594841" y="4056868"/>
              <a:ext cx="9437" cy="28449"/>
            </a:xfrm>
            <a:custGeom>
              <a:avLst/>
              <a:gdLst/>
              <a:ahLst/>
              <a:cxnLst/>
              <a:rect l="l" t="t" r="r" b="b"/>
              <a:pathLst>
                <a:path w="275" h="829" extrusionOk="0">
                  <a:moveTo>
                    <a:pt x="137" y="1"/>
                  </a:moveTo>
                  <a:cubicBezTo>
                    <a:pt x="69" y="1"/>
                    <a:pt x="0" y="41"/>
                    <a:pt x="0" y="121"/>
                  </a:cubicBezTo>
                  <a:lnTo>
                    <a:pt x="0" y="691"/>
                  </a:lnTo>
                  <a:cubicBezTo>
                    <a:pt x="0" y="782"/>
                    <a:pt x="69" y="828"/>
                    <a:pt x="137" y="828"/>
                  </a:cubicBezTo>
                  <a:cubicBezTo>
                    <a:pt x="206" y="828"/>
                    <a:pt x="274" y="782"/>
                    <a:pt x="274" y="691"/>
                  </a:cubicBezTo>
                  <a:lnTo>
                    <a:pt x="274" y="121"/>
                  </a:lnTo>
                  <a:cubicBezTo>
                    <a:pt x="274" y="41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76;p24">
              <a:extLst>
                <a:ext uri="{FF2B5EF4-FFF2-40B4-BE49-F238E27FC236}">
                  <a16:creationId xmlns:a16="http://schemas.microsoft.com/office/drawing/2014/main" id="{20243551-77D1-4B28-8237-258334D0CCAA}"/>
                </a:ext>
              </a:extLst>
            </p:cNvPr>
            <p:cNvSpPr/>
            <p:nvPr/>
          </p:nvSpPr>
          <p:spPr>
            <a:xfrm>
              <a:off x="564778" y="4296753"/>
              <a:ext cx="9403" cy="45677"/>
            </a:xfrm>
            <a:custGeom>
              <a:avLst/>
              <a:gdLst/>
              <a:ahLst/>
              <a:cxnLst/>
              <a:rect l="l" t="t" r="r" b="b"/>
              <a:pathLst>
                <a:path w="274" h="1331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211"/>
                  </a:lnTo>
                  <a:cubicBezTo>
                    <a:pt x="0" y="1291"/>
                    <a:pt x="69" y="1330"/>
                    <a:pt x="137" y="1330"/>
                  </a:cubicBezTo>
                  <a:cubicBezTo>
                    <a:pt x="205" y="1330"/>
                    <a:pt x="274" y="1291"/>
                    <a:pt x="274" y="1211"/>
                  </a:cubicBezTo>
                  <a:lnTo>
                    <a:pt x="274" y="138"/>
                  </a:lnTo>
                  <a:cubicBezTo>
                    <a:pt x="274" y="47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77;p24">
              <a:extLst>
                <a:ext uri="{FF2B5EF4-FFF2-40B4-BE49-F238E27FC236}">
                  <a16:creationId xmlns:a16="http://schemas.microsoft.com/office/drawing/2014/main" id="{95345BE8-4CE6-4092-928F-652610E54C7C}"/>
                </a:ext>
              </a:extLst>
            </p:cNvPr>
            <p:cNvSpPr/>
            <p:nvPr/>
          </p:nvSpPr>
          <p:spPr>
            <a:xfrm>
              <a:off x="634478" y="4295208"/>
              <a:ext cx="10227" cy="39191"/>
            </a:xfrm>
            <a:custGeom>
              <a:avLst/>
              <a:gdLst/>
              <a:ahLst/>
              <a:cxnLst/>
              <a:rect l="l" t="t" r="r" b="b"/>
              <a:pathLst>
                <a:path w="298" h="1142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75" y="1142"/>
                    <a:pt x="149" y="1142"/>
                  </a:cubicBezTo>
                  <a:cubicBezTo>
                    <a:pt x="223" y="1142"/>
                    <a:pt x="297" y="1096"/>
                    <a:pt x="297" y="1005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78;p24">
              <a:extLst>
                <a:ext uri="{FF2B5EF4-FFF2-40B4-BE49-F238E27FC236}">
                  <a16:creationId xmlns:a16="http://schemas.microsoft.com/office/drawing/2014/main" id="{2F14C4D9-E7D3-4DB1-AA02-C0191BC89EA3}"/>
                </a:ext>
              </a:extLst>
            </p:cNvPr>
            <p:cNvSpPr/>
            <p:nvPr/>
          </p:nvSpPr>
          <p:spPr>
            <a:xfrm>
              <a:off x="615672" y="4415837"/>
              <a:ext cx="9437" cy="38401"/>
            </a:xfrm>
            <a:custGeom>
              <a:avLst/>
              <a:gdLst/>
              <a:ahLst/>
              <a:cxnLst/>
              <a:rect l="l" t="t" r="r" b="b"/>
              <a:pathLst>
                <a:path w="275" h="1119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82"/>
                  </a:lnTo>
                  <a:cubicBezTo>
                    <a:pt x="1" y="1073"/>
                    <a:pt x="69" y="1119"/>
                    <a:pt x="138" y="1119"/>
                  </a:cubicBezTo>
                  <a:cubicBezTo>
                    <a:pt x="206" y="1119"/>
                    <a:pt x="275" y="1073"/>
                    <a:pt x="275" y="982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79;p24">
              <a:extLst>
                <a:ext uri="{FF2B5EF4-FFF2-40B4-BE49-F238E27FC236}">
                  <a16:creationId xmlns:a16="http://schemas.microsoft.com/office/drawing/2014/main" id="{FA771E16-580F-4A03-AF25-DABC6D1B7FF3}"/>
                </a:ext>
              </a:extLst>
            </p:cNvPr>
            <p:cNvSpPr/>
            <p:nvPr/>
          </p:nvSpPr>
          <p:spPr>
            <a:xfrm>
              <a:off x="1671611" y="4330453"/>
              <a:ext cx="9437" cy="51716"/>
            </a:xfrm>
            <a:custGeom>
              <a:avLst/>
              <a:gdLst/>
              <a:ahLst/>
              <a:cxnLst/>
              <a:rect l="l" t="t" r="r" b="b"/>
              <a:pathLst>
                <a:path w="275" h="1507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370"/>
                  </a:lnTo>
                  <a:cubicBezTo>
                    <a:pt x="0" y="1461"/>
                    <a:pt x="69" y="1507"/>
                    <a:pt x="137" y="1507"/>
                  </a:cubicBezTo>
                  <a:cubicBezTo>
                    <a:pt x="206" y="1507"/>
                    <a:pt x="274" y="1461"/>
                    <a:pt x="274" y="137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80;p24">
              <a:extLst>
                <a:ext uri="{FF2B5EF4-FFF2-40B4-BE49-F238E27FC236}">
                  <a16:creationId xmlns:a16="http://schemas.microsoft.com/office/drawing/2014/main" id="{B505CFE6-6DE1-497B-893C-F6E099753FB6}"/>
                </a:ext>
              </a:extLst>
            </p:cNvPr>
            <p:cNvSpPr/>
            <p:nvPr/>
          </p:nvSpPr>
          <p:spPr>
            <a:xfrm>
              <a:off x="1730363" y="4350804"/>
              <a:ext cx="9437" cy="39225"/>
            </a:xfrm>
            <a:custGeom>
              <a:avLst/>
              <a:gdLst/>
              <a:ahLst/>
              <a:cxnLst/>
              <a:rect l="l" t="t" r="r" b="b"/>
              <a:pathLst>
                <a:path w="275" h="1143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7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81;p24">
              <a:extLst>
                <a:ext uri="{FF2B5EF4-FFF2-40B4-BE49-F238E27FC236}">
                  <a16:creationId xmlns:a16="http://schemas.microsoft.com/office/drawing/2014/main" id="{CAFB177E-CDBA-4DDD-A65D-74420F4A1BF9}"/>
                </a:ext>
              </a:extLst>
            </p:cNvPr>
            <p:cNvSpPr/>
            <p:nvPr/>
          </p:nvSpPr>
          <p:spPr>
            <a:xfrm>
              <a:off x="1712346" y="4418960"/>
              <a:ext cx="10192" cy="29993"/>
            </a:xfrm>
            <a:custGeom>
              <a:avLst/>
              <a:gdLst/>
              <a:ahLst/>
              <a:cxnLst/>
              <a:rect l="l" t="t" r="r" b="b"/>
              <a:pathLst>
                <a:path w="297" h="874" extrusionOk="0">
                  <a:moveTo>
                    <a:pt x="148" y="1"/>
                  </a:moveTo>
                  <a:cubicBezTo>
                    <a:pt x="74" y="1"/>
                    <a:pt x="0" y="46"/>
                    <a:pt x="0" y="138"/>
                  </a:cubicBezTo>
                  <a:lnTo>
                    <a:pt x="0" y="754"/>
                  </a:lnTo>
                  <a:cubicBezTo>
                    <a:pt x="0" y="834"/>
                    <a:pt x="74" y="874"/>
                    <a:pt x="148" y="874"/>
                  </a:cubicBezTo>
                  <a:cubicBezTo>
                    <a:pt x="223" y="874"/>
                    <a:pt x="297" y="834"/>
                    <a:pt x="297" y="754"/>
                  </a:cubicBezTo>
                  <a:lnTo>
                    <a:pt x="297" y="138"/>
                  </a:lnTo>
                  <a:cubicBezTo>
                    <a:pt x="297" y="46"/>
                    <a:pt x="223" y="1"/>
                    <a:pt x="14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82;p24">
              <a:extLst>
                <a:ext uri="{FF2B5EF4-FFF2-40B4-BE49-F238E27FC236}">
                  <a16:creationId xmlns:a16="http://schemas.microsoft.com/office/drawing/2014/main" id="{BFCAA01D-A913-4574-96D0-C48825B40516}"/>
                </a:ext>
              </a:extLst>
            </p:cNvPr>
            <p:cNvSpPr/>
            <p:nvPr/>
          </p:nvSpPr>
          <p:spPr>
            <a:xfrm>
              <a:off x="865543" y="4690795"/>
              <a:ext cx="9437" cy="41524"/>
            </a:xfrm>
            <a:custGeom>
              <a:avLst/>
              <a:gdLst/>
              <a:ahLst/>
              <a:cxnLst/>
              <a:rect l="l" t="t" r="r" b="b"/>
              <a:pathLst>
                <a:path w="275" h="1210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73"/>
                  </a:lnTo>
                  <a:cubicBezTo>
                    <a:pt x="1" y="1164"/>
                    <a:pt x="69" y="1210"/>
                    <a:pt x="138" y="1210"/>
                  </a:cubicBezTo>
                  <a:cubicBezTo>
                    <a:pt x="206" y="1210"/>
                    <a:pt x="275" y="1164"/>
                    <a:pt x="275" y="1073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83;p24">
              <a:extLst>
                <a:ext uri="{FF2B5EF4-FFF2-40B4-BE49-F238E27FC236}">
                  <a16:creationId xmlns:a16="http://schemas.microsoft.com/office/drawing/2014/main" id="{7A0A75A3-BDF9-48F7-A71E-E5DB9153DA1A}"/>
                </a:ext>
              </a:extLst>
            </p:cNvPr>
            <p:cNvSpPr/>
            <p:nvPr/>
          </p:nvSpPr>
          <p:spPr>
            <a:xfrm>
              <a:off x="925875" y="4690795"/>
              <a:ext cx="9437" cy="46226"/>
            </a:xfrm>
            <a:custGeom>
              <a:avLst/>
              <a:gdLst/>
              <a:ahLst/>
              <a:cxnLst/>
              <a:rect l="l" t="t" r="r" b="b"/>
              <a:pathLst>
                <a:path w="275" h="1347" extrusionOk="0">
                  <a:moveTo>
                    <a:pt x="137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210"/>
                  </a:lnTo>
                  <a:cubicBezTo>
                    <a:pt x="1" y="1301"/>
                    <a:pt x="69" y="1347"/>
                    <a:pt x="137" y="1347"/>
                  </a:cubicBezTo>
                  <a:cubicBezTo>
                    <a:pt x="206" y="1347"/>
                    <a:pt x="274" y="1301"/>
                    <a:pt x="274" y="121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84;p24">
              <a:extLst>
                <a:ext uri="{FF2B5EF4-FFF2-40B4-BE49-F238E27FC236}">
                  <a16:creationId xmlns:a16="http://schemas.microsoft.com/office/drawing/2014/main" id="{16965D99-1CD5-4219-911B-D797974A70A6}"/>
                </a:ext>
              </a:extLst>
            </p:cNvPr>
            <p:cNvSpPr/>
            <p:nvPr/>
          </p:nvSpPr>
          <p:spPr>
            <a:xfrm>
              <a:off x="1434265" y="4721338"/>
              <a:ext cx="9437" cy="39191"/>
            </a:xfrm>
            <a:custGeom>
              <a:avLst/>
              <a:gdLst/>
              <a:ahLst/>
              <a:cxnLst/>
              <a:rect l="l" t="t" r="r" b="b"/>
              <a:pathLst>
                <a:path w="275" h="1142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69" y="1141"/>
                    <a:pt x="137" y="1141"/>
                  </a:cubicBezTo>
                  <a:cubicBezTo>
                    <a:pt x="206" y="1141"/>
                    <a:pt x="274" y="1096"/>
                    <a:pt x="274" y="1005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85;p24">
              <a:extLst>
                <a:ext uri="{FF2B5EF4-FFF2-40B4-BE49-F238E27FC236}">
                  <a16:creationId xmlns:a16="http://schemas.microsoft.com/office/drawing/2014/main" id="{FC528BE9-0578-41C8-B4F3-E2BF9EAA76EB}"/>
                </a:ext>
              </a:extLst>
            </p:cNvPr>
            <p:cNvSpPr/>
            <p:nvPr/>
          </p:nvSpPr>
          <p:spPr>
            <a:xfrm>
              <a:off x="1488317" y="4722883"/>
              <a:ext cx="9403" cy="39225"/>
            </a:xfrm>
            <a:custGeom>
              <a:avLst/>
              <a:gdLst/>
              <a:ahLst/>
              <a:cxnLst/>
              <a:rect l="l" t="t" r="r" b="b"/>
              <a:pathLst>
                <a:path w="274" h="1143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86;p24">
              <a:extLst>
                <a:ext uri="{FF2B5EF4-FFF2-40B4-BE49-F238E27FC236}">
                  <a16:creationId xmlns:a16="http://schemas.microsoft.com/office/drawing/2014/main" id="{07529225-1AAC-4CAC-8A9B-5D81204F6C12}"/>
                </a:ext>
              </a:extLst>
            </p:cNvPr>
            <p:cNvSpPr/>
            <p:nvPr/>
          </p:nvSpPr>
          <p:spPr>
            <a:xfrm>
              <a:off x="1153027" y="4920281"/>
              <a:ext cx="9437" cy="37646"/>
            </a:xfrm>
            <a:custGeom>
              <a:avLst/>
              <a:gdLst/>
              <a:ahLst/>
              <a:cxnLst/>
              <a:rect l="l" t="t" r="r" b="b"/>
              <a:pathLst>
                <a:path w="275" h="1097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959"/>
                  </a:lnTo>
                  <a:cubicBezTo>
                    <a:pt x="1" y="1051"/>
                    <a:pt x="69" y="1096"/>
                    <a:pt x="138" y="1096"/>
                  </a:cubicBezTo>
                  <a:cubicBezTo>
                    <a:pt x="206" y="1096"/>
                    <a:pt x="275" y="1051"/>
                    <a:pt x="275" y="95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87;p24">
              <a:extLst>
                <a:ext uri="{FF2B5EF4-FFF2-40B4-BE49-F238E27FC236}">
                  <a16:creationId xmlns:a16="http://schemas.microsoft.com/office/drawing/2014/main" id="{A506D28D-62C9-49BA-BC1A-17B117EBE8C2}"/>
                </a:ext>
              </a:extLst>
            </p:cNvPr>
            <p:cNvSpPr/>
            <p:nvPr/>
          </p:nvSpPr>
          <p:spPr>
            <a:xfrm>
              <a:off x="1192974" y="4918737"/>
              <a:ext cx="9437" cy="37612"/>
            </a:xfrm>
            <a:custGeom>
              <a:avLst/>
              <a:gdLst/>
              <a:ahLst/>
              <a:cxnLst/>
              <a:rect l="l" t="t" r="r" b="b"/>
              <a:pathLst>
                <a:path w="275" h="109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59"/>
                  </a:lnTo>
                  <a:cubicBezTo>
                    <a:pt x="1" y="1050"/>
                    <a:pt x="69" y="1096"/>
                    <a:pt x="138" y="1096"/>
                  </a:cubicBezTo>
                  <a:cubicBezTo>
                    <a:pt x="206" y="1096"/>
                    <a:pt x="275" y="1050"/>
                    <a:pt x="275" y="959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88;p24">
              <a:extLst>
                <a:ext uri="{FF2B5EF4-FFF2-40B4-BE49-F238E27FC236}">
                  <a16:creationId xmlns:a16="http://schemas.microsoft.com/office/drawing/2014/main" id="{AC8D5F34-9E70-4832-BBC6-17F8F9C236AF}"/>
                </a:ext>
              </a:extLst>
            </p:cNvPr>
            <p:cNvSpPr/>
            <p:nvPr/>
          </p:nvSpPr>
          <p:spPr>
            <a:xfrm>
              <a:off x="1764819" y="4891317"/>
              <a:ext cx="10227" cy="39396"/>
            </a:xfrm>
            <a:custGeom>
              <a:avLst/>
              <a:gdLst/>
              <a:ahLst/>
              <a:cxnLst/>
              <a:rect l="l" t="t" r="r" b="b"/>
              <a:pathLst>
                <a:path w="298" h="1148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27"/>
                  </a:lnTo>
                  <a:cubicBezTo>
                    <a:pt x="0" y="1107"/>
                    <a:pt x="75" y="1147"/>
                    <a:pt x="149" y="1147"/>
                  </a:cubicBezTo>
                  <a:cubicBezTo>
                    <a:pt x="223" y="1147"/>
                    <a:pt x="297" y="1107"/>
                    <a:pt x="297" y="1027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89;p24">
              <a:extLst>
                <a:ext uri="{FF2B5EF4-FFF2-40B4-BE49-F238E27FC236}">
                  <a16:creationId xmlns:a16="http://schemas.microsoft.com/office/drawing/2014/main" id="{89F53155-A1EC-4900-8D2D-BA12B15E9601}"/>
                </a:ext>
              </a:extLst>
            </p:cNvPr>
            <p:cNvSpPr/>
            <p:nvPr/>
          </p:nvSpPr>
          <p:spPr>
            <a:xfrm>
              <a:off x="1798485" y="4891317"/>
              <a:ext cx="9437" cy="36239"/>
            </a:xfrm>
            <a:custGeom>
              <a:avLst/>
              <a:gdLst/>
              <a:ahLst/>
              <a:cxnLst/>
              <a:rect l="l" t="t" r="r" b="b"/>
              <a:pathLst>
                <a:path w="275" h="105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36"/>
                  </a:lnTo>
                  <a:cubicBezTo>
                    <a:pt x="1" y="1016"/>
                    <a:pt x="69" y="1056"/>
                    <a:pt x="138" y="1056"/>
                  </a:cubicBezTo>
                  <a:cubicBezTo>
                    <a:pt x="206" y="1056"/>
                    <a:pt x="275" y="1016"/>
                    <a:pt x="275" y="93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2003;p36">
            <a:extLst>
              <a:ext uri="{FF2B5EF4-FFF2-40B4-BE49-F238E27FC236}">
                <a16:creationId xmlns:a16="http://schemas.microsoft.com/office/drawing/2014/main" id="{38FCCB16-C489-A940-A46D-A26180669797}"/>
              </a:ext>
            </a:extLst>
          </p:cNvPr>
          <p:cNvSpPr/>
          <p:nvPr/>
        </p:nvSpPr>
        <p:spPr>
          <a:xfrm>
            <a:off x="2199173" y="183999"/>
            <a:ext cx="5405812" cy="1482193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4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1" name="Google Shape;3911;p50"/>
          <p:cNvGrpSpPr/>
          <p:nvPr/>
        </p:nvGrpSpPr>
        <p:grpSpPr>
          <a:xfrm>
            <a:off x="-23" y="2480780"/>
            <a:ext cx="1463636" cy="806231"/>
            <a:chOff x="80379" y="2974904"/>
            <a:chExt cx="1766396" cy="973004"/>
          </a:xfrm>
        </p:grpSpPr>
        <p:sp>
          <p:nvSpPr>
            <p:cNvPr id="3912" name="Google Shape;3912;p50"/>
            <p:cNvSpPr/>
            <p:nvPr/>
          </p:nvSpPr>
          <p:spPr>
            <a:xfrm flipH="1">
              <a:off x="80385" y="2974904"/>
              <a:ext cx="1766390" cy="973004"/>
            </a:xfrm>
            <a:custGeom>
              <a:avLst/>
              <a:gdLst/>
              <a:ahLst/>
              <a:cxnLst/>
              <a:rect l="l" t="t" r="r" b="b"/>
              <a:pathLst>
                <a:path w="51472" h="28353" extrusionOk="0">
                  <a:moveTo>
                    <a:pt x="15357" y="1"/>
                  </a:moveTo>
                  <a:cubicBezTo>
                    <a:pt x="9974" y="1"/>
                    <a:pt x="4681" y="665"/>
                    <a:pt x="1" y="2034"/>
                  </a:cubicBezTo>
                  <a:cubicBezTo>
                    <a:pt x="8058" y="10662"/>
                    <a:pt x="11938" y="20385"/>
                    <a:pt x="24173" y="24836"/>
                  </a:cubicBezTo>
                  <a:cubicBezTo>
                    <a:pt x="29410" y="26673"/>
                    <a:pt x="35752" y="28352"/>
                    <a:pt x="42537" y="28352"/>
                  </a:cubicBezTo>
                  <a:cubicBezTo>
                    <a:pt x="45451" y="28352"/>
                    <a:pt x="48447" y="28042"/>
                    <a:pt x="51472" y="27302"/>
                  </a:cubicBezTo>
                  <a:lnTo>
                    <a:pt x="51472" y="14268"/>
                  </a:lnTo>
                  <a:cubicBezTo>
                    <a:pt x="47797" y="10023"/>
                    <a:pt x="43734" y="6508"/>
                    <a:pt x="37526" y="3974"/>
                  </a:cubicBezTo>
                  <a:cubicBezTo>
                    <a:pt x="30977" y="1366"/>
                    <a:pt x="23074" y="1"/>
                    <a:pt x="15357" y="1"/>
                  </a:cubicBezTo>
                  <a:close/>
                </a:path>
              </a:pathLst>
            </a:custGeom>
            <a:solidFill>
              <a:srgbClr val="0B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0"/>
            <p:cNvSpPr/>
            <p:nvPr/>
          </p:nvSpPr>
          <p:spPr>
            <a:xfrm flipH="1">
              <a:off x="80379" y="3137607"/>
              <a:ext cx="1516319" cy="632472"/>
            </a:xfrm>
            <a:custGeom>
              <a:avLst/>
              <a:gdLst/>
              <a:ahLst/>
              <a:cxnLst/>
              <a:rect l="l" t="t" r="r" b="b"/>
              <a:pathLst>
                <a:path w="44185" h="18430" extrusionOk="0">
                  <a:moveTo>
                    <a:pt x="508" y="1"/>
                  </a:moveTo>
                  <a:cubicBezTo>
                    <a:pt x="134" y="1"/>
                    <a:pt x="0" y="587"/>
                    <a:pt x="406" y="694"/>
                  </a:cubicBezTo>
                  <a:cubicBezTo>
                    <a:pt x="9308" y="2817"/>
                    <a:pt x="17274" y="7587"/>
                    <a:pt x="25377" y="11650"/>
                  </a:cubicBezTo>
                  <a:cubicBezTo>
                    <a:pt x="31311" y="14640"/>
                    <a:pt x="37588" y="17448"/>
                    <a:pt x="44185" y="18429"/>
                  </a:cubicBezTo>
                  <a:lnTo>
                    <a:pt x="44185" y="17722"/>
                  </a:lnTo>
                  <a:cubicBezTo>
                    <a:pt x="37429" y="16694"/>
                    <a:pt x="31015" y="13727"/>
                    <a:pt x="24943" y="10669"/>
                  </a:cubicBezTo>
                  <a:cubicBezTo>
                    <a:pt x="17046" y="6674"/>
                    <a:pt x="9262" y="2086"/>
                    <a:pt x="589" y="9"/>
                  </a:cubicBezTo>
                  <a:cubicBezTo>
                    <a:pt x="561" y="3"/>
                    <a:pt x="534" y="1"/>
                    <a:pt x="50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0"/>
            <p:cNvSpPr/>
            <p:nvPr/>
          </p:nvSpPr>
          <p:spPr>
            <a:xfrm flipH="1">
              <a:off x="1102584" y="3328245"/>
              <a:ext cx="21174" cy="18051"/>
            </a:xfrm>
            <a:custGeom>
              <a:avLst/>
              <a:gdLst/>
              <a:ahLst/>
              <a:cxnLst/>
              <a:rect l="l" t="t" r="r" b="b"/>
              <a:pathLst>
                <a:path w="617" h="526" extrusionOk="0">
                  <a:moveTo>
                    <a:pt x="617" y="1"/>
                  </a:moveTo>
                  <a:lnTo>
                    <a:pt x="617" y="1"/>
                  </a:lnTo>
                  <a:cubicBezTo>
                    <a:pt x="411" y="24"/>
                    <a:pt x="206" y="24"/>
                    <a:pt x="1" y="24"/>
                  </a:cubicBezTo>
                  <a:cubicBezTo>
                    <a:pt x="115" y="206"/>
                    <a:pt x="206" y="366"/>
                    <a:pt x="297" y="526"/>
                  </a:cubicBezTo>
                  <a:cubicBezTo>
                    <a:pt x="411" y="366"/>
                    <a:pt x="503" y="183"/>
                    <a:pt x="617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0"/>
            <p:cNvSpPr/>
            <p:nvPr/>
          </p:nvSpPr>
          <p:spPr>
            <a:xfrm flipH="1">
              <a:off x="1088487" y="3081359"/>
              <a:ext cx="372894" cy="291527"/>
            </a:xfrm>
            <a:custGeom>
              <a:avLst/>
              <a:gdLst/>
              <a:ahLst/>
              <a:cxnLst/>
              <a:rect l="l" t="t" r="r" b="b"/>
              <a:pathLst>
                <a:path w="10866" h="8495" extrusionOk="0">
                  <a:moveTo>
                    <a:pt x="5735" y="0"/>
                  </a:moveTo>
                  <a:cubicBezTo>
                    <a:pt x="5479" y="0"/>
                    <a:pt x="5232" y="248"/>
                    <a:pt x="5410" y="507"/>
                  </a:cubicBezTo>
                  <a:cubicBezTo>
                    <a:pt x="7031" y="2653"/>
                    <a:pt x="8515" y="4889"/>
                    <a:pt x="9839" y="7218"/>
                  </a:cubicBezTo>
                  <a:cubicBezTo>
                    <a:pt x="10044" y="7218"/>
                    <a:pt x="10249" y="7218"/>
                    <a:pt x="10455" y="7195"/>
                  </a:cubicBezTo>
                  <a:lnTo>
                    <a:pt x="10455" y="7195"/>
                  </a:lnTo>
                  <a:cubicBezTo>
                    <a:pt x="10341" y="7377"/>
                    <a:pt x="10249" y="7560"/>
                    <a:pt x="10135" y="7720"/>
                  </a:cubicBezTo>
                  <a:cubicBezTo>
                    <a:pt x="10044" y="7560"/>
                    <a:pt x="9953" y="7400"/>
                    <a:pt x="9839" y="7218"/>
                  </a:cubicBezTo>
                  <a:cubicBezTo>
                    <a:pt x="7139" y="7316"/>
                    <a:pt x="4440" y="7806"/>
                    <a:pt x="1726" y="7806"/>
                  </a:cubicBezTo>
                  <a:cubicBezTo>
                    <a:pt x="1296" y="7806"/>
                    <a:pt x="865" y="7793"/>
                    <a:pt x="435" y="7765"/>
                  </a:cubicBezTo>
                  <a:cubicBezTo>
                    <a:pt x="427" y="7765"/>
                    <a:pt x="420" y="7765"/>
                    <a:pt x="414" y="7765"/>
                  </a:cubicBezTo>
                  <a:cubicBezTo>
                    <a:pt x="1" y="7765"/>
                    <a:pt x="8" y="8428"/>
                    <a:pt x="435" y="8450"/>
                  </a:cubicBezTo>
                  <a:cubicBezTo>
                    <a:pt x="886" y="8481"/>
                    <a:pt x="1337" y="8494"/>
                    <a:pt x="1787" y="8494"/>
                  </a:cubicBezTo>
                  <a:cubicBezTo>
                    <a:pt x="4681" y="8494"/>
                    <a:pt x="7551" y="7942"/>
                    <a:pt x="10455" y="7902"/>
                  </a:cubicBezTo>
                  <a:cubicBezTo>
                    <a:pt x="10706" y="7902"/>
                    <a:pt x="10866" y="7606"/>
                    <a:pt x="10752" y="7377"/>
                  </a:cubicBezTo>
                  <a:cubicBezTo>
                    <a:pt x="9336" y="4867"/>
                    <a:pt x="7739" y="2470"/>
                    <a:pt x="6027" y="142"/>
                  </a:cubicBezTo>
                  <a:cubicBezTo>
                    <a:pt x="5947" y="42"/>
                    <a:pt x="5840" y="0"/>
                    <a:pt x="573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0"/>
            <p:cNvSpPr/>
            <p:nvPr/>
          </p:nvSpPr>
          <p:spPr>
            <a:xfrm flipH="1">
              <a:off x="859757" y="3166984"/>
              <a:ext cx="432229" cy="365687"/>
            </a:xfrm>
            <a:custGeom>
              <a:avLst/>
              <a:gdLst/>
              <a:ahLst/>
              <a:cxnLst/>
              <a:rect l="l" t="t" r="r" b="b"/>
              <a:pathLst>
                <a:path w="12595" h="10656" extrusionOk="0">
                  <a:moveTo>
                    <a:pt x="9113" y="1"/>
                  </a:moveTo>
                  <a:cubicBezTo>
                    <a:pt x="8896" y="1"/>
                    <a:pt x="8687" y="171"/>
                    <a:pt x="8783" y="431"/>
                  </a:cubicBezTo>
                  <a:cubicBezTo>
                    <a:pt x="9787" y="3011"/>
                    <a:pt x="10244" y="5773"/>
                    <a:pt x="11636" y="8169"/>
                  </a:cubicBezTo>
                  <a:cubicBezTo>
                    <a:pt x="11796" y="8146"/>
                    <a:pt x="11933" y="8101"/>
                    <a:pt x="12093" y="8055"/>
                  </a:cubicBezTo>
                  <a:lnTo>
                    <a:pt x="12093" y="8055"/>
                  </a:lnTo>
                  <a:cubicBezTo>
                    <a:pt x="12024" y="8238"/>
                    <a:pt x="11956" y="8397"/>
                    <a:pt x="11887" y="8580"/>
                  </a:cubicBezTo>
                  <a:cubicBezTo>
                    <a:pt x="11796" y="8443"/>
                    <a:pt x="11727" y="8306"/>
                    <a:pt x="11636" y="8169"/>
                  </a:cubicBezTo>
                  <a:cubicBezTo>
                    <a:pt x="8846" y="8912"/>
                    <a:pt x="5826" y="9957"/>
                    <a:pt x="2873" y="9957"/>
                  </a:cubicBezTo>
                  <a:cubicBezTo>
                    <a:pt x="2105" y="9957"/>
                    <a:pt x="1342" y="9886"/>
                    <a:pt x="589" y="9721"/>
                  </a:cubicBezTo>
                  <a:cubicBezTo>
                    <a:pt x="561" y="9715"/>
                    <a:pt x="534" y="9713"/>
                    <a:pt x="508" y="9713"/>
                  </a:cubicBezTo>
                  <a:cubicBezTo>
                    <a:pt x="134" y="9713"/>
                    <a:pt x="0" y="10299"/>
                    <a:pt x="406" y="10406"/>
                  </a:cubicBezTo>
                  <a:cubicBezTo>
                    <a:pt x="1203" y="10581"/>
                    <a:pt x="2008" y="10656"/>
                    <a:pt x="2816" y="10656"/>
                  </a:cubicBezTo>
                  <a:cubicBezTo>
                    <a:pt x="6015" y="10656"/>
                    <a:pt x="9269" y="9487"/>
                    <a:pt x="12275" y="8740"/>
                  </a:cubicBezTo>
                  <a:cubicBezTo>
                    <a:pt x="12481" y="8671"/>
                    <a:pt x="12595" y="8397"/>
                    <a:pt x="12481" y="8215"/>
                  </a:cubicBezTo>
                  <a:cubicBezTo>
                    <a:pt x="10928" y="5773"/>
                    <a:pt x="10495" y="2919"/>
                    <a:pt x="9468" y="249"/>
                  </a:cubicBezTo>
                  <a:cubicBezTo>
                    <a:pt x="9404" y="76"/>
                    <a:pt x="9257" y="1"/>
                    <a:pt x="911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0"/>
            <p:cNvSpPr/>
            <p:nvPr/>
          </p:nvSpPr>
          <p:spPr>
            <a:xfrm flipH="1">
              <a:off x="515100" y="3252161"/>
              <a:ext cx="471660" cy="453060"/>
            </a:xfrm>
            <a:custGeom>
              <a:avLst/>
              <a:gdLst/>
              <a:ahLst/>
              <a:cxnLst/>
              <a:rect l="l" t="t" r="r" b="b"/>
              <a:pathLst>
                <a:path w="13744" h="13202" extrusionOk="0">
                  <a:moveTo>
                    <a:pt x="7486" y="1"/>
                  </a:moveTo>
                  <a:cubicBezTo>
                    <a:pt x="7259" y="1"/>
                    <a:pt x="7023" y="249"/>
                    <a:pt x="7147" y="529"/>
                  </a:cubicBezTo>
                  <a:cubicBezTo>
                    <a:pt x="8768" y="3930"/>
                    <a:pt x="10799" y="7102"/>
                    <a:pt x="12717" y="10344"/>
                  </a:cubicBezTo>
                  <a:cubicBezTo>
                    <a:pt x="12899" y="10321"/>
                    <a:pt x="13105" y="10298"/>
                    <a:pt x="13287" y="10298"/>
                  </a:cubicBezTo>
                  <a:cubicBezTo>
                    <a:pt x="13196" y="10458"/>
                    <a:pt x="13105" y="10640"/>
                    <a:pt x="12991" y="10823"/>
                  </a:cubicBezTo>
                  <a:cubicBezTo>
                    <a:pt x="12899" y="10663"/>
                    <a:pt x="12808" y="10503"/>
                    <a:pt x="12717" y="10344"/>
                  </a:cubicBezTo>
                  <a:cubicBezTo>
                    <a:pt x="8562" y="10732"/>
                    <a:pt x="4545" y="11941"/>
                    <a:pt x="414" y="12535"/>
                  </a:cubicBezTo>
                  <a:cubicBezTo>
                    <a:pt x="1" y="12578"/>
                    <a:pt x="147" y="13201"/>
                    <a:pt x="536" y="13201"/>
                  </a:cubicBezTo>
                  <a:cubicBezTo>
                    <a:pt x="556" y="13201"/>
                    <a:pt x="576" y="13200"/>
                    <a:pt x="596" y="13197"/>
                  </a:cubicBezTo>
                  <a:cubicBezTo>
                    <a:pt x="4865" y="12603"/>
                    <a:pt x="8996" y="11302"/>
                    <a:pt x="13287" y="10983"/>
                  </a:cubicBezTo>
                  <a:cubicBezTo>
                    <a:pt x="13561" y="10960"/>
                    <a:pt x="13744" y="10709"/>
                    <a:pt x="13584" y="10458"/>
                  </a:cubicBezTo>
                  <a:cubicBezTo>
                    <a:pt x="11598" y="7057"/>
                    <a:pt x="9430" y="3747"/>
                    <a:pt x="7764" y="186"/>
                  </a:cubicBezTo>
                  <a:cubicBezTo>
                    <a:pt x="7698" y="55"/>
                    <a:pt x="7593" y="1"/>
                    <a:pt x="7486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0"/>
            <p:cNvSpPr/>
            <p:nvPr/>
          </p:nvSpPr>
          <p:spPr>
            <a:xfrm flipH="1">
              <a:off x="218991" y="3719919"/>
              <a:ext cx="18840" cy="20385"/>
            </a:xfrm>
            <a:custGeom>
              <a:avLst/>
              <a:gdLst/>
              <a:ahLst/>
              <a:cxnLst/>
              <a:rect l="l" t="t" r="r" b="b"/>
              <a:pathLst>
                <a:path w="549" h="594" extrusionOk="0">
                  <a:moveTo>
                    <a:pt x="549" y="0"/>
                  </a:moveTo>
                  <a:lnTo>
                    <a:pt x="549" y="0"/>
                  </a:lnTo>
                  <a:cubicBezTo>
                    <a:pt x="366" y="69"/>
                    <a:pt x="184" y="114"/>
                    <a:pt x="1" y="183"/>
                  </a:cubicBezTo>
                  <a:cubicBezTo>
                    <a:pt x="138" y="320"/>
                    <a:pt x="252" y="457"/>
                    <a:pt x="389" y="594"/>
                  </a:cubicBezTo>
                  <a:cubicBezTo>
                    <a:pt x="457" y="388"/>
                    <a:pt x="503" y="206"/>
                    <a:pt x="54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0"/>
            <p:cNvSpPr/>
            <p:nvPr/>
          </p:nvSpPr>
          <p:spPr>
            <a:xfrm flipH="1">
              <a:off x="200984" y="3415310"/>
              <a:ext cx="459031" cy="452991"/>
            </a:xfrm>
            <a:custGeom>
              <a:avLst/>
              <a:gdLst/>
              <a:ahLst/>
              <a:cxnLst/>
              <a:rect l="l" t="t" r="r" b="b"/>
              <a:pathLst>
                <a:path w="13376" h="13200" extrusionOk="0">
                  <a:moveTo>
                    <a:pt x="7388" y="1"/>
                  </a:moveTo>
                  <a:cubicBezTo>
                    <a:pt x="7137" y="1"/>
                    <a:pt x="6901" y="245"/>
                    <a:pt x="7076" y="499"/>
                  </a:cubicBezTo>
                  <a:cubicBezTo>
                    <a:pt x="9153" y="3170"/>
                    <a:pt x="9975" y="6594"/>
                    <a:pt x="12303" y="9059"/>
                  </a:cubicBezTo>
                  <a:cubicBezTo>
                    <a:pt x="12486" y="8990"/>
                    <a:pt x="12668" y="8945"/>
                    <a:pt x="12851" y="8876"/>
                  </a:cubicBezTo>
                  <a:lnTo>
                    <a:pt x="12851" y="8876"/>
                  </a:lnTo>
                  <a:cubicBezTo>
                    <a:pt x="12805" y="9082"/>
                    <a:pt x="12759" y="9264"/>
                    <a:pt x="12691" y="9470"/>
                  </a:cubicBezTo>
                  <a:cubicBezTo>
                    <a:pt x="12554" y="9333"/>
                    <a:pt x="12440" y="9196"/>
                    <a:pt x="12303" y="9059"/>
                  </a:cubicBezTo>
                  <a:cubicBezTo>
                    <a:pt x="8546" y="10289"/>
                    <a:pt x="4936" y="12493"/>
                    <a:pt x="905" y="12493"/>
                  </a:cubicBezTo>
                  <a:cubicBezTo>
                    <a:pt x="749" y="12493"/>
                    <a:pt x="592" y="12490"/>
                    <a:pt x="434" y="12483"/>
                  </a:cubicBezTo>
                  <a:cubicBezTo>
                    <a:pt x="427" y="12482"/>
                    <a:pt x="420" y="12482"/>
                    <a:pt x="413" y="12482"/>
                  </a:cubicBezTo>
                  <a:cubicBezTo>
                    <a:pt x="0" y="12482"/>
                    <a:pt x="7" y="13168"/>
                    <a:pt x="434" y="13190"/>
                  </a:cubicBezTo>
                  <a:cubicBezTo>
                    <a:pt x="586" y="13197"/>
                    <a:pt x="738" y="13200"/>
                    <a:pt x="889" y="13200"/>
                  </a:cubicBezTo>
                  <a:cubicBezTo>
                    <a:pt x="5197" y="13200"/>
                    <a:pt x="8998" y="10752"/>
                    <a:pt x="13033" y="9561"/>
                  </a:cubicBezTo>
                  <a:cubicBezTo>
                    <a:pt x="13284" y="9493"/>
                    <a:pt x="13376" y="9150"/>
                    <a:pt x="13193" y="8968"/>
                  </a:cubicBezTo>
                  <a:cubicBezTo>
                    <a:pt x="10591" y="6525"/>
                    <a:pt x="9815" y="2919"/>
                    <a:pt x="7692" y="157"/>
                  </a:cubicBezTo>
                  <a:cubicBezTo>
                    <a:pt x="7609" y="47"/>
                    <a:pt x="7497" y="1"/>
                    <a:pt x="73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0" name="Google Shape;3920;p50"/>
          <p:cNvGrpSpPr/>
          <p:nvPr/>
        </p:nvGrpSpPr>
        <p:grpSpPr>
          <a:xfrm rot="5400000">
            <a:off x="-155838" y="3322815"/>
            <a:ext cx="1499686" cy="1187992"/>
            <a:chOff x="8757948" y="1920174"/>
            <a:chExt cx="1090443" cy="865316"/>
          </a:xfrm>
        </p:grpSpPr>
        <p:sp>
          <p:nvSpPr>
            <p:cNvPr id="3921" name="Google Shape;3921;p50"/>
            <p:cNvSpPr/>
            <p:nvPr/>
          </p:nvSpPr>
          <p:spPr>
            <a:xfrm flipH="1">
              <a:off x="8767390" y="1920174"/>
              <a:ext cx="1081001" cy="865316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0"/>
            <p:cNvSpPr/>
            <p:nvPr/>
          </p:nvSpPr>
          <p:spPr>
            <a:xfrm flipH="1">
              <a:off x="8757948" y="2024330"/>
              <a:ext cx="905810" cy="749872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0"/>
            <p:cNvSpPr/>
            <p:nvPr/>
          </p:nvSpPr>
          <p:spPr>
            <a:xfrm flipH="1">
              <a:off x="8854329" y="2661689"/>
              <a:ext cx="13350" cy="12595"/>
            </a:xfrm>
            <a:custGeom>
              <a:avLst/>
              <a:gdLst/>
              <a:ahLst/>
              <a:cxnLst/>
              <a:rect l="l" t="t" r="r" b="b"/>
              <a:pathLst>
                <a:path w="389" h="367" extrusionOk="0">
                  <a:moveTo>
                    <a:pt x="1" y="1"/>
                  </a:moveTo>
                  <a:cubicBezTo>
                    <a:pt x="24" y="138"/>
                    <a:pt x="24" y="252"/>
                    <a:pt x="46" y="366"/>
                  </a:cubicBezTo>
                  <a:cubicBezTo>
                    <a:pt x="161" y="252"/>
                    <a:pt x="275" y="138"/>
                    <a:pt x="389" y="24"/>
                  </a:cubicBezTo>
                  <a:cubicBezTo>
                    <a:pt x="252" y="24"/>
                    <a:pt x="138" y="24"/>
                    <a:pt x="1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50"/>
            <p:cNvSpPr/>
            <p:nvPr/>
          </p:nvSpPr>
          <p:spPr>
            <a:xfrm flipH="1">
              <a:off x="8830825" y="2482445"/>
              <a:ext cx="237374" cy="203640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50"/>
            <p:cNvSpPr/>
            <p:nvPr/>
          </p:nvSpPr>
          <p:spPr>
            <a:xfrm flipH="1">
              <a:off x="8954572" y="2574761"/>
              <a:ext cx="14928" cy="14894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0" y="0"/>
                  </a:moveTo>
                  <a:cubicBezTo>
                    <a:pt x="0" y="160"/>
                    <a:pt x="0" y="297"/>
                    <a:pt x="0" y="434"/>
                  </a:cubicBezTo>
                  <a:cubicBezTo>
                    <a:pt x="137" y="320"/>
                    <a:pt x="297" y="206"/>
                    <a:pt x="434" y="92"/>
                  </a:cubicBezTo>
                  <a:cubicBezTo>
                    <a:pt x="297" y="69"/>
                    <a:pt x="137" y="46"/>
                    <a:pt x="0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50"/>
            <p:cNvSpPr/>
            <p:nvPr/>
          </p:nvSpPr>
          <p:spPr>
            <a:xfrm flipH="1">
              <a:off x="8942842" y="2350525"/>
              <a:ext cx="313353" cy="251170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50"/>
            <p:cNvSpPr/>
            <p:nvPr/>
          </p:nvSpPr>
          <p:spPr>
            <a:xfrm flipH="1">
              <a:off x="9131625" y="2185489"/>
              <a:ext cx="249076" cy="266338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50"/>
            <p:cNvSpPr/>
            <p:nvPr/>
          </p:nvSpPr>
          <p:spPr>
            <a:xfrm flipH="1">
              <a:off x="9303177" y="2296680"/>
              <a:ext cx="11771" cy="11771"/>
            </a:xfrm>
            <a:custGeom>
              <a:avLst/>
              <a:gdLst/>
              <a:ahLst/>
              <a:cxnLst/>
              <a:rect l="l" t="t" r="r" b="b"/>
              <a:pathLst>
                <a:path w="343" h="343" extrusionOk="0">
                  <a:moveTo>
                    <a:pt x="1" y="0"/>
                  </a:moveTo>
                  <a:cubicBezTo>
                    <a:pt x="1" y="114"/>
                    <a:pt x="1" y="229"/>
                    <a:pt x="1" y="343"/>
                  </a:cubicBezTo>
                  <a:cubicBezTo>
                    <a:pt x="115" y="229"/>
                    <a:pt x="229" y="114"/>
                    <a:pt x="34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50"/>
            <p:cNvSpPr/>
            <p:nvPr/>
          </p:nvSpPr>
          <p:spPr>
            <a:xfrm flipH="1">
              <a:off x="9289077" y="2126702"/>
              <a:ext cx="220902" cy="194271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50"/>
            <p:cNvSpPr/>
            <p:nvPr/>
          </p:nvSpPr>
          <p:spPr>
            <a:xfrm flipH="1">
              <a:off x="9475489" y="2156455"/>
              <a:ext cx="14928" cy="10227"/>
            </a:xfrm>
            <a:custGeom>
              <a:avLst/>
              <a:gdLst/>
              <a:ahLst/>
              <a:cxnLst/>
              <a:rect l="l" t="t" r="r" b="b"/>
              <a:pathLst>
                <a:path w="435" h="298" extrusionOk="0">
                  <a:moveTo>
                    <a:pt x="46" y="1"/>
                  </a:moveTo>
                  <a:cubicBezTo>
                    <a:pt x="23" y="92"/>
                    <a:pt x="23" y="183"/>
                    <a:pt x="1" y="297"/>
                  </a:cubicBezTo>
                  <a:cubicBezTo>
                    <a:pt x="160" y="206"/>
                    <a:pt x="297" y="138"/>
                    <a:pt x="434" y="46"/>
                  </a:cubicBezTo>
                  <a:cubicBezTo>
                    <a:pt x="297" y="23"/>
                    <a:pt x="183" y="23"/>
                    <a:pt x="46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50"/>
            <p:cNvSpPr/>
            <p:nvPr/>
          </p:nvSpPr>
          <p:spPr>
            <a:xfrm flipH="1">
              <a:off x="9459054" y="1995674"/>
              <a:ext cx="173132" cy="185555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50"/>
            <p:cNvSpPr/>
            <p:nvPr/>
          </p:nvSpPr>
          <p:spPr>
            <a:xfrm flipH="1">
              <a:off x="9343124" y="2090667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50"/>
            <p:cNvSpPr/>
            <p:nvPr/>
          </p:nvSpPr>
          <p:spPr>
            <a:xfrm flipH="1">
              <a:off x="9385404" y="2053055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50"/>
            <p:cNvSpPr/>
            <p:nvPr/>
          </p:nvSpPr>
          <p:spPr>
            <a:xfrm flipH="1">
              <a:off x="9333721" y="2041318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50"/>
            <p:cNvSpPr/>
            <p:nvPr/>
          </p:nvSpPr>
          <p:spPr>
            <a:xfrm flipH="1">
              <a:off x="9420649" y="2422010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50"/>
            <p:cNvSpPr/>
            <p:nvPr/>
          </p:nvSpPr>
          <p:spPr>
            <a:xfrm flipH="1">
              <a:off x="9467665" y="2387555"/>
              <a:ext cx="46260" cy="36033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50"/>
            <p:cNvSpPr/>
            <p:nvPr/>
          </p:nvSpPr>
          <p:spPr>
            <a:xfrm flipH="1">
              <a:off x="9405789" y="2369538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50"/>
            <p:cNvSpPr/>
            <p:nvPr/>
          </p:nvSpPr>
          <p:spPr>
            <a:xfrm flipH="1">
              <a:off x="9663485" y="1973162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2" y="0"/>
                  </a:moveTo>
                  <a:cubicBezTo>
                    <a:pt x="1" y="0"/>
                    <a:pt x="1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50"/>
            <p:cNvSpPr/>
            <p:nvPr/>
          </p:nvSpPr>
          <p:spPr>
            <a:xfrm flipH="1">
              <a:off x="9116727" y="2152543"/>
              <a:ext cx="45471" cy="36068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50"/>
            <p:cNvSpPr/>
            <p:nvPr/>
          </p:nvSpPr>
          <p:spPr>
            <a:xfrm flipH="1">
              <a:off x="9155129" y="2120421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50"/>
            <p:cNvSpPr/>
            <p:nvPr/>
          </p:nvSpPr>
          <p:spPr>
            <a:xfrm flipH="1">
              <a:off x="9244425" y="2591989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50"/>
            <p:cNvSpPr/>
            <p:nvPr/>
          </p:nvSpPr>
          <p:spPr>
            <a:xfrm flipH="1">
              <a:off x="9292196" y="2574761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3" name="Google Shape;3943;p50"/>
          <p:cNvGrpSpPr/>
          <p:nvPr/>
        </p:nvGrpSpPr>
        <p:grpSpPr>
          <a:xfrm>
            <a:off x="333660" y="2568447"/>
            <a:ext cx="1796834" cy="1254933"/>
            <a:chOff x="482875" y="2377725"/>
            <a:chExt cx="1432425" cy="1000425"/>
          </a:xfrm>
        </p:grpSpPr>
        <p:sp>
          <p:nvSpPr>
            <p:cNvPr id="3944" name="Google Shape;3944;p50"/>
            <p:cNvSpPr/>
            <p:nvPr/>
          </p:nvSpPr>
          <p:spPr>
            <a:xfrm>
              <a:off x="1154300" y="2522925"/>
              <a:ext cx="269325" cy="478025"/>
            </a:xfrm>
            <a:custGeom>
              <a:avLst/>
              <a:gdLst/>
              <a:ahLst/>
              <a:cxnLst/>
              <a:rect l="l" t="t" r="r" b="b"/>
              <a:pathLst>
                <a:path w="10773" h="19121" extrusionOk="0">
                  <a:moveTo>
                    <a:pt x="8968" y="1"/>
                  </a:moveTo>
                  <a:cubicBezTo>
                    <a:pt x="7025" y="1"/>
                    <a:pt x="0" y="9287"/>
                    <a:pt x="1497" y="17100"/>
                  </a:cubicBezTo>
                  <a:cubicBezTo>
                    <a:pt x="1723" y="17927"/>
                    <a:pt x="3794" y="19120"/>
                    <a:pt x="5661" y="19120"/>
                  </a:cubicBezTo>
                  <a:cubicBezTo>
                    <a:pt x="6103" y="19120"/>
                    <a:pt x="6534" y="19053"/>
                    <a:pt x="6926" y="18899"/>
                  </a:cubicBezTo>
                  <a:cubicBezTo>
                    <a:pt x="6926" y="18899"/>
                    <a:pt x="4227" y="11361"/>
                    <a:pt x="9190" y="3295"/>
                  </a:cubicBezTo>
                  <a:cubicBezTo>
                    <a:pt x="9904" y="2582"/>
                    <a:pt x="10772" y="751"/>
                    <a:pt x="9159" y="38"/>
                  </a:cubicBezTo>
                  <a:cubicBezTo>
                    <a:pt x="9103" y="13"/>
                    <a:pt x="9039" y="1"/>
                    <a:pt x="8968" y="1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50"/>
            <p:cNvSpPr/>
            <p:nvPr/>
          </p:nvSpPr>
          <p:spPr>
            <a:xfrm>
              <a:off x="840400" y="2446725"/>
              <a:ext cx="281075" cy="446225"/>
            </a:xfrm>
            <a:custGeom>
              <a:avLst/>
              <a:gdLst/>
              <a:ahLst/>
              <a:cxnLst/>
              <a:rect l="l" t="t" r="r" b="b"/>
              <a:pathLst>
                <a:path w="11243" h="17849" extrusionOk="0">
                  <a:moveTo>
                    <a:pt x="8995" y="0"/>
                  </a:moveTo>
                  <a:cubicBezTo>
                    <a:pt x="8341" y="0"/>
                    <a:pt x="7576" y="229"/>
                    <a:pt x="6763" y="821"/>
                  </a:cubicBezTo>
                  <a:cubicBezTo>
                    <a:pt x="0" y="7646"/>
                    <a:pt x="93" y="16673"/>
                    <a:pt x="93" y="16673"/>
                  </a:cubicBezTo>
                  <a:cubicBezTo>
                    <a:pt x="1321" y="17445"/>
                    <a:pt x="3196" y="17849"/>
                    <a:pt x="4797" y="17849"/>
                  </a:cubicBezTo>
                  <a:cubicBezTo>
                    <a:pt x="6352" y="17849"/>
                    <a:pt x="7650" y="17468"/>
                    <a:pt x="7848" y="16673"/>
                  </a:cubicBezTo>
                  <a:cubicBezTo>
                    <a:pt x="6111" y="10717"/>
                    <a:pt x="10827" y="2900"/>
                    <a:pt x="11075" y="1752"/>
                  </a:cubicBezTo>
                  <a:cubicBezTo>
                    <a:pt x="11243" y="997"/>
                    <a:pt x="10361" y="0"/>
                    <a:pt x="8995" y="0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50"/>
            <p:cNvSpPr/>
            <p:nvPr/>
          </p:nvSpPr>
          <p:spPr>
            <a:xfrm>
              <a:off x="482875" y="2377725"/>
              <a:ext cx="1252500" cy="298850"/>
            </a:xfrm>
            <a:custGeom>
              <a:avLst/>
              <a:gdLst/>
              <a:ahLst/>
              <a:cxnLst/>
              <a:rect l="l" t="t" r="r" b="b"/>
              <a:pathLst>
                <a:path w="50100" h="11954" extrusionOk="0">
                  <a:moveTo>
                    <a:pt x="2289" y="1"/>
                  </a:moveTo>
                  <a:cubicBezTo>
                    <a:pt x="1732" y="1"/>
                    <a:pt x="1182" y="227"/>
                    <a:pt x="776" y="665"/>
                  </a:cubicBezTo>
                  <a:cubicBezTo>
                    <a:pt x="0" y="1534"/>
                    <a:pt x="62" y="2837"/>
                    <a:pt x="900" y="3612"/>
                  </a:cubicBezTo>
                  <a:cubicBezTo>
                    <a:pt x="2668" y="5256"/>
                    <a:pt x="4777" y="6249"/>
                    <a:pt x="6856" y="6932"/>
                  </a:cubicBezTo>
                  <a:cubicBezTo>
                    <a:pt x="8934" y="7583"/>
                    <a:pt x="11013" y="7924"/>
                    <a:pt x="13060" y="8141"/>
                  </a:cubicBezTo>
                  <a:cubicBezTo>
                    <a:pt x="14115" y="8266"/>
                    <a:pt x="15139" y="8328"/>
                    <a:pt x="16162" y="8359"/>
                  </a:cubicBezTo>
                  <a:cubicBezTo>
                    <a:pt x="16889" y="8404"/>
                    <a:pt x="17666" y="8433"/>
                    <a:pt x="18419" y="8433"/>
                  </a:cubicBezTo>
                  <a:cubicBezTo>
                    <a:pt x="18695" y="8433"/>
                    <a:pt x="18967" y="8429"/>
                    <a:pt x="19233" y="8421"/>
                  </a:cubicBezTo>
                  <a:cubicBezTo>
                    <a:pt x="21312" y="8390"/>
                    <a:pt x="23297" y="8235"/>
                    <a:pt x="25252" y="8173"/>
                  </a:cubicBezTo>
                  <a:cubicBezTo>
                    <a:pt x="26061" y="8134"/>
                    <a:pt x="26849" y="8111"/>
                    <a:pt x="27632" y="8111"/>
                  </a:cubicBezTo>
                  <a:cubicBezTo>
                    <a:pt x="28738" y="8111"/>
                    <a:pt x="29833" y="8157"/>
                    <a:pt x="30960" y="8266"/>
                  </a:cubicBezTo>
                  <a:cubicBezTo>
                    <a:pt x="32883" y="8452"/>
                    <a:pt x="34775" y="8762"/>
                    <a:pt x="36730" y="9103"/>
                  </a:cubicBezTo>
                  <a:cubicBezTo>
                    <a:pt x="40576" y="9848"/>
                    <a:pt x="44392" y="10778"/>
                    <a:pt x="48145" y="11895"/>
                  </a:cubicBezTo>
                  <a:cubicBezTo>
                    <a:pt x="48276" y="11935"/>
                    <a:pt x="48408" y="11954"/>
                    <a:pt x="48538" y="11954"/>
                  </a:cubicBezTo>
                  <a:cubicBezTo>
                    <a:pt x="49115" y="11954"/>
                    <a:pt x="49649" y="11578"/>
                    <a:pt x="49852" y="10995"/>
                  </a:cubicBezTo>
                  <a:cubicBezTo>
                    <a:pt x="50100" y="10282"/>
                    <a:pt x="49697" y="9506"/>
                    <a:pt x="48983" y="9258"/>
                  </a:cubicBezTo>
                  <a:cubicBezTo>
                    <a:pt x="45167" y="7986"/>
                    <a:pt x="41259" y="6901"/>
                    <a:pt x="37350" y="6063"/>
                  </a:cubicBezTo>
                  <a:cubicBezTo>
                    <a:pt x="35365" y="5629"/>
                    <a:pt x="33379" y="5256"/>
                    <a:pt x="31332" y="5008"/>
                  </a:cubicBezTo>
                  <a:cubicBezTo>
                    <a:pt x="30308" y="4884"/>
                    <a:pt x="29284" y="4791"/>
                    <a:pt x="28230" y="4729"/>
                  </a:cubicBezTo>
                  <a:cubicBezTo>
                    <a:pt x="27702" y="4698"/>
                    <a:pt x="27183" y="4690"/>
                    <a:pt x="26671" y="4690"/>
                  </a:cubicBezTo>
                  <a:cubicBezTo>
                    <a:pt x="26159" y="4690"/>
                    <a:pt x="25655" y="4698"/>
                    <a:pt x="25159" y="4698"/>
                  </a:cubicBezTo>
                  <a:cubicBezTo>
                    <a:pt x="23142" y="4729"/>
                    <a:pt x="21157" y="4791"/>
                    <a:pt x="19233" y="4791"/>
                  </a:cubicBezTo>
                  <a:cubicBezTo>
                    <a:pt x="18272" y="4760"/>
                    <a:pt x="17341" y="4729"/>
                    <a:pt x="16380" y="4667"/>
                  </a:cubicBezTo>
                  <a:cubicBezTo>
                    <a:pt x="15418" y="4574"/>
                    <a:pt x="14456" y="4481"/>
                    <a:pt x="13526" y="4357"/>
                  </a:cubicBezTo>
                  <a:cubicBezTo>
                    <a:pt x="11633" y="4109"/>
                    <a:pt x="9803" y="3736"/>
                    <a:pt x="8097" y="3147"/>
                  </a:cubicBezTo>
                  <a:cubicBezTo>
                    <a:pt x="6422" y="2558"/>
                    <a:pt x="4902" y="1720"/>
                    <a:pt x="3785" y="634"/>
                  </a:cubicBezTo>
                  <a:lnTo>
                    <a:pt x="3754" y="603"/>
                  </a:lnTo>
                  <a:lnTo>
                    <a:pt x="3723" y="572"/>
                  </a:lnTo>
                  <a:cubicBezTo>
                    <a:pt x="3309" y="188"/>
                    <a:pt x="2796" y="1"/>
                    <a:pt x="2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50"/>
            <p:cNvSpPr/>
            <p:nvPr/>
          </p:nvSpPr>
          <p:spPr>
            <a:xfrm>
              <a:off x="1116475" y="2580475"/>
              <a:ext cx="573925" cy="95425"/>
            </a:xfrm>
            <a:custGeom>
              <a:avLst/>
              <a:gdLst/>
              <a:ahLst/>
              <a:cxnLst/>
              <a:rect l="l" t="t" r="r" b="b"/>
              <a:pathLst>
                <a:path w="22957" h="3817" extrusionOk="0">
                  <a:moveTo>
                    <a:pt x="22957" y="3816"/>
                  </a:moveTo>
                  <a:cubicBezTo>
                    <a:pt x="22895" y="3816"/>
                    <a:pt x="22832" y="3816"/>
                    <a:pt x="22801" y="3785"/>
                  </a:cubicBezTo>
                  <a:cubicBezTo>
                    <a:pt x="19048" y="2668"/>
                    <a:pt x="15232" y="1738"/>
                    <a:pt x="11386" y="993"/>
                  </a:cubicBezTo>
                  <a:cubicBezTo>
                    <a:pt x="11199" y="962"/>
                    <a:pt x="11013" y="931"/>
                    <a:pt x="10827" y="900"/>
                  </a:cubicBezTo>
                  <a:lnTo>
                    <a:pt x="10827" y="900"/>
                  </a:lnTo>
                  <a:cubicBezTo>
                    <a:pt x="11013" y="931"/>
                    <a:pt x="11199" y="962"/>
                    <a:pt x="11386" y="993"/>
                  </a:cubicBezTo>
                  <a:cubicBezTo>
                    <a:pt x="15232" y="1738"/>
                    <a:pt x="19048" y="2668"/>
                    <a:pt x="22801" y="3785"/>
                  </a:cubicBezTo>
                  <a:cubicBezTo>
                    <a:pt x="22832" y="3816"/>
                    <a:pt x="22895" y="3816"/>
                    <a:pt x="22957" y="3816"/>
                  </a:cubicBezTo>
                  <a:close/>
                  <a:moveTo>
                    <a:pt x="7384" y="342"/>
                  </a:moveTo>
                  <a:cubicBezTo>
                    <a:pt x="6794" y="280"/>
                    <a:pt x="6205" y="218"/>
                    <a:pt x="5616" y="156"/>
                  </a:cubicBezTo>
                  <a:cubicBezTo>
                    <a:pt x="5585" y="156"/>
                    <a:pt x="5585" y="156"/>
                    <a:pt x="5554" y="156"/>
                  </a:cubicBezTo>
                  <a:cubicBezTo>
                    <a:pt x="5585" y="156"/>
                    <a:pt x="5585" y="156"/>
                    <a:pt x="5616" y="156"/>
                  </a:cubicBezTo>
                  <a:cubicBezTo>
                    <a:pt x="6205" y="218"/>
                    <a:pt x="6794" y="280"/>
                    <a:pt x="7384" y="342"/>
                  </a:cubicBezTo>
                  <a:lnTo>
                    <a:pt x="7384" y="342"/>
                  </a:lnTo>
                  <a:close/>
                  <a:moveTo>
                    <a:pt x="5554" y="156"/>
                  </a:moveTo>
                  <a:cubicBezTo>
                    <a:pt x="5523" y="156"/>
                    <a:pt x="5523" y="156"/>
                    <a:pt x="5491" y="156"/>
                  </a:cubicBezTo>
                  <a:cubicBezTo>
                    <a:pt x="5523" y="156"/>
                    <a:pt x="5523" y="156"/>
                    <a:pt x="5554" y="156"/>
                  </a:cubicBezTo>
                  <a:close/>
                  <a:moveTo>
                    <a:pt x="5460" y="156"/>
                  </a:moveTo>
                  <a:cubicBezTo>
                    <a:pt x="5460" y="156"/>
                    <a:pt x="5429" y="156"/>
                    <a:pt x="5398" y="125"/>
                  </a:cubicBezTo>
                  <a:cubicBezTo>
                    <a:pt x="5429" y="156"/>
                    <a:pt x="5460" y="156"/>
                    <a:pt x="5460" y="156"/>
                  </a:cubicBezTo>
                  <a:close/>
                  <a:moveTo>
                    <a:pt x="5367" y="125"/>
                  </a:moveTo>
                  <a:cubicBezTo>
                    <a:pt x="5336" y="125"/>
                    <a:pt x="5336" y="125"/>
                    <a:pt x="5336" y="125"/>
                  </a:cubicBezTo>
                  <a:cubicBezTo>
                    <a:pt x="5336" y="125"/>
                    <a:pt x="5336" y="125"/>
                    <a:pt x="5367" y="125"/>
                  </a:cubicBezTo>
                  <a:close/>
                  <a:moveTo>
                    <a:pt x="1" y="31"/>
                  </a:moveTo>
                  <a:cubicBezTo>
                    <a:pt x="714" y="0"/>
                    <a:pt x="1397" y="0"/>
                    <a:pt x="2110" y="0"/>
                  </a:cubicBezTo>
                  <a:cubicBezTo>
                    <a:pt x="1397" y="0"/>
                    <a:pt x="714" y="0"/>
                    <a:pt x="1" y="31"/>
                  </a:cubicBezTo>
                  <a:close/>
                  <a:moveTo>
                    <a:pt x="2110" y="0"/>
                  </a:moveTo>
                  <a:lnTo>
                    <a:pt x="2110" y="0"/>
                  </a:lnTo>
                  <a:lnTo>
                    <a:pt x="2110" y="0"/>
                  </a:lnTo>
                  <a:lnTo>
                    <a:pt x="2110" y="0"/>
                  </a:lnTo>
                  <a:close/>
                </a:path>
              </a:pathLst>
            </a:custGeom>
            <a:solidFill>
              <a:srgbClr val="A5C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50"/>
            <p:cNvSpPr/>
            <p:nvPr/>
          </p:nvSpPr>
          <p:spPr>
            <a:xfrm>
              <a:off x="952850" y="2583575"/>
              <a:ext cx="124100" cy="4675"/>
            </a:xfrm>
            <a:custGeom>
              <a:avLst/>
              <a:gdLst/>
              <a:ahLst/>
              <a:cxnLst/>
              <a:rect l="l" t="t" r="r" b="b"/>
              <a:pathLst>
                <a:path w="4964" h="187" extrusionOk="0">
                  <a:moveTo>
                    <a:pt x="0" y="187"/>
                  </a:moveTo>
                  <a:lnTo>
                    <a:pt x="0" y="187"/>
                  </a:lnTo>
                  <a:lnTo>
                    <a:pt x="0" y="187"/>
                  </a:lnTo>
                  <a:close/>
                  <a:moveTo>
                    <a:pt x="31" y="187"/>
                  </a:moveTo>
                  <a:lnTo>
                    <a:pt x="62" y="187"/>
                  </a:lnTo>
                  <a:lnTo>
                    <a:pt x="31" y="187"/>
                  </a:lnTo>
                  <a:close/>
                  <a:moveTo>
                    <a:pt x="62" y="187"/>
                  </a:moveTo>
                  <a:cubicBezTo>
                    <a:pt x="186" y="187"/>
                    <a:pt x="310" y="187"/>
                    <a:pt x="434" y="187"/>
                  </a:cubicBezTo>
                  <a:cubicBezTo>
                    <a:pt x="1986" y="156"/>
                    <a:pt x="3475" y="63"/>
                    <a:pt x="4964" y="1"/>
                  </a:cubicBezTo>
                  <a:lnTo>
                    <a:pt x="4964" y="1"/>
                  </a:lnTo>
                  <a:cubicBezTo>
                    <a:pt x="3475" y="63"/>
                    <a:pt x="1986" y="156"/>
                    <a:pt x="434" y="187"/>
                  </a:cubicBezTo>
                  <a:cubicBezTo>
                    <a:pt x="310" y="187"/>
                    <a:pt x="186" y="187"/>
                    <a:pt x="62" y="187"/>
                  </a:cubicBezTo>
                  <a:close/>
                </a:path>
              </a:pathLst>
            </a:custGeom>
            <a:solidFill>
              <a:srgbClr val="6D48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50"/>
            <p:cNvSpPr/>
            <p:nvPr/>
          </p:nvSpPr>
          <p:spPr>
            <a:xfrm>
              <a:off x="802400" y="2547125"/>
              <a:ext cx="919800" cy="129550"/>
            </a:xfrm>
            <a:custGeom>
              <a:avLst/>
              <a:gdLst/>
              <a:ahLst/>
              <a:cxnLst/>
              <a:rect l="l" t="t" r="r" b="b"/>
              <a:pathLst>
                <a:path w="36792" h="5182" extrusionOk="0">
                  <a:moveTo>
                    <a:pt x="12285" y="1"/>
                  </a:moveTo>
                  <a:cubicBezTo>
                    <a:pt x="9368" y="1"/>
                    <a:pt x="6452" y="156"/>
                    <a:pt x="3536" y="373"/>
                  </a:cubicBezTo>
                  <a:cubicBezTo>
                    <a:pt x="3040" y="404"/>
                    <a:pt x="2544" y="404"/>
                    <a:pt x="2078" y="404"/>
                  </a:cubicBezTo>
                  <a:cubicBezTo>
                    <a:pt x="1458" y="404"/>
                    <a:pt x="838" y="373"/>
                    <a:pt x="217" y="342"/>
                  </a:cubicBezTo>
                  <a:cubicBezTo>
                    <a:pt x="155" y="652"/>
                    <a:pt x="62" y="993"/>
                    <a:pt x="0" y="1334"/>
                  </a:cubicBezTo>
                  <a:cubicBezTo>
                    <a:pt x="93" y="1334"/>
                    <a:pt x="186" y="1365"/>
                    <a:pt x="279" y="1365"/>
                  </a:cubicBezTo>
                  <a:lnTo>
                    <a:pt x="341" y="1365"/>
                  </a:lnTo>
                  <a:cubicBezTo>
                    <a:pt x="1365" y="1490"/>
                    <a:pt x="2358" y="1552"/>
                    <a:pt x="3381" y="1583"/>
                  </a:cubicBezTo>
                  <a:cubicBezTo>
                    <a:pt x="4095" y="1645"/>
                    <a:pt x="4870" y="1645"/>
                    <a:pt x="5646" y="1645"/>
                  </a:cubicBezTo>
                  <a:lnTo>
                    <a:pt x="6452" y="1645"/>
                  </a:lnTo>
                  <a:cubicBezTo>
                    <a:pt x="8004" y="1614"/>
                    <a:pt x="9493" y="1521"/>
                    <a:pt x="10982" y="1459"/>
                  </a:cubicBezTo>
                  <a:cubicBezTo>
                    <a:pt x="11478" y="1428"/>
                    <a:pt x="11974" y="1397"/>
                    <a:pt x="12471" y="1397"/>
                  </a:cubicBezTo>
                  <a:cubicBezTo>
                    <a:pt x="12502" y="1397"/>
                    <a:pt x="12533" y="1397"/>
                    <a:pt x="12564" y="1365"/>
                  </a:cubicBezTo>
                  <a:cubicBezTo>
                    <a:pt x="13277" y="1334"/>
                    <a:pt x="13960" y="1334"/>
                    <a:pt x="14673" y="1334"/>
                  </a:cubicBezTo>
                  <a:cubicBezTo>
                    <a:pt x="15759" y="1334"/>
                    <a:pt x="16814" y="1365"/>
                    <a:pt x="17899" y="1459"/>
                  </a:cubicBezTo>
                  <a:lnTo>
                    <a:pt x="17961" y="1459"/>
                  </a:lnTo>
                  <a:cubicBezTo>
                    <a:pt x="17992" y="1490"/>
                    <a:pt x="18023" y="1490"/>
                    <a:pt x="18023" y="1490"/>
                  </a:cubicBezTo>
                  <a:lnTo>
                    <a:pt x="18179" y="1490"/>
                  </a:lnTo>
                  <a:cubicBezTo>
                    <a:pt x="18768" y="1552"/>
                    <a:pt x="19357" y="1614"/>
                    <a:pt x="19947" y="1676"/>
                  </a:cubicBezTo>
                  <a:cubicBezTo>
                    <a:pt x="21095" y="1831"/>
                    <a:pt x="22211" y="2017"/>
                    <a:pt x="23390" y="2234"/>
                  </a:cubicBezTo>
                  <a:cubicBezTo>
                    <a:pt x="23576" y="2265"/>
                    <a:pt x="23762" y="2296"/>
                    <a:pt x="23949" y="2327"/>
                  </a:cubicBezTo>
                  <a:cubicBezTo>
                    <a:pt x="27795" y="3072"/>
                    <a:pt x="31611" y="4002"/>
                    <a:pt x="35364" y="5119"/>
                  </a:cubicBezTo>
                  <a:cubicBezTo>
                    <a:pt x="35395" y="5150"/>
                    <a:pt x="35458" y="5150"/>
                    <a:pt x="35520" y="5150"/>
                  </a:cubicBezTo>
                  <a:cubicBezTo>
                    <a:pt x="35582" y="5181"/>
                    <a:pt x="35675" y="5181"/>
                    <a:pt x="35737" y="5181"/>
                  </a:cubicBezTo>
                  <a:cubicBezTo>
                    <a:pt x="36140" y="5181"/>
                    <a:pt x="36512" y="4995"/>
                    <a:pt x="36791" y="4716"/>
                  </a:cubicBezTo>
                  <a:cubicBezTo>
                    <a:pt x="27330" y="993"/>
                    <a:pt x="19668" y="1"/>
                    <a:pt x="12285" y="1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50"/>
            <p:cNvSpPr/>
            <p:nvPr/>
          </p:nvSpPr>
          <p:spPr>
            <a:xfrm>
              <a:off x="502250" y="2465700"/>
              <a:ext cx="171425" cy="90750"/>
            </a:xfrm>
            <a:custGeom>
              <a:avLst/>
              <a:gdLst/>
              <a:ahLst/>
              <a:cxnLst/>
              <a:rect l="l" t="t" r="r" b="b"/>
              <a:pathLst>
                <a:path w="6857" h="3630" extrusionOk="0">
                  <a:moveTo>
                    <a:pt x="6856" y="3630"/>
                  </a:moveTo>
                  <a:cubicBezTo>
                    <a:pt x="6608" y="3568"/>
                    <a:pt x="6329" y="3475"/>
                    <a:pt x="6081" y="3413"/>
                  </a:cubicBezTo>
                  <a:cubicBezTo>
                    <a:pt x="4002" y="2730"/>
                    <a:pt x="1893" y="1737"/>
                    <a:pt x="125" y="93"/>
                  </a:cubicBezTo>
                  <a:lnTo>
                    <a:pt x="125" y="93"/>
                  </a:lnTo>
                  <a:lnTo>
                    <a:pt x="125" y="93"/>
                  </a:lnTo>
                  <a:cubicBezTo>
                    <a:pt x="1893" y="1737"/>
                    <a:pt x="4002" y="2730"/>
                    <a:pt x="6081" y="3413"/>
                  </a:cubicBezTo>
                  <a:cubicBezTo>
                    <a:pt x="6329" y="3475"/>
                    <a:pt x="6608" y="3568"/>
                    <a:pt x="6856" y="3630"/>
                  </a:cubicBezTo>
                  <a:lnTo>
                    <a:pt x="6856" y="3630"/>
                  </a:lnTo>
                  <a:close/>
                  <a:moveTo>
                    <a:pt x="125" y="93"/>
                  </a:moveTo>
                  <a:cubicBezTo>
                    <a:pt x="125" y="93"/>
                    <a:pt x="125" y="93"/>
                    <a:pt x="94" y="93"/>
                  </a:cubicBezTo>
                  <a:cubicBezTo>
                    <a:pt x="125" y="93"/>
                    <a:pt x="125" y="93"/>
                    <a:pt x="125" y="93"/>
                  </a:cubicBezTo>
                  <a:close/>
                  <a:moveTo>
                    <a:pt x="94" y="93"/>
                  </a:moveTo>
                  <a:cubicBezTo>
                    <a:pt x="63" y="62"/>
                    <a:pt x="32" y="31"/>
                    <a:pt x="32" y="0"/>
                  </a:cubicBezTo>
                  <a:cubicBezTo>
                    <a:pt x="32" y="31"/>
                    <a:pt x="63" y="62"/>
                    <a:pt x="94" y="93"/>
                  </a:cubicBezTo>
                  <a:close/>
                  <a:moveTo>
                    <a:pt x="3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32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5C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50"/>
            <p:cNvSpPr/>
            <p:nvPr/>
          </p:nvSpPr>
          <p:spPr>
            <a:xfrm>
              <a:off x="486750" y="2420725"/>
              <a:ext cx="198550" cy="135725"/>
            </a:xfrm>
            <a:custGeom>
              <a:avLst/>
              <a:gdLst/>
              <a:ahLst/>
              <a:cxnLst/>
              <a:rect l="l" t="t" r="r" b="b"/>
              <a:pathLst>
                <a:path w="7942" h="5429" extrusionOk="0">
                  <a:moveTo>
                    <a:pt x="93" y="0"/>
                  </a:moveTo>
                  <a:cubicBezTo>
                    <a:pt x="0" y="620"/>
                    <a:pt x="155" y="1303"/>
                    <a:pt x="621" y="1799"/>
                  </a:cubicBezTo>
                  <a:lnTo>
                    <a:pt x="652" y="1799"/>
                  </a:lnTo>
                  <a:cubicBezTo>
                    <a:pt x="652" y="1830"/>
                    <a:pt x="683" y="1861"/>
                    <a:pt x="714" y="1892"/>
                  </a:cubicBezTo>
                  <a:lnTo>
                    <a:pt x="745" y="1892"/>
                  </a:lnTo>
                  <a:cubicBezTo>
                    <a:pt x="2513" y="3536"/>
                    <a:pt x="4622" y="4529"/>
                    <a:pt x="6701" y="5212"/>
                  </a:cubicBezTo>
                  <a:cubicBezTo>
                    <a:pt x="6949" y="5274"/>
                    <a:pt x="7228" y="5367"/>
                    <a:pt x="7476" y="5429"/>
                  </a:cubicBezTo>
                  <a:cubicBezTo>
                    <a:pt x="7632" y="5088"/>
                    <a:pt x="7787" y="4746"/>
                    <a:pt x="7942" y="4374"/>
                  </a:cubicBezTo>
                  <a:cubicBezTo>
                    <a:pt x="4188" y="3164"/>
                    <a:pt x="1489" y="1210"/>
                    <a:pt x="93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50"/>
            <p:cNvSpPr/>
            <p:nvPr/>
          </p:nvSpPr>
          <p:spPr>
            <a:xfrm>
              <a:off x="1306475" y="2738675"/>
              <a:ext cx="20200" cy="183825"/>
            </a:xfrm>
            <a:custGeom>
              <a:avLst/>
              <a:gdLst/>
              <a:ahLst/>
              <a:cxnLst/>
              <a:rect l="l" t="t" r="r" b="b"/>
              <a:pathLst>
                <a:path w="808" h="7353" extrusionOk="0">
                  <a:moveTo>
                    <a:pt x="776" y="1"/>
                  </a:moveTo>
                  <a:cubicBezTo>
                    <a:pt x="1" y="2917"/>
                    <a:pt x="32" y="5492"/>
                    <a:pt x="249" y="7353"/>
                  </a:cubicBezTo>
                  <a:cubicBezTo>
                    <a:pt x="32" y="5492"/>
                    <a:pt x="1" y="2917"/>
                    <a:pt x="808" y="1"/>
                  </a:cubicBezTo>
                  <a:close/>
                </a:path>
              </a:pathLst>
            </a:custGeom>
            <a:solidFill>
              <a:srgbClr val="D3A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50"/>
            <p:cNvSpPr/>
            <p:nvPr/>
          </p:nvSpPr>
          <p:spPr>
            <a:xfrm>
              <a:off x="1186275" y="2738675"/>
              <a:ext cx="139625" cy="183825"/>
            </a:xfrm>
            <a:custGeom>
              <a:avLst/>
              <a:gdLst/>
              <a:ahLst/>
              <a:cxnLst/>
              <a:rect l="l" t="t" r="r" b="b"/>
              <a:pathLst>
                <a:path w="5585" h="7353" extrusionOk="0">
                  <a:moveTo>
                    <a:pt x="5584" y="1"/>
                  </a:moveTo>
                  <a:cubicBezTo>
                    <a:pt x="4747" y="745"/>
                    <a:pt x="4033" y="2079"/>
                    <a:pt x="3599" y="3165"/>
                  </a:cubicBezTo>
                  <a:cubicBezTo>
                    <a:pt x="3258" y="3972"/>
                    <a:pt x="2451" y="4499"/>
                    <a:pt x="1583" y="4499"/>
                  </a:cubicBezTo>
                  <a:lnTo>
                    <a:pt x="1397" y="4499"/>
                  </a:lnTo>
                  <a:cubicBezTo>
                    <a:pt x="962" y="4468"/>
                    <a:pt x="497" y="4437"/>
                    <a:pt x="125" y="4437"/>
                  </a:cubicBezTo>
                  <a:cubicBezTo>
                    <a:pt x="32" y="5212"/>
                    <a:pt x="1" y="5957"/>
                    <a:pt x="32" y="6733"/>
                  </a:cubicBezTo>
                  <a:cubicBezTo>
                    <a:pt x="2048" y="7074"/>
                    <a:pt x="3723" y="7260"/>
                    <a:pt x="5057" y="7353"/>
                  </a:cubicBezTo>
                  <a:cubicBezTo>
                    <a:pt x="4840" y="5492"/>
                    <a:pt x="4809" y="2917"/>
                    <a:pt x="5584" y="1"/>
                  </a:cubicBezTo>
                  <a:close/>
                </a:path>
              </a:pathLst>
            </a:custGeom>
            <a:solidFill>
              <a:srgbClr val="8B3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50"/>
            <p:cNvSpPr/>
            <p:nvPr/>
          </p:nvSpPr>
          <p:spPr>
            <a:xfrm>
              <a:off x="1025750" y="2744900"/>
              <a:ext cx="4675" cy="83775"/>
            </a:xfrm>
            <a:custGeom>
              <a:avLst/>
              <a:gdLst/>
              <a:ahLst/>
              <a:cxnLst/>
              <a:rect l="l" t="t" r="r" b="b"/>
              <a:pathLst>
                <a:path w="187" h="3351" extrusionOk="0">
                  <a:moveTo>
                    <a:pt x="155" y="3350"/>
                  </a:moveTo>
                  <a:lnTo>
                    <a:pt x="155" y="3350"/>
                  </a:lnTo>
                  <a:cubicBezTo>
                    <a:pt x="0" y="2265"/>
                    <a:pt x="31" y="1117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31" y="1117"/>
                    <a:pt x="0" y="2265"/>
                    <a:pt x="155" y="3350"/>
                  </a:cubicBezTo>
                  <a:close/>
                </a:path>
              </a:pathLst>
            </a:custGeom>
            <a:solidFill>
              <a:srgbClr val="D3A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50"/>
            <p:cNvSpPr/>
            <p:nvPr/>
          </p:nvSpPr>
          <p:spPr>
            <a:xfrm>
              <a:off x="859775" y="2682075"/>
              <a:ext cx="170650" cy="146600"/>
            </a:xfrm>
            <a:custGeom>
              <a:avLst/>
              <a:gdLst/>
              <a:ahLst/>
              <a:cxnLst/>
              <a:rect l="l" t="t" r="r" b="b"/>
              <a:pathLst>
                <a:path w="6826" h="5864" extrusionOk="0">
                  <a:moveTo>
                    <a:pt x="683" y="0"/>
                  </a:moveTo>
                  <a:cubicBezTo>
                    <a:pt x="404" y="807"/>
                    <a:pt x="156" y="1613"/>
                    <a:pt x="1" y="2358"/>
                  </a:cubicBezTo>
                  <a:cubicBezTo>
                    <a:pt x="2637" y="2699"/>
                    <a:pt x="5026" y="4343"/>
                    <a:pt x="6794" y="5863"/>
                  </a:cubicBezTo>
                  <a:cubicBezTo>
                    <a:pt x="6639" y="4778"/>
                    <a:pt x="6670" y="3630"/>
                    <a:pt x="6825" y="2513"/>
                  </a:cubicBezTo>
                  <a:cubicBezTo>
                    <a:pt x="4809" y="900"/>
                    <a:pt x="2234" y="217"/>
                    <a:pt x="683" y="0"/>
                  </a:cubicBezTo>
                  <a:close/>
                </a:path>
              </a:pathLst>
            </a:custGeom>
            <a:solidFill>
              <a:srgbClr val="8B3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50"/>
            <p:cNvSpPr/>
            <p:nvPr/>
          </p:nvSpPr>
          <p:spPr>
            <a:xfrm>
              <a:off x="1629100" y="3249750"/>
              <a:ext cx="179025" cy="83275"/>
            </a:xfrm>
            <a:custGeom>
              <a:avLst/>
              <a:gdLst/>
              <a:ahLst/>
              <a:cxnLst/>
              <a:rect l="l" t="t" r="r" b="b"/>
              <a:pathLst>
                <a:path w="7161" h="3331" extrusionOk="0">
                  <a:moveTo>
                    <a:pt x="7074" y="1"/>
                  </a:moveTo>
                  <a:cubicBezTo>
                    <a:pt x="4441" y="1931"/>
                    <a:pt x="706" y="1987"/>
                    <a:pt x="288" y="1987"/>
                  </a:cubicBezTo>
                  <a:cubicBezTo>
                    <a:pt x="262" y="1987"/>
                    <a:pt x="249" y="1986"/>
                    <a:pt x="249" y="1986"/>
                  </a:cubicBezTo>
                  <a:lnTo>
                    <a:pt x="249" y="1986"/>
                  </a:lnTo>
                  <a:cubicBezTo>
                    <a:pt x="249" y="1986"/>
                    <a:pt x="1" y="3103"/>
                    <a:pt x="1149" y="3289"/>
                  </a:cubicBezTo>
                  <a:cubicBezTo>
                    <a:pt x="1291" y="3317"/>
                    <a:pt x="1443" y="3330"/>
                    <a:pt x="1601" y="3330"/>
                  </a:cubicBezTo>
                  <a:cubicBezTo>
                    <a:pt x="3749" y="3330"/>
                    <a:pt x="7160" y="926"/>
                    <a:pt x="7074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50"/>
            <p:cNvSpPr/>
            <p:nvPr/>
          </p:nvSpPr>
          <p:spPr>
            <a:xfrm>
              <a:off x="1623675" y="3315675"/>
              <a:ext cx="221050" cy="62475"/>
            </a:xfrm>
            <a:custGeom>
              <a:avLst/>
              <a:gdLst/>
              <a:ahLst/>
              <a:cxnLst/>
              <a:rect l="l" t="t" r="r" b="b"/>
              <a:pathLst>
                <a:path w="8842" h="2499" extrusionOk="0">
                  <a:moveTo>
                    <a:pt x="8842" y="1"/>
                  </a:moveTo>
                  <a:lnTo>
                    <a:pt x="8842" y="1"/>
                  </a:lnTo>
                  <a:cubicBezTo>
                    <a:pt x="7173" y="724"/>
                    <a:pt x="5349" y="923"/>
                    <a:pt x="3843" y="923"/>
                  </a:cubicBezTo>
                  <a:cubicBezTo>
                    <a:pt x="1990" y="923"/>
                    <a:pt x="621" y="621"/>
                    <a:pt x="621" y="621"/>
                  </a:cubicBezTo>
                  <a:lnTo>
                    <a:pt x="621" y="621"/>
                  </a:lnTo>
                  <a:cubicBezTo>
                    <a:pt x="621" y="621"/>
                    <a:pt x="1" y="1831"/>
                    <a:pt x="1211" y="2265"/>
                  </a:cubicBezTo>
                  <a:cubicBezTo>
                    <a:pt x="1596" y="2428"/>
                    <a:pt x="2072" y="2499"/>
                    <a:pt x="2599" y="2499"/>
                  </a:cubicBezTo>
                  <a:cubicBezTo>
                    <a:pt x="5082" y="2499"/>
                    <a:pt x="8663" y="922"/>
                    <a:pt x="8842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50"/>
            <p:cNvSpPr/>
            <p:nvPr/>
          </p:nvSpPr>
          <p:spPr>
            <a:xfrm>
              <a:off x="591450" y="2432225"/>
              <a:ext cx="1100500" cy="940400"/>
            </a:xfrm>
            <a:custGeom>
              <a:avLst/>
              <a:gdLst/>
              <a:ahLst/>
              <a:cxnLst/>
              <a:rect l="l" t="t" r="r" b="b"/>
              <a:pathLst>
                <a:path w="44020" h="37616" extrusionOk="0">
                  <a:moveTo>
                    <a:pt x="7729" y="1"/>
                  </a:moveTo>
                  <a:cubicBezTo>
                    <a:pt x="6951" y="1"/>
                    <a:pt x="6026" y="359"/>
                    <a:pt x="5150" y="1339"/>
                  </a:cubicBezTo>
                  <a:cubicBezTo>
                    <a:pt x="0" y="9436"/>
                    <a:pt x="1986" y="18246"/>
                    <a:pt x="1986" y="18246"/>
                  </a:cubicBezTo>
                  <a:lnTo>
                    <a:pt x="2017" y="18246"/>
                  </a:lnTo>
                  <a:cubicBezTo>
                    <a:pt x="1924" y="18742"/>
                    <a:pt x="1924" y="19208"/>
                    <a:pt x="1986" y="19704"/>
                  </a:cubicBezTo>
                  <a:cubicBezTo>
                    <a:pt x="2389" y="23271"/>
                    <a:pt x="4902" y="29228"/>
                    <a:pt x="14270" y="30903"/>
                  </a:cubicBezTo>
                  <a:cubicBezTo>
                    <a:pt x="15416" y="31102"/>
                    <a:pt x="16556" y="31190"/>
                    <a:pt x="17676" y="31190"/>
                  </a:cubicBezTo>
                  <a:cubicBezTo>
                    <a:pt x="20558" y="31190"/>
                    <a:pt x="23300" y="30608"/>
                    <a:pt x="25624" y="29848"/>
                  </a:cubicBezTo>
                  <a:cubicBezTo>
                    <a:pt x="29032" y="35935"/>
                    <a:pt x="38568" y="37616"/>
                    <a:pt x="41870" y="37616"/>
                  </a:cubicBezTo>
                  <a:cubicBezTo>
                    <a:pt x="42506" y="37616"/>
                    <a:pt x="42911" y="37553"/>
                    <a:pt x="42996" y="37448"/>
                  </a:cubicBezTo>
                  <a:cubicBezTo>
                    <a:pt x="43585" y="36766"/>
                    <a:pt x="44020" y="34842"/>
                    <a:pt x="41755" y="34253"/>
                  </a:cubicBezTo>
                  <a:cubicBezTo>
                    <a:pt x="35675" y="33260"/>
                    <a:pt x="32325" y="30003"/>
                    <a:pt x="30680" y="27770"/>
                  </a:cubicBezTo>
                  <a:cubicBezTo>
                    <a:pt x="31952" y="27118"/>
                    <a:pt x="32697" y="26622"/>
                    <a:pt x="32697" y="26622"/>
                  </a:cubicBezTo>
                  <a:cubicBezTo>
                    <a:pt x="32697" y="26622"/>
                    <a:pt x="31115" y="23923"/>
                    <a:pt x="31797" y="19704"/>
                  </a:cubicBezTo>
                  <a:lnTo>
                    <a:pt x="31797" y="19704"/>
                  </a:lnTo>
                  <a:cubicBezTo>
                    <a:pt x="31797" y="19704"/>
                    <a:pt x="31636" y="19710"/>
                    <a:pt x="31330" y="19710"/>
                  </a:cubicBezTo>
                  <a:cubicBezTo>
                    <a:pt x="29978" y="19710"/>
                    <a:pt x="25788" y="19587"/>
                    <a:pt x="20071" y="18246"/>
                  </a:cubicBezTo>
                  <a:cubicBezTo>
                    <a:pt x="18658" y="16925"/>
                    <a:pt x="14507" y="12289"/>
                    <a:pt x="9727" y="12289"/>
                  </a:cubicBezTo>
                  <a:cubicBezTo>
                    <a:pt x="9680" y="12289"/>
                    <a:pt x="9633" y="12289"/>
                    <a:pt x="9586" y="12290"/>
                  </a:cubicBezTo>
                  <a:cubicBezTo>
                    <a:pt x="9152" y="12290"/>
                    <a:pt x="8717" y="12321"/>
                    <a:pt x="8314" y="12414"/>
                  </a:cubicBezTo>
                  <a:cubicBezTo>
                    <a:pt x="7259" y="7513"/>
                    <a:pt x="9586" y="2332"/>
                    <a:pt x="9586" y="1339"/>
                  </a:cubicBezTo>
                  <a:cubicBezTo>
                    <a:pt x="9586" y="675"/>
                    <a:pt x="8797" y="1"/>
                    <a:pt x="7729" y="1"/>
                  </a:cubicBezTo>
                  <a:close/>
                </a:path>
              </a:pathLst>
            </a:custGeom>
            <a:solidFill>
              <a:srgbClr val="BE6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50"/>
            <p:cNvSpPr/>
            <p:nvPr/>
          </p:nvSpPr>
          <p:spPr>
            <a:xfrm>
              <a:off x="705450" y="2941100"/>
              <a:ext cx="76800" cy="200875"/>
            </a:xfrm>
            <a:custGeom>
              <a:avLst/>
              <a:gdLst/>
              <a:ahLst/>
              <a:cxnLst/>
              <a:rect l="l" t="t" r="r" b="b"/>
              <a:pathLst>
                <a:path w="3072" h="8035" extrusionOk="0">
                  <a:moveTo>
                    <a:pt x="3071" y="0"/>
                  </a:moveTo>
                  <a:lnTo>
                    <a:pt x="3071" y="0"/>
                  </a:lnTo>
                  <a:cubicBezTo>
                    <a:pt x="1086" y="1583"/>
                    <a:pt x="311" y="3754"/>
                    <a:pt x="0" y="5398"/>
                  </a:cubicBezTo>
                  <a:cubicBezTo>
                    <a:pt x="776" y="6329"/>
                    <a:pt x="1769" y="7259"/>
                    <a:pt x="2978" y="8035"/>
                  </a:cubicBezTo>
                  <a:cubicBezTo>
                    <a:pt x="2451" y="5584"/>
                    <a:pt x="2513" y="1676"/>
                    <a:pt x="3071" y="0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50"/>
            <p:cNvSpPr/>
            <p:nvPr/>
          </p:nvSpPr>
          <p:spPr>
            <a:xfrm>
              <a:off x="1129675" y="3036500"/>
              <a:ext cx="93850" cy="162875"/>
            </a:xfrm>
            <a:custGeom>
              <a:avLst/>
              <a:gdLst/>
              <a:ahLst/>
              <a:cxnLst/>
              <a:rect l="l" t="t" r="r" b="b"/>
              <a:pathLst>
                <a:path w="3754" h="6515" extrusionOk="0">
                  <a:moveTo>
                    <a:pt x="1086" y="0"/>
                  </a:moveTo>
                  <a:cubicBezTo>
                    <a:pt x="0" y="2482"/>
                    <a:pt x="434" y="4933"/>
                    <a:pt x="993" y="6515"/>
                  </a:cubicBezTo>
                  <a:cubicBezTo>
                    <a:pt x="1954" y="6297"/>
                    <a:pt x="2885" y="6080"/>
                    <a:pt x="3754" y="5801"/>
                  </a:cubicBezTo>
                  <a:cubicBezTo>
                    <a:pt x="2482" y="3878"/>
                    <a:pt x="1334" y="1396"/>
                    <a:pt x="1086" y="0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50"/>
            <p:cNvSpPr/>
            <p:nvPr/>
          </p:nvSpPr>
          <p:spPr>
            <a:xfrm>
              <a:off x="905525" y="2969800"/>
              <a:ext cx="117150" cy="241975"/>
            </a:xfrm>
            <a:custGeom>
              <a:avLst/>
              <a:gdLst/>
              <a:ahLst/>
              <a:cxnLst/>
              <a:rect l="l" t="t" r="r" b="b"/>
              <a:pathLst>
                <a:path w="4686" h="9679" extrusionOk="0">
                  <a:moveTo>
                    <a:pt x="2607" y="0"/>
                  </a:moveTo>
                  <a:lnTo>
                    <a:pt x="2607" y="0"/>
                  </a:lnTo>
                  <a:cubicBezTo>
                    <a:pt x="1" y="3289"/>
                    <a:pt x="249" y="7259"/>
                    <a:pt x="559" y="9152"/>
                  </a:cubicBezTo>
                  <a:cubicBezTo>
                    <a:pt x="932" y="9245"/>
                    <a:pt x="1304" y="9307"/>
                    <a:pt x="1707" y="9400"/>
                  </a:cubicBezTo>
                  <a:cubicBezTo>
                    <a:pt x="2731" y="9555"/>
                    <a:pt x="3723" y="9648"/>
                    <a:pt x="4685" y="9679"/>
                  </a:cubicBezTo>
                  <a:cubicBezTo>
                    <a:pt x="3382" y="6825"/>
                    <a:pt x="2421" y="2172"/>
                    <a:pt x="2607" y="0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50"/>
            <p:cNvSpPr/>
            <p:nvPr/>
          </p:nvSpPr>
          <p:spPr>
            <a:xfrm>
              <a:off x="1328975" y="2680250"/>
              <a:ext cx="586325" cy="542150"/>
            </a:xfrm>
            <a:custGeom>
              <a:avLst/>
              <a:gdLst/>
              <a:ahLst/>
              <a:cxnLst/>
              <a:rect l="l" t="t" r="r" b="b"/>
              <a:pathLst>
                <a:path w="23453" h="21686" extrusionOk="0">
                  <a:moveTo>
                    <a:pt x="9587" y="1"/>
                  </a:moveTo>
                  <a:cubicBezTo>
                    <a:pt x="8266" y="1"/>
                    <a:pt x="6898" y="280"/>
                    <a:pt x="5522" y="911"/>
                  </a:cubicBezTo>
                  <a:cubicBezTo>
                    <a:pt x="2079" y="2524"/>
                    <a:pt x="683" y="6588"/>
                    <a:pt x="125" y="10093"/>
                  </a:cubicBezTo>
                  <a:cubicBezTo>
                    <a:pt x="1" y="10931"/>
                    <a:pt x="1" y="11768"/>
                    <a:pt x="63" y="12575"/>
                  </a:cubicBezTo>
                  <a:cubicBezTo>
                    <a:pt x="590" y="17476"/>
                    <a:pt x="4592" y="20703"/>
                    <a:pt x="9245" y="21509"/>
                  </a:cubicBezTo>
                  <a:cubicBezTo>
                    <a:pt x="9948" y="21623"/>
                    <a:pt x="10682" y="21685"/>
                    <a:pt x="11423" y="21685"/>
                  </a:cubicBezTo>
                  <a:cubicBezTo>
                    <a:pt x="14698" y="21685"/>
                    <a:pt x="18096" y="20478"/>
                    <a:pt x="19513" y="17290"/>
                  </a:cubicBezTo>
                  <a:cubicBezTo>
                    <a:pt x="20351" y="15367"/>
                    <a:pt x="20785" y="12885"/>
                    <a:pt x="20599" y="10528"/>
                  </a:cubicBezTo>
                  <a:cubicBezTo>
                    <a:pt x="21219" y="9535"/>
                    <a:pt x="21964" y="8604"/>
                    <a:pt x="22739" y="7736"/>
                  </a:cubicBezTo>
                  <a:cubicBezTo>
                    <a:pt x="22460" y="7674"/>
                    <a:pt x="22212" y="7580"/>
                    <a:pt x="21995" y="7425"/>
                  </a:cubicBezTo>
                  <a:cubicBezTo>
                    <a:pt x="22522" y="7084"/>
                    <a:pt x="23018" y="6681"/>
                    <a:pt x="23453" y="6185"/>
                  </a:cubicBezTo>
                  <a:cubicBezTo>
                    <a:pt x="22677" y="6185"/>
                    <a:pt x="21871" y="5967"/>
                    <a:pt x="21157" y="5595"/>
                  </a:cubicBezTo>
                  <a:cubicBezTo>
                    <a:pt x="21374" y="5440"/>
                    <a:pt x="21591" y="5285"/>
                    <a:pt x="21840" y="5130"/>
                  </a:cubicBezTo>
                  <a:cubicBezTo>
                    <a:pt x="20537" y="5006"/>
                    <a:pt x="19265" y="4695"/>
                    <a:pt x="18055" y="4230"/>
                  </a:cubicBezTo>
                  <a:cubicBezTo>
                    <a:pt x="15985" y="1804"/>
                    <a:pt x="12941" y="1"/>
                    <a:pt x="9587" y="1"/>
                  </a:cubicBezTo>
                  <a:close/>
                </a:path>
              </a:pathLst>
            </a:custGeom>
            <a:solidFill>
              <a:srgbClr val="BE6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50"/>
            <p:cNvSpPr/>
            <p:nvPr/>
          </p:nvSpPr>
          <p:spPr>
            <a:xfrm>
              <a:off x="1384825" y="2750575"/>
              <a:ext cx="382350" cy="409350"/>
            </a:xfrm>
            <a:custGeom>
              <a:avLst/>
              <a:gdLst/>
              <a:ahLst/>
              <a:cxnLst/>
              <a:rect l="l" t="t" r="r" b="b"/>
              <a:pathLst>
                <a:path w="15294" h="16374" extrusionOk="0">
                  <a:moveTo>
                    <a:pt x="7241" y="1"/>
                  </a:moveTo>
                  <a:cubicBezTo>
                    <a:pt x="6231" y="1"/>
                    <a:pt x="5078" y="323"/>
                    <a:pt x="3754" y="1076"/>
                  </a:cubicBezTo>
                  <a:cubicBezTo>
                    <a:pt x="1024" y="2627"/>
                    <a:pt x="0" y="6070"/>
                    <a:pt x="155" y="9048"/>
                  </a:cubicBezTo>
                  <a:cubicBezTo>
                    <a:pt x="217" y="10010"/>
                    <a:pt x="434" y="10910"/>
                    <a:pt x="838" y="11747"/>
                  </a:cubicBezTo>
                  <a:cubicBezTo>
                    <a:pt x="1706" y="13640"/>
                    <a:pt x="3319" y="15098"/>
                    <a:pt x="5367" y="15842"/>
                  </a:cubicBezTo>
                  <a:cubicBezTo>
                    <a:pt x="6286" y="16182"/>
                    <a:pt x="7370" y="16374"/>
                    <a:pt x="8466" y="16374"/>
                  </a:cubicBezTo>
                  <a:cubicBezTo>
                    <a:pt x="10773" y="16374"/>
                    <a:pt x="13137" y="15525"/>
                    <a:pt x="14146" y="13422"/>
                  </a:cubicBezTo>
                  <a:cubicBezTo>
                    <a:pt x="15294" y="11003"/>
                    <a:pt x="14270" y="7994"/>
                    <a:pt x="13246" y="5698"/>
                  </a:cubicBezTo>
                  <a:cubicBezTo>
                    <a:pt x="11971" y="2823"/>
                    <a:pt x="10228" y="1"/>
                    <a:pt x="7241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50"/>
            <p:cNvSpPr/>
            <p:nvPr/>
          </p:nvSpPr>
          <p:spPr>
            <a:xfrm>
              <a:off x="1556700" y="2982025"/>
              <a:ext cx="132150" cy="177875"/>
            </a:xfrm>
            <a:custGeom>
              <a:avLst/>
              <a:gdLst/>
              <a:ahLst/>
              <a:cxnLst/>
              <a:rect l="l" t="t" r="r" b="b"/>
              <a:pathLst>
                <a:path w="5286" h="7115" extrusionOk="0">
                  <a:moveTo>
                    <a:pt x="3181" y="1"/>
                  </a:moveTo>
                  <a:cubicBezTo>
                    <a:pt x="1587" y="1"/>
                    <a:pt x="1" y="3764"/>
                    <a:pt x="260" y="7018"/>
                  </a:cubicBezTo>
                  <a:cubicBezTo>
                    <a:pt x="696" y="7082"/>
                    <a:pt x="1145" y="7115"/>
                    <a:pt x="1595" y="7115"/>
                  </a:cubicBezTo>
                  <a:cubicBezTo>
                    <a:pt x="2904" y="7115"/>
                    <a:pt x="4224" y="6835"/>
                    <a:pt x="5286" y="6212"/>
                  </a:cubicBezTo>
                  <a:cubicBezTo>
                    <a:pt x="5192" y="4009"/>
                    <a:pt x="4820" y="566"/>
                    <a:pt x="3548" y="70"/>
                  </a:cubicBezTo>
                  <a:cubicBezTo>
                    <a:pt x="3426" y="23"/>
                    <a:pt x="3304" y="1"/>
                    <a:pt x="3181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50"/>
            <p:cNvSpPr/>
            <p:nvPr/>
          </p:nvSpPr>
          <p:spPr>
            <a:xfrm>
              <a:off x="1415825" y="2761175"/>
              <a:ext cx="200900" cy="147500"/>
            </a:xfrm>
            <a:custGeom>
              <a:avLst/>
              <a:gdLst/>
              <a:ahLst/>
              <a:cxnLst/>
              <a:rect l="l" t="t" r="r" b="b"/>
              <a:pathLst>
                <a:path w="8036" h="5900" extrusionOk="0">
                  <a:moveTo>
                    <a:pt x="3941" y="0"/>
                  </a:moveTo>
                  <a:cubicBezTo>
                    <a:pt x="3475" y="187"/>
                    <a:pt x="3010" y="373"/>
                    <a:pt x="2514" y="652"/>
                  </a:cubicBezTo>
                  <a:cubicBezTo>
                    <a:pt x="1428" y="1303"/>
                    <a:pt x="590" y="2234"/>
                    <a:pt x="1" y="3320"/>
                  </a:cubicBezTo>
                  <a:cubicBezTo>
                    <a:pt x="1704" y="4901"/>
                    <a:pt x="4228" y="5899"/>
                    <a:pt x="5920" y="5899"/>
                  </a:cubicBezTo>
                  <a:cubicBezTo>
                    <a:pt x="6817" y="5899"/>
                    <a:pt x="7481" y="5618"/>
                    <a:pt x="7663" y="4995"/>
                  </a:cubicBezTo>
                  <a:cubicBezTo>
                    <a:pt x="8036" y="3754"/>
                    <a:pt x="5616" y="1427"/>
                    <a:pt x="3941" y="0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50"/>
            <p:cNvSpPr/>
            <p:nvPr/>
          </p:nvSpPr>
          <p:spPr>
            <a:xfrm>
              <a:off x="1489525" y="2923100"/>
              <a:ext cx="93125" cy="108625"/>
            </a:xfrm>
            <a:custGeom>
              <a:avLst/>
              <a:gdLst/>
              <a:ahLst/>
              <a:cxnLst/>
              <a:rect l="l" t="t" r="r" b="b"/>
              <a:pathLst>
                <a:path w="3725" h="4345" extrusionOk="0">
                  <a:moveTo>
                    <a:pt x="1254" y="1"/>
                  </a:moveTo>
                  <a:cubicBezTo>
                    <a:pt x="1166" y="1"/>
                    <a:pt x="1079" y="13"/>
                    <a:pt x="993" y="38"/>
                  </a:cubicBezTo>
                  <a:cubicBezTo>
                    <a:pt x="0" y="348"/>
                    <a:pt x="31" y="1899"/>
                    <a:pt x="93" y="2644"/>
                  </a:cubicBezTo>
                  <a:cubicBezTo>
                    <a:pt x="124" y="2892"/>
                    <a:pt x="248" y="3109"/>
                    <a:pt x="434" y="3295"/>
                  </a:cubicBezTo>
                  <a:cubicBezTo>
                    <a:pt x="1248" y="3995"/>
                    <a:pt x="1890" y="4344"/>
                    <a:pt x="2376" y="4344"/>
                  </a:cubicBezTo>
                  <a:cubicBezTo>
                    <a:pt x="2816" y="4344"/>
                    <a:pt x="3128" y="4057"/>
                    <a:pt x="3319" y="3481"/>
                  </a:cubicBezTo>
                  <a:cubicBezTo>
                    <a:pt x="3724" y="2267"/>
                    <a:pt x="2458" y="1"/>
                    <a:pt x="1254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50"/>
            <p:cNvSpPr/>
            <p:nvPr/>
          </p:nvSpPr>
          <p:spPr>
            <a:xfrm>
              <a:off x="1593425" y="3026375"/>
              <a:ext cx="88450" cy="86950"/>
            </a:xfrm>
            <a:custGeom>
              <a:avLst/>
              <a:gdLst/>
              <a:ahLst/>
              <a:cxnLst/>
              <a:rect l="l" t="t" r="r" b="b"/>
              <a:pathLst>
                <a:path w="3538" h="3478" extrusionOk="0">
                  <a:moveTo>
                    <a:pt x="1792" y="1"/>
                  </a:moveTo>
                  <a:cubicBezTo>
                    <a:pt x="1774" y="1"/>
                    <a:pt x="1756" y="1"/>
                    <a:pt x="1738" y="2"/>
                  </a:cubicBezTo>
                  <a:cubicBezTo>
                    <a:pt x="776" y="33"/>
                    <a:pt x="1" y="839"/>
                    <a:pt x="32" y="1801"/>
                  </a:cubicBezTo>
                  <a:cubicBezTo>
                    <a:pt x="62" y="2714"/>
                    <a:pt x="839" y="3477"/>
                    <a:pt x="1775" y="3477"/>
                  </a:cubicBezTo>
                  <a:cubicBezTo>
                    <a:pt x="1794" y="3477"/>
                    <a:pt x="1813" y="3477"/>
                    <a:pt x="1831" y="3476"/>
                  </a:cubicBezTo>
                  <a:cubicBezTo>
                    <a:pt x="2793" y="3445"/>
                    <a:pt x="3537" y="2639"/>
                    <a:pt x="3506" y="1677"/>
                  </a:cubicBezTo>
                  <a:cubicBezTo>
                    <a:pt x="3476" y="764"/>
                    <a:pt x="2700" y="1"/>
                    <a:pt x="179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50"/>
            <p:cNvSpPr/>
            <p:nvPr/>
          </p:nvSpPr>
          <p:spPr>
            <a:xfrm>
              <a:off x="1643075" y="3069050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590" y="1"/>
                  </a:moveTo>
                  <a:cubicBezTo>
                    <a:pt x="248" y="32"/>
                    <a:pt x="0" y="311"/>
                    <a:pt x="0" y="621"/>
                  </a:cubicBezTo>
                  <a:cubicBezTo>
                    <a:pt x="0" y="963"/>
                    <a:pt x="279" y="1211"/>
                    <a:pt x="621" y="1211"/>
                  </a:cubicBezTo>
                  <a:cubicBezTo>
                    <a:pt x="962" y="1211"/>
                    <a:pt x="1210" y="932"/>
                    <a:pt x="1210" y="590"/>
                  </a:cubicBezTo>
                  <a:cubicBezTo>
                    <a:pt x="1179" y="249"/>
                    <a:pt x="931" y="1"/>
                    <a:pt x="5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50"/>
            <p:cNvSpPr/>
            <p:nvPr/>
          </p:nvSpPr>
          <p:spPr>
            <a:xfrm>
              <a:off x="1478650" y="2798400"/>
              <a:ext cx="88450" cy="86900"/>
            </a:xfrm>
            <a:custGeom>
              <a:avLst/>
              <a:gdLst/>
              <a:ahLst/>
              <a:cxnLst/>
              <a:rect l="l" t="t" r="r" b="b"/>
              <a:pathLst>
                <a:path w="3538" h="3476" extrusionOk="0">
                  <a:moveTo>
                    <a:pt x="1738" y="1"/>
                  </a:moveTo>
                  <a:cubicBezTo>
                    <a:pt x="776" y="32"/>
                    <a:pt x="1" y="838"/>
                    <a:pt x="32" y="1800"/>
                  </a:cubicBezTo>
                  <a:cubicBezTo>
                    <a:pt x="62" y="2742"/>
                    <a:pt x="837" y="3476"/>
                    <a:pt x="1773" y="3476"/>
                  </a:cubicBezTo>
                  <a:cubicBezTo>
                    <a:pt x="1792" y="3476"/>
                    <a:pt x="1812" y="3476"/>
                    <a:pt x="1831" y="3475"/>
                  </a:cubicBezTo>
                  <a:cubicBezTo>
                    <a:pt x="2793" y="3444"/>
                    <a:pt x="3537" y="2668"/>
                    <a:pt x="3506" y="1707"/>
                  </a:cubicBezTo>
                  <a:cubicBezTo>
                    <a:pt x="3475" y="745"/>
                    <a:pt x="2700" y="1"/>
                    <a:pt x="173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50"/>
            <p:cNvSpPr/>
            <p:nvPr/>
          </p:nvSpPr>
          <p:spPr>
            <a:xfrm>
              <a:off x="1528300" y="2841775"/>
              <a:ext cx="30250" cy="29600"/>
            </a:xfrm>
            <a:custGeom>
              <a:avLst/>
              <a:gdLst/>
              <a:ahLst/>
              <a:cxnLst/>
              <a:rect l="l" t="t" r="r" b="b"/>
              <a:pathLst>
                <a:path w="1210" h="1184" extrusionOk="0">
                  <a:moveTo>
                    <a:pt x="641" y="0"/>
                  </a:moveTo>
                  <a:cubicBezTo>
                    <a:pt x="624" y="0"/>
                    <a:pt x="607" y="1"/>
                    <a:pt x="589" y="3"/>
                  </a:cubicBezTo>
                  <a:cubicBezTo>
                    <a:pt x="248" y="3"/>
                    <a:pt x="0" y="282"/>
                    <a:pt x="0" y="623"/>
                  </a:cubicBezTo>
                  <a:cubicBezTo>
                    <a:pt x="0" y="917"/>
                    <a:pt x="251" y="1184"/>
                    <a:pt x="569" y="1184"/>
                  </a:cubicBezTo>
                  <a:cubicBezTo>
                    <a:pt x="586" y="1184"/>
                    <a:pt x="603" y="1183"/>
                    <a:pt x="621" y="1182"/>
                  </a:cubicBezTo>
                  <a:cubicBezTo>
                    <a:pt x="962" y="1182"/>
                    <a:pt x="1210" y="902"/>
                    <a:pt x="1210" y="561"/>
                  </a:cubicBezTo>
                  <a:cubicBezTo>
                    <a:pt x="1210" y="267"/>
                    <a:pt x="959" y="0"/>
                    <a:pt x="6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50"/>
            <p:cNvSpPr/>
            <p:nvPr/>
          </p:nvSpPr>
          <p:spPr>
            <a:xfrm>
              <a:off x="1392575" y="2941475"/>
              <a:ext cx="131075" cy="157550"/>
            </a:xfrm>
            <a:custGeom>
              <a:avLst/>
              <a:gdLst/>
              <a:ahLst/>
              <a:cxnLst/>
              <a:rect l="l" t="t" r="r" b="b"/>
              <a:pathLst>
                <a:path w="5243" h="6302" extrusionOk="0">
                  <a:moveTo>
                    <a:pt x="1745" y="1"/>
                  </a:moveTo>
                  <a:cubicBezTo>
                    <a:pt x="1470" y="1"/>
                    <a:pt x="1185" y="101"/>
                    <a:pt x="931" y="327"/>
                  </a:cubicBezTo>
                  <a:cubicBezTo>
                    <a:pt x="0" y="1102"/>
                    <a:pt x="280" y="2560"/>
                    <a:pt x="714" y="3522"/>
                  </a:cubicBezTo>
                  <a:cubicBezTo>
                    <a:pt x="1179" y="4453"/>
                    <a:pt x="1769" y="5476"/>
                    <a:pt x="2668" y="6035"/>
                  </a:cubicBezTo>
                  <a:cubicBezTo>
                    <a:pt x="2954" y="6208"/>
                    <a:pt x="3324" y="6301"/>
                    <a:pt x="3693" y="6301"/>
                  </a:cubicBezTo>
                  <a:cubicBezTo>
                    <a:pt x="4445" y="6301"/>
                    <a:pt x="5191" y="5916"/>
                    <a:pt x="5212" y="5042"/>
                  </a:cubicBezTo>
                  <a:cubicBezTo>
                    <a:pt x="5243" y="4515"/>
                    <a:pt x="4716" y="4173"/>
                    <a:pt x="4374" y="3863"/>
                  </a:cubicBezTo>
                  <a:cubicBezTo>
                    <a:pt x="3971" y="3522"/>
                    <a:pt x="3630" y="3119"/>
                    <a:pt x="3382" y="2653"/>
                  </a:cubicBezTo>
                  <a:cubicBezTo>
                    <a:pt x="3133" y="2219"/>
                    <a:pt x="3009" y="1754"/>
                    <a:pt x="2978" y="1288"/>
                  </a:cubicBezTo>
                  <a:cubicBezTo>
                    <a:pt x="2957" y="532"/>
                    <a:pt x="2378" y="1"/>
                    <a:pt x="1745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50"/>
            <p:cNvSpPr/>
            <p:nvPr/>
          </p:nvSpPr>
          <p:spPr>
            <a:xfrm>
              <a:off x="1405750" y="3017600"/>
              <a:ext cx="103175" cy="81450"/>
            </a:xfrm>
            <a:custGeom>
              <a:avLst/>
              <a:gdLst/>
              <a:ahLst/>
              <a:cxnLst/>
              <a:rect l="l" t="t" r="r" b="b"/>
              <a:pathLst>
                <a:path w="4127" h="3258" extrusionOk="0">
                  <a:moveTo>
                    <a:pt x="276" y="1"/>
                  </a:moveTo>
                  <a:cubicBezTo>
                    <a:pt x="186" y="1"/>
                    <a:pt x="94" y="4"/>
                    <a:pt x="1" y="12"/>
                  </a:cubicBezTo>
                  <a:cubicBezTo>
                    <a:pt x="63" y="167"/>
                    <a:pt x="125" y="322"/>
                    <a:pt x="187" y="477"/>
                  </a:cubicBezTo>
                  <a:cubicBezTo>
                    <a:pt x="652" y="1408"/>
                    <a:pt x="1242" y="2431"/>
                    <a:pt x="2141" y="2990"/>
                  </a:cubicBezTo>
                  <a:cubicBezTo>
                    <a:pt x="2411" y="3164"/>
                    <a:pt x="2769" y="3257"/>
                    <a:pt x="3134" y="3257"/>
                  </a:cubicBezTo>
                  <a:cubicBezTo>
                    <a:pt x="3483" y="3257"/>
                    <a:pt x="3838" y="3172"/>
                    <a:pt x="4127" y="2990"/>
                  </a:cubicBezTo>
                  <a:cubicBezTo>
                    <a:pt x="3709" y="2125"/>
                    <a:pt x="2490" y="1"/>
                    <a:pt x="276" y="1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50"/>
            <p:cNvSpPr/>
            <p:nvPr/>
          </p:nvSpPr>
          <p:spPr>
            <a:xfrm>
              <a:off x="1225825" y="3178425"/>
              <a:ext cx="6225" cy="2350"/>
            </a:xfrm>
            <a:custGeom>
              <a:avLst/>
              <a:gdLst/>
              <a:ahLst/>
              <a:cxnLst/>
              <a:rect l="l" t="t" r="r" b="b"/>
              <a:pathLst>
                <a:path w="249" h="94" extrusionOk="0">
                  <a:moveTo>
                    <a:pt x="1" y="93"/>
                  </a:moveTo>
                  <a:cubicBezTo>
                    <a:pt x="63" y="62"/>
                    <a:pt x="156" y="31"/>
                    <a:pt x="249" y="0"/>
                  </a:cubicBezTo>
                  <a:lnTo>
                    <a:pt x="249" y="0"/>
                  </a:lnTo>
                  <a:cubicBezTo>
                    <a:pt x="156" y="31"/>
                    <a:pt x="63" y="62"/>
                    <a:pt x="1" y="93"/>
                  </a:cubicBezTo>
                  <a:close/>
                </a:path>
              </a:pathLst>
            </a:custGeom>
            <a:solidFill>
              <a:srgbClr val="DEB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50"/>
            <p:cNvSpPr/>
            <p:nvPr/>
          </p:nvSpPr>
          <p:spPr>
            <a:xfrm>
              <a:off x="950525" y="3138075"/>
              <a:ext cx="582450" cy="221850"/>
            </a:xfrm>
            <a:custGeom>
              <a:avLst/>
              <a:gdLst/>
              <a:ahLst/>
              <a:cxnLst/>
              <a:rect l="l" t="t" r="r" b="b"/>
              <a:pathLst>
                <a:path w="23298" h="8874" extrusionOk="0">
                  <a:moveTo>
                    <a:pt x="10917" y="1734"/>
                  </a:moveTo>
                  <a:cubicBezTo>
                    <a:pt x="10752" y="1782"/>
                    <a:pt x="10590" y="1829"/>
                    <a:pt x="10444" y="1876"/>
                  </a:cubicBezTo>
                  <a:lnTo>
                    <a:pt x="10444" y="1876"/>
                  </a:lnTo>
                  <a:cubicBezTo>
                    <a:pt x="10605" y="1830"/>
                    <a:pt x="10766" y="1784"/>
                    <a:pt x="10920" y="1738"/>
                  </a:cubicBezTo>
                  <a:cubicBezTo>
                    <a:pt x="10919" y="1737"/>
                    <a:pt x="10918" y="1736"/>
                    <a:pt x="10917" y="1734"/>
                  </a:cubicBezTo>
                  <a:close/>
                  <a:moveTo>
                    <a:pt x="10444" y="1876"/>
                  </a:moveTo>
                  <a:lnTo>
                    <a:pt x="10444" y="1876"/>
                  </a:lnTo>
                  <a:cubicBezTo>
                    <a:pt x="10328" y="1909"/>
                    <a:pt x="10211" y="1943"/>
                    <a:pt x="10097" y="1976"/>
                  </a:cubicBezTo>
                  <a:lnTo>
                    <a:pt x="10097" y="1976"/>
                  </a:lnTo>
                  <a:cubicBezTo>
                    <a:pt x="10161" y="1959"/>
                    <a:pt x="10230" y="1942"/>
                    <a:pt x="10299" y="1924"/>
                  </a:cubicBezTo>
                  <a:lnTo>
                    <a:pt x="10392" y="1893"/>
                  </a:lnTo>
                  <a:cubicBezTo>
                    <a:pt x="10409" y="1888"/>
                    <a:pt x="10427" y="1882"/>
                    <a:pt x="10444" y="1876"/>
                  </a:cubicBezTo>
                  <a:close/>
                  <a:moveTo>
                    <a:pt x="10097" y="1976"/>
                  </a:moveTo>
                  <a:cubicBezTo>
                    <a:pt x="10047" y="1990"/>
                    <a:pt x="9999" y="2004"/>
                    <a:pt x="9958" y="2017"/>
                  </a:cubicBezTo>
                  <a:cubicBezTo>
                    <a:pt x="10004" y="2004"/>
                    <a:pt x="10050" y="1990"/>
                    <a:pt x="10097" y="1976"/>
                  </a:cubicBezTo>
                  <a:close/>
                  <a:moveTo>
                    <a:pt x="0" y="2669"/>
                  </a:moveTo>
                  <a:lnTo>
                    <a:pt x="0" y="2669"/>
                  </a:lnTo>
                  <a:cubicBezTo>
                    <a:pt x="647" y="2777"/>
                    <a:pt x="1305" y="2853"/>
                    <a:pt x="1955" y="2899"/>
                  </a:cubicBezTo>
                  <a:lnTo>
                    <a:pt x="1955" y="2899"/>
                  </a:lnTo>
                  <a:cubicBezTo>
                    <a:pt x="1303" y="2850"/>
                    <a:pt x="652" y="2774"/>
                    <a:pt x="0" y="2669"/>
                  </a:cubicBezTo>
                  <a:close/>
                  <a:moveTo>
                    <a:pt x="1955" y="2899"/>
                  </a:moveTo>
                  <a:lnTo>
                    <a:pt x="1955" y="2899"/>
                  </a:lnTo>
                  <a:cubicBezTo>
                    <a:pt x="2265" y="2921"/>
                    <a:pt x="2575" y="2938"/>
                    <a:pt x="2885" y="2948"/>
                  </a:cubicBezTo>
                  <a:cubicBezTo>
                    <a:pt x="2884" y="2946"/>
                    <a:pt x="2883" y="2944"/>
                    <a:pt x="2883" y="2942"/>
                  </a:cubicBezTo>
                  <a:lnTo>
                    <a:pt x="2883" y="2942"/>
                  </a:lnTo>
                  <a:cubicBezTo>
                    <a:pt x="2576" y="2935"/>
                    <a:pt x="2266" y="2920"/>
                    <a:pt x="1955" y="2899"/>
                  </a:cubicBezTo>
                  <a:close/>
                  <a:moveTo>
                    <a:pt x="7724" y="652"/>
                  </a:moveTo>
                  <a:cubicBezTo>
                    <a:pt x="6546" y="807"/>
                    <a:pt x="5460" y="901"/>
                    <a:pt x="4436" y="901"/>
                  </a:cubicBezTo>
                  <a:cubicBezTo>
                    <a:pt x="3599" y="901"/>
                    <a:pt x="2823" y="838"/>
                    <a:pt x="2048" y="745"/>
                  </a:cubicBezTo>
                  <a:lnTo>
                    <a:pt x="2048" y="745"/>
                  </a:lnTo>
                  <a:cubicBezTo>
                    <a:pt x="2326" y="1550"/>
                    <a:pt x="2604" y="2292"/>
                    <a:pt x="2883" y="2942"/>
                  </a:cubicBezTo>
                  <a:lnTo>
                    <a:pt x="2883" y="2942"/>
                  </a:lnTo>
                  <a:cubicBezTo>
                    <a:pt x="3040" y="2946"/>
                    <a:pt x="3196" y="2948"/>
                    <a:pt x="3350" y="2948"/>
                  </a:cubicBezTo>
                  <a:cubicBezTo>
                    <a:pt x="5026" y="2948"/>
                    <a:pt x="6639" y="2762"/>
                    <a:pt x="8159" y="2452"/>
                  </a:cubicBezTo>
                  <a:cubicBezTo>
                    <a:pt x="7973" y="1924"/>
                    <a:pt x="7818" y="1335"/>
                    <a:pt x="7724" y="652"/>
                  </a:cubicBezTo>
                  <a:close/>
                  <a:moveTo>
                    <a:pt x="11478" y="1"/>
                  </a:moveTo>
                  <a:cubicBezTo>
                    <a:pt x="11292" y="1"/>
                    <a:pt x="11106" y="32"/>
                    <a:pt x="10920" y="94"/>
                  </a:cubicBezTo>
                  <a:cubicBezTo>
                    <a:pt x="10609" y="156"/>
                    <a:pt x="10330" y="218"/>
                    <a:pt x="10051" y="280"/>
                  </a:cubicBezTo>
                  <a:cubicBezTo>
                    <a:pt x="10330" y="775"/>
                    <a:pt x="10608" y="1270"/>
                    <a:pt x="10917" y="1734"/>
                  </a:cubicBezTo>
                  <a:lnTo>
                    <a:pt x="10917" y="1734"/>
                  </a:lnTo>
                  <a:cubicBezTo>
                    <a:pt x="10949" y="1725"/>
                    <a:pt x="10981" y="1716"/>
                    <a:pt x="11013" y="1707"/>
                  </a:cubicBezTo>
                  <a:cubicBezTo>
                    <a:pt x="11075" y="1676"/>
                    <a:pt x="11168" y="1645"/>
                    <a:pt x="11261" y="1614"/>
                  </a:cubicBezTo>
                  <a:cubicBezTo>
                    <a:pt x="13681" y="5926"/>
                    <a:pt x="19140" y="8004"/>
                    <a:pt x="23297" y="8873"/>
                  </a:cubicBezTo>
                  <a:cubicBezTo>
                    <a:pt x="17775" y="7136"/>
                    <a:pt x="13370" y="870"/>
                    <a:pt x="13370" y="870"/>
                  </a:cubicBezTo>
                  <a:lnTo>
                    <a:pt x="13339" y="870"/>
                  </a:lnTo>
                  <a:cubicBezTo>
                    <a:pt x="12874" y="311"/>
                    <a:pt x="12161" y="1"/>
                    <a:pt x="11478" y="1"/>
                  </a:cubicBezTo>
                  <a:close/>
                </a:path>
              </a:pathLst>
            </a:custGeom>
            <a:solidFill>
              <a:srgbClr val="A64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50"/>
            <p:cNvSpPr/>
            <p:nvPr/>
          </p:nvSpPr>
          <p:spPr>
            <a:xfrm>
              <a:off x="641075" y="2927150"/>
              <a:ext cx="304800" cy="276875"/>
            </a:xfrm>
            <a:custGeom>
              <a:avLst/>
              <a:gdLst/>
              <a:ahLst/>
              <a:cxnLst/>
              <a:rect l="l" t="t" r="r" b="b"/>
              <a:pathLst>
                <a:path w="12192" h="11075" extrusionOk="0">
                  <a:moveTo>
                    <a:pt x="1" y="0"/>
                  </a:moveTo>
                  <a:cubicBezTo>
                    <a:pt x="1" y="0"/>
                    <a:pt x="1" y="0"/>
                    <a:pt x="1" y="31"/>
                  </a:cubicBezTo>
                  <a:cubicBezTo>
                    <a:pt x="33" y="278"/>
                    <a:pt x="76" y="536"/>
                    <a:pt x="130" y="803"/>
                  </a:cubicBezTo>
                  <a:lnTo>
                    <a:pt x="130" y="803"/>
                  </a:lnTo>
                  <a:cubicBezTo>
                    <a:pt x="75" y="525"/>
                    <a:pt x="32" y="256"/>
                    <a:pt x="1" y="0"/>
                  </a:cubicBezTo>
                  <a:close/>
                  <a:moveTo>
                    <a:pt x="130" y="803"/>
                  </a:moveTo>
                  <a:cubicBezTo>
                    <a:pt x="839" y="4364"/>
                    <a:pt x="3646" y="9521"/>
                    <a:pt x="12192" y="11075"/>
                  </a:cubicBezTo>
                  <a:cubicBezTo>
                    <a:pt x="3651" y="9516"/>
                    <a:pt x="853" y="4361"/>
                    <a:pt x="130" y="803"/>
                  </a:cubicBezTo>
                  <a:close/>
                </a:path>
              </a:pathLst>
            </a:custGeom>
            <a:solidFill>
              <a:srgbClr val="DEB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50"/>
            <p:cNvSpPr/>
            <p:nvPr/>
          </p:nvSpPr>
          <p:spPr>
            <a:xfrm>
              <a:off x="618575" y="2660350"/>
              <a:ext cx="327300" cy="543675"/>
            </a:xfrm>
            <a:custGeom>
              <a:avLst/>
              <a:gdLst/>
              <a:ahLst/>
              <a:cxnLst/>
              <a:rect l="l" t="t" r="r" b="b"/>
              <a:pathLst>
                <a:path w="13092" h="21747" extrusionOk="0">
                  <a:moveTo>
                    <a:pt x="994" y="1"/>
                  </a:moveTo>
                  <a:cubicBezTo>
                    <a:pt x="1" y="5057"/>
                    <a:pt x="870" y="9059"/>
                    <a:pt x="901" y="9090"/>
                  </a:cubicBezTo>
                  <a:lnTo>
                    <a:pt x="901" y="9121"/>
                  </a:lnTo>
                  <a:lnTo>
                    <a:pt x="932" y="9121"/>
                  </a:lnTo>
                  <a:cubicBezTo>
                    <a:pt x="870" y="9369"/>
                    <a:pt x="870" y="9648"/>
                    <a:pt x="870" y="9897"/>
                  </a:cubicBezTo>
                  <a:cubicBezTo>
                    <a:pt x="870" y="10145"/>
                    <a:pt x="870" y="10424"/>
                    <a:pt x="901" y="10672"/>
                  </a:cubicBezTo>
                  <a:cubicBezTo>
                    <a:pt x="1331" y="14173"/>
                    <a:pt x="3828" y="19954"/>
                    <a:pt x="12816" y="21695"/>
                  </a:cubicBezTo>
                  <a:lnTo>
                    <a:pt x="12816" y="21695"/>
                  </a:lnTo>
                  <a:cubicBezTo>
                    <a:pt x="12548" y="21640"/>
                    <a:pt x="12293" y="21576"/>
                    <a:pt x="12037" y="21530"/>
                  </a:cubicBezTo>
                  <a:cubicBezTo>
                    <a:pt x="11944" y="20909"/>
                    <a:pt x="11820" y="20041"/>
                    <a:pt x="11851" y="19048"/>
                  </a:cubicBezTo>
                  <a:cubicBezTo>
                    <a:pt x="10889" y="18707"/>
                    <a:pt x="9959" y="18303"/>
                    <a:pt x="9028" y="17869"/>
                  </a:cubicBezTo>
                  <a:cubicBezTo>
                    <a:pt x="7849" y="17311"/>
                    <a:pt x="6888" y="16535"/>
                    <a:pt x="6112" y="15635"/>
                  </a:cubicBezTo>
                  <a:lnTo>
                    <a:pt x="6112" y="15635"/>
                  </a:lnTo>
                  <a:cubicBezTo>
                    <a:pt x="6112" y="16938"/>
                    <a:pt x="6236" y="18241"/>
                    <a:pt x="6453" y="19265"/>
                  </a:cubicBezTo>
                  <a:cubicBezTo>
                    <a:pt x="5244" y="18489"/>
                    <a:pt x="4251" y="17559"/>
                    <a:pt x="3475" y="16628"/>
                  </a:cubicBezTo>
                  <a:cubicBezTo>
                    <a:pt x="3661" y="15698"/>
                    <a:pt x="3972" y="14581"/>
                    <a:pt x="4592" y="13526"/>
                  </a:cubicBezTo>
                  <a:cubicBezTo>
                    <a:pt x="3568" y="11634"/>
                    <a:pt x="3010" y="9648"/>
                    <a:pt x="2731" y="8190"/>
                  </a:cubicBezTo>
                  <a:cubicBezTo>
                    <a:pt x="2514" y="7043"/>
                    <a:pt x="2917" y="5833"/>
                    <a:pt x="3848" y="5088"/>
                  </a:cubicBezTo>
                  <a:lnTo>
                    <a:pt x="3879" y="5088"/>
                  </a:lnTo>
                  <a:cubicBezTo>
                    <a:pt x="2669" y="4158"/>
                    <a:pt x="1490" y="2669"/>
                    <a:pt x="994" y="1"/>
                  </a:cubicBezTo>
                  <a:close/>
                  <a:moveTo>
                    <a:pt x="12816" y="21695"/>
                  </a:moveTo>
                  <a:cubicBezTo>
                    <a:pt x="12907" y="21714"/>
                    <a:pt x="12998" y="21731"/>
                    <a:pt x="13092" y="21747"/>
                  </a:cubicBezTo>
                  <a:cubicBezTo>
                    <a:pt x="12999" y="21730"/>
                    <a:pt x="12908" y="21713"/>
                    <a:pt x="12816" y="21695"/>
                  </a:cubicBezTo>
                  <a:close/>
                </a:path>
              </a:pathLst>
            </a:custGeom>
            <a:solidFill>
              <a:srgbClr val="A64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50"/>
            <p:cNvSpPr/>
            <p:nvPr/>
          </p:nvSpPr>
          <p:spPr>
            <a:xfrm>
              <a:off x="705450" y="2998500"/>
              <a:ext cx="74475" cy="143475"/>
            </a:xfrm>
            <a:custGeom>
              <a:avLst/>
              <a:gdLst/>
              <a:ahLst/>
              <a:cxnLst/>
              <a:rect l="l" t="t" r="r" b="b"/>
              <a:pathLst>
                <a:path w="2979" h="5739" extrusionOk="0">
                  <a:moveTo>
                    <a:pt x="1117" y="0"/>
                  </a:moveTo>
                  <a:cubicBezTo>
                    <a:pt x="497" y="1055"/>
                    <a:pt x="186" y="2172"/>
                    <a:pt x="0" y="3102"/>
                  </a:cubicBezTo>
                  <a:cubicBezTo>
                    <a:pt x="776" y="4033"/>
                    <a:pt x="1769" y="4963"/>
                    <a:pt x="2978" y="5739"/>
                  </a:cubicBezTo>
                  <a:cubicBezTo>
                    <a:pt x="2761" y="4715"/>
                    <a:pt x="2637" y="3412"/>
                    <a:pt x="2637" y="2109"/>
                  </a:cubicBezTo>
                  <a:cubicBezTo>
                    <a:pt x="2048" y="1458"/>
                    <a:pt x="1551" y="745"/>
                    <a:pt x="1117" y="0"/>
                  </a:cubicBezTo>
                  <a:close/>
                </a:path>
              </a:pathLst>
            </a:custGeom>
            <a:solidFill>
              <a:srgbClr val="85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50"/>
            <p:cNvSpPr/>
            <p:nvPr/>
          </p:nvSpPr>
          <p:spPr>
            <a:xfrm>
              <a:off x="1143625" y="3145075"/>
              <a:ext cx="79900" cy="54300"/>
            </a:xfrm>
            <a:custGeom>
              <a:avLst/>
              <a:gdLst/>
              <a:ahLst/>
              <a:cxnLst/>
              <a:rect l="l" t="t" r="r" b="b"/>
              <a:pathLst>
                <a:path w="3196" h="2172" extrusionOk="0">
                  <a:moveTo>
                    <a:pt x="2327" y="0"/>
                  </a:moveTo>
                  <a:cubicBezTo>
                    <a:pt x="1489" y="155"/>
                    <a:pt x="714" y="279"/>
                    <a:pt x="0" y="372"/>
                  </a:cubicBezTo>
                  <a:cubicBezTo>
                    <a:pt x="94" y="1055"/>
                    <a:pt x="249" y="1644"/>
                    <a:pt x="435" y="2172"/>
                  </a:cubicBezTo>
                  <a:cubicBezTo>
                    <a:pt x="528" y="2141"/>
                    <a:pt x="621" y="2141"/>
                    <a:pt x="714" y="2110"/>
                  </a:cubicBezTo>
                  <a:lnTo>
                    <a:pt x="745" y="2110"/>
                  </a:lnTo>
                  <a:cubicBezTo>
                    <a:pt x="1055" y="2048"/>
                    <a:pt x="1334" y="1954"/>
                    <a:pt x="1645" y="1892"/>
                  </a:cubicBezTo>
                  <a:lnTo>
                    <a:pt x="1738" y="1861"/>
                  </a:lnTo>
                  <a:cubicBezTo>
                    <a:pt x="1893" y="1830"/>
                    <a:pt x="2048" y="1768"/>
                    <a:pt x="2234" y="1737"/>
                  </a:cubicBezTo>
                  <a:cubicBezTo>
                    <a:pt x="2544" y="1644"/>
                    <a:pt x="2885" y="1551"/>
                    <a:pt x="3196" y="1458"/>
                  </a:cubicBezTo>
                  <a:cubicBezTo>
                    <a:pt x="2885" y="993"/>
                    <a:pt x="2606" y="496"/>
                    <a:pt x="2327" y="0"/>
                  </a:cubicBezTo>
                  <a:close/>
                </a:path>
              </a:pathLst>
            </a:custGeom>
            <a:solidFill>
              <a:srgbClr val="85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50"/>
            <p:cNvSpPr/>
            <p:nvPr/>
          </p:nvSpPr>
          <p:spPr>
            <a:xfrm>
              <a:off x="914075" y="3136525"/>
              <a:ext cx="108600" cy="75250"/>
            </a:xfrm>
            <a:custGeom>
              <a:avLst/>
              <a:gdLst/>
              <a:ahLst/>
              <a:cxnLst/>
              <a:rect l="l" t="t" r="r" b="b"/>
              <a:pathLst>
                <a:path w="4344" h="3010" extrusionOk="0">
                  <a:moveTo>
                    <a:pt x="31" y="1"/>
                  </a:moveTo>
                  <a:lnTo>
                    <a:pt x="31" y="1"/>
                  </a:lnTo>
                  <a:cubicBezTo>
                    <a:pt x="0" y="994"/>
                    <a:pt x="124" y="1862"/>
                    <a:pt x="217" y="2483"/>
                  </a:cubicBezTo>
                  <a:cubicBezTo>
                    <a:pt x="558" y="2545"/>
                    <a:pt x="900" y="2638"/>
                    <a:pt x="1272" y="2700"/>
                  </a:cubicBezTo>
                  <a:cubicBezTo>
                    <a:pt x="1303" y="2700"/>
                    <a:pt x="1334" y="2700"/>
                    <a:pt x="1365" y="2731"/>
                  </a:cubicBezTo>
                  <a:lnTo>
                    <a:pt x="1458" y="2731"/>
                  </a:lnTo>
                  <a:cubicBezTo>
                    <a:pt x="2420" y="2886"/>
                    <a:pt x="3381" y="2979"/>
                    <a:pt x="4343" y="3010"/>
                  </a:cubicBezTo>
                  <a:cubicBezTo>
                    <a:pt x="4064" y="2358"/>
                    <a:pt x="3785" y="1614"/>
                    <a:pt x="3506" y="807"/>
                  </a:cubicBezTo>
                  <a:cubicBezTo>
                    <a:pt x="2296" y="652"/>
                    <a:pt x="1148" y="373"/>
                    <a:pt x="31" y="1"/>
                  </a:cubicBezTo>
                  <a:close/>
                </a:path>
              </a:pathLst>
            </a:custGeom>
            <a:solidFill>
              <a:srgbClr val="85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0" name="Google Shape;3980;p50"/>
          <p:cNvGrpSpPr/>
          <p:nvPr/>
        </p:nvGrpSpPr>
        <p:grpSpPr>
          <a:xfrm>
            <a:off x="-23" y="1672057"/>
            <a:ext cx="1737427" cy="965220"/>
            <a:chOff x="80379" y="2974904"/>
            <a:chExt cx="1766396" cy="973004"/>
          </a:xfrm>
        </p:grpSpPr>
        <p:sp>
          <p:nvSpPr>
            <p:cNvPr id="3981" name="Google Shape;3981;p50"/>
            <p:cNvSpPr/>
            <p:nvPr/>
          </p:nvSpPr>
          <p:spPr>
            <a:xfrm flipH="1">
              <a:off x="80385" y="2974904"/>
              <a:ext cx="1766390" cy="973004"/>
            </a:xfrm>
            <a:custGeom>
              <a:avLst/>
              <a:gdLst/>
              <a:ahLst/>
              <a:cxnLst/>
              <a:rect l="l" t="t" r="r" b="b"/>
              <a:pathLst>
                <a:path w="51472" h="28353" extrusionOk="0">
                  <a:moveTo>
                    <a:pt x="15357" y="1"/>
                  </a:moveTo>
                  <a:cubicBezTo>
                    <a:pt x="9974" y="1"/>
                    <a:pt x="4681" y="665"/>
                    <a:pt x="1" y="2034"/>
                  </a:cubicBezTo>
                  <a:cubicBezTo>
                    <a:pt x="8058" y="10662"/>
                    <a:pt x="11938" y="20385"/>
                    <a:pt x="24173" y="24836"/>
                  </a:cubicBezTo>
                  <a:cubicBezTo>
                    <a:pt x="29410" y="26673"/>
                    <a:pt x="35752" y="28352"/>
                    <a:pt x="42537" y="28352"/>
                  </a:cubicBezTo>
                  <a:cubicBezTo>
                    <a:pt x="45451" y="28352"/>
                    <a:pt x="48447" y="28042"/>
                    <a:pt x="51472" y="27302"/>
                  </a:cubicBezTo>
                  <a:lnTo>
                    <a:pt x="51472" y="14268"/>
                  </a:lnTo>
                  <a:cubicBezTo>
                    <a:pt x="47797" y="10023"/>
                    <a:pt x="43734" y="6508"/>
                    <a:pt x="37526" y="3974"/>
                  </a:cubicBezTo>
                  <a:cubicBezTo>
                    <a:pt x="30977" y="1366"/>
                    <a:pt x="23074" y="1"/>
                    <a:pt x="15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50"/>
            <p:cNvSpPr/>
            <p:nvPr/>
          </p:nvSpPr>
          <p:spPr>
            <a:xfrm flipH="1">
              <a:off x="80379" y="3137607"/>
              <a:ext cx="1516319" cy="632472"/>
            </a:xfrm>
            <a:custGeom>
              <a:avLst/>
              <a:gdLst/>
              <a:ahLst/>
              <a:cxnLst/>
              <a:rect l="l" t="t" r="r" b="b"/>
              <a:pathLst>
                <a:path w="44185" h="18430" extrusionOk="0">
                  <a:moveTo>
                    <a:pt x="508" y="1"/>
                  </a:moveTo>
                  <a:cubicBezTo>
                    <a:pt x="134" y="1"/>
                    <a:pt x="0" y="587"/>
                    <a:pt x="406" y="694"/>
                  </a:cubicBezTo>
                  <a:cubicBezTo>
                    <a:pt x="9308" y="2817"/>
                    <a:pt x="17274" y="7587"/>
                    <a:pt x="25377" y="11650"/>
                  </a:cubicBezTo>
                  <a:cubicBezTo>
                    <a:pt x="31311" y="14640"/>
                    <a:pt x="37588" y="17448"/>
                    <a:pt x="44185" y="18429"/>
                  </a:cubicBezTo>
                  <a:lnTo>
                    <a:pt x="44185" y="17722"/>
                  </a:lnTo>
                  <a:cubicBezTo>
                    <a:pt x="37429" y="16694"/>
                    <a:pt x="31015" y="13727"/>
                    <a:pt x="24943" y="10669"/>
                  </a:cubicBezTo>
                  <a:cubicBezTo>
                    <a:pt x="17046" y="6674"/>
                    <a:pt x="9262" y="2086"/>
                    <a:pt x="589" y="9"/>
                  </a:cubicBezTo>
                  <a:cubicBezTo>
                    <a:pt x="561" y="3"/>
                    <a:pt x="534" y="1"/>
                    <a:pt x="5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50"/>
            <p:cNvSpPr/>
            <p:nvPr/>
          </p:nvSpPr>
          <p:spPr>
            <a:xfrm flipH="1">
              <a:off x="1102584" y="3328245"/>
              <a:ext cx="21174" cy="18051"/>
            </a:xfrm>
            <a:custGeom>
              <a:avLst/>
              <a:gdLst/>
              <a:ahLst/>
              <a:cxnLst/>
              <a:rect l="l" t="t" r="r" b="b"/>
              <a:pathLst>
                <a:path w="617" h="526" extrusionOk="0">
                  <a:moveTo>
                    <a:pt x="617" y="1"/>
                  </a:moveTo>
                  <a:lnTo>
                    <a:pt x="617" y="1"/>
                  </a:lnTo>
                  <a:cubicBezTo>
                    <a:pt x="411" y="24"/>
                    <a:pt x="206" y="24"/>
                    <a:pt x="1" y="24"/>
                  </a:cubicBezTo>
                  <a:cubicBezTo>
                    <a:pt x="115" y="206"/>
                    <a:pt x="206" y="366"/>
                    <a:pt x="297" y="526"/>
                  </a:cubicBezTo>
                  <a:cubicBezTo>
                    <a:pt x="411" y="366"/>
                    <a:pt x="503" y="183"/>
                    <a:pt x="617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50"/>
            <p:cNvSpPr/>
            <p:nvPr/>
          </p:nvSpPr>
          <p:spPr>
            <a:xfrm flipH="1">
              <a:off x="1088487" y="3081359"/>
              <a:ext cx="372894" cy="291527"/>
            </a:xfrm>
            <a:custGeom>
              <a:avLst/>
              <a:gdLst/>
              <a:ahLst/>
              <a:cxnLst/>
              <a:rect l="l" t="t" r="r" b="b"/>
              <a:pathLst>
                <a:path w="10866" h="8495" extrusionOk="0">
                  <a:moveTo>
                    <a:pt x="5735" y="0"/>
                  </a:moveTo>
                  <a:cubicBezTo>
                    <a:pt x="5479" y="0"/>
                    <a:pt x="5232" y="248"/>
                    <a:pt x="5410" y="507"/>
                  </a:cubicBezTo>
                  <a:cubicBezTo>
                    <a:pt x="7031" y="2653"/>
                    <a:pt x="8515" y="4889"/>
                    <a:pt x="9839" y="7218"/>
                  </a:cubicBezTo>
                  <a:cubicBezTo>
                    <a:pt x="10044" y="7218"/>
                    <a:pt x="10249" y="7218"/>
                    <a:pt x="10455" y="7195"/>
                  </a:cubicBezTo>
                  <a:lnTo>
                    <a:pt x="10455" y="7195"/>
                  </a:lnTo>
                  <a:cubicBezTo>
                    <a:pt x="10341" y="7377"/>
                    <a:pt x="10249" y="7560"/>
                    <a:pt x="10135" y="7720"/>
                  </a:cubicBezTo>
                  <a:cubicBezTo>
                    <a:pt x="10044" y="7560"/>
                    <a:pt x="9953" y="7400"/>
                    <a:pt x="9839" y="7218"/>
                  </a:cubicBezTo>
                  <a:cubicBezTo>
                    <a:pt x="7139" y="7316"/>
                    <a:pt x="4440" y="7806"/>
                    <a:pt x="1726" y="7806"/>
                  </a:cubicBezTo>
                  <a:cubicBezTo>
                    <a:pt x="1296" y="7806"/>
                    <a:pt x="865" y="7793"/>
                    <a:pt x="435" y="7765"/>
                  </a:cubicBezTo>
                  <a:cubicBezTo>
                    <a:pt x="427" y="7765"/>
                    <a:pt x="420" y="7765"/>
                    <a:pt x="414" y="7765"/>
                  </a:cubicBezTo>
                  <a:cubicBezTo>
                    <a:pt x="1" y="7765"/>
                    <a:pt x="8" y="8428"/>
                    <a:pt x="435" y="8450"/>
                  </a:cubicBezTo>
                  <a:cubicBezTo>
                    <a:pt x="886" y="8481"/>
                    <a:pt x="1337" y="8494"/>
                    <a:pt x="1787" y="8494"/>
                  </a:cubicBezTo>
                  <a:cubicBezTo>
                    <a:pt x="4681" y="8494"/>
                    <a:pt x="7551" y="7942"/>
                    <a:pt x="10455" y="7902"/>
                  </a:cubicBezTo>
                  <a:cubicBezTo>
                    <a:pt x="10706" y="7902"/>
                    <a:pt x="10866" y="7606"/>
                    <a:pt x="10752" y="7377"/>
                  </a:cubicBezTo>
                  <a:cubicBezTo>
                    <a:pt x="9336" y="4867"/>
                    <a:pt x="7739" y="2470"/>
                    <a:pt x="6027" y="142"/>
                  </a:cubicBezTo>
                  <a:cubicBezTo>
                    <a:pt x="5947" y="42"/>
                    <a:pt x="5840" y="0"/>
                    <a:pt x="5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50"/>
            <p:cNvSpPr/>
            <p:nvPr/>
          </p:nvSpPr>
          <p:spPr>
            <a:xfrm flipH="1">
              <a:off x="859757" y="3166984"/>
              <a:ext cx="432229" cy="365687"/>
            </a:xfrm>
            <a:custGeom>
              <a:avLst/>
              <a:gdLst/>
              <a:ahLst/>
              <a:cxnLst/>
              <a:rect l="l" t="t" r="r" b="b"/>
              <a:pathLst>
                <a:path w="12595" h="10656" extrusionOk="0">
                  <a:moveTo>
                    <a:pt x="9113" y="1"/>
                  </a:moveTo>
                  <a:cubicBezTo>
                    <a:pt x="8896" y="1"/>
                    <a:pt x="8687" y="171"/>
                    <a:pt x="8783" y="431"/>
                  </a:cubicBezTo>
                  <a:cubicBezTo>
                    <a:pt x="9787" y="3011"/>
                    <a:pt x="10244" y="5773"/>
                    <a:pt x="11636" y="8169"/>
                  </a:cubicBezTo>
                  <a:cubicBezTo>
                    <a:pt x="11796" y="8146"/>
                    <a:pt x="11933" y="8101"/>
                    <a:pt x="12093" y="8055"/>
                  </a:cubicBezTo>
                  <a:lnTo>
                    <a:pt x="12093" y="8055"/>
                  </a:lnTo>
                  <a:cubicBezTo>
                    <a:pt x="12024" y="8238"/>
                    <a:pt x="11956" y="8397"/>
                    <a:pt x="11887" y="8580"/>
                  </a:cubicBezTo>
                  <a:cubicBezTo>
                    <a:pt x="11796" y="8443"/>
                    <a:pt x="11727" y="8306"/>
                    <a:pt x="11636" y="8169"/>
                  </a:cubicBezTo>
                  <a:cubicBezTo>
                    <a:pt x="8846" y="8912"/>
                    <a:pt x="5826" y="9957"/>
                    <a:pt x="2873" y="9957"/>
                  </a:cubicBezTo>
                  <a:cubicBezTo>
                    <a:pt x="2105" y="9957"/>
                    <a:pt x="1342" y="9886"/>
                    <a:pt x="589" y="9721"/>
                  </a:cubicBezTo>
                  <a:cubicBezTo>
                    <a:pt x="561" y="9715"/>
                    <a:pt x="534" y="9713"/>
                    <a:pt x="508" y="9713"/>
                  </a:cubicBezTo>
                  <a:cubicBezTo>
                    <a:pt x="134" y="9713"/>
                    <a:pt x="0" y="10299"/>
                    <a:pt x="406" y="10406"/>
                  </a:cubicBezTo>
                  <a:cubicBezTo>
                    <a:pt x="1203" y="10581"/>
                    <a:pt x="2008" y="10656"/>
                    <a:pt x="2816" y="10656"/>
                  </a:cubicBezTo>
                  <a:cubicBezTo>
                    <a:pt x="6015" y="10656"/>
                    <a:pt x="9269" y="9487"/>
                    <a:pt x="12275" y="8740"/>
                  </a:cubicBezTo>
                  <a:cubicBezTo>
                    <a:pt x="12481" y="8671"/>
                    <a:pt x="12595" y="8397"/>
                    <a:pt x="12481" y="8215"/>
                  </a:cubicBezTo>
                  <a:cubicBezTo>
                    <a:pt x="10928" y="5773"/>
                    <a:pt x="10495" y="2919"/>
                    <a:pt x="9468" y="249"/>
                  </a:cubicBezTo>
                  <a:cubicBezTo>
                    <a:pt x="9404" y="76"/>
                    <a:pt x="9257" y="1"/>
                    <a:pt x="91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50"/>
            <p:cNvSpPr/>
            <p:nvPr/>
          </p:nvSpPr>
          <p:spPr>
            <a:xfrm flipH="1">
              <a:off x="515100" y="3252161"/>
              <a:ext cx="471660" cy="453060"/>
            </a:xfrm>
            <a:custGeom>
              <a:avLst/>
              <a:gdLst/>
              <a:ahLst/>
              <a:cxnLst/>
              <a:rect l="l" t="t" r="r" b="b"/>
              <a:pathLst>
                <a:path w="13744" h="13202" extrusionOk="0">
                  <a:moveTo>
                    <a:pt x="7486" y="1"/>
                  </a:moveTo>
                  <a:cubicBezTo>
                    <a:pt x="7259" y="1"/>
                    <a:pt x="7023" y="249"/>
                    <a:pt x="7147" y="529"/>
                  </a:cubicBezTo>
                  <a:cubicBezTo>
                    <a:pt x="8768" y="3930"/>
                    <a:pt x="10799" y="7102"/>
                    <a:pt x="12717" y="10344"/>
                  </a:cubicBezTo>
                  <a:cubicBezTo>
                    <a:pt x="12899" y="10321"/>
                    <a:pt x="13105" y="10298"/>
                    <a:pt x="13287" y="10298"/>
                  </a:cubicBezTo>
                  <a:cubicBezTo>
                    <a:pt x="13196" y="10458"/>
                    <a:pt x="13105" y="10640"/>
                    <a:pt x="12991" y="10823"/>
                  </a:cubicBezTo>
                  <a:cubicBezTo>
                    <a:pt x="12899" y="10663"/>
                    <a:pt x="12808" y="10503"/>
                    <a:pt x="12717" y="10344"/>
                  </a:cubicBezTo>
                  <a:cubicBezTo>
                    <a:pt x="8562" y="10732"/>
                    <a:pt x="4545" y="11941"/>
                    <a:pt x="414" y="12535"/>
                  </a:cubicBezTo>
                  <a:cubicBezTo>
                    <a:pt x="1" y="12578"/>
                    <a:pt x="147" y="13201"/>
                    <a:pt x="536" y="13201"/>
                  </a:cubicBezTo>
                  <a:cubicBezTo>
                    <a:pt x="556" y="13201"/>
                    <a:pt x="576" y="13200"/>
                    <a:pt x="596" y="13197"/>
                  </a:cubicBezTo>
                  <a:cubicBezTo>
                    <a:pt x="4865" y="12603"/>
                    <a:pt x="8996" y="11302"/>
                    <a:pt x="13287" y="10983"/>
                  </a:cubicBezTo>
                  <a:cubicBezTo>
                    <a:pt x="13561" y="10960"/>
                    <a:pt x="13744" y="10709"/>
                    <a:pt x="13584" y="10458"/>
                  </a:cubicBezTo>
                  <a:cubicBezTo>
                    <a:pt x="11598" y="7057"/>
                    <a:pt x="9430" y="3747"/>
                    <a:pt x="7764" y="186"/>
                  </a:cubicBezTo>
                  <a:cubicBezTo>
                    <a:pt x="7698" y="55"/>
                    <a:pt x="7593" y="1"/>
                    <a:pt x="7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50"/>
            <p:cNvSpPr/>
            <p:nvPr/>
          </p:nvSpPr>
          <p:spPr>
            <a:xfrm flipH="1">
              <a:off x="218991" y="3719919"/>
              <a:ext cx="18840" cy="20385"/>
            </a:xfrm>
            <a:custGeom>
              <a:avLst/>
              <a:gdLst/>
              <a:ahLst/>
              <a:cxnLst/>
              <a:rect l="l" t="t" r="r" b="b"/>
              <a:pathLst>
                <a:path w="549" h="594" extrusionOk="0">
                  <a:moveTo>
                    <a:pt x="549" y="0"/>
                  </a:moveTo>
                  <a:lnTo>
                    <a:pt x="549" y="0"/>
                  </a:lnTo>
                  <a:cubicBezTo>
                    <a:pt x="366" y="69"/>
                    <a:pt x="184" y="114"/>
                    <a:pt x="1" y="183"/>
                  </a:cubicBezTo>
                  <a:cubicBezTo>
                    <a:pt x="138" y="320"/>
                    <a:pt x="252" y="457"/>
                    <a:pt x="389" y="594"/>
                  </a:cubicBezTo>
                  <a:cubicBezTo>
                    <a:pt x="457" y="388"/>
                    <a:pt x="503" y="206"/>
                    <a:pt x="54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50"/>
            <p:cNvSpPr/>
            <p:nvPr/>
          </p:nvSpPr>
          <p:spPr>
            <a:xfrm flipH="1">
              <a:off x="200984" y="3415310"/>
              <a:ext cx="459031" cy="452991"/>
            </a:xfrm>
            <a:custGeom>
              <a:avLst/>
              <a:gdLst/>
              <a:ahLst/>
              <a:cxnLst/>
              <a:rect l="l" t="t" r="r" b="b"/>
              <a:pathLst>
                <a:path w="13376" h="13200" extrusionOk="0">
                  <a:moveTo>
                    <a:pt x="7388" y="1"/>
                  </a:moveTo>
                  <a:cubicBezTo>
                    <a:pt x="7137" y="1"/>
                    <a:pt x="6901" y="245"/>
                    <a:pt x="7076" y="499"/>
                  </a:cubicBezTo>
                  <a:cubicBezTo>
                    <a:pt x="9153" y="3170"/>
                    <a:pt x="9975" y="6594"/>
                    <a:pt x="12303" y="9059"/>
                  </a:cubicBezTo>
                  <a:cubicBezTo>
                    <a:pt x="12486" y="8990"/>
                    <a:pt x="12668" y="8945"/>
                    <a:pt x="12851" y="8876"/>
                  </a:cubicBezTo>
                  <a:lnTo>
                    <a:pt x="12851" y="8876"/>
                  </a:lnTo>
                  <a:cubicBezTo>
                    <a:pt x="12805" y="9082"/>
                    <a:pt x="12759" y="9264"/>
                    <a:pt x="12691" y="9470"/>
                  </a:cubicBezTo>
                  <a:cubicBezTo>
                    <a:pt x="12554" y="9333"/>
                    <a:pt x="12440" y="9196"/>
                    <a:pt x="12303" y="9059"/>
                  </a:cubicBezTo>
                  <a:cubicBezTo>
                    <a:pt x="8546" y="10289"/>
                    <a:pt x="4936" y="12493"/>
                    <a:pt x="905" y="12493"/>
                  </a:cubicBezTo>
                  <a:cubicBezTo>
                    <a:pt x="749" y="12493"/>
                    <a:pt x="592" y="12490"/>
                    <a:pt x="434" y="12483"/>
                  </a:cubicBezTo>
                  <a:cubicBezTo>
                    <a:pt x="427" y="12482"/>
                    <a:pt x="420" y="12482"/>
                    <a:pt x="413" y="12482"/>
                  </a:cubicBezTo>
                  <a:cubicBezTo>
                    <a:pt x="0" y="12482"/>
                    <a:pt x="7" y="13168"/>
                    <a:pt x="434" y="13190"/>
                  </a:cubicBezTo>
                  <a:cubicBezTo>
                    <a:pt x="586" y="13197"/>
                    <a:pt x="738" y="13200"/>
                    <a:pt x="889" y="13200"/>
                  </a:cubicBezTo>
                  <a:cubicBezTo>
                    <a:pt x="5197" y="13200"/>
                    <a:pt x="8998" y="10752"/>
                    <a:pt x="13033" y="9561"/>
                  </a:cubicBezTo>
                  <a:cubicBezTo>
                    <a:pt x="13284" y="9493"/>
                    <a:pt x="13376" y="9150"/>
                    <a:pt x="13193" y="8968"/>
                  </a:cubicBezTo>
                  <a:cubicBezTo>
                    <a:pt x="10591" y="6525"/>
                    <a:pt x="9815" y="2919"/>
                    <a:pt x="7692" y="157"/>
                  </a:cubicBezTo>
                  <a:cubicBezTo>
                    <a:pt x="7609" y="47"/>
                    <a:pt x="7497" y="1"/>
                    <a:pt x="7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9" name="Google Shape;3989;p50"/>
          <p:cNvGrpSpPr/>
          <p:nvPr/>
        </p:nvGrpSpPr>
        <p:grpSpPr>
          <a:xfrm rot="1618767">
            <a:off x="15835" y="1313693"/>
            <a:ext cx="451804" cy="640576"/>
            <a:chOff x="80379" y="4370393"/>
            <a:chExt cx="545279" cy="773107"/>
          </a:xfrm>
        </p:grpSpPr>
        <p:sp>
          <p:nvSpPr>
            <p:cNvPr id="3990" name="Google Shape;3990;p50"/>
            <p:cNvSpPr/>
            <p:nvPr/>
          </p:nvSpPr>
          <p:spPr>
            <a:xfrm flipH="1">
              <a:off x="367865" y="4592741"/>
              <a:ext cx="257793" cy="151958"/>
            </a:xfrm>
            <a:custGeom>
              <a:avLst/>
              <a:gdLst/>
              <a:ahLst/>
              <a:cxnLst/>
              <a:rect l="l" t="t" r="r" b="b"/>
              <a:pathLst>
                <a:path w="7512" h="4428" extrusionOk="0">
                  <a:moveTo>
                    <a:pt x="2539" y="0"/>
                  </a:moveTo>
                  <a:cubicBezTo>
                    <a:pt x="1131" y="0"/>
                    <a:pt x="0" y="955"/>
                    <a:pt x="573" y="2673"/>
                  </a:cubicBezTo>
                  <a:cubicBezTo>
                    <a:pt x="981" y="3929"/>
                    <a:pt x="2197" y="4428"/>
                    <a:pt x="3532" y="4428"/>
                  </a:cubicBezTo>
                  <a:cubicBezTo>
                    <a:pt x="5035" y="4428"/>
                    <a:pt x="6689" y="3796"/>
                    <a:pt x="7511" y="2901"/>
                  </a:cubicBezTo>
                  <a:lnTo>
                    <a:pt x="7466" y="2810"/>
                  </a:lnTo>
                  <a:cubicBezTo>
                    <a:pt x="6507" y="1600"/>
                    <a:pt x="5001" y="596"/>
                    <a:pt x="3563" y="162"/>
                  </a:cubicBezTo>
                  <a:cubicBezTo>
                    <a:pt x="3218" y="53"/>
                    <a:pt x="2871" y="0"/>
                    <a:pt x="253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50"/>
            <p:cNvSpPr/>
            <p:nvPr/>
          </p:nvSpPr>
          <p:spPr>
            <a:xfrm flipH="1">
              <a:off x="352628" y="4370393"/>
              <a:ext cx="247120" cy="236551"/>
            </a:xfrm>
            <a:custGeom>
              <a:avLst/>
              <a:gdLst/>
              <a:ahLst/>
              <a:cxnLst/>
              <a:rect l="l" t="t" r="r" b="b"/>
              <a:pathLst>
                <a:path w="7201" h="6893" extrusionOk="0">
                  <a:moveTo>
                    <a:pt x="4723" y="0"/>
                  </a:moveTo>
                  <a:cubicBezTo>
                    <a:pt x="4407" y="0"/>
                    <a:pt x="4045" y="92"/>
                    <a:pt x="3629" y="296"/>
                  </a:cubicBezTo>
                  <a:cubicBezTo>
                    <a:pt x="0" y="2099"/>
                    <a:pt x="4451" y="5865"/>
                    <a:pt x="6232" y="6892"/>
                  </a:cubicBezTo>
                  <a:lnTo>
                    <a:pt x="6346" y="6892"/>
                  </a:lnTo>
                  <a:cubicBezTo>
                    <a:pt x="6791" y="5637"/>
                    <a:pt x="7201" y="0"/>
                    <a:pt x="4723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50"/>
            <p:cNvSpPr/>
            <p:nvPr/>
          </p:nvSpPr>
          <p:spPr>
            <a:xfrm flipH="1">
              <a:off x="80379" y="4483438"/>
              <a:ext cx="163763" cy="309921"/>
            </a:xfrm>
            <a:custGeom>
              <a:avLst/>
              <a:gdLst/>
              <a:ahLst/>
              <a:cxnLst/>
              <a:rect l="l" t="t" r="r" b="b"/>
              <a:pathLst>
                <a:path w="4772" h="9031" extrusionOk="0">
                  <a:moveTo>
                    <a:pt x="2488" y="1"/>
                  </a:moveTo>
                  <a:cubicBezTo>
                    <a:pt x="2069" y="1"/>
                    <a:pt x="1625" y="199"/>
                    <a:pt x="1188" y="677"/>
                  </a:cubicBezTo>
                  <a:cubicBezTo>
                    <a:pt x="1" y="1955"/>
                    <a:pt x="663" y="4466"/>
                    <a:pt x="914" y="5972"/>
                  </a:cubicBezTo>
                  <a:cubicBezTo>
                    <a:pt x="1074" y="6908"/>
                    <a:pt x="1485" y="8026"/>
                    <a:pt x="914" y="8825"/>
                  </a:cubicBezTo>
                  <a:lnTo>
                    <a:pt x="1005" y="9031"/>
                  </a:lnTo>
                  <a:cubicBezTo>
                    <a:pt x="1736" y="8711"/>
                    <a:pt x="2352" y="8392"/>
                    <a:pt x="2877" y="7775"/>
                  </a:cubicBezTo>
                  <a:cubicBezTo>
                    <a:pt x="3972" y="6543"/>
                    <a:pt x="4771" y="4694"/>
                    <a:pt x="4726" y="3050"/>
                  </a:cubicBezTo>
                  <a:cubicBezTo>
                    <a:pt x="4726" y="1690"/>
                    <a:pt x="3713" y="1"/>
                    <a:pt x="24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50"/>
            <p:cNvSpPr/>
            <p:nvPr/>
          </p:nvSpPr>
          <p:spPr>
            <a:xfrm flipH="1">
              <a:off x="182204" y="4465283"/>
              <a:ext cx="268740" cy="678217"/>
            </a:xfrm>
            <a:custGeom>
              <a:avLst/>
              <a:gdLst/>
              <a:ahLst/>
              <a:cxnLst/>
              <a:rect l="l" t="t" r="r" b="b"/>
              <a:pathLst>
                <a:path w="7831" h="19763" extrusionOk="0">
                  <a:moveTo>
                    <a:pt x="431" y="0"/>
                  </a:moveTo>
                  <a:cubicBezTo>
                    <a:pt x="224" y="0"/>
                    <a:pt x="0" y="176"/>
                    <a:pt x="69" y="452"/>
                  </a:cubicBezTo>
                  <a:cubicBezTo>
                    <a:pt x="1005" y="4264"/>
                    <a:pt x="3562" y="7231"/>
                    <a:pt x="5388" y="10632"/>
                  </a:cubicBezTo>
                  <a:cubicBezTo>
                    <a:pt x="6940" y="13463"/>
                    <a:pt x="7259" y="16772"/>
                    <a:pt x="6346" y="19763"/>
                  </a:cubicBezTo>
                  <a:lnTo>
                    <a:pt x="7077" y="19763"/>
                  </a:lnTo>
                  <a:cubicBezTo>
                    <a:pt x="7830" y="17229"/>
                    <a:pt x="7739" y="14444"/>
                    <a:pt x="6780" y="11933"/>
                  </a:cubicBezTo>
                  <a:cubicBezTo>
                    <a:pt x="5182" y="7779"/>
                    <a:pt x="1827" y="4652"/>
                    <a:pt x="731" y="247"/>
                  </a:cubicBezTo>
                  <a:cubicBezTo>
                    <a:pt x="695" y="76"/>
                    <a:pt x="567" y="0"/>
                    <a:pt x="43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50"/>
            <p:cNvSpPr/>
            <p:nvPr/>
          </p:nvSpPr>
          <p:spPr>
            <a:xfrm flipH="1">
              <a:off x="134430" y="4587422"/>
              <a:ext cx="136172" cy="239914"/>
            </a:xfrm>
            <a:custGeom>
              <a:avLst/>
              <a:gdLst/>
              <a:ahLst/>
              <a:cxnLst/>
              <a:rect l="l" t="t" r="r" b="b"/>
              <a:pathLst>
                <a:path w="3968" h="6991" extrusionOk="0">
                  <a:moveTo>
                    <a:pt x="3236" y="1"/>
                  </a:moveTo>
                  <a:cubicBezTo>
                    <a:pt x="3034" y="1"/>
                    <a:pt x="2817" y="171"/>
                    <a:pt x="2872" y="431"/>
                  </a:cubicBezTo>
                  <a:cubicBezTo>
                    <a:pt x="3214" y="2166"/>
                    <a:pt x="2438" y="5795"/>
                    <a:pt x="407" y="6297"/>
                  </a:cubicBezTo>
                  <a:cubicBezTo>
                    <a:pt x="1" y="6404"/>
                    <a:pt x="135" y="6991"/>
                    <a:pt x="509" y="6991"/>
                  </a:cubicBezTo>
                  <a:cubicBezTo>
                    <a:pt x="535" y="6991"/>
                    <a:pt x="561" y="6988"/>
                    <a:pt x="589" y="6982"/>
                  </a:cubicBezTo>
                  <a:cubicBezTo>
                    <a:pt x="3032" y="6366"/>
                    <a:pt x="3967" y="2371"/>
                    <a:pt x="3534" y="249"/>
                  </a:cubicBezTo>
                  <a:cubicBezTo>
                    <a:pt x="3497" y="76"/>
                    <a:pt x="3370" y="1"/>
                    <a:pt x="3236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50"/>
            <p:cNvSpPr/>
            <p:nvPr/>
          </p:nvSpPr>
          <p:spPr>
            <a:xfrm flipH="1">
              <a:off x="329221" y="4669374"/>
              <a:ext cx="190325" cy="42622"/>
            </a:xfrm>
            <a:custGeom>
              <a:avLst/>
              <a:gdLst/>
              <a:ahLst/>
              <a:cxnLst/>
              <a:rect l="l" t="t" r="r" b="b"/>
              <a:pathLst>
                <a:path w="5546" h="1242" extrusionOk="0">
                  <a:moveTo>
                    <a:pt x="5031" y="1"/>
                  </a:moveTo>
                  <a:cubicBezTo>
                    <a:pt x="4974" y="1"/>
                    <a:pt x="4914" y="16"/>
                    <a:pt x="4853" y="52"/>
                  </a:cubicBezTo>
                  <a:cubicBezTo>
                    <a:pt x="4229" y="407"/>
                    <a:pt x="3554" y="544"/>
                    <a:pt x="2868" y="544"/>
                  </a:cubicBezTo>
                  <a:cubicBezTo>
                    <a:pt x="2101" y="544"/>
                    <a:pt x="1320" y="372"/>
                    <a:pt x="585" y="143"/>
                  </a:cubicBezTo>
                  <a:cubicBezTo>
                    <a:pt x="551" y="134"/>
                    <a:pt x="518" y="130"/>
                    <a:pt x="487" y="130"/>
                  </a:cubicBezTo>
                  <a:cubicBezTo>
                    <a:pt x="126" y="130"/>
                    <a:pt x="1" y="702"/>
                    <a:pt x="379" y="828"/>
                  </a:cubicBezTo>
                  <a:cubicBezTo>
                    <a:pt x="1185" y="1070"/>
                    <a:pt x="2031" y="1242"/>
                    <a:pt x="2863" y="1242"/>
                  </a:cubicBezTo>
                  <a:cubicBezTo>
                    <a:pt x="3680" y="1242"/>
                    <a:pt x="4483" y="1075"/>
                    <a:pt x="5218" y="645"/>
                  </a:cubicBezTo>
                  <a:cubicBezTo>
                    <a:pt x="5546" y="453"/>
                    <a:pt x="5337" y="1"/>
                    <a:pt x="5031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7" name="Google Shape;3997;p50"/>
          <p:cNvGrpSpPr/>
          <p:nvPr/>
        </p:nvGrpSpPr>
        <p:grpSpPr>
          <a:xfrm flipH="1">
            <a:off x="8279445" y="1066807"/>
            <a:ext cx="870673" cy="2515242"/>
            <a:chOff x="8208885" y="1995091"/>
            <a:chExt cx="784602" cy="2259876"/>
          </a:xfrm>
        </p:grpSpPr>
        <p:sp>
          <p:nvSpPr>
            <p:cNvPr id="3998" name="Google Shape;3998;p50"/>
            <p:cNvSpPr/>
            <p:nvPr/>
          </p:nvSpPr>
          <p:spPr>
            <a:xfrm flipH="1">
              <a:off x="8210156" y="1995091"/>
              <a:ext cx="783331" cy="2259876"/>
            </a:xfrm>
            <a:custGeom>
              <a:avLst/>
              <a:gdLst/>
              <a:ahLst/>
              <a:cxnLst/>
              <a:rect l="l" t="t" r="r" b="b"/>
              <a:pathLst>
                <a:path w="22826" h="65852" extrusionOk="0">
                  <a:moveTo>
                    <a:pt x="1119" y="1"/>
                  </a:moveTo>
                  <a:lnTo>
                    <a:pt x="1073" y="183"/>
                  </a:lnTo>
                  <a:cubicBezTo>
                    <a:pt x="1" y="959"/>
                    <a:pt x="160" y="28030"/>
                    <a:pt x="320" y="33713"/>
                  </a:cubicBezTo>
                  <a:cubicBezTo>
                    <a:pt x="822" y="44624"/>
                    <a:pt x="7807" y="61081"/>
                    <a:pt x="22826" y="65851"/>
                  </a:cubicBezTo>
                  <a:lnTo>
                    <a:pt x="22826" y="16480"/>
                  </a:lnTo>
                  <a:cubicBezTo>
                    <a:pt x="16686" y="9564"/>
                    <a:pt x="9176" y="3333"/>
                    <a:pt x="1119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50"/>
            <p:cNvSpPr/>
            <p:nvPr/>
          </p:nvSpPr>
          <p:spPr>
            <a:xfrm flipH="1">
              <a:off x="8208885" y="2153744"/>
              <a:ext cx="666240" cy="1622634"/>
            </a:xfrm>
            <a:custGeom>
              <a:avLst/>
              <a:gdLst/>
              <a:ahLst/>
              <a:cxnLst/>
              <a:rect l="l" t="t" r="r" b="b"/>
              <a:pathLst>
                <a:path w="19414" h="47283" extrusionOk="0">
                  <a:moveTo>
                    <a:pt x="478" y="1"/>
                  </a:moveTo>
                  <a:cubicBezTo>
                    <a:pt x="256" y="1"/>
                    <a:pt x="0" y="252"/>
                    <a:pt x="126" y="536"/>
                  </a:cubicBezTo>
                  <a:cubicBezTo>
                    <a:pt x="2272" y="5444"/>
                    <a:pt x="5559" y="9735"/>
                    <a:pt x="8024" y="14505"/>
                  </a:cubicBezTo>
                  <a:cubicBezTo>
                    <a:pt x="10763" y="19755"/>
                    <a:pt x="12384" y="25644"/>
                    <a:pt x="14278" y="31259"/>
                  </a:cubicBezTo>
                  <a:cubicBezTo>
                    <a:pt x="16081" y="36577"/>
                    <a:pt x="17839" y="41873"/>
                    <a:pt x="19414" y="47282"/>
                  </a:cubicBezTo>
                  <a:lnTo>
                    <a:pt x="19414" y="44863"/>
                  </a:lnTo>
                  <a:cubicBezTo>
                    <a:pt x="17907" y="39887"/>
                    <a:pt x="16264" y="34979"/>
                    <a:pt x="14598" y="30049"/>
                  </a:cubicBezTo>
                  <a:cubicBezTo>
                    <a:pt x="12817" y="24685"/>
                    <a:pt x="11174" y="19207"/>
                    <a:pt x="8617" y="14140"/>
                  </a:cubicBezTo>
                  <a:cubicBezTo>
                    <a:pt x="6221" y="9369"/>
                    <a:pt x="2888" y="5101"/>
                    <a:pt x="720" y="171"/>
                  </a:cubicBezTo>
                  <a:cubicBezTo>
                    <a:pt x="671" y="51"/>
                    <a:pt x="578" y="1"/>
                    <a:pt x="478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50"/>
            <p:cNvSpPr/>
            <p:nvPr/>
          </p:nvSpPr>
          <p:spPr>
            <a:xfrm flipH="1">
              <a:off x="8614622" y="2303544"/>
              <a:ext cx="297945" cy="245885"/>
            </a:xfrm>
            <a:custGeom>
              <a:avLst/>
              <a:gdLst/>
              <a:ahLst/>
              <a:cxnLst/>
              <a:rect l="l" t="t" r="r" b="b"/>
              <a:pathLst>
                <a:path w="8682" h="7165" extrusionOk="0">
                  <a:moveTo>
                    <a:pt x="8339" y="0"/>
                  </a:moveTo>
                  <a:cubicBezTo>
                    <a:pt x="8162" y="0"/>
                    <a:pt x="7974" y="108"/>
                    <a:pt x="7951" y="325"/>
                  </a:cubicBezTo>
                  <a:cubicBezTo>
                    <a:pt x="7791" y="2334"/>
                    <a:pt x="7494" y="4320"/>
                    <a:pt x="7449" y="6328"/>
                  </a:cubicBezTo>
                  <a:cubicBezTo>
                    <a:pt x="7586" y="6374"/>
                    <a:pt x="7723" y="6442"/>
                    <a:pt x="7882" y="6488"/>
                  </a:cubicBezTo>
                  <a:cubicBezTo>
                    <a:pt x="7723" y="6602"/>
                    <a:pt x="7586" y="6694"/>
                    <a:pt x="7426" y="6808"/>
                  </a:cubicBezTo>
                  <a:cubicBezTo>
                    <a:pt x="7426" y="6648"/>
                    <a:pt x="7449" y="6488"/>
                    <a:pt x="7449" y="6328"/>
                  </a:cubicBezTo>
                  <a:cubicBezTo>
                    <a:pt x="5052" y="5484"/>
                    <a:pt x="2747" y="4434"/>
                    <a:pt x="647" y="3041"/>
                  </a:cubicBezTo>
                  <a:cubicBezTo>
                    <a:pt x="585" y="2999"/>
                    <a:pt x="524" y="2981"/>
                    <a:pt x="467" y="2981"/>
                  </a:cubicBezTo>
                  <a:cubicBezTo>
                    <a:pt x="186" y="2981"/>
                    <a:pt x="1" y="3426"/>
                    <a:pt x="304" y="3635"/>
                  </a:cubicBezTo>
                  <a:cubicBezTo>
                    <a:pt x="2587" y="5141"/>
                    <a:pt x="5098" y="6283"/>
                    <a:pt x="7677" y="7150"/>
                  </a:cubicBezTo>
                  <a:cubicBezTo>
                    <a:pt x="7710" y="7160"/>
                    <a:pt x="7743" y="7165"/>
                    <a:pt x="7776" y="7165"/>
                  </a:cubicBezTo>
                  <a:cubicBezTo>
                    <a:pt x="7967" y="7165"/>
                    <a:pt x="8134" y="7003"/>
                    <a:pt x="8134" y="6808"/>
                  </a:cubicBezTo>
                  <a:cubicBezTo>
                    <a:pt x="8134" y="4639"/>
                    <a:pt x="8476" y="2494"/>
                    <a:pt x="8659" y="325"/>
                  </a:cubicBezTo>
                  <a:cubicBezTo>
                    <a:pt x="8681" y="108"/>
                    <a:pt x="8516" y="0"/>
                    <a:pt x="833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50"/>
            <p:cNvSpPr/>
            <p:nvPr/>
          </p:nvSpPr>
          <p:spPr>
            <a:xfrm flipH="1">
              <a:off x="8642036" y="2520710"/>
              <a:ext cx="15717" cy="16472"/>
            </a:xfrm>
            <a:custGeom>
              <a:avLst/>
              <a:gdLst/>
              <a:ahLst/>
              <a:cxnLst/>
              <a:rect l="l" t="t" r="r" b="b"/>
              <a:pathLst>
                <a:path w="458" h="480" extrusionOk="0">
                  <a:moveTo>
                    <a:pt x="24" y="0"/>
                  </a:moveTo>
                  <a:cubicBezTo>
                    <a:pt x="24" y="160"/>
                    <a:pt x="1" y="320"/>
                    <a:pt x="1" y="480"/>
                  </a:cubicBezTo>
                  <a:cubicBezTo>
                    <a:pt x="161" y="366"/>
                    <a:pt x="298" y="274"/>
                    <a:pt x="457" y="160"/>
                  </a:cubicBezTo>
                  <a:cubicBezTo>
                    <a:pt x="298" y="114"/>
                    <a:pt x="161" y="46"/>
                    <a:pt x="2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50"/>
            <p:cNvSpPr/>
            <p:nvPr/>
          </p:nvSpPr>
          <p:spPr>
            <a:xfrm flipH="1">
              <a:off x="8452643" y="2530216"/>
              <a:ext cx="456800" cy="273064"/>
            </a:xfrm>
            <a:custGeom>
              <a:avLst/>
              <a:gdLst/>
              <a:ahLst/>
              <a:cxnLst/>
              <a:rect l="l" t="t" r="r" b="b"/>
              <a:pathLst>
                <a:path w="13311" h="7957" extrusionOk="0">
                  <a:moveTo>
                    <a:pt x="12884" y="0"/>
                  </a:moveTo>
                  <a:cubicBezTo>
                    <a:pt x="12749" y="0"/>
                    <a:pt x="12621" y="75"/>
                    <a:pt x="12585" y="248"/>
                  </a:cubicBezTo>
                  <a:cubicBezTo>
                    <a:pt x="12197" y="2554"/>
                    <a:pt x="11809" y="4859"/>
                    <a:pt x="11261" y="7142"/>
                  </a:cubicBezTo>
                  <a:cubicBezTo>
                    <a:pt x="11421" y="7210"/>
                    <a:pt x="11558" y="7256"/>
                    <a:pt x="11695" y="7324"/>
                  </a:cubicBezTo>
                  <a:cubicBezTo>
                    <a:pt x="11512" y="7393"/>
                    <a:pt x="11352" y="7461"/>
                    <a:pt x="11192" y="7530"/>
                  </a:cubicBezTo>
                  <a:cubicBezTo>
                    <a:pt x="11215" y="7393"/>
                    <a:pt x="11238" y="7278"/>
                    <a:pt x="11261" y="7142"/>
                  </a:cubicBezTo>
                  <a:cubicBezTo>
                    <a:pt x="7700" y="5635"/>
                    <a:pt x="3980" y="4494"/>
                    <a:pt x="670" y="2462"/>
                  </a:cubicBezTo>
                  <a:cubicBezTo>
                    <a:pt x="609" y="2427"/>
                    <a:pt x="550" y="2411"/>
                    <a:pt x="494" y="2411"/>
                  </a:cubicBezTo>
                  <a:cubicBezTo>
                    <a:pt x="193" y="2411"/>
                    <a:pt x="0" y="2863"/>
                    <a:pt x="328" y="3056"/>
                  </a:cubicBezTo>
                  <a:cubicBezTo>
                    <a:pt x="3751" y="5179"/>
                    <a:pt x="7655" y="6343"/>
                    <a:pt x="11352" y="7918"/>
                  </a:cubicBezTo>
                  <a:cubicBezTo>
                    <a:pt x="11404" y="7944"/>
                    <a:pt x="11462" y="7957"/>
                    <a:pt x="11520" y="7957"/>
                  </a:cubicBezTo>
                  <a:cubicBezTo>
                    <a:pt x="11663" y="7957"/>
                    <a:pt x="11805" y="7875"/>
                    <a:pt x="11854" y="7712"/>
                  </a:cubicBezTo>
                  <a:cubicBezTo>
                    <a:pt x="12425" y="5315"/>
                    <a:pt x="12859" y="2873"/>
                    <a:pt x="13270" y="431"/>
                  </a:cubicBezTo>
                  <a:cubicBezTo>
                    <a:pt x="13311" y="170"/>
                    <a:pt x="13088" y="0"/>
                    <a:pt x="1288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50"/>
            <p:cNvSpPr/>
            <p:nvPr/>
          </p:nvSpPr>
          <p:spPr>
            <a:xfrm flipH="1">
              <a:off x="8282669" y="2707229"/>
              <a:ext cx="642389" cy="385145"/>
            </a:xfrm>
            <a:custGeom>
              <a:avLst/>
              <a:gdLst/>
              <a:ahLst/>
              <a:cxnLst/>
              <a:rect l="l" t="t" r="r" b="b"/>
              <a:pathLst>
                <a:path w="18719" h="11223" extrusionOk="0">
                  <a:moveTo>
                    <a:pt x="18297" y="1"/>
                  </a:moveTo>
                  <a:cubicBezTo>
                    <a:pt x="18165" y="1"/>
                    <a:pt x="18043" y="76"/>
                    <a:pt x="18016" y="249"/>
                  </a:cubicBezTo>
                  <a:cubicBezTo>
                    <a:pt x="17377" y="3764"/>
                    <a:pt x="16007" y="7074"/>
                    <a:pt x="14843" y="10452"/>
                  </a:cubicBezTo>
                  <a:cubicBezTo>
                    <a:pt x="14957" y="10474"/>
                    <a:pt x="15048" y="10520"/>
                    <a:pt x="15163" y="10543"/>
                  </a:cubicBezTo>
                  <a:cubicBezTo>
                    <a:pt x="15026" y="10611"/>
                    <a:pt x="14866" y="10703"/>
                    <a:pt x="14729" y="10771"/>
                  </a:cubicBezTo>
                  <a:cubicBezTo>
                    <a:pt x="14775" y="10657"/>
                    <a:pt x="14820" y="10566"/>
                    <a:pt x="14843" y="10452"/>
                  </a:cubicBezTo>
                  <a:cubicBezTo>
                    <a:pt x="9913" y="8922"/>
                    <a:pt x="5553" y="5978"/>
                    <a:pt x="577" y="4517"/>
                  </a:cubicBezTo>
                  <a:cubicBezTo>
                    <a:pt x="538" y="4505"/>
                    <a:pt x="501" y="4499"/>
                    <a:pt x="466" y="4499"/>
                  </a:cubicBezTo>
                  <a:cubicBezTo>
                    <a:pt x="116" y="4499"/>
                    <a:pt x="0" y="5075"/>
                    <a:pt x="395" y="5179"/>
                  </a:cubicBezTo>
                  <a:cubicBezTo>
                    <a:pt x="5462" y="6663"/>
                    <a:pt x="9890" y="9721"/>
                    <a:pt x="14980" y="11205"/>
                  </a:cubicBezTo>
                  <a:cubicBezTo>
                    <a:pt x="15013" y="11217"/>
                    <a:pt x="15046" y="11223"/>
                    <a:pt x="15078" y="11223"/>
                  </a:cubicBezTo>
                  <a:cubicBezTo>
                    <a:pt x="15224" y="11223"/>
                    <a:pt x="15353" y="11107"/>
                    <a:pt x="15391" y="10977"/>
                  </a:cubicBezTo>
                  <a:cubicBezTo>
                    <a:pt x="16578" y="7484"/>
                    <a:pt x="18016" y="4083"/>
                    <a:pt x="18678" y="431"/>
                  </a:cubicBezTo>
                  <a:cubicBezTo>
                    <a:pt x="18719" y="171"/>
                    <a:pt x="18496" y="1"/>
                    <a:pt x="1829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4" name="Google Shape;4004;p50"/>
          <p:cNvGrpSpPr/>
          <p:nvPr/>
        </p:nvGrpSpPr>
        <p:grpSpPr>
          <a:xfrm rot="556587">
            <a:off x="8168334" y="3747852"/>
            <a:ext cx="1053440" cy="838269"/>
            <a:chOff x="3397420" y="1740354"/>
            <a:chExt cx="949204" cy="753235"/>
          </a:xfrm>
        </p:grpSpPr>
        <p:sp>
          <p:nvSpPr>
            <p:cNvPr id="4005" name="Google Shape;4005;p50"/>
            <p:cNvSpPr/>
            <p:nvPr/>
          </p:nvSpPr>
          <p:spPr>
            <a:xfrm>
              <a:off x="3397420" y="1740354"/>
              <a:ext cx="940984" cy="753235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50"/>
            <p:cNvSpPr/>
            <p:nvPr/>
          </p:nvSpPr>
          <p:spPr>
            <a:xfrm>
              <a:off x="3558140" y="1831019"/>
              <a:ext cx="788485" cy="652744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50"/>
            <p:cNvSpPr/>
            <p:nvPr/>
          </p:nvSpPr>
          <p:spPr>
            <a:xfrm>
              <a:off x="4251114" y="2385823"/>
              <a:ext cx="11620" cy="10963"/>
            </a:xfrm>
            <a:custGeom>
              <a:avLst/>
              <a:gdLst/>
              <a:ahLst/>
              <a:cxnLst/>
              <a:rect l="l" t="t" r="r" b="b"/>
              <a:pathLst>
                <a:path w="389" h="367" extrusionOk="0">
                  <a:moveTo>
                    <a:pt x="1" y="1"/>
                  </a:moveTo>
                  <a:cubicBezTo>
                    <a:pt x="24" y="138"/>
                    <a:pt x="24" y="252"/>
                    <a:pt x="46" y="366"/>
                  </a:cubicBezTo>
                  <a:cubicBezTo>
                    <a:pt x="161" y="252"/>
                    <a:pt x="275" y="138"/>
                    <a:pt x="389" y="24"/>
                  </a:cubicBezTo>
                  <a:cubicBezTo>
                    <a:pt x="252" y="24"/>
                    <a:pt x="138" y="24"/>
                    <a:pt x="1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50"/>
            <p:cNvSpPr/>
            <p:nvPr/>
          </p:nvSpPr>
          <p:spPr>
            <a:xfrm>
              <a:off x="4076564" y="2229796"/>
              <a:ext cx="206628" cy="177263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50"/>
            <p:cNvSpPr/>
            <p:nvPr/>
          </p:nvSpPr>
          <p:spPr>
            <a:xfrm>
              <a:off x="4162480" y="2310155"/>
              <a:ext cx="12995" cy="12965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0" y="0"/>
                  </a:moveTo>
                  <a:cubicBezTo>
                    <a:pt x="0" y="160"/>
                    <a:pt x="0" y="297"/>
                    <a:pt x="0" y="434"/>
                  </a:cubicBezTo>
                  <a:cubicBezTo>
                    <a:pt x="137" y="320"/>
                    <a:pt x="297" y="206"/>
                    <a:pt x="434" y="92"/>
                  </a:cubicBezTo>
                  <a:cubicBezTo>
                    <a:pt x="297" y="69"/>
                    <a:pt x="137" y="46"/>
                    <a:pt x="0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50"/>
            <p:cNvSpPr/>
            <p:nvPr/>
          </p:nvSpPr>
          <p:spPr>
            <a:xfrm>
              <a:off x="3912917" y="2114963"/>
              <a:ext cx="272766" cy="218637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50"/>
            <p:cNvSpPr/>
            <p:nvPr/>
          </p:nvSpPr>
          <p:spPr>
            <a:xfrm>
              <a:off x="3804536" y="1971303"/>
              <a:ext cx="216815" cy="231840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50"/>
            <p:cNvSpPr/>
            <p:nvPr/>
          </p:nvSpPr>
          <p:spPr>
            <a:xfrm>
              <a:off x="3861773" y="2068092"/>
              <a:ext cx="10246" cy="10246"/>
            </a:xfrm>
            <a:custGeom>
              <a:avLst/>
              <a:gdLst/>
              <a:ahLst/>
              <a:cxnLst/>
              <a:rect l="l" t="t" r="r" b="b"/>
              <a:pathLst>
                <a:path w="343" h="343" extrusionOk="0">
                  <a:moveTo>
                    <a:pt x="1" y="0"/>
                  </a:moveTo>
                  <a:cubicBezTo>
                    <a:pt x="1" y="114"/>
                    <a:pt x="1" y="229"/>
                    <a:pt x="1" y="343"/>
                  </a:cubicBezTo>
                  <a:cubicBezTo>
                    <a:pt x="115" y="229"/>
                    <a:pt x="229" y="114"/>
                    <a:pt x="34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50"/>
            <p:cNvSpPr/>
            <p:nvPr/>
          </p:nvSpPr>
          <p:spPr>
            <a:xfrm>
              <a:off x="3692003" y="1920130"/>
              <a:ext cx="192289" cy="169108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50"/>
            <p:cNvSpPr/>
            <p:nvPr/>
          </p:nvSpPr>
          <p:spPr>
            <a:xfrm>
              <a:off x="3709030" y="1946030"/>
              <a:ext cx="12995" cy="8902"/>
            </a:xfrm>
            <a:custGeom>
              <a:avLst/>
              <a:gdLst/>
              <a:ahLst/>
              <a:cxnLst/>
              <a:rect l="l" t="t" r="r" b="b"/>
              <a:pathLst>
                <a:path w="435" h="298" extrusionOk="0">
                  <a:moveTo>
                    <a:pt x="46" y="1"/>
                  </a:moveTo>
                  <a:cubicBezTo>
                    <a:pt x="23" y="92"/>
                    <a:pt x="23" y="183"/>
                    <a:pt x="1" y="297"/>
                  </a:cubicBezTo>
                  <a:cubicBezTo>
                    <a:pt x="160" y="206"/>
                    <a:pt x="297" y="138"/>
                    <a:pt x="434" y="46"/>
                  </a:cubicBezTo>
                  <a:cubicBezTo>
                    <a:pt x="297" y="23"/>
                    <a:pt x="183" y="23"/>
                    <a:pt x="46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50"/>
            <p:cNvSpPr/>
            <p:nvPr/>
          </p:nvSpPr>
          <p:spPr>
            <a:xfrm>
              <a:off x="3585623" y="1806075"/>
              <a:ext cx="150707" cy="161521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50"/>
            <p:cNvSpPr/>
            <p:nvPr/>
          </p:nvSpPr>
          <p:spPr>
            <a:xfrm>
              <a:off x="3797008" y="1888764"/>
              <a:ext cx="40238" cy="31396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50"/>
            <p:cNvSpPr/>
            <p:nvPr/>
          </p:nvSpPr>
          <p:spPr>
            <a:xfrm>
              <a:off x="3760174" y="1856023"/>
              <a:ext cx="40268" cy="31396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50"/>
            <p:cNvSpPr/>
            <p:nvPr/>
          </p:nvSpPr>
          <p:spPr>
            <a:xfrm>
              <a:off x="3805193" y="1845806"/>
              <a:ext cx="40238" cy="30709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50"/>
            <p:cNvSpPr/>
            <p:nvPr/>
          </p:nvSpPr>
          <p:spPr>
            <a:xfrm>
              <a:off x="3729494" y="2177189"/>
              <a:ext cx="40268" cy="31396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50"/>
            <p:cNvSpPr/>
            <p:nvPr/>
          </p:nvSpPr>
          <p:spPr>
            <a:xfrm>
              <a:off x="3688567" y="2147196"/>
              <a:ext cx="40268" cy="31366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50"/>
            <p:cNvSpPr/>
            <p:nvPr/>
          </p:nvSpPr>
          <p:spPr>
            <a:xfrm>
              <a:off x="3742459" y="2131513"/>
              <a:ext cx="40238" cy="31396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50"/>
            <p:cNvSpPr/>
            <p:nvPr/>
          </p:nvSpPr>
          <p:spPr>
            <a:xfrm>
              <a:off x="3994740" y="1942625"/>
              <a:ext cx="39581" cy="31396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50"/>
            <p:cNvSpPr/>
            <p:nvPr/>
          </p:nvSpPr>
          <p:spPr>
            <a:xfrm>
              <a:off x="3960655" y="1914664"/>
              <a:ext cx="40238" cy="30709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50"/>
            <p:cNvSpPr/>
            <p:nvPr/>
          </p:nvSpPr>
          <p:spPr>
            <a:xfrm>
              <a:off x="3882924" y="2325151"/>
              <a:ext cx="40238" cy="31396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50"/>
            <p:cNvSpPr/>
            <p:nvPr/>
          </p:nvSpPr>
          <p:spPr>
            <a:xfrm>
              <a:off x="3841310" y="2310155"/>
              <a:ext cx="40268" cy="31396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6" name="Google Shape;4026;p50"/>
          <p:cNvGrpSpPr/>
          <p:nvPr/>
        </p:nvGrpSpPr>
        <p:grpSpPr>
          <a:xfrm>
            <a:off x="7444114" y="2636312"/>
            <a:ext cx="1706279" cy="942683"/>
            <a:chOff x="3286948" y="982501"/>
            <a:chExt cx="1537604" cy="846975"/>
          </a:xfrm>
        </p:grpSpPr>
        <p:sp>
          <p:nvSpPr>
            <p:cNvPr id="4027" name="Google Shape;4027;p50"/>
            <p:cNvSpPr/>
            <p:nvPr/>
          </p:nvSpPr>
          <p:spPr>
            <a:xfrm>
              <a:off x="3286948" y="982501"/>
              <a:ext cx="1537597" cy="846975"/>
            </a:xfrm>
            <a:custGeom>
              <a:avLst/>
              <a:gdLst/>
              <a:ahLst/>
              <a:cxnLst/>
              <a:rect l="l" t="t" r="r" b="b"/>
              <a:pathLst>
                <a:path w="51472" h="28353" extrusionOk="0">
                  <a:moveTo>
                    <a:pt x="15357" y="1"/>
                  </a:moveTo>
                  <a:cubicBezTo>
                    <a:pt x="9974" y="1"/>
                    <a:pt x="4681" y="665"/>
                    <a:pt x="1" y="2034"/>
                  </a:cubicBezTo>
                  <a:cubicBezTo>
                    <a:pt x="8058" y="10662"/>
                    <a:pt x="11938" y="20385"/>
                    <a:pt x="24173" y="24836"/>
                  </a:cubicBezTo>
                  <a:cubicBezTo>
                    <a:pt x="29410" y="26673"/>
                    <a:pt x="35752" y="28352"/>
                    <a:pt x="42537" y="28352"/>
                  </a:cubicBezTo>
                  <a:cubicBezTo>
                    <a:pt x="45451" y="28352"/>
                    <a:pt x="48447" y="28042"/>
                    <a:pt x="51472" y="27302"/>
                  </a:cubicBezTo>
                  <a:lnTo>
                    <a:pt x="51472" y="14268"/>
                  </a:lnTo>
                  <a:cubicBezTo>
                    <a:pt x="47797" y="10023"/>
                    <a:pt x="43734" y="6508"/>
                    <a:pt x="37526" y="3974"/>
                  </a:cubicBezTo>
                  <a:cubicBezTo>
                    <a:pt x="30977" y="1366"/>
                    <a:pt x="23074" y="1"/>
                    <a:pt x="15357" y="1"/>
                  </a:cubicBezTo>
                  <a:close/>
                </a:path>
              </a:pathLst>
            </a:custGeom>
            <a:solidFill>
              <a:srgbClr val="0B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50"/>
            <p:cNvSpPr/>
            <p:nvPr/>
          </p:nvSpPr>
          <p:spPr>
            <a:xfrm>
              <a:off x="3504636" y="1124130"/>
              <a:ext cx="1319916" cy="550550"/>
            </a:xfrm>
            <a:custGeom>
              <a:avLst/>
              <a:gdLst/>
              <a:ahLst/>
              <a:cxnLst/>
              <a:rect l="l" t="t" r="r" b="b"/>
              <a:pathLst>
                <a:path w="44185" h="18430" extrusionOk="0">
                  <a:moveTo>
                    <a:pt x="508" y="1"/>
                  </a:moveTo>
                  <a:cubicBezTo>
                    <a:pt x="134" y="1"/>
                    <a:pt x="0" y="587"/>
                    <a:pt x="406" y="694"/>
                  </a:cubicBezTo>
                  <a:cubicBezTo>
                    <a:pt x="9308" y="2817"/>
                    <a:pt x="17274" y="7587"/>
                    <a:pt x="25377" y="11650"/>
                  </a:cubicBezTo>
                  <a:cubicBezTo>
                    <a:pt x="31311" y="14640"/>
                    <a:pt x="37588" y="17448"/>
                    <a:pt x="44185" y="18429"/>
                  </a:cubicBezTo>
                  <a:lnTo>
                    <a:pt x="44185" y="17722"/>
                  </a:lnTo>
                  <a:cubicBezTo>
                    <a:pt x="37429" y="16694"/>
                    <a:pt x="31015" y="13727"/>
                    <a:pt x="24943" y="10669"/>
                  </a:cubicBezTo>
                  <a:cubicBezTo>
                    <a:pt x="17046" y="6674"/>
                    <a:pt x="9262" y="2086"/>
                    <a:pt x="589" y="9"/>
                  </a:cubicBezTo>
                  <a:cubicBezTo>
                    <a:pt x="561" y="3"/>
                    <a:pt x="534" y="1"/>
                    <a:pt x="50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50"/>
            <p:cNvSpPr/>
            <p:nvPr/>
          </p:nvSpPr>
          <p:spPr>
            <a:xfrm>
              <a:off x="3916322" y="1290075"/>
              <a:ext cx="18431" cy="15713"/>
            </a:xfrm>
            <a:custGeom>
              <a:avLst/>
              <a:gdLst/>
              <a:ahLst/>
              <a:cxnLst/>
              <a:rect l="l" t="t" r="r" b="b"/>
              <a:pathLst>
                <a:path w="617" h="526" extrusionOk="0">
                  <a:moveTo>
                    <a:pt x="617" y="1"/>
                  </a:moveTo>
                  <a:lnTo>
                    <a:pt x="617" y="1"/>
                  </a:lnTo>
                  <a:cubicBezTo>
                    <a:pt x="411" y="24"/>
                    <a:pt x="206" y="24"/>
                    <a:pt x="1" y="24"/>
                  </a:cubicBezTo>
                  <a:cubicBezTo>
                    <a:pt x="115" y="206"/>
                    <a:pt x="206" y="366"/>
                    <a:pt x="297" y="526"/>
                  </a:cubicBezTo>
                  <a:cubicBezTo>
                    <a:pt x="411" y="366"/>
                    <a:pt x="503" y="183"/>
                    <a:pt x="617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50"/>
            <p:cNvSpPr/>
            <p:nvPr/>
          </p:nvSpPr>
          <p:spPr>
            <a:xfrm>
              <a:off x="3622427" y="1075168"/>
              <a:ext cx="324595" cy="253767"/>
            </a:xfrm>
            <a:custGeom>
              <a:avLst/>
              <a:gdLst/>
              <a:ahLst/>
              <a:cxnLst/>
              <a:rect l="l" t="t" r="r" b="b"/>
              <a:pathLst>
                <a:path w="10866" h="8495" extrusionOk="0">
                  <a:moveTo>
                    <a:pt x="5735" y="0"/>
                  </a:moveTo>
                  <a:cubicBezTo>
                    <a:pt x="5479" y="0"/>
                    <a:pt x="5232" y="248"/>
                    <a:pt x="5410" y="507"/>
                  </a:cubicBezTo>
                  <a:cubicBezTo>
                    <a:pt x="7031" y="2653"/>
                    <a:pt x="8515" y="4889"/>
                    <a:pt x="9839" y="7218"/>
                  </a:cubicBezTo>
                  <a:cubicBezTo>
                    <a:pt x="10044" y="7218"/>
                    <a:pt x="10249" y="7218"/>
                    <a:pt x="10455" y="7195"/>
                  </a:cubicBezTo>
                  <a:lnTo>
                    <a:pt x="10455" y="7195"/>
                  </a:lnTo>
                  <a:cubicBezTo>
                    <a:pt x="10341" y="7377"/>
                    <a:pt x="10249" y="7560"/>
                    <a:pt x="10135" y="7720"/>
                  </a:cubicBezTo>
                  <a:cubicBezTo>
                    <a:pt x="10044" y="7560"/>
                    <a:pt x="9953" y="7400"/>
                    <a:pt x="9839" y="7218"/>
                  </a:cubicBezTo>
                  <a:cubicBezTo>
                    <a:pt x="7139" y="7316"/>
                    <a:pt x="4440" y="7806"/>
                    <a:pt x="1726" y="7806"/>
                  </a:cubicBezTo>
                  <a:cubicBezTo>
                    <a:pt x="1296" y="7806"/>
                    <a:pt x="865" y="7793"/>
                    <a:pt x="435" y="7765"/>
                  </a:cubicBezTo>
                  <a:cubicBezTo>
                    <a:pt x="427" y="7765"/>
                    <a:pt x="420" y="7765"/>
                    <a:pt x="414" y="7765"/>
                  </a:cubicBezTo>
                  <a:cubicBezTo>
                    <a:pt x="1" y="7765"/>
                    <a:pt x="8" y="8428"/>
                    <a:pt x="435" y="8450"/>
                  </a:cubicBezTo>
                  <a:cubicBezTo>
                    <a:pt x="886" y="8481"/>
                    <a:pt x="1337" y="8494"/>
                    <a:pt x="1787" y="8494"/>
                  </a:cubicBezTo>
                  <a:cubicBezTo>
                    <a:pt x="4681" y="8494"/>
                    <a:pt x="7551" y="7942"/>
                    <a:pt x="10455" y="7902"/>
                  </a:cubicBezTo>
                  <a:cubicBezTo>
                    <a:pt x="10706" y="7902"/>
                    <a:pt x="10866" y="7606"/>
                    <a:pt x="10752" y="7377"/>
                  </a:cubicBezTo>
                  <a:cubicBezTo>
                    <a:pt x="9336" y="4867"/>
                    <a:pt x="7739" y="2470"/>
                    <a:pt x="6027" y="142"/>
                  </a:cubicBezTo>
                  <a:cubicBezTo>
                    <a:pt x="5947" y="42"/>
                    <a:pt x="5840" y="0"/>
                    <a:pt x="573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50"/>
            <p:cNvSpPr/>
            <p:nvPr/>
          </p:nvSpPr>
          <p:spPr>
            <a:xfrm>
              <a:off x="4117490" y="1390330"/>
              <a:ext cx="13652" cy="15713"/>
            </a:xfrm>
            <a:custGeom>
              <a:avLst/>
              <a:gdLst/>
              <a:ahLst/>
              <a:cxnLst/>
              <a:rect l="l" t="t" r="r" b="b"/>
              <a:pathLst>
                <a:path w="457" h="526" extrusionOk="0">
                  <a:moveTo>
                    <a:pt x="457" y="0"/>
                  </a:moveTo>
                  <a:cubicBezTo>
                    <a:pt x="297" y="46"/>
                    <a:pt x="160" y="91"/>
                    <a:pt x="0" y="114"/>
                  </a:cubicBezTo>
                  <a:cubicBezTo>
                    <a:pt x="91" y="251"/>
                    <a:pt x="160" y="388"/>
                    <a:pt x="251" y="525"/>
                  </a:cubicBezTo>
                  <a:cubicBezTo>
                    <a:pt x="320" y="342"/>
                    <a:pt x="388" y="183"/>
                    <a:pt x="457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50"/>
            <p:cNvSpPr/>
            <p:nvPr/>
          </p:nvSpPr>
          <p:spPr>
            <a:xfrm>
              <a:off x="3769883" y="1149701"/>
              <a:ext cx="376244" cy="318321"/>
            </a:xfrm>
            <a:custGeom>
              <a:avLst/>
              <a:gdLst/>
              <a:ahLst/>
              <a:cxnLst/>
              <a:rect l="l" t="t" r="r" b="b"/>
              <a:pathLst>
                <a:path w="12595" h="10656" extrusionOk="0">
                  <a:moveTo>
                    <a:pt x="9113" y="1"/>
                  </a:moveTo>
                  <a:cubicBezTo>
                    <a:pt x="8896" y="1"/>
                    <a:pt x="8687" y="171"/>
                    <a:pt x="8783" y="431"/>
                  </a:cubicBezTo>
                  <a:cubicBezTo>
                    <a:pt x="9787" y="3011"/>
                    <a:pt x="10244" y="5773"/>
                    <a:pt x="11636" y="8169"/>
                  </a:cubicBezTo>
                  <a:cubicBezTo>
                    <a:pt x="11796" y="8146"/>
                    <a:pt x="11933" y="8101"/>
                    <a:pt x="12093" y="8055"/>
                  </a:cubicBezTo>
                  <a:lnTo>
                    <a:pt x="12093" y="8055"/>
                  </a:lnTo>
                  <a:cubicBezTo>
                    <a:pt x="12024" y="8238"/>
                    <a:pt x="11956" y="8397"/>
                    <a:pt x="11887" y="8580"/>
                  </a:cubicBezTo>
                  <a:cubicBezTo>
                    <a:pt x="11796" y="8443"/>
                    <a:pt x="11727" y="8306"/>
                    <a:pt x="11636" y="8169"/>
                  </a:cubicBezTo>
                  <a:cubicBezTo>
                    <a:pt x="8846" y="8912"/>
                    <a:pt x="5826" y="9957"/>
                    <a:pt x="2873" y="9957"/>
                  </a:cubicBezTo>
                  <a:cubicBezTo>
                    <a:pt x="2105" y="9957"/>
                    <a:pt x="1342" y="9886"/>
                    <a:pt x="589" y="9721"/>
                  </a:cubicBezTo>
                  <a:cubicBezTo>
                    <a:pt x="561" y="9715"/>
                    <a:pt x="534" y="9713"/>
                    <a:pt x="508" y="9713"/>
                  </a:cubicBezTo>
                  <a:cubicBezTo>
                    <a:pt x="134" y="9713"/>
                    <a:pt x="0" y="10299"/>
                    <a:pt x="406" y="10406"/>
                  </a:cubicBezTo>
                  <a:cubicBezTo>
                    <a:pt x="1203" y="10581"/>
                    <a:pt x="2008" y="10656"/>
                    <a:pt x="2816" y="10656"/>
                  </a:cubicBezTo>
                  <a:cubicBezTo>
                    <a:pt x="6015" y="10656"/>
                    <a:pt x="9269" y="9487"/>
                    <a:pt x="12275" y="8740"/>
                  </a:cubicBezTo>
                  <a:cubicBezTo>
                    <a:pt x="12481" y="8671"/>
                    <a:pt x="12595" y="8397"/>
                    <a:pt x="12481" y="8215"/>
                  </a:cubicBezTo>
                  <a:cubicBezTo>
                    <a:pt x="10928" y="5773"/>
                    <a:pt x="10495" y="2919"/>
                    <a:pt x="9468" y="249"/>
                  </a:cubicBezTo>
                  <a:cubicBezTo>
                    <a:pt x="9404" y="76"/>
                    <a:pt x="9257" y="1"/>
                    <a:pt x="911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50"/>
            <p:cNvSpPr/>
            <p:nvPr/>
          </p:nvSpPr>
          <p:spPr>
            <a:xfrm>
              <a:off x="4415448" y="1531451"/>
              <a:ext cx="17087" cy="15713"/>
            </a:xfrm>
            <a:custGeom>
              <a:avLst/>
              <a:gdLst/>
              <a:ahLst/>
              <a:cxnLst/>
              <a:rect l="l" t="t" r="r" b="b"/>
              <a:pathLst>
                <a:path w="572" h="526" extrusionOk="0">
                  <a:moveTo>
                    <a:pt x="571" y="1"/>
                  </a:moveTo>
                  <a:cubicBezTo>
                    <a:pt x="389" y="1"/>
                    <a:pt x="183" y="24"/>
                    <a:pt x="1" y="47"/>
                  </a:cubicBezTo>
                  <a:cubicBezTo>
                    <a:pt x="92" y="206"/>
                    <a:pt x="183" y="366"/>
                    <a:pt x="275" y="526"/>
                  </a:cubicBezTo>
                  <a:cubicBezTo>
                    <a:pt x="389" y="343"/>
                    <a:pt x="480" y="161"/>
                    <a:pt x="571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50"/>
            <p:cNvSpPr/>
            <p:nvPr/>
          </p:nvSpPr>
          <p:spPr>
            <a:xfrm>
              <a:off x="4035577" y="1223847"/>
              <a:ext cx="410568" cy="394377"/>
            </a:xfrm>
            <a:custGeom>
              <a:avLst/>
              <a:gdLst/>
              <a:ahLst/>
              <a:cxnLst/>
              <a:rect l="l" t="t" r="r" b="b"/>
              <a:pathLst>
                <a:path w="13744" h="13202" extrusionOk="0">
                  <a:moveTo>
                    <a:pt x="7486" y="1"/>
                  </a:moveTo>
                  <a:cubicBezTo>
                    <a:pt x="7259" y="1"/>
                    <a:pt x="7023" y="249"/>
                    <a:pt x="7147" y="529"/>
                  </a:cubicBezTo>
                  <a:cubicBezTo>
                    <a:pt x="8768" y="3930"/>
                    <a:pt x="10799" y="7102"/>
                    <a:pt x="12717" y="10344"/>
                  </a:cubicBezTo>
                  <a:cubicBezTo>
                    <a:pt x="12899" y="10321"/>
                    <a:pt x="13105" y="10298"/>
                    <a:pt x="13287" y="10298"/>
                  </a:cubicBezTo>
                  <a:cubicBezTo>
                    <a:pt x="13196" y="10458"/>
                    <a:pt x="13105" y="10640"/>
                    <a:pt x="12991" y="10823"/>
                  </a:cubicBezTo>
                  <a:cubicBezTo>
                    <a:pt x="12899" y="10663"/>
                    <a:pt x="12808" y="10503"/>
                    <a:pt x="12717" y="10344"/>
                  </a:cubicBezTo>
                  <a:cubicBezTo>
                    <a:pt x="8562" y="10732"/>
                    <a:pt x="4545" y="11941"/>
                    <a:pt x="414" y="12535"/>
                  </a:cubicBezTo>
                  <a:cubicBezTo>
                    <a:pt x="1" y="12578"/>
                    <a:pt x="147" y="13201"/>
                    <a:pt x="536" y="13201"/>
                  </a:cubicBezTo>
                  <a:cubicBezTo>
                    <a:pt x="556" y="13201"/>
                    <a:pt x="576" y="13200"/>
                    <a:pt x="596" y="13197"/>
                  </a:cubicBezTo>
                  <a:cubicBezTo>
                    <a:pt x="4865" y="12603"/>
                    <a:pt x="8996" y="11302"/>
                    <a:pt x="13287" y="10983"/>
                  </a:cubicBezTo>
                  <a:cubicBezTo>
                    <a:pt x="13561" y="10960"/>
                    <a:pt x="13744" y="10709"/>
                    <a:pt x="13584" y="10458"/>
                  </a:cubicBezTo>
                  <a:cubicBezTo>
                    <a:pt x="11598" y="7057"/>
                    <a:pt x="9430" y="3747"/>
                    <a:pt x="7764" y="186"/>
                  </a:cubicBezTo>
                  <a:cubicBezTo>
                    <a:pt x="7698" y="55"/>
                    <a:pt x="7593" y="1"/>
                    <a:pt x="7486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50"/>
            <p:cNvSpPr/>
            <p:nvPr/>
          </p:nvSpPr>
          <p:spPr>
            <a:xfrm>
              <a:off x="4687506" y="1631018"/>
              <a:ext cx="16400" cy="17744"/>
            </a:xfrm>
            <a:custGeom>
              <a:avLst/>
              <a:gdLst/>
              <a:ahLst/>
              <a:cxnLst/>
              <a:rect l="l" t="t" r="r" b="b"/>
              <a:pathLst>
                <a:path w="549" h="594" extrusionOk="0">
                  <a:moveTo>
                    <a:pt x="549" y="0"/>
                  </a:moveTo>
                  <a:lnTo>
                    <a:pt x="549" y="0"/>
                  </a:lnTo>
                  <a:cubicBezTo>
                    <a:pt x="366" y="69"/>
                    <a:pt x="184" y="114"/>
                    <a:pt x="1" y="183"/>
                  </a:cubicBezTo>
                  <a:cubicBezTo>
                    <a:pt x="138" y="320"/>
                    <a:pt x="252" y="457"/>
                    <a:pt x="389" y="594"/>
                  </a:cubicBezTo>
                  <a:cubicBezTo>
                    <a:pt x="457" y="388"/>
                    <a:pt x="503" y="206"/>
                    <a:pt x="54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50"/>
            <p:cNvSpPr/>
            <p:nvPr/>
          </p:nvSpPr>
          <p:spPr>
            <a:xfrm>
              <a:off x="4320002" y="1365864"/>
              <a:ext cx="399575" cy="394317"/>
            </a:xfrm>
            <a:custGeom>
              <a:avLst/>
              <a:gdLst/>
              <a:ahLst/>
              <a:cxnLst/>
              <a:rect l="l" t="t" r="r" b="b"/>
              <a:pathLst>
                <a:path w="13376" h="13200" extrusionOk="0">
                  <a:moveTo>
                    <a:pt x="7388" y="1"/>
                  </a:moveTo>
                  <a:cubicBezTo>
                    <a:pt x="7137" y="1"/>
                    <a:pt x="6901" y="245"/>
                    <a:pt x="7076" y="499"/>
                  </a:cubicBezTo>
                  <a:cubicBezTo>
                    <a:pt x="9153" y="3170"/>
                    <a:pt x="9975" y="6594"/>
                    <a:pt x="12303" y="9059"/>
                  </a:cubicBezTo>
                  <a:cubicBezTo>
                    <a:pt x="12486" y="8990"/>
                    <a:pt x="12668" y="8945"/>
                    <a:pt x="12851" y="8876"/>
                  </a:cubicBezTo>
                  <a:lnTo>
                    <a:pt x="12851" y="8876"/>
                  </a:lnTo>
                  <a:cubicBezTo>
                    <a:pt x="12805" y="9082"/>
                    <a:pt x="12759" y="9264"/>
                    <a:pt x="12691" y="9470"/>
                  </a:cubicBezTo>
                  <a:cubicBezTo>
                    <a:pt x="12554" y="9333"/>
                    <a:pt x="12440" y="9196"/>
                    <a:pt x="12303" y="9059"/>
                  </a:cubicBezTo>
                  <a:cubicBezTo>
                    <a:pt x="8546" y="10289"/>
                    <a:pt x="4936" y="12493"/>
                    <a:pt x="905" y="12493"/>
                  </a:cubicBezTo>
                  <a:cubicBezTo>
                    <a:pt x="749" y="12493"/>
                    <a:pt x="592" y="12490"/>
                    <a:pt x="434" y="12483"/>
                  </a:cubicBezTo>
                  <a:cubicBezTo>
                    <a:pt x="427" y="12482"/>
                    <a:pt x="420" y="12482"/>
                    <a:pt x="413" y="12482"/>
                  </a:cubicBezTo>
                  <a:cubicBezTo>
                    <a:pt x="0" y="12482"/>
                    <a:pt x="7" y="13168"/>
                    <a:pt x="434" y="13190"/>
                  </a:cubicBezTo>
                  <a:cubicBezTo>
                    <a:pt x="586" y="13197"/>
                    <a:pt x="738" y="13200"/>
                    <a:pt x="889" y="13200"/>
                  </a:cubicBezTo>
                  <a:cubicBezTo>
                    <a:pt x="5197" y="13200"/>
                    <a:pt x="8998" y="10752"/>
                    <a:pt x="13033" y="9561"/>
                  </a:cubicBezTo>
                  <a:cubicBezTo>
                    <a:pt x="13284" y="9493"/>
                    <a:pt x="13376" y="9150"/>
                    <a:pt x="13193" y="8968"/>
                  </a:cubicBezTo>
                  <a:cubicBezTo>
                    <a:pt x="10591" y="6525"/>
                    <a:pt x="9815" y="2919"/>
                    <a:pt x="7692" y="157"/>
                  </a:cubicBezTo>
                  <a:cubicBezTo>
                    <a:pt x="7609" y="47"/>
                    <a:pt x="7497" y="1"/>
                    <a:pt x="73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7" name="Google Shape;4037;p50"/>
          <p:cNvGrpSpPr/>
          <p:nvPr/>
        </p:nvGrpSpPr>
        <p:grpSpPr>
          <a:xfrm>
            <a:off x="8585699" y="3410424"/>
            <a:ext cx="564776" cy="764606"/>
            <a:chOff x="8034866" y="2375876"/>
            <a:chExt cx="508945" cy="686978"/>
          </a:xfrm>
        </p:grpSpPr>
        <p:sp>
          <p:nvSpPr>
            <p:cNvPr id="4038" name="Google Shape;4038;p50"/>
            <p:cNvSpPr/>
            <p:nvPr/>
          </p:nvSpPr>
          <p:spPr>
            <a:xfrm>
              <a:off x="8034866" y="2375876"/>
              <a:ext cx="508938" cy="686978"/>
            </a:xfrm>
            <a:custGeom>
              <a:avLst/>
              <a:gdLst/>
              <a:ahLst/>
              <a:cxnLst/>
              <a:rect l="l" t="t" r="r" b="b"/>
              <a:pathLst>
                <a:path w="17037" h="22997" extrusionOk="0">
                  <a:moveTo>
                    <a:pt x="14644" y="0"/>
                  </a:moveTo>
                  <a:cubicBezTo>
                    <a:pt x="13751" y="0"/>
                    <a:pt x="13058" y="1050"/>
                    <a:pt x="13179" y="3116"/>
                  </a:cubicBezTo>
                  <a:cubicBezTo>
                    <a:pt x="13385" y="5604"/>
                    <a:pt x="15371" y="9507"/>
                    <a:pt x="15097" y="11927"/>
                  </a:cubicBezTo>
                  <a:cubicBezTo>
                    <a:pt x="13887" y="9393"/>
                    <a:pt x="11924" y="6677"/>
                    <a:pt x="10760" y="4874"/>
                  </a:cubicBezTo>
                  <a:cubicBezTo>
                    <a:pt x="10164" y="4056"/>
                    <a:pt x="8476" y="1436"/>
                    <a:pt x="7363" y="1436"/>
                  </a:cubicBezTo>
                  <a:cubicBezTo>
                    <a:pt x="6984" y="1436"/>
                    <a:pt x="6671" y="1740"/>
                    <a:pt x="6492" y="2523"/>
                  </a:cubicBezTo>
                  <a:cubicBezTo>
                    <a:pt x="5989" y="4303"/>
                    <a:pt x="7542" y="6106"/>
                    <a:pt x="8455" y="7658"/>
                  </a:cubicBezTo>
                  <a:cubicBezTo>
                    <a:pt x="9550" y="9644"/>
                    <a:pt x="11787" y="12338"/>
                    <a:pt x="12609" y="14346"/>
                  </a:cubicBezTo>
                  <a:cubicBezTo>
                    <a:pt x="10783" y="12840"/>
                    <a:pt x="8706" y="11630"/>
                    <a:pt x="6788" y="10215"/>
                  </a:cubicBezTo>
                  <a:cubicBezTo>
                    <a:pt x="5989" y="9607"/>
                    <a:pt x="4186" y="7704"/>
                    <a:pt x="2856" y="7704"/>
                  </a:cubicBezTo>
                  <a:cubicBezTo>
                    <a:pt x="2439" y="7704"/>
                    <a:pt x="2068" y="7891"/>
                    <a:pt x="1790" y="8366"/>
                  </a:cubicBezTo>
                  <a:cubicBezTo>
                    <a:pt x="329" y="10922"/>
                    <a:pt x="9002" y="15054"/>
                    <a:pt x="10783" y="17473"/>
                  </a:cubicBezTo>
                  <a:cubicBezTo>
                    <a:pt x="8044" y="16195"/>
                    <a:pt x="5510" y="15556"/>
                    <a:pt x="3068" y="14711"/>
                  </a:cubicBezTo>
                  <a:cubicBezTo>
                    <a:pt x="2567" y="14589"/>
                    <a:pt x="1715" y="14317"/>
                    <a:pt x="1040" y="14317"/>
                  </a:cubicBezTo>
                  <a:cubicBezTo>
                    <a:pt x="453" y="14317"/>
                    <a:pt x="0" y="14523"/>
                    <a:pt x="32" y="15213"/>
                  </a:cubicBezTo>
                  <a:cubicBezTo>
                    <a:pt x="78" y="16606"/>
                    <a:pt x="2794" y="17519"/>
                    <a:pt x="3753" y="17930"/>
                  </a:cubicBezTo>
                  <a:cubicBezTo>
                    <a:pt x="8112" y="19756"/>
                    <a:pt x="12632" y="21194"/>
                    <a:pt x="17037" y="22997"/>
                  </a:cubicBezTo>
                  <a:lnTo>
                    <a:pt x="17037" y="2454"/>
                  </a:lnTo>
                  <a:cubicBezTo>
                    <a:pt x="16364" y="810"/>
                    <a:pt x="15427" y="0"/>
                    <a:pt x="1464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50"/>
            <p:cNvSpPr/>
            <p:nvPr/>
          </p:nvSpPr>
          <p:spPr>
            <a:xfrm>
              <a:off x="8266355" y="2486347"/>
              <a:ext cx="277456" cy="464697"/>
            </a:xfrm>
            <a:custGeom>
              <a:avLst/>
              <a:gdLst/>
              <a:ahLst/>
              <a:cxnLst/>
              <a:rect l="l" t="t" r="r" b="b"/>
              <a:pathLst>
                <a:path w="9288" h="15556" extrusionOk="0">
                  <a:moveTo>
                    <a:pt x="475" y="1"/>
                  </a:moveTo>
                  <a:cubicBezTo>
                    <a:pt x="233" y="1"/>
                    <a:pt x="0" y="246"/>
                    <a:pt x="158" y="514"/>
                  </a:cubicBezTo>
                  <a:cubicBezTo>
                    <a:pt x="2417" y="4166"/>
                    <a:pt x="4540" y="7863"/>
                    <a:pt x="6891" y="11447"/>
                  </a:cubicBezTo>
                  <a:cubicBezTo>
                    <a:pt x="7736" y="12748"/>
                    <a:pt x="8557" y="14140"/>
                    <a:pt x="9288" y="15556"/>
                  </a:cubicBezTo>
                  <a:lnTo>
                    <a:pt x="9288" y="14049"/>
                  </a:lnTo>
                  <a:cubicBezTo>
                    <a:pt x="8626" y="12885"/>
                    <a:pt x="7918" y="11744"/>
                    <a:pt x="7188" y="10648"/>
                  </a:cubicBezTo>
                  <a:cubicBezTo>
                    <a:pt x="4951" y="7224"/>
                    <a:pt x="2920" y="3664"/>
                    <a:pt x="774" y="171"/>
                  </a:cubicBezTo>
                  <a:cubicBezTo>
                    <a:pt x="696" y="51"/>
                    <a:pt x="585" y="1"/>
                    <a:pt x="47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50"/>
            <p:cNvSpPr/>
            <p:nvPr/>
          </p:nvSpPr>
          <p:spPr>
            <a:xfrm>
              <a:off x="8133478" y="2663316"/>
              <a:ext cx="410329" cy="349090"/>
            </a:xfrm>
            <a:custGeom>
              <a:avLst/>
              <a:gdLst/>
              <a:ahLst/>
              <a:cxnLst/>
              <a:rect l="l" t="t" r="r" b="b"/>
              <a:pathLst>
                <a:path w="13736" h="11686" extrusionOk="0">
                  <a:moveTo>
                    <a:pt x="518" y="0"/>
                  </a:moveTo>
                  <a:cubicBezTo>
                    <a:pt x="238" y="0"/>
                    <a:pt x="0" y="360"/>
                    <a:pt x="269" y="593"/>
                  </a:cubicBezTo>
                  <a:cubicBezTo>
                    <a:pt x="2894" y="2852"/>
                    <a:pt x="5633" y="4998"/>
                    <a:pt x="8463" y="7007"/>
                  </a:cubicBezTo>
                  <a:cubicBezTo>
                    <a:pt x="10449" y="8422"/>
                    <a:pt x="12115" y="9997"/>
                    <a:pt x="13736" y="11686"/>
                  </a:cubicBezTo>
                  <a:lnTo>
                    <a:pt x="13736" y="10613"/>
                  </a:lnTo>
                  <a:cubicBezTo>
                    <a:pt x="12595" y="9403"/>
                    <a:pt x="11431" y="8285"/>
                    <a:pt x="10061" y="7303"/>
                  </a:cubicBezTo>
                  <a:cubicBezTo>
                    <a:pt x="6888" y="4975"/>
                    <a:pt x="3738" y="2670"/>
                    <a:pt x="748" y="91"/>
                  </a:cubicBezTo>
                  <a:cubicBezTo>
                    <a:pt x="675" y="27"/>
                    <a:pt x="595" y="0"/>
                    <a:pt x="518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50"/>
            <p:cNvSpPr/>
            <p:nvPr/>
          </p:nvSpPr>
          <p:spPr>
            <a:xfrm>
              <a:off x="8074329" y="2837447"/>
              <a:ext cx="469476" cy="209735"/>
            </a:xfrm>
            <a:custGeom>
              <a:avLst/>
              <a:gdLst/>
              <a:ahLst/>
              <a:cxnLst/>
              <a:rect l="l" t="t" r="r" b="b"/>
              <a:pathLst>
                <a:path w="15716" h="7021" extrusionOk="0">
                  <a:moveTo>
                    <a:pt x="485" y="0"/>
                  </a:moveTo>
                  <a:cubicBezTo>
                    <a:pt x="124" y="0"/>
                    <a:pt x="1" y="570"/>
                    <a:pt x="400" y="675"/>
                  </a:cubicBezTo>
                  <a:cubicBezTo>
                    <a:pt x="3436" y="1429"/>
                    <a:pt x="6175" y="2912"/>
                    <a:pt x="9074" y="4054"/>
                  </a:cubicBezTo>
                  <a:cubicBezTo>
                    <a:pt x="11379" y="4944"/>
                    <a:pt x="13616" y="5811"/>
                    <a:pt x="15716" y="7021"/>
                  </a:cubicBezTo>
                  <a:lnTo>
                    <a:pt x="15716" y="6222"/>
                  </a:lnTo>
                  <a:cubicBezTo>
                    <a:pt x="13958" y="5218"/>
                    <a:pt x="12087" y="4419"/>
                    <a:pt x="10169" y="3711"/>
                  </a:cubicBezTo>
                  <a:cubicBezTo>
                    <a:pt x="6951" y="2524"/>
                    <a:pt x="3915" y="835"/>
                    <a:pt x="583" y="14"/>
                  </a:cubicBezTo>
                  <a:cubicBezTo>
                    <a:pt x="548" y="5"/>
                    <a:pt x="516" y="0"/>
                    <a:pt x="485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2" name="Google Shape;4042;p50"/>
          <p:cNvSpPr/>
          <p:nvPr/>
        </p:nvSpPr>
        <p:spPr>
          <a:xfrm>
            <a:off x="8074000" y="3469234"/>
            <a:ext cx="8872" cy="8902"/>
          </a:xfrm>
          <a:custGeom>
            <a:avLst/>
            <a:gdLst/>
            <a:ahLst/>
            <a:cxnLst/>
            <a:rect l="l" t="t" r="r" b="b"/>
            <a:pathLst>
              <a:path w="297" h="298" extrusionOk="0">
                <a:moveTo>
                  <a:pt x="297" y="1"/>
                </a:moveTo>
                <a:lnTo>
                  <a:pt x="297" y="1"/>
                </a:lnTo>
                <a:cubicBezTo>
                  <a:pt x="206" y="24"/>
                  <a:pt x="92" y="69"/>
                  <a:pt x="0" y="92"/>
                </a:cubicBezTo>
                <a:cubicBezTo>
                  <a:pt x="69" y="160"/>
                  <a:pt x="137" y="229"/>
                  <a:pt x="206" y="297"/>
                </a:cubicBezTo>
                <a:cubicBezTo>
                  <a:pt x="251" y="206"/>
                  <a:pt x="274" y="92"/>
                  <a:pt x="297" y="1"/>
                </a:cubicBezTo>
                <a:close/>
              </a:path>
            </a:pathLst>
          </a:custGeom>
          <a:solidFill>
            <a:srgbClr val="BC86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9" name="Google Shape;4049;p50">
            <a:hlinkClick r:id="" action="ppaction://noaction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050" name="Google Shape;4050;p50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1" name="Google Shape;4051;p50">
            <a:hlinkClick r:id="rId3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2" name="Google Shape;4052;p50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2003;p36">
            <a:extLst>
              <a:ext uri="{FF2B5EF4-FFF2-40B4-BE49-F238E27FC236}">
                <a16:creationId xmlns:a16="http://schemas.microsoft.com/office/drawing/2014/main" id="{38FCCB16-C489-A940-A46D-A26180669797}"/>
              </a:ext>
            </a:extLst>
          </p:cNvPr>
          <p:cNvSpPr/>
          <p:nvPr/>
        </p:nvSpPr>
        <p:spPr>
          <a:xfrm rot="604723">
            <a:off x="1975967" y="561514"/>
            <a:ext cx="5160237" cy="3453137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76" name="Google Shape;3876;p50"/>
          <p:cNvSpPr txBox="1">
            <a:spLocks noGrp="1"/>
          </p:cNvSpPr>
          <p:nvPr>
            <p:ph type="title"/>
          </p:nvPr>
        </p:nvSpPr>
        <p:spPr>
          <a:xfrm>
            <a:off x="2457598" y="1219947"/>
            <a:ext cx="4630817" cy="1115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br>
              <a:rPr lang="e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89984" y="124005"/>
            <a:ext cx="2763981" cy="7273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74951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26"/>
          <p:cNvGrpSpPr/>
          <p:nvPr/>
        </p:nvGrpSpPr>
        <p:grpSpPr>
          <a:xfrm>
            <a:off x="0" y="539500"/>
            <a:ext cx="2167400" cy="4451050"/>
            <a:chOff x="0" y="539500"/>
            <a:chExt cx="2167400" cy="4451050"/>
          </a:xfrm>
        </p:grpSpPr>
        <p:grpSp>
          <p:nvGrpSpPr>
            <p:cNvPr id="615" name="Google Shape;615;p26"/>
            <p:cNvGrpSpPr/>
            <p:nvPr/>
          </p:nvGrpSpPr>
          <p:grpSpPr>
            <a:xfrm>
              <a:off x="4" y="2803267"/>
              <a:ext cx="1766396" cy="973004"/>
              <a:chOff x="80379" y="2974904"/>
              <a:chExt cx="1766396" cy="973004"/>
            </a:xfrm>
          </p:grpSpPr>
          <p:sp>
            <p:nvSpPr>
              <p:cNvPr id="616" name="Google Shape;616;p26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6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6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6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6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6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6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6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4" name="Google Shape;624;p26"/>
            <p:cNvGrpSpPr/>
            <p:nvPr/>
          </p:nvGrpSpPr>
          <p:grpSpPr>
            <a:xfrm>
              <a:off x="10" y="958504"/>
              <a:ext cx="784602" cy="2259876"/>
              <a:chOff x="8208885" y="1995091"/>
              <a:chExt cx="784602" cy="2259876"/>
            </a:xfrm>
          </p:grpSpPr>
          <p:sp>
            <p:nvSpPr>
              <p:cNvPr id="625" name="Google Shape;625;p26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6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6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6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6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6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1" name="Google Shape;631;p26"/>
            <p:cNvGrpSpPr/>
            <p:nvPr/>
          </p:nvGrpSpPr>
          <p:grpSpPr>
            <a:xfrm>
              <a:off x="0" y="539500"/>
              <a:ext cx="2167400" cy="4225525"/>
              <a:chOff x="2832225" y="556225"/>
              <a:chExt cx="2167400" cy="4225525"/>
            </a:xfrm>
          </p:grpSpPr>
          <p:sp>
            <p:nvSpPr>
              <p:cNvPr id="632" name="Google Shape;632;p26"/>
              <p:cNvSpPr/>
              <p:nvPr/>
            </p:nvSpPr>
            <p:spPr>
              <a:xfrm>
                <a:off x="2832225" y="1205325"/>
                <a:ext cx="1577300" cy="3576350"/>
              </a:xfrm>
              <a:custGeom>
                <a:avLst/>
                <a:gdLst/>
                <a:ahLst/>
                <a:cxnLst/>
                <a:rect l="l" t="t" r="r" b="b"/>
                <a:pathLst>
                  <a:path w="63092" h="143054" extrusionOk="0">
                    <a:moveTo>
                      <a:pt x="51068" y="1"/>
                    </a:moveTo>
                    <a:lnTo>
                      <a:pt x="51911" y="2530"/>
                    </a:lnTo>
                    <a:lnTo>
                      <a:pt x="44324" y="13932"/>
                    </a:lnTo>
                    <a:cubicBezTo>
                      <a:pt x="44324" y="13932"/>
                      <a:pt x="43614" y="41485"/>
                      <a:pt x="32833" y="48140"/>
                    </a:cubicBezTo>
                    <a:cubicBezTo>
                      <a:pt x="29670" y="50093"/>
                      <a:pt x="27435" y="50827"/>
                      <a:pt x="25373" y="50827"/>
                    </a:cubicBezTo>
                    <a:cubicBezTo>
                      <a:pt x="20409" y="50827"/>
                      <a:pt x="16454" y="46568"/>
                      <a:pt x="2973" y="44813"/>
                    </a:cubicBezTo>
                    <a:cubicBezTo>
                      <a:pt x="1953" y="44679"/>
                      <a:pt x="977" y="44591"/>
                      <a:pt x="1" y="44502"/>
                    </a:cubicBezTo>
                    <a:lnTo>
                      <a:pt x="1" y="83501"/>
                    </a:lnTo>
                    <a:cubicBezTo>
                      <a:pt x="2650" y="83866"/>
                      <a:pt x="5461" y="84019"/>
                      <a:pt x="8309" y="84019"/>
                    </a:cubicBezTo>
                    <a:cubicBezTo>
                      <a:pt x="22776" y="84019"/>
                      <a:pt x="38201" y="80085"/>
                      <a:pt x="38201" y="80085"/>
                    </a:cubicBezTo>
                    <a:lnTo>
                      <a:pt x="38201" y="80085"/>
                    </a:lnTo>
                    <a:cubicBezTo>
                      <a:pt x="35717" y="84211"/>
                      <a:pt x="38201" y="129822"/>
                      <a:pt x="38201" y="137320"/>
                    </a:cubicBezTo>
                    <a:cubicBezTo>
                      <a:pt x="38201" y="141915"/>
                      <a:pt x="39466" y="143053"/>
                      <a:pt x="41018" y="143053"/>
                    </a:cubicBezTo>
                    <a:cubicBezTo>
                      <a:pt x="41984" y="143053"/>
                      <a:pt x="43061" y="142612"/>
                      <a:pt x="44014" y="142289"/>
                    </a:cubicBezTo>
                    <a:cubicBezTo>
                      <a:pt x="46498" y="141446"/>
                      <a:pt x="44014" y="114071"/>
                      <a:pt x="45655" y="104976"/>
                    </a:cubicBezTo>
                    <a:cubicBezTo>
                      <a:pt x="47341" y="95836"/>
                      <a:pt x="56481" y="70102"/>
                      <a:pt x="59764" y="44413"/>
                    </a:cubicBezTo>
                    <a:cubicBezTo>
                      <a:pt x="63092" y="18681"/>
                      <a:pt x="51069" y="2"/>
                      <a:pt x="51068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6"/>
              <p:cNvSpPr/>
              <p:nvPr/>
            </p:nvSpPr>
            <p:spPr>
              <a:xfrm>
                <a:off x="3564300" y="973500"/>
                <a:ext cx="350525" cy="161975"/>
              </a:xfrm>
              <a:custGeom>
                <a:avLst/>
                <a:gdLst/>
                <a:ahLst/>
                <a:cxnLst/>
                <a:rect l="l" t="t" r="r" b="b"/>
                <a:pathLst>
                  <a:path w="14021" h="6479" extrusionOk="0">
                    <a:moveTo>
                      <a:pt x="2663" y="1"/>
                    </a:moveTo>
                    <a:cubicBezTo>
                      <a:pt x="1642" y="1"/>
                      <a:pt x="799" y="178"/>
                      <a:pt x="267" y="711"/>
                    </a:cubicBezTo>
                    <a:cubicBezTo>
                      <a:pt x="1" y="977"/>
                      <a:pt x="2840" y="4926"/>
                      <a:pt x="5946" y="5769"/>
                    </a:cubicBezTo>
                    <a:cubicBezTo>
                      <a:pt x="7099" y="6079"/>
                      <a:pt x="8564" y="6301"/>
                      <a:pt x="9983" y="6479"/>
                    </a:cubicBezTo>
                    <a:cubicBezTo>
                      <a:pt x="11270" y="5724"/>
                      <a:pt x="12601" y="5192"/>
                      <a:pt x="14021" y="4970"/>
                    </a:cubicBezTo>
                    <a:lnTo>
                      <a:pt x="13133" y="2841"/>
                    </a:lnTo>
                    <a:cubicBezTo>
                      <a:pt x="13133" y="2841"/>
                      <a:pt x="6611" y="1"/>
                      <a:pt x="2663" y="1"/>
                    </a:cubicBezTo>
                    <a:close/>
                  </a:path>
                </a:pathLst>
              </a:custGeom>
              <a:solidFill>
                <a:srgbClr val="D6C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6"/>
              <p:cNvSpPr/>
              <p:nvPr/>
            </p:nvSpPr>
            <p:spPr>
              <a:xfrm>
                <a:off x="3579825" y="1004575"/>
                <a:ext cx="329450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61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687" y="4038"/>
                      <a:pt x="4260" y="5546"/>
                    </a:cubicBezTo>
                    <a:cubicBezTo>
                      <a:pt x="5001" y="5981"/>
                      <a:pt x="6008" y="6136"/>
                      <a:pt x="7066" y="6136"/>
                    </a:cubicBezTo>
                    <a:cubicBezTo>
                      <a:pt x="9678" y="6136"/>
                      <a:pt x="12601" y="5191"/>
                      <a:pt x="12601" y="5191"/>
                    </a:cubicBezTo>
                    <a:lnTo>
                      <a:pt x="13178" y="4748"/>
                    </a:lnTo>
                    <a:cubicBezTo>
                      <a:pt x="13134" y="4526"/>
                      <a:pt x="2352" y="1864"/>
                      <a:pt x="1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6"/>
              <p:cNvSpPr/>
              <p:nvPr/>
            </p:nvSpPr>
            <p:spPr>
              <a:xfrm>
                <a:off x="3931450" y="577300"/>
                <a:ext cx="1068175" cy="638825"/>
              </a:xfrm>
              <a:custGeom>
                <a:avLst/>
                <a:gdLst/>
                <a:ahLst/>
                <a:cxnLst/>
                <a:rect l="l" t="t" r="r" b="b"/>
                <a:pathLst>
                  <a:path w="42727" h="25553" extrusionOk="0">
                    <a:moveTo>
                      <a:pt x="41170" y="0"/>
                    </a:moveTo>
                    <a:cubicBezTo>
                      <a:pt x="40779" y="0"/>
                      <a:pt x="40392" y="310"/>
                      <a:pt x="40552" y="764"/>
                    </a:cubicBezTo>
                    <a:cubicBezTo>
                      <a:pt x="41307" y="2982"/>
                      <a:pt x="40597" y="6620"/>
                      <a:pt x="39399" y="8706"/>
                    </a:cubicBezTo>
                    <a:cubicBezTo>
                      <a:pt x="38245" y="10747"/>
                      <a:pt x="35849" y="11811"/>
                      <a:pt x="33808" y="12699"/>
                    </a:cubicBezTo>
                    <a:cubicBezTo>
                      <a:pt x="31469" y="13769"/>
                      <a:pt x="29165" y="14273"/>
                      <a:pt x="26675" y="14273"/>
                    </a:cubicBezTo>
                    <a:cubicBezTo>
                      <a:pt x="26379" y="14273"/>
                      <a:pt x="26080" y="14266"/>
                      <a:pt x="25778" y="14252"/>
                    </a:cubicBezTo>
                    <a:cubicBezTo>
                      <a:pt x="23471" y="14163"/>
                      <a:pt x="21208" y="13852"/>
                      <a:pt x="18945" y="13852"/>
                    </a:cubicBezTo>
                    <a:cubicBezTo>
                      <a:pt x="13666" y="13897"/>
                      <a:pt x="0" y="17357"/>
                      <a:pt x="3505" y="25211"/>
                    </a:cubicBezTo>
                    <a:cubicBezTo>
                      <a:pt x="3605" y="25452"/>
                      <a:pt x="3787" y="25553"/>
                      <a:pt x="3976" y="25553"/>
                    </a:cubicBezTo>
                    <a:cubicBezTo>
                      <a:pt x="4377" y="25553"/>
                      <a:pt x="4811" y="25102"/>
                      <a:pt x="4570" y="24589"/>
                    </a:cubicBezTo>
                    <a:cubicBezTo>
                      <a:pt x="1997" y="18733"/>
                      <a:pt x="12823" y="15672"/>
                      <a:pt x="16727" y="15272"/>
                    </a:cubicBezTo>
                    <a:cubicBezTo>
                      <a:pt x="17489" y="15189"/>
                      <a:pt x="18245" y="15156"/>
                      <a:pt x="19000" y="15156"/>
                    </a:cubicBezTo>
                    <a:cubicBezTo>
                      <a:pt x="20266" y="15156"/>
                      <a:pt x="21527" y="15250"/>
                      <a:pt x="22805" y="15361"/>
                    </a:cubicBezTo>
                    <a:cubicBezTo>
                      <a:pt x="24137" y="15463"/>
                      <a:pt x="25455" y="15566"/>
                      <a:pt x="26774" y="15566"/>
                    </a:cubicBezTo>
                    <a:cubicBezTo>
                      <a:pt x="27740" y="15566"/>
                      <a:pt x="28707" y="15511"/>
                      <a:pt x="29682" y="15361"/>
                    </a:cubicBezTo>
                    <a:cubicBezTo>
                      <a:pt x="33099" y="14829"/>
                      <a:pt x="37668" y="13009"/>
                      <a:pt x="39887" y="10259"/>
                    </a:cubicBezTo>
                    <a:cubicBezTo>
                      <a:pt x="41750" y="7863"/>
                      <a:pt x="42726" y="3337"/>
                      <a:pt x="41795" y="453"/>
                    </a:cubicBezTo>
                    <a:cubicBezTo>
                      <a:pt x="41689" y="135"/>
                      <a:pt x="41428" y="0"/>
                      <a:pt x="41170" y="0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6"/>
              <p:cNvSpPr/>
              <p:nvPr/>
            </p:nvSpPr>
            <p:spPr>
              <a:xfrm>
                <a:off x="4668325" y="659325"/>
                <a:ext cx="119450" cy="292500"/>
              </a:xfrm>
              <a:custGeom>
                <a:avLst/>
                <a:gdLst/>
                <a:ahLst/>
                <a:cxnLst/>
                <a:rect l="l" t="t" r="r" b="b"/>
                <a:pathLst>
                  <a:path w="4778" h="11700" extrusionOk="0">
                    <a:moveTo>
                      <a:pt x="3790" y="1"/>
                    </a:moveTo>
                    <a:cubicBezTo>
                      <a:pt x="3468" y="1"/>
                      <a:pt x="3158" y="211"/>
                      <a:pt x="3180" y="633"/>
                    </a:cubicBezTo>
                    <a:cubicBezTo>
                      <a:pt x="3535" y="4582"/>
                      <a:pt x="2603" y="7554"/>
                      <a:pt x="340" y="10793"/>
                    </a:cubicBezTo>
                    <a:cubicBezTo>
                      <a:pt x="0" y="11257"/>
                      <a:pt x="436" y="11700"/>
                      <a:pt x="882" y="11700"/>
                    </a:cubicBezTo>
                    <a:cubicBezTo>
                      <a:pt x="1075" y="11700"/>
                      <a:pt x="1271" y="11616"/>
                      <a:pt x="1405" y="11414"/>
                    </a:cubicBezTo>
                    <a:cubicBezTo>
                      <a:pt x="3801" y="7998"/>
                      <a:pt x="4777" y="4804"/>
                      <a:pt x="4467" y="633"/>
                    </a:cubicBezTo>
                    <a:cubicBezTo>
                      <a:pt x="4444" y="211"/>
                      <a:pt x="4112" y="1"/>
                      <a:pt x="3790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6"/>
              <p:cNvSpPr/>
              <p:nvPr/>
            </p:nvSpPr>
            <p:spPr>
              <a:xfrm>
                <a:off x="4637600" y="771900"/>
                <a:ext cx="122825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3101" extrusionOk="0">
                    <a:moveTo>
                      <a:pt x="864" y="1"/>
                    </a:moveTo>
                    <a:cubicBezTo>
                      <a:pt x="424" y="1"/>
                      <a:pt x="0" y="627"/>
                      <a:pt x="371" y="1099"/>
                    </a:cubicBezTo>
                    <a:cubicBezTo>
                      <a:pt x="1214" y="2208"/>
                      <a:pt x="2457" y="2918"/>
                      <a:pt x="3832" y="3096"/>
                    </a:cubicBezTo>
                    <a:cubicBezTo>
                      <a:pt x="3861" y="3099"/>
                      <a:pt x="3888" y="3100"/>
                      <a:pt x="3916" y="3100"/>
                    </a:cubicBezTo>
                    <a:cubicBezTo>
                      <a:pt x="4651" y="3100"/>
                      <a:pt x="4913" y="1982"/>
                      <a:pt x="4143" y="1853"/>
                    </a:cubicBezTo>
                    <a:cubicBezTo>
                      <a:pt x="2989" y="1720"/>
                      <a:pt x="2013" y="1144"/>
                      <a:pt x="1259" y="212"/>
                    </a:cubicBezTo>
                    <a:cubicBezTo>
                      <a:pt x="1142" y="63"/>
                      <a:pt x="1002" y="1"/>
                      <a:pt x="864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6"/>
              <p:cNvSpPr/>
              <p:nvPr/>
            </p:nvSpPr>
            <p:spPr>
              <a:xfrm>
                <a:off x="4401400" y="923400"/>
                <a:ext cx="270300" cy="184175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7367" extrusionOk="0">
                    <a:moveTo>
                      <a:pt x="873" y="1"/>
                    </a:moveTo>
                    <a:cubicBezTo>
                      <a:pt x="417" y="1"/>
                      <a:pt x="0" y="648"/>
                      <a:pt x="369" y="1118"/>
                    </a:cubicBezTo>
                    <a:cubicBezTo>
                      <a:pt x="1611" y="2626"/>
                      <a:pt x="2898" y="4090"/>
                      <a:pt x="4540" y="5155"/>
                    </a:cubicBezTo>
                    <a:cubicBezTo>
                      <a:pt x="6137" y="6176"/>
                      <a:pt x="8000" y="6752"/>
                      <a:pt x="9775" y="7329"/>
                    </a:cubicBezTo>
                    <a:cubicBezTo>
                      <a:pt x="9852" y="7355"/>
                      <a:pt x="9924" y="7366"/>
                      <a:pt x="9991" y="7366"/>
                    </a:cubicBezTo>
                    <a:cubicBezTo>
                      <a:pt x="10624" y="7366"/>
                      <a:pt x="10812" y="6332"/>
                      <a:pt x="10130" y="6131"/>
                    </a:cubicBezTo>
                    <a:cubicBezTo>
                      <a:pt x="8400" y="5554"/>
                      <a:pt x="6669" y="5022"/>
                      <a:pt x="5161" y="4046"/>
                    </a:cubicBezTo>
                    <a:cubicBezTo>
                      <a:pt x="3608" y="3070"/>
                      <a:pt x="2454" y="1606"/>
                      <a:pt x="1301" y="230"/>
                    </a:cubicBezTo>
                    <a:cubicBezTo>
                      <a:pt x="1171" y="68"/>
                      <a:pt x="1020" y="1"/>
                      <a:pt x="873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6"/>
              <p:cNvSpPr/>
              <p:nvPr/>
            </p:nvSpPr>
            <p:spPr>
              <a:xfrm>
                <a:off x="2944250" y="556225"/>
                <a:ext cx="1068200" cy="638825"/>
              </a:xfrm>
              <a:custGeom>
                <a:avLst/>
                <a:gdLst/>
                <a:ahLst/>
                <a:cxnLst/>
                <a:rect l="l" t="t" r="r" b="b"/>
                <a:pathLst>
                  <a:path w="42728" h="25553" extrusionOk="0">
                    <a:moveTo>
                      <a:pt x="1586" y="0"/>
                    </a:moveTo>
                    <a:cubicBezTo>
                      <a:pt x="1336" y="0"/>
                      <a:pt x="1083" y="136"/>
                      <a:pt x="977" y="453"/>
                    </a:cubicBezTo>
                    <a:cubicBezTo>
                      <a:pt x="1" y="3426"/>
                      <a:pt x="1021" y="8129"/>
                      <a:pt x="3062" y="10480"/>
                    </a:cubicBezTo>
                    <a:cubicBezTo>
                      <a:pt x="5369" y="13098"/>
                      <a:pt x="9718" y="14829"/>
                      <a:pt x="13045" y="15361"/>
                    </a:cubicBezTo>
                    <a:cubicBezTo>
                      <a:pt x="14026" y="15515"/>
                      <a:pt x="15008" y="15571"/>
                      <a:pt x="15992" y="15571"/>
                    </a:cubicBezTo>
                    <a:cubicBezTo>
                      <a:pt x="18614" y="15571"/>
                      <a:pt x="21244" y="15173"/>
                      <a:pt x="23866" y="15173"/>
                    </a:cubicBezTo>
                    <a:cubicBezTo>
                      <a:pt x="24801" y="15173"/>
                      <a:pt x="25734" y="15224"/>
                      <a:pt x="26666" y="15361"/>
                    </a:cubicBezTo>
                    <a:cubicBezTo>
                      <a:pt x="30482" y="15849"/>
                      <a:pt x="40686" y="18910"/>
                      <a:pt x="38157" y="24589"/>
                    </a:cubicBezTo>
                    <a:cubicBezTo>
                      <a:pt x="37946" y="25102"/>
                      <a:pt x="38370" y="25553"/>
                      <a:pt x="38775" y="25553"/>
                    </a:cubicBezTo>
                    <a:cubicBezTo>
                      <a:pt x="38966" y="25553"/>
                      <a:pt x="39153" y="25452"/>
                      <a:pt x="39266" y="25211"/>
                    </a:cubicBezTo>
                    <a:cubicBezTo>
                      <a:pt x="42727" y="17357"/>
                      <a:pt x="29062" y="13897"/>
                      <a:pt x="23826" y="13852"/>
                    </a:cubicBezTo>
                    <a:cubicBezTo>
                      <a:pt x="21431" y="13852"/>
                      <a:pt x="19035" y="14207"/>
                      <a:pt x="16595" y="14296"/>
                    </a:cubicBezTo>
                    <a:cubicBezTo>
                      <a:pt x="16493" y="14298"/>
                      <a:pt x="16392" y="14298"/>
                      <a:pt x="16291" y="14298"/>
                    </a:cubicBezTo>
                    <a:cubicBezTo>
                      <a:pt x="13574" y="14298"/>
                      <a:pt x="11133" y="13721"/>
                      <a:pt x="8608" y="12566"/>
                    </a:cubicBezTo>
                    <a:cubicBezTo>
                      <a:pt x="6434" y="11590"/>
                      <a:pt x="4172" y="10480"/>
                      <a:pt x="3107" y="8218"/>
                    </a:cubicBezTo>
                    <a:cubicBezTo>
                      <a:pt x="2131" y="6132"/>
                      <a:pt x="1465" y="2938"/>
                      <a:pt x="2175" y="764"/>
                    </a:cubicBezTo>
                    <a:cubicBezTo>
                      <a:pt x="2335" y="310"/>
                      <a:pt x="1965" y="0"/>
                      <a:pt x="1586" y="0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6"/>
              <p:cNvSpPr/>
              <p:nvPr/>
            </p:nvSpPr>
            <p:spPr>
              <a:xfrm>
                <a:off x="3156125" y="638250"/>
                <a:ext cx="119775" cy="292500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11700" extrusionOk="0">
                    <a:moveTo>
                      <a:pt x="1004" y="1"/>
                    </a:moveTo>
                    <a:cubicBezTo>
                      <a:pt x="688" y="1"/>
                      <a:pt x="355" y="212"/>
                      <a:pt x="311" y="633"/>
                    </a:cubicBezTo>
                    <a:cubicBezTo>
                      <a:pt x="0" y="4804"/>
                      <a:pt x="976" y="7998"/>
                      <a:pt x="3372" y="11414"/>
                    </a:cubicBezTo>
                    <a:cubicBezTo>
                      <a:pt x="3507" y="11616"/>
                      <a:pt x="3702" y="11700"/>
                      <a:pt x="3897" y="11700"/>
                    </a:cubicBezTo>
                    <a:cubicBezTo>
                      <a:pt x="4345" y="11700"/>
                      <a:pt x="4791" y="11257"/>
                      <a:pt x="4481" y="10793"/>
                    </a:cubicBezTo>
                    <a:cubicBezTo>
                      <a:pt x="2219" y="7554"/>
                      <a:pt x="1287" y="4582"/>
                      <a:pt x="1597" y="633"/>
                    </a:cubicBezTo>
                    <a:cubicBezTo>
                      <a:pt x="1620" y="212"/>
                      <a:pt x="1320" y="1"/>
                      <a:pt x="1004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6"/>
              <p:cNvSpPr/>
              <p:nvPr/>
            </p:nvSpPr>
            <p:spPr>
              <a:xfrm>
                <a:off x="3183450" y="750825"/>
                <a:ext cx="1239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3101" extrusionOk="0">
                    <a:moveTo>
                      <a:pt x="4075" y="1"/>
                    </a:moveTo>
                    <a:cubicBezTo>
                      <a:pt x="3930" y="1"/>
                      <a:pt x="3782" y="63"/>
                      <a:pt x="3655" y="212"/>
                    </a:cubicBezTo>
                    <a:cubicBezTo>
                      <a:pt x="2945" y="1144"/>
                      <a:pt x="1969" y="1720"/>
                      <a:pt x="771" y="1853"/>
                    </a:cubicBezTo>
                    <a:cubicBezTo>
                      <a:pt x="1" y="1982"/>
                      <a:pt x="303" y="3100"/>
                      <a:pt x="1042" y="3100"/>
                    </a:cubicBezTo>
                    <a:cubicBezTo>
                      <a:pt x="1069" y="3100"/>
                      <a:pt x="1097" y="3099"/>
                      <a:pt x="1126" y="3096"/>
                    </a:cubicBezTo>
                    <a:cubicBezTo>
                      <a:pt x="2501" y="2918"/>
                      <a:pt x="3699" y="2208"/>
                      <a:pt x="4586" y="1099"/>
                    </a:cubicBezTo>
                    <a:cubicBezTo>
                      <a:pt x="4957" y="627"/>
                      <a:pt x="4533" y="1"/>
                      <a:pt x="4075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6"/>
              <p:cNvSpPr/>
              <p:nvPr/>
            </p:nvSpPr>
            <p:spPr>
              <a:xfrm>
                <a:off x="3272275" y="902325"/>
                <a:ext cx="271050" cy="18417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7367" extrusionOk="0">
                    <a:moveTo>
                      <a:pt x="9979" y="1"/>
                    </a:moveTo>
                    <a:cubicBezTo>
                      <a:pt x="9833" y="1"/>
                      <a:pt x="9682" y="68"/>
                      <a:pt x="9552" y="230"/>
                    </a:cubicBezTo>
                    <a:cubicBezTo>
                      <a:pt x="8398" y="1606"/>
                      <a:pt x="7200" y="3025"/>
                      <a:pt x="5648" y="4046"/>
                    </a:cubicBezTo>
                    <a:cubicBezTo>
                      <a:pt x="4139" y="5022"/>
                      <a:pt x="2409" y="5554"/>
                      <a:pt x="723" y="6131"/>
                    </a:cubicBezTo>
                    <a:cubicBezTo>
                      <a:pt x="1" y="6332"/>
                      <a:pt x="222" y="7366"/>
                      <a:pt x="828" y="7366"/>
                    </a:cubicBezTo>
                    <a:cubicBezTo>
                      <a:pt x="892" y="7366"/>
                      <a:pt x="961" y="7355"/>
                      <a:pt x="1033" y="7329"/>
                    </a:cubicBezTo>
                    <a:cubicBezTo>
                      <a:pt x="2852" y="6752"/>
                      <a:pt x="4671" y="6176"/>
                      <a:pt x="6313" y="5155"/>
                    </a:cubicBezTo>
                    <a:cubicBezTo>
                      <a:pt x="7955" y="4090"/>
                      <a:pt x="9197" y="2582"/>
                      <a:pt x="10439" y="1118"/>
                    </a:cubicBezTo>
                    <a:cubicBezTo>
                      <a:pt x="10842" y="648"/>
                      <a:pt x="10433" y="1"/>
                      <a:pt x="9979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6"/>
              <p:cNvSpPr/>
              <p:nvPr/>
            </p:nvSpPr>
            <p:spPr>
              <a:xfrm>
                <a:off x="3991100" y="3166400"/>
                <a:ext cx="320825" cy="1526200"/>
              </a:xfrm>
              <a:custGeom>
                <a:avLst/>
                <a:gdLst/>
                <a:ahLst/>
                <a:cxnLst/>
                <a:rect l="l" t="t" r="r" b="b"/>
                <a:pathLst>
                  <a:path w="12833" h="61048" extrusionOk="0">
                    <a:moveTo>
                      <a:pt x="6399" y="0"/>
                    </a:moveTo>
                    <a:cubicBezTo>
                      <a:pt x="4979" y="5458"/>
                      <a:pt x="3560" y="10471"/>
                      <a:pt x="2317" y="14775"/>
                    </a:cubicBezTo>
                    <a:cubicBezTo>
                      <a:pt x="4181" y="21341"/>
                      <a:pt x="6000" y="27864"/>
                      <a:pt x="6355" y="29416"/>
                    </a:cubicBezTo>
                    <a:cubicBezTo>
                      <a:pt x="7198" y="32744"/>
                      <a:pt x="4713" y="46853"/>
                      <a:pt x="2229" y="52665"/>
                    </a:cubicBezTo>
                    <a:cubicBezTo>
                      <a:pt x="1" y="57837"/>
                      <a:pt x="1768" y="61047"/>
                      <a:pt x="3949" y="61047"/>
                    </a:cubicBezTo>
                    <a:cubicBezTo>
                      <a:pt x="4200" y="61047"/>
                      <a:pt x="4457" y="61005"/>
                      <a:pt x="4713" y="60918"/>
                    </a:cubicBezTo>
                    <a:cubicBezTo>
                      <a:pt x="7198" y="60119"/>
                      <a:pt x="11368" y="39355"/>
                      <a:pt x="12167" y="33587"/>
                    </a:cubicBezTo>
                    <a:cubicBezTo>
                      <a:pt x="12832" y="29017"/>
                      <a:pt x="8351" y="8519"/>
                      <a:pt x="6399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6"/>
              <p:cNvSpPr/>
              <p:nvPr/>
            </p:nvSpPr>
            <p:spPr>
              <a:xfrm>
                <a:off x="3942525" y="3072125"/>
                <a:ext cx="208575" cy="463675"/>
              </a:xfrm>
              <a:custGeom>
                <a:avLst/>
                <a:gdLst/>
                <a:ahLst/>
                <a:cxnLst/>
                <a:rect l="l" t="t" r="r" b="b"/>
                <a:pathLst>
                  <a:path w="8343" h="18547" extrusionOk="0">
                    <a:moveTo>
                      <a:pt x="7499" y="0"/>
                    </a:moveTo>
                    <a:lnTo>
                      <a:pt x="1" y="3328"/>
                    </a:lnTo>
                    <a:cubicBezTo>
                      <a:pt x="1" y="3328"/>
                      <a:pt x="2175" y="10959"/>
                      <a:pt x="4260" y="18546"/>
                    </a:cubicBezTo>
                    <a:cubicBezTo>
                      <a:pt x="5503" y="14242"/>
                      <a:pt x="6922" y="9229"/>
                      <a:pt x="8342" y="3771"/>
                    </a:cubicBezTo>
                    <a:cubicBezTo>
                      <a:pt x="7810" y="1464"/>
                      <a:pt x="7499" y="0"/>
                      <a:pt x="7499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6"/>
              <p:cNvSpPr/>
              <p:nvPr/>
            </p:nvSpPr>
            <p:spPr>
              <a:xfrm>
                <a:off x="3931450" y="4616125"/>
                <a:ext cx="28850" cy="1464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5858" extrusionOk="0">
                    <a:moveTo>
                      <a:pt x="1154" y="0"/>
                    </a:moveTo>
                    <a:cubicBezTo>
                      <a:pt x="755" y="1953"/>
                      <a:pt x="311" y="4215"/>
                      <a:pt x="0" y="5857"/>
                    </a:cubicBezTo>
                    <a:lnTo>
                      <a:pt x="45" y="5857"/>
                    </a:lnTo>
                    <a:cubicBezTo>
                      <a:pt x="755" y="5635"/>
                      <a:pt x="1065" y="3328"/>
                      <a:pt x="1154" y="0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6"/>
              <p:cNvSpPr/>
              <p:nvPr/>
            </p:nvSpPr>
            <p:spPr>
              <a:xfrm>
                <a:off x="4021300" y="3166400"/>
                <a:ext cx="276200" cy="1526275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61051" extrusionOk="0">
                    <a:moveTo>
                      <a:pt x="5191" y="0"/>
                    </a:moveTo>
                    <a:cubicBezTo>
                      <a:pt x="3771" y="5458"/>
                      <a:pt x="2352" y="10471"/>
                      <a:pt x="1109" y="14775"/>
                    </a:cubicBezTo>
                    <a:cubicBezTo>
                      <a:pt x="2973" y="21341"/>
                      <a:pt x="4792" y="27864"/>
                      <a:pt x="5147" y="29416"/>
                    </a:cubicBezTo>
                    <a:cubicBezTo>
                      <a:pt x="5280" y="29860"/>
                      <a:pt x="5324" y="30481"/>
                      <a:pt x="5324" y="31280"/>
                    </a:cubicBezTo>
                    <a:cubicBezTo>
                      <a:pt x="5324" y="36382"/>
                      <a:pt x="3195" y="47607"/>
                      <a:pt x="1021" y="52665"/>
                    </a:cubicBezTo>
                    <a:cubicBezTo>
                      <a:pt x="311" y="54351"/>
                      <a:pt x="0" y="55815"/>
                      <a:pt x="0" y="57058"/>
                    </a:cubicBezTo>
                    <a:cubicBezTo>
                      <a:pt x="0" y="59587"/>
                      <a:pt x="1287" y="61051"/>
                      <a:pt x="2751" y="61051"/>
                    </a:cubicBezTo>
                    <a:cubicBezTo>
                      <a:pt x="3017" y="61051"/>
                      <a:pt x="3239" y="61006"/>
                      <a:pt x="3505" y="60918"/>
                    </a:cubicBezTo>
                    <a:cubicBezTo>
                      <a:pt x="5990" y="60119"/>
                      <a:pt x="10160" y="39355"/>
                      <a:pt x="10959" y="33587"/>
                    </a:cubicBezTo>
                    <a:cubicBezTo>
                      <a:pt x="11003" y="33276"/>
                      <a:pt x="11048" y="32877"/>
                      <a:pt x="11048" y="32433"/>
                    </a:cubicBezTo>
                    <a:cubicBezTo>
                      <a:pt x="11048" y="26311"/>
                      <a:pt x="7010" y="7942"/>
                      <a:pt x="5191" y="0"/>
                    </a:cubicBezTo>
                    <a:close/>
                  </a:path>
                </a:pathLst>
              </a:custGeom>
              <a:solidFill>
                <a:srgbClr val="DCA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6"/>
              <p:cNvSpPr/>
              <p:nvPr/>
            </p:nvSpPr>
            <p:spPr>
              <a:xfrm>
                <a:off x="2832225" y="1553625"/>
                <a:ext cx="1173550" cy="1383200"/>
              </a:xfrm>
              <a:custGeom>
                <a:avLst/>
                <a:gdLst/>
                <a:ahLst/>
                <a:cxnLst/>
                <a:rect l="l" t="t" r="r" b="b"/>
                <a:pathLst>
                  <a:path w="46942" h="55328" extrusionOk="0">
                    <a:moveTo>
                      <a:pt x="46454" y="0"/>
                    </a:moveTo>
                    <a:lnTo>
                      <a:pt x="46454" y="0"/>
                    </a:lnTo>
                    <a:cubicBezTo>
                      <a:pt x="45877" y="178"/>
                      <a:pt x="45123" y="355"/>
                      <a:pt x="44324" y="488"/>
                    </a:cubicBezTo>
                    <a:cubicBezTo>
                      <a:pt x="44147" y="4171"/>
                      <a:pt x="42771" y="28085"/>
                      <a:pt x="32833" y="34208"/>
                    </a:cubicBezTo>
                    <a:cubicBezTo>
                      <a:pt x="29638" y="36160"/>
                      <a:pt x="27420" y="36870"/>
                      <a:pt x="25335" y="36870"/>
                    </a:cubicBezTo>
                    <a:cubicBezTo>
                      <a:pt x="20410" y="36870"/>
                      <a:pt x="16417" y="32655"/>
                      <a:pt x="2973" y="30881"/>
                    </a:cubicBezTo>
                    <a:cubicBezTo>
                      <a:pt x="1953" y="30747"/>
                      <a:pt x="977" y="30659"/>
                      <a:pt x="1" y="30570"/>
                    </a:cubicBezTo>
                    <a:lnTo>
                      <a:pt x="1" y="54972"/>
                    </a:lnTo>
                    <a:cubicBezTo>
                      <a:pt x="3240" y="55194"/>
                      <a:pt x="6479" y="55327"/>
                      <a:pt x="9629" y="55327"/>
                    </a:cubicBezTo>
                    <a:cubicBezTo>
                      <a:pt x="17082" y="55327"/>
                      <a:pt x="24181" y="54617"/>
                      <a:pt x="29550" y="53153"/>
                    </a:cubicBezTo>
                    <a:cubicBezTo>
                      <a:pt x="46942" y="48450"/>
                      <a:pt x="46809" y="10693"/>
                      <a:pt x="46454" y="0"/>
                    </a:cubicBezTo>
                    <a:close/>
                  </a:path>
                </a:pathLst>
              </a:custGeom>
              <a:solidFill>
                <a:srgbClr val="C19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6"/>
              <p:cNvSpPr/>
              <p:nvPr/>
            </p:nvSpPr>
            <p:spPr>
              <a:xfrm>
                <a:off x="3792800" y="4671575"/>
                <a:ext cx="164175" cy="110175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4407" extrusionOk="0">
                    <a:moveTo>
                      <a:pt x="6567" y="1"/>
                    </a:moveTo>
                    <a:cubicBezTo>
                      <a:pt x="5369" y="400"/>
                      <a:pt x="2396" y="1332"/>
                      <a:pt x="0" y="1554"/>
                    </a:cubicBezTo>
                    <a:cubicBezTo>
                      <a:pt x="435" y="3775"/>
                      <a:pt x="1434" y="4406"/>
                      <a:pt x="2591" y="4406"/>
                    </a:cubicBezTo>
                    <a:cubicBezTo>
                      <a:pt x="3560" y="4406"/>
                      <a:pt x="4640" y="3963"/>
                      <a:pt x="5591" y="3639"/>
                    </a:cubicBezTo>
                    <a:cubicBezTo>
                      <a:pt x="6123" y="3462"/>
                      <a:pt x="6434" y="2086"/>
                      <a:pt x="6567" y="1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6"/>
              <p:cNvSpPr/>
              <p:nvPr/>
            </p:nvSpPr>
            <p:spPr>
              <a:xfrm>
                <a:off x="3265925" y="1095725"/>
                <a:ext cx="891825" cy="499625"/>
              </a:xfrm>
              <a:custGeom>
                <a:avLst/>
                <a:gdLst/>
                <a:ahLst/>
                <a:cxnLst/>
                <a:rect l="l" t="t" r="r" b="b"/>
                <a:pathLst>
                  <a:path w="35673" h="19985" extrusionOk="0">
                    <a:moveTo>
                      <a:pt x="27224" y="0"/>
                    </a:moveTo>
                    <a:cubicBezTo>
                      <a:pt x="21180" y="0"/>
                      <a:pt x="16363" y="6739"/>
                      <a:pt x="11581" y="8334"/>
                    </a:cubicBezTo>
                    <a:cubicBezTo>
                      <a:pt x="6079" y="10153"/>
                      <a:pt x="1" y="13214"/>
                      <a:pt x="577" y="15033"/>
                    </a:cubicBezTo>
                    <a:cubicBezTo>
                      <a:pt x="1151" y="16753"/>
                      <a:pt x="3802" y="19984"/>
                      <a:pt x="10415" y="19984"/>
                    </a:cubicBezTo>
                    <a:cubicBezTo>
                      <a:pt x="10968" y="19984"/>
                      <a:pt x="11548" y="19962"/>
                      <a:pt x="12157" y="19914"/>
                    </a:cubicBezTo>
                    <a:cubicBezTo>
                      <a:pt x="17482" y="19514"/>
                      <a:pt x="23294" y="19381"/>
                      <a:pt x="26976" y="18804"/>
                    </a:cubicBezTo>
                    <a:cubicBezTo>
                      <a:pt x="28795" y="18494"/>
                      <a:pt x="30038" y="18095"/>
                      <a:pt x="30437" y="17473"/>
                    </a:cubicBezTo>
                    <a:lnTo>
                      <a:pt x="35317" y="10774"/>
                    </a:lnTo>
                    <a:cubicBezTo>
                      <a:pt x="35317" y="10774"/>
                      <a:pt x="35672" y="9354"/>
                      <a:pt x="35495" y="7535"/>
                    </a:cubicBezTo>
                    <a:cubicBezTo>
                      <a:pt x="35229" y="5050"/>
                      <a:pt x="34075" y="1812"/>
                      <a:pt x="29860" y="436"/>
                    </a:cubicBezTo>
                    <a:cubicBezTo>
                      <a:pt x="28955" y="134"/>
                      <a:pt x="28077" y="0"/>
                      <a:pt x="27224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6"/>
              <p:cNvSpPr/>
              <p:nvPr/>
            </p:nvSpPr>
            <p:spPr>
              <a:xfrm>
                <a:off x="3264825" y="1450075"/>
                <a:ext cx="94600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2768" extrusionOk="0">
                    <a:moveTo>
                      <a:pt x="2723" y="0"/>
                    </a:moveTo>
                    <a:cubicBezTo>
                      <a:pt x="1877" y="0"/>
                      <a:pt x="673" y="98"/>
                      <a:pt x="444" y="327"/>
                    </a:cubicBezTo>
                    <a:cubicBezTo>
                      <a:pt x="0" y="770"/>
                      <a:pt x="1864" y="2767"/>
                      <a:pt x="1864" y="2767"/>
                    </a:cubicBezTo>
                    <a:cubicBezTo>
                      <a:pt x="1864" y="2767"/>
                      <a:pt x="2707" y="327"/>
                      <a:pt x="3461" y="149"/>
                    </a:cubicBezTo>
                    <a:cubicBezTo>
                      <a:pt x="3783" y="55"/>
                      <a:pt x="3353" y="0"/>
                      <a:pt x="2723" y="0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6"/>
              <p:cNvSpPr/>
              <p:nvPr/>
            </p:nvSpPr>
            <p:spPr>
              <a:xfrm>
                <a:off x="3824950" y="1236400"/>
                <a:ext cx="94325" cy="169725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6789" extrusionOk="0">
                    <a:moveTo>
                      <a:pt x="1864" y="0"/>
                    </a:moveTo>
                    <a:cubicBezTo>
                      <a:pt x="844" y="0"/>
                      <a:pt x="1" y="1509"/>
                      <a:pt x="1" y="3372"/>
                    </a:cubicBezTo>
                    <a:cubicBezTo>
                      <a:pt x="1" y="5236"/>
                      <a:pt x="844" y="6788"/>
                      <a:pt x="1864" y="6788"/>
                    </a:cubicBezTo>
                    <a:cubicBezTo>
                      <a:pt x="2929" y="6788"/>
                      <a:pt x="3772" y="5236"/>
                      <a:pt x="3772" y="3372"/>
                    </a:cubicBezTo>
                    <a:cubicBezTo>
                      <a:pt x="3772" y="1509"/>
                      <a:pt x="2929" y="0"/>
                      <a:pt x="1864" y="0"/>
                    </a:cubicBezTo>
                    <a:close/>
                  </a:path>
                </a:pathLst>
              </a:custGeom>
              <a:solidFill>
                <a:srgbClr val="C19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6"/>
              <p:cNvSpPr/>
              <p:nvPr/>
            </p:nvSpPr>
            <p:spPr>
              <a:xfrm>
                <a:off x="3831625" y="1268550"/>
                <a:ext cx="27750" cy="8432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3373" extrusionOk="0">
                    <a:moveTo>
                      <a:pt x="577" y="1"/>
                    </a:moveTo>
                    <a:cubicBezTo>
                      <a:pt x="266" y="1"/>
                      <a:pt x="0" y="755"/>
                      <a:pt x="0" y="1687"/>
                    </a:cubicBezTo>
                    <a:cubicBezTo>
                      <a:pt x="0" y="2619"/>
                      <a:pt x="266" y="3373"/>
                      <a:pt x="577" y="3373"/>
                    </a:cubicBezTo>
                    <a:cubicBezTo>
                      <a:pt x="888" y="3373"/>
                      <a:pt x="1109" y="2619"/>
                      <a:pt x="1109" y="1687"/>
                    </a:cubicBezTo>
                    <a:cubicBezTo>
                      <a:pt x="1109" y="755"/>
                      <a:pt x="888" y="1"/>
                      <a:pt x="577" y="1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6"/>
              <p:cNvSpPr/>
              <p:nvPr/>
            </p:nvSpPr>
            <p:spPr>
              <a:xfrm>
                <a:off x="4045700" y="999025"/>
                <a:ext cx="368275" cy="158650"/>
              </a:xfrm>
              <a:custGeom>
                <a:avLst/>
                <a:gdLst/>
                <a:ahLst/>
                <a:cxnLst/>
                <a:rect l="l" t="t" r="r" b="b"/>
                <a:pathLst>
                  <a:path w="14731" h="6346" extrusionOk="0">
                    <a:moveTo>
                      <a:pt x="11536" y="0"/>
                    </a:moveTo>
                    <a:cubicBezTo>
                      <a:pt x="8386" y="0"/>
                      <a:pt x="3816" y="1465"/>
                      <a:pt x="1997" y="2086"/>
                    </a:cubicBezTo>
                    <a:cubicBezTo>
                      <a:pt x="1553" y="2441"/>
                      <a:pt x="1109" y="2796"/>
                      <a:pt x="799" y="3195"/>
                    </a:cubicBezTo>
                    <a:lnTo>
                      <a:pt x="0" y="4837"/>
                    </a:lnTo>
                    <a:cubicBezTo>
                      <a:pt x="843" y="5280"/>
                      <a:pt x="1509" y="5768"/>
                      <a:pt x="2085" y="6345"/>
                    </a:cubicBezTo>
                    <a:cubicBezTo>
                      <a:pt x="4038" y="6301"/>
                      <a:pt x="6611" y="6123"/>
                      <a:pt x="8386" y="5724"/>
                    </a:cubicBezTo>
                    <a:cubicBezTo>
                      <a:pt x="11580" y="5014"/>
                      <a:pt x="14730" y="1154"/>
                      <a:pt x="14464" y="843"/>
                    </a:cubicBezTo>
                    <a:cubicBezTo>
                      <a:pt x="13887" y="222"/>
                      <a:pt x="12822" y="0"/>
                      <a:pt x="11536" y="0"/>
                    </a:cubicBezTo>
                    <a:close/>
                  </a:path>
                </a:pathLst>
              </a:custGeom>
              <a:solidFill>
                <a:srgbClr val="D6C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6"/>
              <p:cNvSpPr/>
              <p:nvPr/>
            </p:nvSpPr>
            <p:spPr>
              <a:xfrm>
                <a:off x="4065650" y="1051150"/>
                <a:ext cx="29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1110" extrusionOk="0">
                    <a:moveTo>
                      <a:pt x="1199" y="1"/>
                    </a:moveTo>
                    <a:lnTo>
                      <a:pt x="1199" y="1"/>
                    </a:lnTo>
                    <a:cubicBezTo>
                      <a:pt x="666" y="178"/>
                      <a:pt x="356" y="267"/>
                      <a:pt x="356" y="267"/>
                    </a:cubicBezTo>
                    <a:lnTo>
                      <a:pt x="1" y="1110"/>
                    </a:lnTo>
                    <a:cubicBezTo>
                      <a:pt x="311" y="711"/>
                      <a:pt x="755" y="356"/>
                      <a:pt x="1199" y="1"/>
                    </a:cubicBezTo>
                    <a:close/>
                  </a:path>
                </a:pathLst>
              </a:custGeom>
              <a:solidFill>
                <a:srgbClr val="5635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6"/>
              <p:cNvSpPr/>
              <p:nvPr/>
            </p:nvSpPr>
            <p:spPr>
              <a:xfrm>
                <a:off x="4026825" y="1119925"/>
                <a:ext cx="71025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54" extrusionOk="0">
                    <a:moveTo>
                      <a:pt x="755" y="1"/>
                    </a:moveTo>
                    <a:lnTo>
                      <a:pt x="1" y="1553"/>
                    </a:lnTo>
                    <a:lnTo>
                      <a:pt x="223" y="1553"/>
                    </a:lnTo>
                    <a:cubicBezTo>
                      <a:pt x="622" y="1553"/>
                      <a:pt x="1598" y="1553"/>
                      <a:pt x="2840" y="1509"/>
                    </a:cubicBezTo>
                    <a:cubicBezTo>
                      <a:pt x="2264" y="932"/>
                      <a:pt x="1598" y="444"/>
                      <a:pt x="755" y="1"/>
                    </a:cubicBezTo>
                    <a:close/>
                  </a:path>
                </a:pathLst>
              </a:custGeom>
              <a:solidFill>
                <a:srgbClr val="C19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6"/>
              <p:cNvSpPr/>
              <p:nvPr/>
            </p:nvSpPr>
            <p:spPr>
              <a:xfrm>
                <a:off x="4053450" y="1034525"/>
                <a:ext cx="342775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13711" h="5888" extrusionOk="0">
                    <a:moveTo>
                      <a:pt x="13710" y="0"/>
                    </a:moveTo>
                    <a:lnTo>
                      <a:pt x="13710" y="0"/>
                    </a:lnTo>
                    <a:cubicBezTo>
                      <a:pt x="11270" y="1731"/>
                      <a:pt x="45" y="3905"/>
                      <a:pt x="1" y="4126"/>
                    </a:cubicBezTo>
                    <a:lnTo>
                      <a:pt x="578" y="4614"/>
                    </a:lnTo>
                    <a:cubicBezTo>
                      <a:pt x="578" y="4614"/>
                      <a:pt x="3913" y="5888"/>
                      <a:pt x="6707" y="5888"/>
                    </a:cubicBezTo>
                    <a:cubicBezTo>
                      <a:pt x="7601" y="5888"/>
                      <a:pt x="8440" y="5757"/>
                      <a:pt x="9096" y="5413"/>
                    </a:cubicBezTo>
                    <a:cubicBezTo>
                      <a:pt x="11802" y="3993"/>
                      <a:pt x="13710" y="1"/>
                      <a:pt x="13710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6"/>
              <p:cNvSpPr/>
              <p:nvPr/>
            </p:nvSpPr>
            <p:spPr>
              <a:xfrm>
                <a:off x="3370200" y="2577425"/>
                <a:ext cx="5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844" extrusionOk="0">
                    <a:moveTo>
                      <a:pt x="1065" y="0"/>
                    </a:moveTo>
                    <a:cubicBezTo>
                      <a:pt x="488" y="0"/>
                      <a:pt x="0" y="178"/>
                      <a:pt x="0" y="399"/>
                    </a:cubicBezTo>
                    <a:cubicBezTo>
                      <a:pt x="0" y="621"/>
                      <a:pt x="488" y="843"/>
                      <a:pt x="1065" y="843"/>
                    </a:cubicBezTo>
                    <a:cubicBezTo>
                      <a:pt x="1642" y="843"/>
                      <a:pt x="2130" y="621"/>
                      <a:pt x="2130" y="399"/>
                    </a:cubicBezTo>
                    <a:cubicBezTo>
                      <a:pt x="2130" y="178"/>
                      <a:pt x="1642" y="0"/>
                      <a:pt x="1065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6"/>
              <p:cNvSpPr/>
              <p:nvPr/>
            </p:nvSpPr>
            <p:spPr>
              <a:xfrm>
                <a:off x="3107325" y="2460950"/>
                <a:ext cx="521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400" extrusionOk="0">
                    <a:moveTo>
                      <a:pt x="1021" y="0"/>
                    </a:moveTo>
                    <a:cubicBezTo>
                      <a:pt x="444" y="0"/>
                      <a:pt x="0" y="89"/>
                      <a:pt x="0" y="222"/>
                    </a:cubicBezTo>
                    <a:cubicBezTo>
                      <a:pt x="0" y="311"/>
                      <a:pt x="444" y="400"/>
                      <a:pt x="1021" y="400"/>
                    </a:cubicBezTo>
                    <a:cubicBezTo>
                      <a:pt x="1642" y="400"/>
                      <a:pt x="2085" y="311"/>
                      <a:pt x="2085" y="222"/>
                    </a:cubicBezTo>
                    <a:cubicBezTo>
                      <a:pt x="2085" y="89"/>
                      <a:pt x="1642" y="0"/>
                      <a:pt x="1021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6"/>
              <p:cNvSpPr/>
              <p:nvPr/>
            </p:nvSpPr>
            <p:spPr>
              <a:xfrm>
                <a:off x="2864400" y="2365550"/>
                <a:ext cx="632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445" extrusionOk="0">
                    <a:moveTo>
                      <a:pt x="1243" y="1"/>
                    </a:moveTo>
                    <a:cubicBezTo>
                      <a:pt x="577" y="1"/>
                      <a:pt x="1" y="90"/>
                      <a:pt x="1" y="223"/>
                    </a:cubicBezTo>
                    <a:cubicBezTo>
                      <a:pt x="1" y="356"/>
                      <a:pt x="577" y="444"/>
                      <a:pt x="1243" y="444"/>
                    </a:cubicBezTo>
                    <a:cubicBezTo>
                      <a:pt x="1953" y="444"/>
                      <a:pt x="2529" y="356"/>
                      <a:pt x="2529" y="223"/>
                    </a:cubicBezTo>
                    <a:cubicBezTo>
                      <a:pt x="2529" y="90"/>
                      <a:pt x="1953" y="1"/>
                      <a:pt x="1243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6"/>
              <p:cNvSpPr/>
              <p:nvPr/>
            </p:nvSpPr>
            <p:spPr>
              <a:xfrm>
                <a:off x="2864400" y="250310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77" y="0"/>
                      <a:pt x="1" y="178"/>
                      <a:pt x="1" y="400"/>
                    </a:cubicBezTo>
                    <a:cubicBezTo>
                      <a:pt x="1" y="666"/>
                      <a:pt x="577" y="843"/>
                      <a:pt x="1243" y="843"/>
                    </a:cubicBezTo>
                    <a:cubicBezTo>
                      <a:pt x="1953" y="843"/>
                      <a:pt x="2529" y="666"/>
                      <a:pt x="2529" y="400"/>
                    </a:cubicBezTo>
                    <a:cubicBezTo>
                      <a:pt x="2529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6"/>
              <p:cNvSpPr/>
              <p:nvPr/>
            </p:nvSpPr>
            <p:spPr>
              <a:xfrm>
                <a:off x="2990850" y="259850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77" y="0"/>
                      <a:pt x="0" y="178"/>
                      <a:pt x="0" y="399"/>
                    </a:cubicBezTo>
                    <a:cubicBezTo>
                      <a:pt x="0" y="621"/>
                      <a:pt x="577" y="843"/>
                      <a:pt x="1243" y="843"/>
                    </a:cubicBezTo>
                    <a:cubicBezTo>
                      <a:pt x="1953" y="843"/>
                      <a:pt x="2529" y="621"/>
                      <a:pt x="2529" y="399"/>
                    </a:cubicBezTo>
                    <a:cubicBezTo>
                      <a:pt x="2529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6"/>
              <p:cNvSpPr/>
              <p:nvPr/>
            </p:nvSpPr>
            <p:spPr>
              <a:xfrm>
                <a:off x="2832225" y="2590725"/>
                <a:ext cx="111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622" extrusionOk="0">
                    <a:moveTo>
                      <a:pt x="1" y="1"/>
                    </a:moveTo>
                    <a:lnTo>
                      <a:pt x="1" y="622"/>
                    </a:lnTo>
                    <a:cubicBezTo>
                      <a:pt x="267" y="533"/>
                      <a:pt x="445" y="400"/>
                      <a:pt x="445" y="311"/>
                    </a:cubicBezTo>
                    <a:cubicBezTo>
                      <a:pt x="445" y="178"/>
                      <a:pt x="267" y="45"/>
                      <a:pt x="1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6"/>
              <p:cNvSpPr/>
              <p:nvPr/>
            </p:nvSpPr>
            <p:spPr>
              <a:xfrm>
                <a:off x="3191600" y="254525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78" y="0"/>
                      <a:pt x="1" y="178"/>
                      <a:pt x="1" y="444"/>
                    </a:cubicBezTo>
                    <a:cubicBezTo>
                      <a:pt x="1" y="666"/>
                      <a:pt x="578" y="843"/>
                      <a:pt x="1243" y="843"/>
                    </a:cubicBezTo>
                    <a:cubicBezTo>
                      <a:pt x="1953" y="843"/>
                      <a:pt x="2530" y="666"/>
                      <a:pt x="2530" y="444"/>
                    </a:cubicBezTo>
                    <a:cubicBezTo>
                      <a:pt x="2530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6"/>
              <p:cNvSpPr/>
              <p:nvPr/>
            </p:nvSpPr>
            <p:spPr>
              <a:xfrm>
                <a:off x="3275900" y="249200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1"/>
                    </a:moveTo>
                    <a:cubicBezTo>
                      <a:pt x="578" y="1"/>
                      <a:pt x="1" y="223"/>
                      <a:pt x="1" y="444"/>
                    </a:cubicBezTo>
                    <a:cubicBezTo>
                      <a:pt x="1" y="666"/>
                      <a:pt x="578" y="844"/>
                      <a:pt x="1243" y="844"/>
                    </a:cubicBezTo>
                    <a:cubicBezTo>
                      <a:pt x="1953" y="844"/>
                      <a:pt x="2530" y="666"/>
                      <a:pt x="2530" y="444"/>
                    </a:cubicBezTo>
                    <a:cubicBezTo>
                      <a:pt x="2530" y="223"/>
                      <a:pt x="1953" y="1"/>
                      <a:pt x="1243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6"/>
              <p:cNvSpPr/>
              <p:nvPr/>
            </p:nvSpPr>
            <p:spPr>
              <a:xfrm>
                <a:off x="3370200" y="2661725"/>
                <a:ext cx="643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844" extrusionOk="0">
                    <a:moveTo>
                      <a:pt x="1287" y="0"/>
                    </a:moveTo>
                    <a:cubicBezTo>
                      <a:pt x="577" y="0"/>
                      <a:pt x="0" y="178"/>
                      <a:pt x="0" y="399"/>
                    </a:cubicBezTo>
                    <a:cubicBezTo>
                      <a:pt x="0" y="621"/>
                      <a:pt x="577" y="843"/>
                      <a:pt x="1287" y="843"/>
                    </a:cubicBezTo>
                    <a:cubicBezTo>
                      <a:pt x="1997" y="843"/>
                      <a:pt x="2574" y="621"/>
                      <a:pt x="2574" y="399"/>
                    </a:cubicBezTo>
                    <a:cubicBezTo>
                      <a:pt x="2574" y="178"/>
                      <a:pt x="1997" y="0"/>
                      <a:pt x="1287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6"/>
              <p:cNvSpPr/>
              <p:nvPr/>
            </p:nvSpPr>
            <p:spPr>
              <a:xfrm>
                <a:off x="3086250" y="2545250"/>
                <a:ext cx="521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288" extrusionOk="0">
                    <a:moveTo>
                      <a:pt x="1021" y="0"/>
                    </a:moveTo>
                    <a:cubicBezTo>
                      <a:pt x="444" y="0"/>
                      <a:pt x="0" y="267"/>
                      <a:pt x="0" y="622"/>
                    </a:cubicBezTo>
                    <a:cubicBezTo>
                      <a:pt x="0" y="977"/>
                      <a:pt x="444" y="1287"/>
                      <a:pt x="1021" y="1287"/>
                    </a:cubicBezTo>
                    <a:cubicBezTo>
                      <a:pt x="1642" y="1287"/>
                      <a:pt x="2085" y="977"/>
                      <a:pt x="2085" y="622"/>
                    </a:cubicBezTo>
                    <a:cubicBezTo>
                      <a:pt x="2085" y="267"/>
                      <a:pt x="1642" y="0"/>
                      <a:pt x="1021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6"/>
              <p:cNvSpPr/>
              <p:nvPr/>
            </p:nvSpPr>
            <p:spPr>
              <a:xfrm>
                <a:off x="2990850" y="2407700"/>
                <a:ext cx="532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445" extrusionOk="0">
                    <a:moveTo>
                      <a:pt x="1065" y="1"/>
                    </a:moveTo>
                    <a:cubicBezTo>
                      <a:pt x="488" y="1"/>
                      <a:pt x="0" y="90"/>
                      <a:pt x="0" y="223"/>
                    </a:cubicBezTo>
                    <a:cubicBezTo>
                      <a:pt x="0" y="356"/>
                      <a:pt x="488" y="444"/>
                      <a:pt x="1065" y="444"/>
                    </a:cubicBezTo>
                    <a:cubicBezTo>
                      <a:pt x="1642" y="444"/>
                      <a:pt x="2130" y="356"/>
                      <a:pt x="2130" y="223"/>
                    </a:cubicBezTo>
                    <a:cubicBezTo>
                      <a:pt x="2130" y="90"/>
                      <a:pt x="1642" y="1"/>
                      <a:pt x="1065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6"/>
              <p:cNvSpPr/>
              <p:nvPr/>
            </p:nvSpPr>
            <p:spPr>
              <a:xfrm>
                <a:off x="3159450" y="2661725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87" y="0"/>
                    </a:moveTo>
                    <a:cubicBezTo>
                      <a:pt x="577" y="0"/>
                      <a:pt x="0" y="178"/>
                      <a:pt x="0" y="399"/>
                    </a:cubicBezTo>
                    <a:cubicBezTo>
                      <a:pt x="0" y="621"/>
                      <a:pt x="577" y="843"/>
                      <a:pt x="1287" y="843"/>
                    </a:cubicBezTo>
                    <a:cubicBezTo>
                      <a:pt x="1953" y="843"/>
                      <a:pt x="2529" y="621"/>
                      <a:pt x="2529" y="399"/>
                    </a:cubicBezTo>
                    <a:cubicBezTo>
                      <a:pt x="2529" y="178"/>
                      <a:pt x="1953" y="0"/>
                      <a:pt x="1287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6"/>
              <p:cNvSpPr/>
              <p:nvPr/>
            </p:nvSpPr>
            <p:spPr>
              <a:xfrm>
                <a:off x="3497750" y="2524175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33" y="0"/>
                      <a:pt x="0" y="178"/>
                      <a:pt x="0" y="400"/>
                    </a:cubicBezTo>
                    <a:cubicBezTo>
                      <a:pt x="0" y="666"/>
                      <a:pt x="533" y="843"/>
                      <a:pt x="1243" y="843"/>
                    </a:cubicBezTo>
                    <a:cubicBezTo>
                      <a:pt x="1953" y="843"/>
                      <a:pt x="2529" y="666"/>
                      <a:pt x="2529" y="400"/>
                    </a:cubicBezTo>
                    <a:cubicBezTo>
                      <a:pt x="2529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6"/>
              <p:cNvSpPr/>
              <p:nvPr/>
            </p:nvSpPr>
            <p:spPr>
              <a:xfrm>
                <a:off x="2832225" y="2376650"/>
                <a:ext cx="322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1" extrusionOk="0">
                    <a:moveTo>
                      <a:pt x="1" y="0"/>
                    </a:moveTo>
                    <a:lnTo>
                      <a:pt x="666" y="0"/>
                    </a:lnTo>
                    <a:lnTo>
                      <a:pt x="1288" y="0"/>
                    </a:lnTo>
                    <a:lnTo>
                      <a:pt x="66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1" name="Google Shape;671;p26"/>
            <p:cNvGrpSpPr/>
            <p:nvPr/>
          </p:nvGrpSpPr>
          <p:grpSpPr>
            <a:xfrm>
              <a:off x="11" y="3810810"/>
              <a:ext cx="1366979" cy="1084760"/>
              <a:chOff x="8757948" y="1920174"/>
              <a:chExt cx="1090443" cy="865316"/>
            </a:xfrm>
          </p:grpSpPr>
          <p:sp>
            <p:nvSpPr>
              <p:cNvPr id="672" name="Google Shape;672;p26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6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6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6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6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6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6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6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6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6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6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6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6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6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6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6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6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6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6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6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6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6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4" name="Google Shape;694;p26"/>
            <p:cNvGrpSpPr/>
            <p:nvPr/>
          </p:nvGrpSpPr>
          <p:grpSpPr>
            <a:xfrm>
              <a:off x="1049916" y="4217443"/>
              <a:ext cx="545279" cy="773107"/>
              <a:chOff x="80379" y="4370393"/>
              <a:chExt cx="545279" cy="773107"/>
            </a:xfrm>
          </p:grpSpPr>
          <p:sp>
            <p:nvSpPr>
              <p:cNvPr id="695" name="Google Shape;695;p26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6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6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6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6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6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9" name="文本框 5">
            <a:extLst>
              <a:ext uri="{FF2B5EF4-FFF2-40B4-BE49-F238E27FC236}">
                <a16:creationId xmlns:a16="http://schemas.microsoft.com/office/drawing/2014/main" id="{20798F3B-E210-5142-8054-15BA5D476C17}"/>
              </a:ext>
            </a:extLst>
          </p:cNvPr>
          <p:cNvSpPr txBox="1"/>
          <p:nvPr/>
        </p:nvSpPr>
        <p:spPr>
          <a:xfrm>
            <a:off x="284944" y="1710956"/>
            <a:ext cx="84850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CHỦ ĐỀ 4: </a:t>
            </a:r>
          </a:p>
          <a:p>
            <a:pPr algn="ctr" defTabSz="914377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SÁNG TẠO TỪ NHỮNG HÌNH CƠ BẢN</a:t>
            </a:r>
          </a:p>
          <a:p>
            <a:pPr algn="ctr" defTabSz="914377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BE9E573-7F59-8D4D-832E-031EA949F823}"/>
              </a:ext>
            </a:extLst>
          </p:cNvPr>
          <p:cNvSpPr txBox="1"/>
          <p:nvPr/>
        </p:nvSpPr>
        <p:spPr>
          <a:xfrm>
            <a:off x="2429541" y="832968"/>
            <a:ext cx="498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vi-VN" sz="2000" dirty="0">
                <a:ln w="0"/>
                <a:solidFill>
                  <a:srgbClr val="ED7D31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QUẬN LONG BIÊN</a:t>
            </a:r>
            <a:endParaRPr lang="en-US" sz="2000" dirty="0">
              <a:ln w="0"/>
              <a:solidFill>
                <a:srgbClr val="ED7D31">
                  <a:lumMod val="75000"/>
                </a:srgb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756;p27"/>
          <p:cNvSpPr/>
          <p:nvPr/>
        </p:nvSpPr>
        <p:spPr>
          <a:xfrm rot="5400000">
            <a:off x="1256707" y="3159975"/>
            <a:ext cx="612680" cy="469399"/>
          </a:xfrm>
          <a:custGeom>
            <a:avLst/>
            <a:gdLst/>
            <a:ahLst/>
            <a:cxnLst/>
            <a:rect l="l" t="t" r="r" b="b"/>
            <a:pathLst>
              <a:path w="25942" h="19971" extrusionOk="0">
                <a:moveTo>
                  <a:pt x="9705" y="1"/>
                </a:moveTo>
                <a:cubicBezTo>
                  <a:pt x="7527" y="1"/>
                  <a:pt x="5973" y="655"/>
                  <a:pt x="8435" y="3009"/>
                </a:cubicBezTo>
                <a:cubicBezTo>
                  <a:pt x="10695" y="5086"/>
                  <a:pt x="14849" y="6638"/>
                  <a:pt x="17770" y="7505"/>
                </a:cubicBezTo>
                <a:cubicBezTo>
                  <a:pt x="16612" y="7411"/>
                  <a:pt x="11802" y="6606"/>
                  <a:pt x="7521" y="6606"/>
                </a:cubicBezTo>
                <a:cubicBezTo>
                  <a:pt x="3532" y="6606"/>
                  <a:pt x="1" y="7304"/>
                  <a:pt x="309" y="9925"/>
                </a:cubicBezTo>
                <a:cubicBezTo>
                  <a:pt x="574" y="12205"/>
                  <a:pt x="8728" y="12815"/>
                  <a:pt x="14639" y="12815"/>
                </a:cubicBezTo>
                <a:cubicBezTo>
                  <a:pt x="16359" y="12815"/>
                  <a:pt x="17889" y="12764"/>
                  <a:pt x="18980" y="12686"/>
                </a:cubicBezTo>
                <a:lnTo>
                  <a:pt x="18980" y="12686"/>
                </a:lnTo>
                <a:cubicBezTo>
                  <a:pt x="14324" y="14421"/>
                  <a:pt x="9142" y="14946"/>
                  <a:pt x="6015" y="15631"/>
                </a:cubicBezTo>
                <a:cubicBezTo>
                  <a:pt x="905" y="16609"/>
                  <a:pt x="1306" y="19970"/>
                  <a:pt x="6427" y="19970"/>
                </a:cubicBezTo>
                <a:cubicBezTo>
                  <a:pt x="6682" y="19970"/>
                  <a:pt x="6948" y="19962"/>
                  <a:pt x="7225" y="19945"/>
                </a:cubicBezTo>
                <a:cubicBezTo>
                  <a:pt x="12931" y="19625"/>
                  <a:pt x="19893" y="18347"/>
                  <a:pt x="25942" y="17023"/>
                </a:cubicBezTo>
                <a:lnTo>
                  <a:pt x="25942" y="4629"/>
                </a:lnTo>
                <a:cubicBezTo>
                  <a:pt x="22016" y="3077"/>
                  <a:pt x="17702" y="1799"/>
                  <a:pt x="13981" y="589"/>
                </a:cubicBezTo>
                <a:cubicBezTo>
                  <a:pt x="12996" y="310"/>
                  <a:pt x="11203" y="1"/>
                  <a:pt x="9705" y="1"/>
                </a:cubicBezTo>
                <a:close/>
              </a:path>
            </a:pathLst>
          </a:custGeom>
          <a:solidFill>
            <a:srgbClr val="FF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C0"/>
              </a:solidFill>
            </a:endParaRPr>
          </a:p>
        </p:txBody>
      </p:sp>
      <p:grpSp>
        <p:nvGrpSpPr>
          <p:cNvPr id="706" name="Google Shape;706;p27"/>
          <p:cNvGrpSpPr/>
          <p:nvPr/>
        </p:nvGrpSpPr>
        <p:grpSpPr>
          <a:xfrm rot="5605070" flipH="1">
            <a:off x="7274751" y="718629"/>
            <a:ext cx="1564793" cy="1450311"/>
            <a:chOff x="8757948" y="1920174"/>
            <a:chExt cx="1090443" cy="865316"/>
          </a:xfrm>
        </p:grpSpPr>
        <p:sp>
          <p:nvSpPr>
            <p:cNvPr id="707" name="Google Shape;707;p27"/>
            <p:cNvSpPr/>
            <p:nvPr/>
          </p:nvSpPr>
          <p:spPr>
            <a:xfrm flipH="1">
              <a:off x="8767390" y="1920174"/>
              <a:ext cx="1081001" cy="865316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7"/>
            <p:cNvSpPr/>
            <p:nvPr/>
          </p:nvSpPr>
          <p:spPr>
            <a:xfrm flipH="1">
              <a:off x="8757948" y="2024330"/>
              <a:ext cx="905810" cy="749872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 flipH="1">
              <a:off x="8831994" y="2476592"/>
              <a:ext cx="237374" cy="203640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 flipH="1">
              <a:off x="8944010" y="2344672"/>
              <a:ext cx="313353" cy="251170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 flipH="1">
              <a:off x="9131625" y="2185489"/>
              <a:ext cx="249076" cy="266338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 flipH="1">
              <a:off x="9317732" y="2105609"/>
              <a:ext cx="220902" cy="194271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 flipH="1">
              <a:off x="9470533" y="1980694"/>
              <a:ext cx="173132" cy="185555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 flipH="1">
              <a:off x="9343124" y="2090667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7"/>
            <p:cNvSpPr/>
            <p:nvPr/>
          </p:nvSpPr>
          <p:spPr>
            <a:xfrm flipH="1">
              <a:off x="9385404" y="2053055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 flipH="1">
              <a:off x="9333721" y="2041318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 flipH="1">
              <a:off x="9420649" y="2422010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 flipH="1">
              <a:off x="9467665" y="2387555"/>
              <a:ext cx="46260" cy="36033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 flipH="1">
              <a:off x="9405789" y="2369538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 flipH="1">
              <a:off x="9663485" y="1973162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2" y="0"/>
                  </a:moveTo>
                  <a:cubicBezTo>
                    <a:pt x="1" y="0"/>
                    <a:pt x="1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 flipH="1">
              <a:off x="9116727" y="2152543"/>
              <a:ext cx="45471" cy="36068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 flipH="1">
              <a:off x="9155129" y="2120421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 flipH="1">
              <a:off x="9244425" y="2591989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7"/>
            <p:cNvSpPr/>
            <p:nvPr/>
          </p:nvSpPr>
          <p:spPr>
            <a:xfrm flipH="1">
              <a:off x="9292196" y="2574761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7"/>
          <p:cNvGrpSpPr/>
          <p:nvPr/>
        </p:nvGrpSpPr>
        <p:grpSpPr>
          <a:xfrm rot="1979163">
            <a:off x="8505344" y="4026053"/>
            <a:ext cx="557775" cy="798478"/>
            <a:chOff x="80379" y="4370393"/>
            <a:chExt cx="545279" cy="773107"/>
          </a:xfrm>
        </p:grpSpPr>
        <p:sp>
          <p:nvSpPr>
            <p:cNvPr id="726" name="Google Shape;726;p27"/>
            <p:cNvSpPr/>
            <p:nvPr/>
          </p:nvSpPr>
          <p:spPr>
            <a:xfrm flipH="1">
              <a:off x="367865" y="4592741"/>
              <a:ext cx="257793" cy="151958"/>
            </a:xfrm>
            <a:custGeom>
              <a:avLst/>
              <a:gdLst/>
              <a:ahLst/>
              <a:cxnLst/>
              <a:rect l="l" t="t" r="r" b="b"/>
              <a:pathLst>
                <a:path w="7512" h="4428" extrusionOk="0">
                  <a:moveTo>
                    <a:pt x="2539" y="0"/>
                  </a:moveTo>
                  <a:cubicBezTo>
                    <a:pt x="1131" y="0"/>
                    <a:pt x="0" y="955"/>
                    <a:pt x="573" y="2673"/>
                  </a:cubicBezTo>
                  <a:cubicBezTo>
                    <a:pt x="981" y="3929"/>
                    <a:pt x="2197" y="4428"/>
                    <a:pt x="3532" y="4428"/>
                  </a:cubicBezTo>
                  <a:cubicBezTo>
                    <a:pt x="5035" y="4428"/>
                    <a:pt x="6689" y="3796"/>
                    <a:pt x="7511" y="2901"/>
                  </a:cubicBezTo>
                  <a:lnTo>
                    <a:pt x="7466" y="2810"/>
                  </a:lnTo>
                  <a:cubicBezTo>
                    <a:pt x="6507" y="1600"/>
                    <a:pt x="5001" y="596"/>
                    <a:pt x="3563" y="162"/>
                  </a:cubicBezTo>
                  <a:cubicBezTo>
                    <a:pt x="3218" y="53"/>
                    <a:pt x="2871" y="0"/>
                    <a:pt x="253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7"/>
            <p:cNvSpPr/>
            <p:nvPr/>
          </p:nvSpPr>
          <p:spPr>
            <a:xfrm flipH="1">
              <a:off x="352628" y="4370393"/>
              <a:ext cx="247120" cy="236551"/>
            </a:xfrm>
            <a:custGeom>
              <a:avLst/>
              <a:gdLst/>
              <a:ahLst/>
              <a:cxnLst/>
              <a:rect l="l" t="t" r="r" b="b"/>
              <a:pathLst>
                <a:path w="7201" h="6893" extrusionOk="0">
                  <a:moveTo>
                    <a:pt x="4723" y="0"/>
                  </a:moveTo>
                  <a:cubicBezTo>
                    <a:pt x="4407" y="0"/>
                    <a:pt x="4045" y="92"/>
                    <a:pt x="3629" y="296"/>
                  </a:cubicBezTo>
                  <a:cubicBezTo>
                    <a:pt x="0" y="2099"/>
                    <a:pt x="4451" y="5865"/>
                    <a:pt x="6232" y="6892"/>
                  </a:cubicBezTo>
                  <a:lnTo>
                    <a:pt x="6346" y="6892"/>
                  </a:lnTo>
                  <a:cubicBezTo>
                    <a:pt x="6791" y="5637"/>
                    <a:pt x="7201" y="0"/>
                    <a:pt x="4723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 flipH="1">
              <a:off x="80379" y="4483438"/>
              <a:ext cx="163763" cy="309921"/>
            </a:xfrm>
            <a:custGeom>
              <a:avLst/>
              <a:gdLst/>
              <a:ahLst/>
              <a:cxnLst/>
              <a:rect l="l" t="t" r="r" b="b"/>
              <a:pathLst>
                <a:path w="4772" h="9031" extrusionOk="0">
                  <a:moveTo>
                    <a:pt x="2488" y="1"/>
                  </a:moveTo>
                  <a:cubicBezTo>
                    <a:pt x="2069" y="1"/>
                    <a:pt x="1625" y="199"/>
                    <a:pt x="1188" y="677"/>
                  </a:cubicBezTo>
                  <a:cubicBezTo>
                    <a:pt x="1" y="1955"/>
                    <a:pt x="663" y="4466"/>
                    <a:pt x="914" y="5972"/>
                  </a:cubicBezTo>
                  <a:cubicBezTo>
                    <a:pt x="1074" y="6908"/>
                    <a:pt x="1485" y="8026"/>
                    <a:pt x="914" y="8825"/>
                  </a:cubicBezTo>
                  <a:lnTo>
                    <a:pt x="1005" y="9031"/>
                  </a:lnTo>
                  <a:cubicBezTo>
                    <a:pt x="1736" y="8711"/>
                    <a:pt x="2352" y="8392"/>
                    <a:pt x="2877" y="7775"/>
                  </a:cubicBezTo>
                  <a:cubicBezTo>
                    <a:pt x="3972" y="6543"/>
                    <a:pt x="4771" y="4694"/>
                    <a:pt x="4726" y="3050"/>
                  </a:cubicBezTo>
                  <a:cubicBezTo>
                    <a:pt x="4726" y="1690"/>
                    <a:pt x="3713" y="1"/>
                    <a:pt x="24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 flipH="1">
              <a:off x="182204" y="4465283"/>
              <a:ext cx="268740" cy="678217"/>
            </a:xfrm>
            <a:custGeom>
              <a:avLst/>
              <a:gdLst/>
              <a:ahLst/>
              <a:cxnLst/>
              <a:rect l="l" t="t" r="r" b="b"/>
              <a:pathLst>
                <a:path w="7831" h="19763" extrusionOk="0">
                  <a:moveTo>
                    <a:pt x="431" y="0"/>
                  </a:moveTo>
                  <a:cubicBezTo>
                    <a:pt x="224" y="0"/>
                    <a:pt x="0" y="176"/>
                    <a:pt x="69" y="452"/>
                  </a:cubicBezTo>
                  <a:cubicBezTo>
                    <a:pt x="1005" y="4264"/>
                    <a:pt x="3562" y="7231"/>
                    <a:pt x="5388" y="10632"/>
                  </a:cubicBezTo>
                  <a:cubicBezTo>
                    <a:pt x="6940" y="13463"/>
                    <a:pt x="7259" y="16772"/>
                    <a:pt x="6346" y="19763"/>
                  </a:cubicBezTo>
                  <a:lnTo>
                    <a:pt x="7077" y="19763"/>
                  </a:lnTo>
                  <a:cubicBezTo>
                    <a:pt x="7830" y="17229"/>
                    <a:pt x="7739" y="14444"/>
                    <a:pt x="6780" y="11933"/>
                  </a:cubicBezTo>
                  <a:cubicBezTo>
                    <a:pt x="5182" y="7779"/>
                    <a:pt x="1827" y="4652"/>
                    <a:pt x="731" y="247"/>
                  </a:cubicBezTo>
                  <a:cubicBezTo>
                    <a:pt x="695" y="76"/>
                    <a:pt x="567" y="0"/>
                    <a:pt x="43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 flipH="1">
              <a:off x="134430" y="4587422"/>
              <a:ext cx="136172" cy="239914"/>
            </a:xfrm>
            <a:custGeom>
              <a:avLst/>
              <a:gdLst/>
              <a:ahLst/>
              <a:cxnLst/>
              <a:rect l="l" t="t" r="r" b="b"/>
              <a:pathLst>
                <a:path w="3968" h="6991" extrusionOk="0">
                  <a:moveTo>
                    <a:pt x="3236" y="1"/>
                  </a:moveTo>
                  <a:cubicBezTo>
                    <a:pt x="3034" y="1"/>
                    <a:pt x="2817" y="171"/>
                    <a:pt x="2872" y="431"/>
                  </a:cubicBezTo>
                  <a:cubicBezTo>
                    <a:pt x="3214" y="2166"/>
                    <a:pt x="2438" y="5795"/>
                    <a:pt x="407" y="6297"/>
                  </a:cubicBezTo>
                  <a:cubicBezTo>
                    <a:pt x="1" y="6404"/>
                    <a:pt x="135" y="6991"/>
                    <a:pt x="509" y="6991"/>
                  </a:cubicBezTo>
                  <a:cubicBezTo>
                    <a:pt x="535" y="6991"/>
                    <a:pt x="561" y="6988"/>
                    <a:pt x="589" y="6982"/>
                  </a:cubicBezTo>
                  <a:cubicBezTo>
                    <a:pt x="3032" y="6366"/>
                    <a:pt x="3967" y="2371"/>
                    <a:pt x="3534" y="249"/>
                  </a:cubicBezTo>
                  <a:cubicBezTo>
                    <a:pt x="3497" y="76"/>
                    <a:pt x="3370" y="1"/>
                    <a:pt x="3236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7"/>
            <p:cNvSpPr/>
            <p:nvPr/>
          </p:nvSpPr>
          <p:spPr>
            <a:xfrm flipH="1">
              <a:off x="329221" y="4669374"/>
              <a:ext cx="190325" cy="42622"/>
            </a:xfrm>
            <a:custGeom>
              <a:avLst/>
              <a:gdLst/>
              <a:ahLst/>
              <a:cxnLst/>
              <a:rect l="l" t="t" r="r" b="b"/>
              <a:pathLst>
                <a:path w="5546" h="1242" extrusionOk="0">
                  <a:moveTo>
                    <a:pt x="5031" y="1"/>
                  </a:moveTo>
                  <a:cubicBezTo>
                    <a:pt x="4974" y="1"/>
                    <a:pt x="4914" y="16"/>
                    <a:pt x="4853" y="52"/>
                  </a:cubicBezTo>
                  <a:cubicBezTo>
                    <a:pt x="4229" y="407"/>
                    <a:pt x="3554" y="544"/>
                    <a:pt x="2868" y="544"/>
                  </a:cubicBezTo>
                  <a:cubicBezTo>
                    <a:pt x="2101" y="544"/>
                    <a:pt x="1320" y="372"/>
                    <a:pt x="585" y="143"/>
                  </a:cubicBezTo>
                  <a:cubicBezTo>
                    <a:pt x="551" y="134"/>
                    <a:pt x="518" y="130"/>
                    <a:pt x="487" y="130"/>
                  </a:cubicBezTo>
                  <a:cubicBezTo>
                    <a:pt x="126" y="130"/>
                    <a:pt x="1" y="702"/>
                    <a:pt x="379" y="828"/>
                  </a:cubicBezTo>
                  <a:cubicBezTo>
                    <a:pt x="1185" y="1070"/>
                    <a:pt x="2031" y="1242"/>
                    <a:pt x="2863" y="1242"/>
                  </a:cubicBezTo>
                  <a:cubicBezTo>
                    <a:pt x="3680" y="1242"/>
                    <a:pt x="4483" y="1075"/>
                    <a:pt x="5218" y="645"/>
                  </a:cubicBezTo>
                  <a:cubicBezTo>
                    <a:pt x="5546" y="453"/>
                    <a:pt x="5337" y="1"/>
                    <a:pt x="5031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" name="Google Shape;732;p27"/>
          <p:cNvGrpSpPr/>
          <p:nvPr/>
        </p:nvGrpSpPr>
        <p:grpSpPr>
          <a:xfrm rot="15935826">
            <a:off x="5309649" y="222324"/>
            <a:ext cx="2149908" cy="2227955"/>
            <a:chOff x="8757948" y="1920174"/>
            <a:chExt cx="1090443" cy="865316"/>
          </a:xfrm>
        </p:grpSpPr>
        <p:sp>
          <p:nvSpPr>
            <p:cNvPr id="733" name="Google Shape;733;p27"/>
            <p:cNvSpPr/>
            <p:nvPr/>
          </p:nvSpPr>
          <p:spPr>
            <a:xfrm flipH="1">
              <a:off x="8767390" y="1920174"/>
              <a:ext cx="1081001" cy="865316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 flipH="1">
              <a:off x="8757948" y="2024330"/>
              <a:ext cx="905810" cy="749872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 flipH="1">
              <a:off x="8854329" y="2661689"/>
              <a:ext cx="13350" cy="12595"/>
            </a:xfrm>
            <a:custGeom>
              <a:avLst/>
              <a:gdLst/>
              <a:ahLst/>
              <a:cxnLst/>
              <a:rect l="l" t="t" r="r" b="b"/>
              <a:pathLst>
                <a:path w="389" h="367" extrusionOk="0">
                  <a:moveTo>
                    <a:pt x="1" y="1"/>
                  </a:moveTo>
                  <a:cubicBezTo>
                    <a:pt x="24" y="138"/>
                    <a:pt x="24" y="252"/>
                    <a:pt x="46" y="366"/>
                  </a:cubicBezTo>
                  <a:cubicBezTo>
                    <a:pt x="161" y="252"/>
                    <a:pt x="275" y="138"/>
                    <a:pt x="389" y="24"/>
                  </a:cubicBezTo>
                  <a:cubicBezTo>
                    <a:pt x="252" y="24"/>
                    <a:pt x="138" y="24"/>
                    <a:pt x="1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7"/>
            <p:cNvSpPr/>
            <p:nvPr/>
          </p:nvSpPr>
          <p:spPr>
            <a:xfrm flipH="1">
              <a:off x="8830825" y="2482445"/>
              <a:ext cx="237374" cy="203640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7"/>
            <p:cNvSpPr/>
            <p:nvPr/>
          </p:nvSpPr>
          <p:spPr>
            <a:xfrm flipH="1">
              <a:off x="8954572" y="2574761"/>
              <a:ext cx="14928" cy="14894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0" y="0"/>
                  </a:moveTo>
                  <a:cubicBezTo>
                    <a:pt x="0" y="160"/>
                    <a:pt x="0" y="297"/>
                    <a:pt x="0" y="434"/>
                  </a:cubicBezTo>
                  <a:cubicBezTo>
                    <a:pt x="137" y="320"/>
                    <a:pt x="297" y="206"/>
                    <a:pt x="434" y="92"/>
                  </a:cubicBezTo>
                  <a:cubicBezTo>
                    <a:pt x="297" y="69"/>
                    <a:pt x="137" y="46"/>
                    <a:pt x="0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 flipH="1">
              <a:off x="8942842" y="2350525"/>
              <a:ext cx="313353" cy="251170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7"/>
            <p:cNvSpPr/>
            <p:nvPr/>
          </p:nvSpPr>
          <p:spPr>
            <a:xfrm flipH="1">
              <a:off x="9131625" y="2185489"/>
              <a:ext cx="249076" cy="266338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7"/>
            <p:cNvSpPr/>
            <p:nvPr/>
          </p:nvSpPr>
          <p:spPr>
            <a:xfrm flipH="1">
              <a:off x="9303177" y="2296680"/>
              <a:ext cx="11771" cy="11771"/>
            </a:xfrm>
            <a:custGeom>
              <a:avLst/>
              <a:gdLst/>
              <a:ahLst/>
              <a:cxnLst/>
              <a:rect l="l" t="t" r="r" b="b"/>
              <a:pathLst>
                <a:path w="343" h="343" extrusionOk="0">
                  <a:moveTo>
                    <a:pt x="1" y="0"/>
                  </a:moveTo>
                  <a:cubicBezTo>
                    <a:pt x="1" y="114"/>
                    <a:pt x="1" y="229"/>
                    <a:pt x="1" y="343"/>
                  </a:cubicBezTo>
                  <a:cubicBezTo>
                    <a:pt x="115" y="229"/>
                    <a:pt x="229" y="114"/>
                    <a:pt x="34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7"/>
            <p:cNvSpPr/>
            <p:nvPr/>
          </p:nvSpPr>
          <p:spPr>
            <a:xfrm flipH="1">
              <a:off x="9289077" y="2126702"/>
              <a:ext cx="220902" cy="194271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7"/>
            <p:cNvSpPr/>
            <p:nvPr/>
          </p:nvSpPr>
          <p:spPr>
            <a:xfrm flipH="1">
              <a:off x="9475489" y="2156455"/>
              <a:ext cx="14928" cy="10227"/>
            </a:xfrm>
            <a:custGeom>
              <a:avLst/>
              <a:gdLst/>
              <a:ahLst/>
              <a:cxnLst/>
              <a:rect l="l" t="t" r="r" b="b"/>
              <a:pathLst>
                <a:path w="435" h="298" extrusionOk="0">
                  <a:moveTo>
                    <a:pt x="46" y="1"/>
                  </a:moveTo>
                  <a:cubicBezTo>
                    <a:pt x="23" y="92"/>
                    <a:pt x="23" y="183"/>
                    <a:pt x="1" y="297"/>
                  </a:cubicBezTo>
                  <a:cubicBezTo>
                    <a:pt x="160" y="206"/>
                    <a:pt x="297" y="138"/>
                    <a:pt x="434" y="46"/>
                  </a:cubicBezTo>
                  <a:cubicBezTo>
                    <a:pt x="297" y="23"/>
                    <a:pt x="183" y="23"/>
                    <a:pt x="46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7"/>
            <p:cNvSpPr/>
            <p:nvPr/>
          </p:nvSpPr>
          <p:spPr>
            <a:xfrm flipH="1">
              <a:off x="9459054" y="1995674"/>
              <a:ext cx="173132" cy="185555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7"/>
            <p:cNvSpPr/>
            <p:nvPr/>
          </p:nvSpPr>
          <p:spPr>
            <a:xfrm flipH="1">
              <a:off x="9343124" y="2090667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 flipH="1">
              <a:off x="9385404" y="2053055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7"/>
            <p:cNvSpPr/>
            <p:nvPr/>
          </p:nvSpPr>
          <p:spPr>
            <a:xfrm flipH="1">
              <a:off x="9333721" y="2041318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7"/>
            <p:cNvSpPr/>
            <p:nvPr/>
          </p:nvSpPr>
          <p:spPr>
            <a:xfrm flipH="1">
              <a:off x="9420649" y="2422010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7"/>
            <p:cNvSpPr/>
            <p:nvPr/>
          </p:nvSpPr>
          <p:spPr>
            <a:xfrm flipH="1">
              <a:off x="9467665" y="2387555"/>
              <a:ext cx="46260" cy="36033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7"/>
            <p:cNvSpPr/>
            <p:nvPr/>
          </p:nvSpPr>
          <p:spPr>
            <a:xfrm flipH="1">
              <a:off x="9405789" y="2369538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7"/>
            <p:cNvSpPr/>
            <p:nvPr/>
          </p:nvSpPr>
          <p:spPr>
            <a:xfrm flipH="1">
              <a:off x="9663485" y="1973162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2" y="0"/>
                  </a:moveTo>
                  <a:cubicBezTo>
                    <a:pt x="1" y="0"/>
                    <a:pt x="1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7"/>
            <p:cNvSpPr/>
            <p:nvPr/>
          </p:nvSpPr>
          <p:spPr>
            <a:xfrm flipH="1">
              <a:off x="9116727" y="2152543"/>
              <a:ext cx="45471" cy="36068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7"/>
            <p:cNvSpPr/>
            <p:nvPr/>
          </p:nvSpPr>
          <p:spPr>
            <a:xfrm flipH="1">
              <a:off x="9155129" y="2120421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7"/>
            <p:cNvSpPr/>
            <p:nvPr/>
          </p:nvSpPr>
          <p:spPr>
            <a:xfrm flipH="1">
              <a:off x="9244425" y="2591989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7"/>
            <p:cNvSpPr/>
            <p:nvPr/>
          </p:nvSpPr>
          <p:spPr>
            <a:xfrm flipH="1">
              <a:off x="9292196" y="2574761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27"/>
          <p:cNvGrpSpPr/>
          <p:nvPr/>
        </p:nvGrpSpPr>
        <p:grpSpPr>
          <a:xfrm rot="21224038">
            <a:off x="482708" y="3259829"/>
            <a:ext cx="1179631" cy="899515"/>
            <a:chOff x="5913226" y="4077344"/>
            <a:chExt cx="914293" cy="694964"/>
          </a:xfrm>
        </p:grpSpPr>
        <p:sp>
          <p:nvSpPr>
            <p:cNvPr id="762" name="Google Shape;762;p27"/>
            <p:cNvSpPr/>
            <p:nvPr/>
          </p:nvSpPr>
          <p:spPr>
            <a:xfrm>
              <a:off x="5913226" y="4077344"/>
              <a:ext cx="891397" cy="675677"/>
            </a:xfrm>
            <a:custGeom>
              <a:avLst/>
              <a:gdLst/>
              <a:ahLst/>
              <a:cxnLst/>
              <a:rect l="l" t="t" r="r" b="b"/>
              <a:pathLst>
                <a:path w="25975" h="19689" extrusionOk="0">
                  <a:moveTo>
                    <a:pt x="7300" y="1"/>
                  </a:moveTo>
                  <a:cubicBezTo>
                    <a:pt x="5044" y="1"/>
                    <a:pt x="8279" y="4954"/>
                    <a:pt x="8559" y="6222"/>
                  </a:cubicBezTo>
                  <a:cubicBezTo>
                    <a:pt x="6796" y="4606"/>
                    <a:pt x="2825" y="2102"/>
                    <a:pt x="1058" y="2102"/>
                  </a:cubicBezTo>
                  <a:cubicBezTo>
                    <a:pt x="355" y="2102"/>
                    <a:pt x="0" y="2499"/>
                    <a:pt x="273" y="3506"/>
                  </a:cubicBezTo>
                  <a:cubicBezTo>
                    <a:pt x="1072" y="6291"/>
                    <a:pt x="5363" y="8664"/>
                    <a:pt x="7783" y="10696"/>
                  </a:cubicBezTo>
                  <a:cubicBezTo>
                    <a:pt x="6094" y="11221"/>
                    <a:pt x="319" y="10878"/>
                    <a:pt x="3378" y="13412"/>
                  </a:cubicBezTo>
                  <a:cubicBezTo>
                    <a:pt x="5295" y="15033"/>
                    <a:pt x="9837" y="14485"/>
                    <a:pt x="11640" y="16014"/>
                  </a:cubicBezTo>
                  <a:cubicBezTo>
                    <a:pt x="10887" y="16197"/>
                    <a:pt x="7600" y="16562"/>
                    <a:pt x="7440" y="17521"/>
                  </a:cubicBezTo>
                  <a:cubicBezTo>
                    <a:pt x="7052" y="19164"/>
                    <a:pt x="11549" y="19552"/>
                    <a:pt x="12576" y="19552"/>
                  </a:cubicBezTo>
                  <a:cubicBezTo>
                    <a:pt x="13609" y="19627"/>
                    <a:pt x="14860" y="19649"/>
                    <a:pt x="16216" y="19649"/>
                  </a:cubicBezTo>
                  <a:cubicBezTo>
                    <a:pt x="18120" y="19649"/>
                    <a:pt x="20229" y="19606"/>
                    <a:pt x="22227" y="19606"/>
                  </a:cubicBezTo>
                  <a:cubicBezTo>
                    <a:pt x="23557" y="19606"/>
                    <a:pt x="24837" y="19625"/>
                    <a:pt x="25975" y="19689"/>
                  </a:cubicBezTo>
                  <a:cubicBezTo>
                    <a:pt x="25084" y="17543"/>
                    <a:pt x="24514" y="14576"/>
                    <a:pt x="24103" y="12202"/>
                  </a:cubicBezTo>
                  <a:cubicBezTo>
                    <a:pt x="23943" y="10947"/>
                    <a:pt x="23464" y="7295"/>
                    <a:pt x="22596" y="6336"/>
                  </a:cubicBezTo>
                  <a:cubicBezTo>
                    <a:pt x="22205" y="5940"/>
                    <a:pt x="21880" y="5777"/>
                    <a:pt x="21600" y="5777"/>
                  </a:cubicBezTo>
                  <a:cubicBezTo>
                    <a:pt x="20542" y="5777"/>
                    <a:pt x="20140" y="8103"/>
                    <a:pt x="19310" y="8915"/>
                  </a:cubicBezTo>
                  <a:cubicBezTo>
                    <a:pt x="18283" y="6176"/>
                    <a:pt x="17780" y="4601"/>
                    <a:pt x="16434" y="2707"/>
                  </a:cubicBezTo>
                  <a:cubicBezTo>
                    <a:pt x="15815" y="1739"/>
                    <a:pt x="15368" y="1351"/>
                    <a:pt x="15042" y="1351"/>
                  </a:cubicBezTo>
                  <a:cubicBezTo>
                    <a:pt x="13961" y="1351"/>
                    <a:pt x="14214" y="5620"/>
                    <a:pt x="13969" y="7181"/>
                  </a:cubicBezTo>
                  <a:cubicBezTo>
                    <a:pt x="12188" y="4487"/>
                    <a:pt x="10339" y="493"/>
                    <a:pt x="7783" y="59"/>
                  </a:cubicBezTo>
                  <a:cubicBezTo>
                    <a:pt x="7600" y="19"/>
                    <a:pt x="7439" y="1"/>
                    <a:pt x="7300" y="1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7"/>
            <p:cNvSpPr/>
            <p:nvPr/>
          </p:nvSpPr>
          <p:spPr>
            <a:xfrm rot="93076">
              <a:off x="6022602" y="4229577"/>
              <a:ext cx="804917" cy="542731"/>
            </a:xfrm>
            <a:custGeom>
              <a:avLst/>
              <a:gdLst/>
              <a:ahLst/>
              <a:cxnLst/>
              <a:rect l="l" t="t" r="r" b="b"/>
              <a:pathLst>
                <a:path w="23455" h="15815" extrusionOk="0">
                  <a:moveTo>
                    <a:pt x="494" y="0"/>
                  </a:moveTo>
                  <a:cubicBezTo>
                    <a:pt x="193" y="0"/>
                    <a:pt x="0" y="452"/>
                    <a:pt x="328" y="645"/>
                  </a:cubicBezTo>
                  <a:cubicBezTo>
                    <a:pt x="8179" y="5141"/>
                    <a:pt x="15141" y="10962"/>
                    <a:pt x="22788" y="15755"/>
                  </a:cubicBezTo>
                  <a:cubicBezTo>
                    <a:pt x="22851" y="15796"/>
                    <a:pt x="22914" y="15814"/>
                    <a:pt x="22972" y="15814"/>
                  </a:cubicBezTo>
                  <a:cubicBezTo>
                    <a:pt x="23268" y="15814"/>
                    <a:pt x="23454" y="15352"/>
                    <a:pt x="23130" y="15162"/>
                  </a:cubicBezTo>
                  <a:cubicBezTo>
                    <a:pt x="15484" y="10368"/>
                    <a:pt x="8522" y="4525"/>
                    <a:pt x="670" y="51"/>
                  </a:cubicBezTo>
                  <a:cubicBezTo>
                    <a:pt x="609" y="16"/>
                    <a:pt x="550" y="0"/>
                    <a:pt x="494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6385548" y="4469464"/>
              <a:ext cx="17262" cy="14894"/>
            </a:xfrm>
            <a:custGeom>
              <a:avLst/>
              <a:gdLst/>
              <a:ahLst/>
              <a:cxnLst/>
              <a:rect l="l" t="t" r="r" b="b"/>
              <a:pathLst>
                <a:path w="503" h="434" extrusionOk="0">
                  <a:moveTo>
                    <a:pt x="502" y="0"/>
                  </a:moveTo>
                  <a:cubicBezTo>
                    <a:pt x="342" y="0"/>
                    <a:pt x="160" y="23"/>
                    <a:pt x="0" y="23"/>
                  </a:cubicBezTo>
                  <a:cubicBezTo>
                    <a:pt x="46" y="160"/>
                    <a:pt x="114" y="297"/>
                    <a:pt x="183" y="434"/>
                  </a:cubicBezTo>
                  <a:cubicBezTo>
                    <a:pt x="274" y="297"/>
                    <a:pt x="388" y="160"/>
                    <a:pt x="50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6117248" y="4185240"/>
              <a:ext cx="300415" cy="339537"/>
            </a:xfrm>
            <a:custGeom>
              <a:avLst/>
              <a:gdLst/>
              <a:ahLst/>
              <a:cxnLst/>
              <a:rect l="l" t="t" r="r" b="b"/>
              <a:pathLst>
                <a:path w="8754" h="9894" extrusionOk="0">
                  <a:moveTo>
                    <a:pt x="3300" y="1"/>
                  </a:moveTo>
                  <a:cubicBezTo>
                    <a:pt x="3062" y="1"/>
                    <a:pt x="2819" y="250"/>
                    <a:pt x="2979" y="522"/>
                  </a:cubicBezTo>
                  <a:cubicBezTo>
                    <a:pt x="4554" y="3055"/>
                    <a:pt x="6586" y="5543"/>
                    <a:pt x="7818" y="8305"/>
                  </a:cubicBezTo>
                  <a:cubicBezTo>
                    <a:pt x="7978" y="8305"/>
                    <a:pt x="8160" y="8282"/>
                    <a:pt x="8320" y="8282"/>
                  </a:cubicBezTo>
                  <a:cubicBezTo>
                    <a:pt x="8206" y="8442"/>
                    <a:pt x="8092" y="8579"/>
                    <a:pt x="8001" y="8716"/>
                  </a:cubicBezTo>
                  <a:cubicBezTo>
                    <a:pt x="7932" y="8579"/>
                    <a:pt x="7864" y="8442"/>
                    <a:pt x="7818" y="8305"/>
                  </a:cubicBezTo>
                  <a:cubicBezTo>
                    <a:pt x="5307" y="8374"/>
                    <a:pt x="2819" y="8556"/>
                    <a:pt x="400" y="9218"/>
                  </a:cubicBezTo>
                  <a:cubicBezTo>
                    <a:pt x="0" y="9323"/>
                    <a:pt x="124" y="9893"/>
                    <a:pt x="485" y="9893"/>
                  </a:cubicBezTo>
                  <a:cubicBezTo>
                    <a:pt x="516" y="9893"/>
                    <a:pt x="548" y="9889"/>
                    <a:pt x="582" y="9880"/>
                  </a:cubicBezTo>
                  <a:cubicBezTo>
                    <a:pt x="3116" y="9195"/>
                    <a:pt x="5718" y="9035"/>
                    <a:pt x="8320" y="8990"/>
                  </a:cubicBezTo>
                  <a:cubicBezTo>
                    <a:pt x="8526" y="8967"/>
                    <a:pt x="8754" y="8762"/>
                    <a:pt x="8663" y="8533"/>
                  </a:cubicBezTo>
                  <a:cubicBezTo>
                    <a:pt x="7453" y="5543"/>
                    <a:pt x="5284" y="2895"/>
                    <a:pt x="3573" y="156"/>
                  </a:cubicBezTo>
                  <a:cubicBezTo>
                    <a:pt x="3504" y="47"/>
                    <a:pt x="3403" y="1"/>
                    <a:pt x="330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6316775" y="4277659"/>
              <a:ext cx="225466" cy="320594"/>
            </a:xfrm>
            <a:custGeom>
              <a:avLst/>
              <a:gdLst/>
              <a:ahLst/>
              <a:cxnLst/>
              <a:rect l="l" t="t" r="r" b="b"/>
              <a:pathLst>
                <a:path w="6570" h="9342" extrusionOk="0">
                  <a:moveTo>
                    <a:pt x="4338" y="0"/>
                  </a:moveTo>
                  <a:cubicBezTo>
                    <a:pt x="4133" y="0"/>
                    <a:pt x="3921" y="170"/>
                    <a:pt x="3990" y="431"/>
                  </a:cubicBezTo>
                  <a:cubicBezTo>
                    <a:pt x="4469" y="2462"/>
                    <a:pt x="5177" y="4471"/>
                    <a:pt x="5633" y="6525"/>
                  </a:cubicBezTo>
                  <a:cubicBezTo>
                    <a:pt x="5747" y="7027"/>
                    <a:pt x="5816" y="7552"/>
                    <a:pt x="5862" y="8077"/>
                  </a:cubicBezTo>
                  <a:cubicBezTo>
                    <a:pt x="5862" y="8260"/>
                    <a:pt x="3807" y="8305"/>
                    <a:pt x="3602" y="8328"/>
                  </a:cubicBezTo>
                  <a:cubicBezTo>
                    <a:pt x="2529" y="8374"/>
                    <a:pt x="1479" y="8442"/>
                    <a:pt x="406" y="8671"/>
                  </a:cubicBezTo>
                  <a:cubicBezTo>
                    <a:pt x="1" y="8756"/>
                    <a:pt x="134" y="9341"/>
                    <a:pt x="509" y="9341"/>
                  </a:cubicBezTo>
                  <a:cubicBezTo>
                    <a:pt x="534" y="9341"/>
                    <a:pt x="561" y="9338"/>
                    <a:pt x="589" y="9333"/>
                  </a:cubicBezTo>
                  <a:cubicBezTo>
                    <a:pt x="2483" y="8945"/>
                    <a:pt x="4401" y="9059"/>
                    <a:pt x="6295" y="8785"/>
                  </a:cubicBezTo>
                  <a:cubicBezTo>
                    <a:pt x="6455" y="8762"/>
                    <a:pt x="6569" y="8579"/>
                    <a:pt x="6546" y="8442"/>
                  </a:cubicBezTo>
                  <a:cubicBezTo>
                    <a:pt x="6478" y="5635"/>
                    <a:pt x="5314" y="2941"/>
                    <a:pt x="4652" y="248"/>
                  </a:cubicBezTo>
                  <a:cubicBezTo>
                    <a:pt x="4606" y="75"/>
                    <a:pt x="4474" y="0"/>
                    <a:pt x="4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6664384" y="4677021"/>
              <a:ext cx="14139" cy="14928"/>
            </a:xfrm>
            <a:custGeom>
              <a:avLst/>
              <a:gdLst/>
              <a:ahLst/>
              <a:cxnLst/>
              <a:rect l="l" t="t" r="r" b="b"/>
              <a:pathLst>
                <a:path w="412" h="435" extrusionOk="0">
                  <a:moveTo>
                    <a:pt x="1" y="1"/>
                  </a:moveTo>
                  <a:cubicBezTo>
                    <a:pt x="24" y="161"/>
                    <a:pt x="47" y="298"/>
                    <a:pt x="69" y="435"/>
                  </a:cubicBezTo>
                  <a:cubicBezTo>
                    <a:pt x="184" y="275"/>
                    <a:pt x="298" y="138"/>
                    <a:pt x="412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6432530" y="4400622"/>
              <a:ext cx="258514" cy="304636"/>
            </a:xfrm>
            <a:custGeom>
              <a:avLst/>
              <a:gdLst/>
              <a:ahLst/>
              <a:cxnLst/>
              <a:rect l="l" t="t" r="r" b="b"/>
              <a:pathLst>
                <a:path w="7533" h="8877" extrusionOk="0">
                  <a:moveTo>
                    <a:pt x="6120" y="1"/>
                  </a:moveTo>
                  <a:cubicBezTo>
                    <a:pt x="5920" y="1"/>
                    <a:pt x="5689" y="171"/>
                    <a:pt x="5730" y="431"/>
                  </a:cubicBezTo>
                  <a:cubicBezTo>
                    <a:pt x="6072" y="2988"/>
                    <a:pt x="6323" y="5544"/>
                    <a:pt x="6757" y="8055"/>
                  </a:cubicBezTo>
                  <a:lnTo>
                    <a:pt x="7168" y="8055"/>
                  </a:lnTo>
                  <a:cubicBezTo>
                    <a:pt x="7054" y="8192"/>
                    <a:pt x="6940" y="8329"/>
                    <a:pt x="6825" y="8489"/>
                  </a:cubicBezTo>
                  <a:cubicBezTo>
                    <a:pt x="6803" y="8352"/>
                    <a:pt x="6780" y="8215"/>
                    <a:pt x="6757" y="8055"/>
                  </a:cubicBezTo>
                  <a:cubicBezTo>
                    <a:pt x="4657" y="8169"/>
                    <a:pt x="2557" y="8192"/>
                    <a:pt x="457" y="8192"/>
                  </a:cubicBezTo>
                  <a:cubicBezTo>
                    <a:pt x="1" y="8192"/>
                    <a:pt x="1" y="8877"/>
                    <a:pt x="457" y="8877"/>
                  </a:cubicBezTo>
                  <a:cubicBezTo>
                    <a:pt x="2694" y="8877"/>
                    <a:pt x="4931" y="8854"/>
                    <a:pt x="7168" y="8740"/>
                  </a:cubicBezTo>
                  <a:cubicBezTo>
                    <a:pt x="7396" y="8740"/>
                    <a:pt x="7533" y="8534"/>
                    <a:pt x="7487" y="8306"/>
                  </a:cubicBezTo>
                  <a:cubicBezTo>
                    <a:pt x="7008" y="5635"/>
                    <a:pt x="6757" y="2942"/>
                    <a:pt x="6392" y="249"/>
                  </a:cubicBezTo>
                  <a:cubicBezTo>
                    <a:pt x="6373" y="76"/>
                    <a:pt x="6254" y="1"/>
                    <a:pt x="612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27"/>
          <p:cNvGrpSpPr/>
          <p:nvPr/>
        </p:nvGrpSpPr>
        <p:grpSpPr>
          <a:xfrm rot="17500360">
            <a:off x="7077966" y="1492179"/>
            <a:ext cx="579659" cy="1176875"/>
            <a:chOff x="6358918" y="3044707"/>
            <a:chExt cx="579665" cy="1176886"/>
          </a:xfrm>
        </p:grpSpPr>
        <p:sp>
          <p:nvSpPr>
            <p:cNvPr id="770" name="Google Shape;770;p27"/>
            <p:cNvSpPr/>
            <p:nvPr/>
          </p:nvSpPr>
          <p:spPr>
            <a:xfrm>
              <a:off x="6382391" y="3044707"/>
              <a:ext cx="271863" cy="306970"/>
            </a:xfrm>
            <a:custGeom>
              <a:avLst/>
              <a:gdLst/>
              <a:ahLst/>
              <a:cxnLst/>
              <a:rect l="l" t="t" r="r" b="b"/>
              <a:pathLst>
                <a:path w="7922" h="8945" extrusionOk="0">
                  <a:moveTo>
                    <a:pt x="4485" y="1"/>
                  </a:moveTo>
                  <a:cubicBezTo>
                    <a:pt x="4111" y="1"/>
                    <a:pt x="3697" y="127"/>
                    <a:pt x="3242" y="408"/>
                  </a:cubicBezTo>
                  <a:cubicBezTo>
                    <a:pt x="1" y="2439"/>
                    <a:pt x="5547" y="7644"/>
                    <a:pt x="7396" y="8945"/>
                  </a:cubicBezTo>
                  <a:lnTo>
                    <a:pt x="7579" y="8945"/>
                  </a:lnTo>
                  <a:cubicBezTo>
                    <a:pt x="7921" y="7131"/>
                    <a:pt x="7303" y="1"/>
                    <a:pt x="4485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6706699" y="3364176"/>
              <a:ext cx="3157" cy="6314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92" y="1"/>
                  </a:moveTo>
                  <a:cubicBezTo>
                    <a:pt x="69" y="69"/>
                    <a:pt x="23" y="115"/>
                    <a:pt x="0" y="183"/>
                  </a:cubicBezTo>
                  <a:lnTo>
                    <a:pt x="92" y="9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6645990" y="3064852"/>
              <a:ext cx="200174" cy="299352"/>
            </a:xfrm>
            <a:custGeom>
              <a:avLst/>
              <a:gdLst/>
              <a:ahLst/>
              <a:cxnLst/>
              <a:rect l="l" t="t" r="r" b="b"/>
              <a:pathLst>
                <a:path w="5833" h="8723" extrusionOk="0">
                  <a:moveTo>
                    <a:pt x="3017" y="0"/>
                  </a:moveTo>
                  <a:cubicBezTo>
                    <a:pt x="0" y="0"/>
                    <a:pt x="2154" y="6785"/>
                    <a:pt x="1861" y="8723"/>
                  </a:cubicBezTo>
                  <a:cubicBezTo>
                    <a:pt x="2523" y="7582"/>
                    <a:pt x="3550" y="6532"/>
                    <a:pt x="4257" y="5299"/>
                  </a:cubicBezTo>
                  <a:cubicBezTo>
                    <a:pt x="4919" y="3998"/>
                    <a:pt x="5832" y="186"/>
                    <a:pt x="3139" y="4"/>
                  </a:cubicBezTo>
                  <a:cubicBezTo>
                    <a:pt x="3098" y="1"/>
                    <a:pt x="3057" y="0"/>
                    <a:pt x="3017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6358918" y="3497640"/>
              <a:ext cx="221691" cy="183050"/>
            </a:xfrm>
            <a:custGeom>
              <a:avLst/>
              <a:gdLst/>
              <a:ahLst/>
              <a:cxnLst/>
              <a:rect l="l" t="t" r="r" b="b"/>
              <a:pathLst>
                <a:path w="6460" h="5334" extrusionOk="0">
                  <a:moveTo>
                    <a:pt x="1499" y="1"/>
                  </a:moveTo>
                  <a:cubicBezTo>
                    <a:pt x="785" y="1"/>
                    <a:pt x="229" y="406"/>
                    <a:pt x="137" y="1521"/>
                  </a:cubicBezTo>
                  <a:cubicBezTo>
                    <a:pt x="0" y="3918"/>
                    <a:pt x="4702" y="4945"/>
                    <a:pt x="6460" y="5333"/>
                  </a:cubicBezTo>
                  <a:lnTo>
                    <a:pt x="6460" y="5242"/>
                  </a:lnTo>
                  <a:cubicBezTo>
                    <a:pt x="6300" y="4329"/>
                    <a:pt x="5684" y="2914"/>
                    <a:pt x="5044" y="2069"/>
                  </a:cubicBezTo>
                  <a:cubicBezTo>
                    <a:pt x="4464" y="1228"/>
                    <a:pt x="2743" y="1"/>
                    <a:pt x="1499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6716102" y="3669711"/>
              <a:ext cx="222480" cy="193482"/>
            </a:xfrm>
            <a:custGeom>
              <a:avLst/>
              <a:gdLst/>
              <a:ahLst/>
              <a:cxnLst/>
              <a:rect l="l" t="t" r="r" b="b"/>
              <a:pathLst>
                <a:path w="6483" h="5638" extrusionOk="0">
                  <a:moveTo>
                    <a:pt x="3902" y="1"/>
                  </a:moveTo>
                  <a:cubicBezTo>
                    <a:pt x="2291" y="1"/>
                    <a:pt x="483" y="4536"/>
                    <a:pt x="183" y="5455"/>
                  </a:cubicBezTo>
                  <a:lnTo>
                    <a:pt x="0" y="5637"/>
                  </a:lnTo>
                  <a:cubicBezTo>
                    <a:pt x="1667" y="5637"/>
                    <a:pt x="6483" y="3241"/>
                    <a:pt x="4908" y="730"/>
                  </a:cubicBezTo>
                  <a:cubicBezTo>
                    <a:pt x="4594" y="216"/>
                    <a:pt x="4252" y="1"/>
                    <a:pt x="3902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6522444" y="3135891"/>
              <a:ext cx="356284" cy="1085703"/>
            </a:xfrm>
            <a:custGeom>
              <a:avLst/>
              <a:gdLst/>
              <a:ahLst/>
              <a:cxnLst/>
              <a:rect l="l" t="t" r="r" b="b"/>
              <a:pathLst>
                <a:path w="10382" h="31637" extrusionOk="0">
                  <a:moveTo>
                    <a:pt x="487" y="0"/>
                  </a:moveTo>
                  <a:cubicBezTo>
                    <a:pt x="251" y="0"/>
                    <a:pt x="0" y="252"/>
                    <a:pt x="142" y="536"/>
                  </a:cubicBezTo>
                  <a:cubicBezTo>
                    <a:pt x="827" y="1860"/>
                    <a:pt x="1329" y="3320"/>
                    <a:pt x="1969" y="4690"/>
                  </a:cubicBezTo>
                  <a:cubicBezTo>
                    <a:pt x="2699" y="6196"/>
                    <a:pt x="3429" y="7703"/>
                    <a:pt x="4046" y="9255"/>
                  </a:cubicBezTo>
                  <a:cubicBezTo>
                    <a:pt x="5301" y="12542"/>
                    <a:pt x="5210" y="15806"/>
                    <a:pt x="3909" y="19070"/>
                  </a:cubicBezTo>
                  <a:cubicBezTo>
                    <a:pt x="2973" y="21466"/>
                    <a:pt x="2539" y="23749"/>
                    <a:pt x="3703" y="26146"/>
                  </a:cubicBezTo>
                  <a:cubicBezTo>
                    <a:pt x="4844" y="28474"/>
                    <a:pt x="7241" y="30962"/>
                    <a:pt x="9798" y="31624"/>
                  </a:cubicBezTo>
                  <a:cubicBezTo>
                    <a:pt x="9832" y="31633"/>
                    <a:pt x="9864" y="31637"/>
                    <a:pt x="9895" y="31637"/>
                  </a:cubicBezTo>
                  <a:cubicBezTo>
                    <a:pt x="10256" y="31637"/>
                    <a:pt x="10381" y="31067"/>
                    <a:pt x="10003" y="30962"/>
                  </a:cubicBezTo>
                  <a:cubicBezTo>
                    <a:pt x="7173" y="30208"/>
                    <a:pt x="4411" y="27013"/>
                    <a:pt x="3726" y="24228"/>
                  </a:cubicBezTo>
                  <a:cubicBezTo>
                    <a:pt x="3041" y="21329"/>
                    <a:pt x="5187" y="18385"/>
                    <a:pt x="5598" y="15577"/>
                  </a:cubicBezTo>
                  <a:cubicBezTo>
                    <a:pt x="5940" y="13067"/>
                    <a:pt x="5347" y="10624"/>
                    <a:pt x="4411" y="8319"/>
                  </a:cubicBezTo>
                  <a:cubicBezTo>
                    <a:pt x="3931" y="7109"/>
                    <a:pt x="3338" y="5922"/>
                    <a:pt x="2767" y="4736"/>
                  </a:cubicBezTo>
                  <a:cubicBezTo>
                    <a:pt x="2037" y="3252"/>
                    <a:pt x="1489" y="1654"/>
                    <a:pt x="759" y="170"/>
                  </a:cubicBezTo>
                  <a:cubicBezTo>
                    <a:pt x="695" y="51"/>
                    <a:pt x="593" y="0"/>
                    <a:pt x="48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6669532" y="3180642"/>
              <a:ext cx="84833" cy="284732"/>
            </a:xfrm>
            <a:custGeom>
              <a:avLst/>
              <a:gdLst/>
              <a:ahLst/>
              <a:cxnLst/>
              <a:rect l="l" t="t" r="r" b="b"/>
              <a:pathLst>
                <a:path w="2472" h="8297" extrusionOk="0">
                  <a:moveTo>
                    <a:pt x="2037" y="1"/>
                  </a:moveTo>
                  <a:cubicBezTo>
                    <a:pt x="1905" y="1"/>
                    <a:pt x="1786" y="78"/>
                    <a:pt x="1768" y="259"/>
                  </a:cubicBezTo>
                  <a:cubicBezTo>
                    <a:pt x="1403" y="2815"/>
                    <a:pt x="1243" y="5394"/>
                    <a:pt x="125" y="7768"/>
                  </a:cubicBezTo>
                  <a:cubicBezTo>
                    <a:pt x="0" y="8048"/>
                    <a:pt x="236" y="8296"/>
                    <a:pt x="457" y="8296"/>
                  </a:cubicBezTo>
                  <a:cubicBezTo>
                    <a:pt x="560" y="8296"/>
                    <a:pt x="660" y="8242"/>
                    <a:pt x="718" y="8111"/>
                  </a:cubicBezTo>
                  <a:cubicBezTo>
                    <a:pt x="1860" y="5668"/>
                    <a:pt x="2065" y="3066"/>
                    <a:pt x="2430" y="441"/>
                  </a:cubicBezTo>
                  <a:cubicBezTo>
                    <a:pt x="2472" y="180"/>
                    <a:pt x="2238" y="1"/>
                    <a:pt x="203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6422544" y="3552480"/>
              <a:ext cx="282639" cy="173029"/>
            </a:xfrm>
            <a:custGeom>
              <a:avLst/>
              <a:gdLst/>
              <a:ahLst/>
              <a:cxnLst/>
              <a:rect l="l" t="t" r="r" b="b"/>
              <a:pathLst>
                <a:path w="8236" h="5042" extrusionOk="0">
                  <a:moveTo>
                    <a:pt x="498" y="1"/>
                  </a:moveTo>
                  <a:cubicBezTo>
                    <a:pt x="240" y="1"/>
                    <a:pt x="1" y="340"/>
                    <a:pt x="246" y="585"/>
                  </a:cubicBezTo>
                  <a:cubicBezTo>
                    <a:pt x="2277" y="2731"/>
                    <a:pt x="4651" y="4511"/>
                    <a:pt x="7619" y="5036"/>
                  </a:cubicBezTo>
                  <a:cubicBezTo>
                    <a:pt x="7640" y="5040"/>
                    <a:pt x="7661" y="5041"/>
                    <a:pt x="7681" y="5041"/>
                  </a:cubicBezTo>
                  <a:cubicBezTo>
                    <a:pt x="8071" y="5041"/>
                    <a:pt x="8235" y="4439"/>
                    <a:pt x="7801" y="4374"/>
                  </a:cubicBezTo>
                  <a:cubicBezTo>
                    <a:pt x="4925" y="3872"/>
                    <a:pt x="2711" y="2183"/>
                    <a:pt x="725" y="106"/>
                  </a:cubicBezTo>
                  <a:cubicBezTo>
                    <a:pt x="656" y="32"/>
                    <a:pt x="576" y="1"/>
                    <a:pt x="498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6625193" y="3711614"/>
              <a:ext cx="233942" cy="180167"/>
            </a:xfrm>
            <a:custGeom>
              <a:avLst/>
              <a:gdLst/>
              <a:ahLst/>
              <a:cxnLst/>
              <a:rect l="l" t="t" r="r" b="b"/>
              <a:pathLst>
                <a:path w="6817" h="5250" extrusionOk="0">
                  <a:moveTo>
                    <a:pt x="6338" y="0"/>
                  </a:moveTo>
                  <a:cubicBezTo>
                    <a:pt x="6230" y="0"/>
                    <a:pt x="6121" y="50"/>
                    <a:pt x="6050" y="171"/>
                  </a:cubicBezTo>
                  <a:cubicBezTo>
                    <a:pt x="5031" y="1797"/>
                    <a:pt x="3167" y="4577"/>
                    <a:pt x="948" y="4577"/>
                  </a:cubicBezTo>
                  <a:cubicBezTo>
                    <a:pt x="832" y="4577"/>
                    <a:pt x="714" y="4569"/>
                    <a:pt x="595" y="4553"/>
                  </a:cubicBezTo>
                  <a:cubicBezTo>
                    <a:pt x="574" y="4550"/>
                    <a:pt x="553" y="4548"/>
                    <a:pt x="533" y="4548"/>
                  </a:cubicBezTo>
                  <a:cubicBezTo>
                    <a:pt x="145" y="4548"/>
                    <a:pt x="0" y="5150"/>
                    <a:pt x="412" y="5215"/>
                  </a:cubicBezTo>
                  <a:cubicBezTo>
                    <a:pt x="578" y="5238"/>
                    <a:pt x="741" y="5249"/>
                    <a:pt x="901" y="5249"/>
                  </a:cubicBezTo>
                  <a:cubicBezTo>
                    <a:pt x="3451" y="5249"/>
                    <a:pt x="5441" y="2467"/>
                    <a:pt x="6644" y="513"/>
                  </a:cubicBezTo>
                  <a:cubicBezTo>
                    <a:pt x="6817" y="246"/>
                    <a:pt x="6578" y="0"/>
                    <a:pt x="6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0" name="Google Shape;780;p27"/>
          <p:cNvSpPr txBox="1">
            <a:spLocks noGrp="1"/>
          </p:cNvSpPr>
          <p:nvPr>
            <p:ph type="title"/>
          </p:nvPr>
        </p:nvSpPr>
        <p:spPr>
          <a:xfrm>
            <a:off x="475670" y="-39467"/>
            <a:ext cx="1849872" cy="20207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22869" y="1680856"/>
            <a:ext cx="6057900" cy="3159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377"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-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Bước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đầu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thành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khả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năng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quan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liên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tưởng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từ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cơ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bản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đến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một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số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đồ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vật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xung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quanh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.</a:t>
            </a:r>
          </a:p>
          <a:p>
            <a:pPr algn="just" defTabSz="914377"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-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Cắt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xé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dán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được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đồ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vật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có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dạng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cơ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bản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.</a:t>
            </a:r>
          </a:p>
          <a:p>
            <a:pPr algn="just" defTabSz="914377"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-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Biết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yêu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thiên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nhiên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môi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trường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sống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có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ý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thức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bảo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vệ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môi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trường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xung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quanh</a:t>
            </a:r>
            <a:r>
              <a:rPr lang="en-US" altLang="zh-CN" sz="1800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..</a:t>
            </a:r>
            <a:endParaRPr lang="zh-CN" altLang="en-US" sz="1800" dirty="0">
              <a:solidFill>
                <a:srgbClr val="0070C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111" y="3567434"/>
            <a:ext cx="1498799" cy="160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5" name="Google Shape;755;p27"/>
          <p:cNvGrpSpPr/>
          <p:nvPr/>
        </p:nvGrpSpPr>
        <p:grpSpPr>
          <a:xfrm rot="6987576">
            <a:off x="7578936" y="536834"/>
            <a:ext cx="612686" cy="469399"/>
            <a:chOff x="8267893" y="1920039"/>
            <a:chExt cx="890274" cy="685355"/>
          </a:xfrm>
        </p:grpSpPr>
        <p:sp>
          <p:nvSpPr>
            <p:cNvPr id="756" name="Google Shape;756;p27"/>
            <p:cNvSpPr/>
            <p:nvPr/>
          </p:nvSpPr>
          <p:spPr>
            <a:xfrm>
              <a:off x="8267893" y="1920039"/>
              <a:ext cx="890265" cy="685355"/>
            </a:xfrm>
            <a:custGeom>
              <a:avLst/>
              <a:gdLst/>
              <a:ahLst/>
              <a:cxnLst/>
              <a:rect l="l" t="t" r="r" b="b"/>
              <a:pathLst>
                <a:path w="25942" h="19971" extrusionOk="0">
                  <a:moveTo>
                    <a:pt x="9705" y="1"/>
                  </a:moveTo>
                  <a:cubicBezTo>
                    <a:pt x="7527" y="1"/>
                    <a:pt x="5973" y="655"/>
                    <a:pt x="8435" y="3009"/>
                  </a:cubicBezTo>
                  <a:cubicBezTo>
                    <a:pt x="10695" y="5086"/>
                    <a:pt x="14849" y="6638"/>
                    <a:pt x="17770" y="7505"/>
                  </a:cubicBezTo>
                  <a:cubicBezTo>
                    <a:pt x="16612" y="7411"/>
                    <a:pt x="11802" y="6606"/>
                    <a:pt x="7521" y="6606"/>
                  </a:cubicBezTo>
                  <a:cubicBezTo>
                    <a:pt x="3532" y="6606"/>
                    <a:pt x="1" y="7304"/>
                    <a:pt x="309" y="9925"/>
                  </a:cubicBezTo>
                  <a:cubicBezTo>
                    <a:pt x="574" y="12205"/>
                    <a:pt x="8728" y="12815"/>
                    <a:pt x="14639" y="12815"/>
                  </a:cubicBezTo>
                  <a:cubicBezTo>
                    <a:pt x="16359" y="12815"/>
                    <a:pt x="17889" y="12764"/>
                    <a:pt x="18980" y="12686"/>
                  </a:cubicBezTo>
                  <a:lnTo>
                    <a:pt x="18980" y="12686"/>
                  </a:lnTo>
                  <a:cubicBezTo>
                    <a:pt x="14324" y="14421"/>
                    <a:pt x="9142" y="14946"/>
                    <a:pt x="6015" y="15631"/>
                  </a:cubicBezTo>
                  <a:cubicBezTo>
                    <a:pt x="905" y="16609"/>
                    <a:pt x="1306" y="19970"/>
                    <a:pt x="6427" y="19970"/>
                  </a:cubicBezTo>
                  <a:cubicBezTo>
                    <a:pt x="6682" y="19970"/>
                    <a:pt x="6948" y="19962"/>
                    <a:pt x="7225" y="19945"/>
                  </a:cubicBezTo>
                  <a:cubicBezTo>
                    <a:pt x="12931" y="19625"/>
                    <a:pt x="19893" y="18347"/>
                    <a:pt x="25942" y="17023"/>
                  </a:cubicBezTo>
                  <a:lnTo>
                    <a:pt x="25942" y="4629"/>
                  </a:lnTo>
                  <a:cubicBezTo>
                    <a:pt x="22016" y="3077"/>
                    <a:pt x="17702" y="1799"/>
                    <a:pt x="13981" y="589"/>
                  </a:cubicBezTo>
                  <a:cubicBezTo>
                    <a:pt x="12996" y="310"/>
                    <a:pt x="11203" y="1"/>
                    <a:pt x="97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8600128" y="1969526"/>
              <a:ext cx="558037" cy="233153"/>
            </a:xfrm>
            <a:custGeom>
              <a:avLst/>
              <a:gdLst/>
              <a:ahLst/>
              <a:cxnLst/>
              <a:rect l="l" t="t" r="r" b="b"/>
              <a:pathLst>
                <a:path w="16261" h="6794" extrusionOk="0">
                  <a:moveTo>
                    <a:pt x="487" y="1"/>
                  </a:moveTo>
                  <a:cubicBezTo>
                    <a:pt x="190" y="1"/>
                    <a:pt x="1" y="463"/>
                    <a:pt x="306" y="653"/>
                  </a:cubicBezTo>
                  <a:cubicBezTo>
                    <a:pt x="5031" y="3712"/>
                    <a:pt x="10646" y="5675"/>
                    <a:pt x="16261" y="6793"/>
                  </a:cubicBezTo>
                  <a:lnTo>
                    <a:pt x="16261" y="6086"/>
                  </a:lnTo>
                  <a:cubicBezTo>
                    <a:pt x="10760" y="4967"/>
                    <a:pt x="5282" y="3027"/>
                    <a:pt x="671" y="60"/>
                  </a:cubicBezTo>
                  <a:cubicBezTo>
                    <a:pt x="607" y="19"/>
                    <a:pt x="545" y="1"/>
                    <a:pt x="487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8352110" y="2225369"/>
              <a:ext cx="806049" cy="51716"/>
            </a:xfrm>
            <a:custGeom>
              <a:avLst/>
              <a:gdLst/>
              <a:ahLst/>
              <a:cxnLst/>
              <a:rect l="l" t="t" r="r" b="b"/>
              <a:pathLst>
                <a:path w="23488" h="1507" extrusionOk="0">
                  <a:moveTo>
                    <a:pt x="11990" y="0"/>
                  </a:moveTo>
                  <a:cubicBezTo>
                    <a:pt x="8126" y="0"/>
                    <a:pt x="4258" y="160"/>
                    <a:pt x="457" y="160"/>
                  </a:cubicBezTo>
                  <a:cubicBezTo>
                    <a:pt x="1" y="160"/>
                    <a:pt x="1" y="868"/>
                    <a:pt x="457" y="868"/>
                  </a:cubicBezTo>
                  <a:cubicBezTo>
                    <a:pt x="4258" y="856"/>
                    <a:pt x="8126" y="691"/>
                    <a:pt x="11990" y="691"/>
                  </a:cubicBezTo>
                  <a:cubicBezTo>
                    <a:pt x="15853" y="691"/>
                    <a:pt x="19710" y="856"/>
                    <a:pt x="23488" y="1507"/>
                  </a:cubicBezTo>
                  <a:lnTo>
                    <a:pt x="23488" y="799"/>
                  </a:lnTo>
                  <a:cubicBezTo>
                    <a:pt x="19710" y="160"/>
                    <a:pt x="15853" y="0"/>
                    <a:pt x="11990" y="0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8480529" y="2421189"/>
              <a:ext cx="677633" cy="130235"/>
            </a:xfrm>
            <a:custGeom>
              <a:avLst/>
              <a:gdLst/>
              <a:ahLst/>
              <a:cxnLst/>
              <a:rect l="l" t="t" r="r" b="b"/>
              <a:pathLst>
                <a:path w="19746" h="3795" extrusionOk="0">
                  <a:moveTo>
                    <a:pt x="19746" y="1"/>
                  </a:moveTo>
                  <a:cubicBezTo>
                    <a:pt x="13241" y="503"/>
                    <a:pt x="6850" y="1872"/>
                    <a:pt x="413" y="3105"/>
                  </a:cubicBezTo>
                  <a:cubicBezTo>
                    <a:pt x="0" y="3192"/>
                    <a:pt x="145" y="3795"/>
                    <a:pt x="553" y="3795"/>
                  </a:cubicBezTo>
                  <a:cubicBezTo>
                    <a:pt x="574" y="3795"/>
                    <a:pt x="596" y="3793"/>
                    <a:pt x="618" y="3790"/>
                  </a:cubicBezTo>
                  <a:cubicBezTo>
                    <a:pt x="6964" y="2557"/>
                    <a:pt x="13309" y="1188"/>
                    <a:pt x="19746" y="708"/>
                  </a:cubicBezTo>
                  <a:lnTo>
                    <a:pt x="19746" y="1"/>
                  </a:ln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8675456" y="2081884"/>
              <a:ext cx="482710" cy="421247"/>
            </a:xfrm>
            <a:custGeom>
              <a:avLst/>
              <a:gdLst/>
              <a:ahLst/>
              <a:cxnLst/>
              <a:rect l="l" t="t" r="r" b="b"/>
              <a:pathLst>
                <a:path w="14066" h="12275" extrusionOk="0">
                  <a:moveTo>
                    <a:pt x="5947" y="1"/>
                  </a:moveTo>
                  <a:cubicBezTo>
                    <a:pt x="4617" y="1"/>
                    <a:pt x="3672" y="406"/>
                    <a:pt x="5187" y="1853"/>
                  </a:cubicBezTo>
                  <a:cubicBezTo>
                    <a:pt x="6556" y="3131"/>
                    <a:pt x="9113" y="4090"/>
                    <a:pt x="10916" y="4615"/>
                  </a:cubicBezTo>
                  <a:cubicBezTo>
                    <a:pt x="10195" y="4556"/>
                    <a:pt x="7242" y="4063"/>
                    <a:pt x="4615" y="4063"/>
                  </a:cubicBezTo>
                  <a:cubicBezTo>
                    <a:pt x="2167" y="4063"/>
                    <a:pt x="1" y="4491"/>
                    <a:pt x="188" y="6099"/>
                  </a:cubicBezTo>
                  <a:cubicBezTo>
                    <a:pt x="346" y="7488"/>
                    <a:pt x="5300" y="7875"/>
                    <a:pt x="8923" y="7875"/>
                  </a:cubicBezTo>
                  <a:cubicBezTo>
                    <a:pt x="10003" y="7875"/>
                    <a:pt x="10965" y="7840"/>
                    <a:pt x="11646" y="7788"/>
                  </a:cubicBezTo>
                  <a:lnTo>
                    <a:pt x="11646" y="7788"/>
                  </a:lnTo>
                  <a:cubicBezTo>
                    <a:pt x="8793" y="8861"/>
                    <a:pt x="5598" y="9180"/>
                    <a:pt x="3680" y="9591"/>
                  </a:cubicBezTo>
                  <a:cubicBezTo>
                    <a:pt x="537" y="10202"/>
                    <a:pt x="796" y="12275"/>
                    <a:pt x="3980" y="12275"/>
                  </a:cubicBezTo>
                  <a:cubicBezTo>
                    <a:pt x="4125" y="12275"/>
                    <a:pt x="4276" y="12271"/>
                    <a:pt x="4434" y="12262"/>
                  </a:cubicBezTo>
                  <a:cubicBezTo>
                    <a:pt x="7355" y="12079"/>
                    <a:pt x="10825" y="11508"/>
                    <a:pt x="14066" y="10846"/>
                  </a:cubicBezTo>
                  <a:lnTo>
                    <a:pt x="14066" y="2150"/>
                  </a:lnTo>
                  <a:cubicBezTo>
                    <a:pt x="12194" y="1511"/>
                    <a:pt x="10277" y="917"/>
                    <a:pt x="8565" y="370"/>
                  </a:cubicBezTo>
                  <a:cubicBezTo>
                    <a:pt x="7960" y="193"/>
                    <a:pt x="6863" y="1"/>
                    <a:pt x="5947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</p:grpSp>
      <p:sp>
        <p:nvSpPr>
          <p:cNvPr id="78" name="Google Shape;756;p27"/>
          <p:cNvSpPr/>
          <p:nvPr/>
        </p:nvSpPr>
        <p:spPr>
          <a:xfrm rot="2058807">
            <a:off x="6588174" y="477775"/>
            <a:ext cx="612680" cy="469399"/>
          </a:xfrm>
          <a:custGeom>
            <a:avLst/>
            <a:gdLst/>
            <a:ahLst/>
            <a:cxnLst/>
            <a:rect l="l" t="t" r="r" b="b"/>
            <a:pathLst>
              <a:path w="25942" h="19971" extrusionOk="0">
                <a:moveTo>
                  <a:pt x="9705" y="1"/>
                </a:moveTo>
                <a:cubicBezTo>
                  <a:pt x="7527" y="1"/>
                  <a:pt x="5973" y="655"/>
                  <a:pt x="8435" y="3009"/>
                </a:cubicBezTo>
                <a:cubicBezTo>
                  <a:pt x="10695" y="5086"/>
                  <a:pt x="14849" y="6638"/>
                  <a:pt x="17770" y="7505"/>
                </a:cubicBezTo>
                <a:cubicBezTo>
                  <a:pt x="16612" y="7411"/>
                  <a:pt x="11802" y="6606"/>
                  <a:pt x="7521" y="6606"/>
                </a:cubicBezTo>
                <a:cubicBezTo>
                  <a:pt x="3532" y="6606"/>
                  <a:pt x="1" y="7304"/>
                  <a:pt x="309" y="9925"/>
                </a:cubicBezTo>
                <a:cubicBezTo>
                  <a:pt x="574" y="12205"/>
                  <a:pt x="8728" y="12815"/>
                  <a:pt x="14639" y="12815"/>
                </a:cubicBezTo>
                <a:cubicBezTo>
                  <a:pt x="16359" y="12815"/>
                  <a:pt x="17889" y="12764"/>
                  <a:pt x="18980" y="12686"/>
                </a:cubicBezTo>
                <a:lnTo>
                  <a:pt x="18980" y="12686"/>
                </a:lnTo>
                <a:cubicBezTo>
                  <a:pt x="14324" y="14421"/>
                  <a:pt x="9142" y="14946"/>
                  <a:pt x="6015" y="15631"/>
                </a:cubicBezTo>
                <a:cubicBezTo>
                  <a:pt x="905" y="16609"/>
                  <a:pt x="1306" y="19970"/>
                  <a:pt x="6427" y="19970"/>
                </a:cubicBezTo>
                <a:cubicBezTo>
                  <a:pt x="6682" y="19970"/>
                  <a:pt x="6948" y="19962"/>
                  <a:pt x="7225" y="19945"/>
                </a:cubicBezTo>
                <a:cubicBezTo>
                  <a:pt x="12931" y="19625"/>
                  <a:pt x="19893" y="18347"/>
                  <a:pt x="25942" y="17023"/>
                </a:cubicBezTo>
                <a:lnTo>
                  <a:pt x="25942" y="4629"/>
                </a:lnTo>
                <a:cubicBezTo>
                  <a:pt x="22016" y="3077"/>
                  <a:pt x="17702" y="1799"/>
                  <a:pt x="13981" y="589"/>
                </a:cubicBezTo>
                <a:cubicBezTo>
                  <a:pt x="12996" y="310"/>
                  <a:pt x="11203" y="1"/>
                  <a:pt x="9705" y="1"/>
                </a:cubicBezTo>
                <a:close/>
              </a:path>
            </a:pathLst>
          </a:custGeom>
          <a:solidFill>
            <a:srgbClr val="FF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C0"/>
              </a:solidFill>
            </a:endParaRPr>
          </a:p>
        </p:txBody>
      </p:sp>
      <p:grpSp>
        <p:nvGrpSpPr>
          <p:cNvPr id="79" name="Google Shape;755;p27"/>
          <p:cNvGrpSpPr/>
          <p:nvPr/>
        </p:nvGrpSpPr>
        <p:grpSpPr>
          <a:xfrm rot="6255705">
            <a:off x="-21101" y="4396799"/>
            <a:ext cx="612686" cy="469399"/>
            <a:chOff x="8267893" y="1920039"/>
            <a:chExt cx="890274" cy="685355"/>
          </a:xfrm>
        </p:grpSpPr>
        <p:sp>
          <p:nvSpPr>
            <p:cNvPr id="80" name="Google Shape;756;p27"/>
            <p:cNvSpPr/>
            <p:nvPr/>
          </p:nvSpPr>
          <p:spPr>
            <a:xfrm>
              <a:off x="8267893" y="1920039"/>
              <a:ext cx="890265" cy="685355"/>
            </a:xfrm>
            <a:custGeom>
              <a:avLst/>
              <a:gdLst/>
              <a:ahLst/>
              <a:cxnLst/>
              <a:rect l="l" t="t" r="r" b="b"/>
              <a:pathLst>
                <a:path w="25942" h="19971" extrusionOk="0">
                  <a:moveTo>
                    <a:pt x="9705" y="1"/>
                  </a:moveTo>
                  <a:cubicBezTo>
                    <a:pt x="7527" y="1"/>
                    <a:pt x="5973" y="655"/>
                    <a:pt x="8435" y="3009"/>
                  </a:cubicBezTo>
                  <a:cubicBezTo>
                    <a:pt x="10695" y="5086"/>
                    <a:pt x="14849" y="6638"/>
                    <a:pt x="17770" y="7505"/>
                  </a:cubicBezTo>
                  <a:cubicBezTo>
                    <a:pt x="16612" y="7411"/>
                    <a:pt x="11802" y="6606"/>
                    <a:pt x="7521" y="6606"/>
                  </a:cubicBezTo>
                  <a:cubicBezTo>
                    <a:pt x="3532" y="6606"/>
                    <a:pt x="1" y="7304"/>
                    <a:pt x="309" y="9925"/>
                  </a:cubicBezTo>
                  <a:cubicBezTo>
                    <a:pt x="574" y="12205"/>
                    <a:pt x="8728" y="12815"/>
                    <a:pt x="14639" y="12815"/>
                  </a:cubicBezTo>
                  <a:cubicBezTo>
                    <a:pt x="16359" y="12815"/>
                    <a:pt x="17889" y="12764"/>
                    <a:pt x="18980" y="12686"/>
                  </a:cubicBezTo>
                  <a:lnTo>
                    <a:pt x="18980" y="12686"/>
                  </a:lnTo>
                  <a:cubicBezTo>
                    <a:pt x="14324" y="14421"/>
                    <a:pt x="9142" y="14946"/>
                    <a:pt x="6015" y="15631"/>
                  </a:cubicBezTo>
                  <a:cubicBezTo>
                    <a:pt x="905" y="16609"/>
                    <a:pt x="1306" y="19970"/>
                    <a:pt x="6427" y="19970"/>
                  </a:cubicBezTo>
                  <a:cubicBezTo>
                    <a:pt x="6682" y="19970"/>
                    <a:pt x="6948" y="19962"/>
                    <a:pt x="7225" y="19945"/>
                  </a:cubicBezTo>
                  <a:cubicBezTo>
                    <a:pt x="12931" y="19625"/>
                    <a:pt x="19893" y="18347"/>
                    <a:pt x="25942" y="17023"/>
                  </a:cubicBezTo>
                  <a:lnTo>
                    <a:pt x="25942" y="4629"/>
                  </a:lnTo>
                  <a:cubicBezTo>
                    <a:pt x="22016" y="3077"/>
                    <a:pt x="17702" y="1799"/>
                    <a:pt x="13981" y="589"/>
                  </a:cubicBezTo>
                  <a:cubicBezTo>
                    <a:pt x="12996" y="310"/>
                    <a:pt x="11203" y="1"/>
                    <a:pt x="97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81" name="Google Shape;757;p27"/>
            <p:cNvSpPr/>
            <p:nvPr/>
          </p:nvSpPr>
          <p:spPr>
            <a:xfrm>
              <a:off x="8600128" y="1969526"/>
              <a:ext cx="558037" cy="233153"/>
            </a:xfrm>
            <a:custGeom>
              <a:avLst/>
              <a:gdLst/>
              <a:ahLst/>
              <a:cxnLst/>
              <a:rect l="l" t="t" r="r" b="b"/>
              <a:pathLst>
                <a:path w="16261" h="6794" extrusionOk="0">
                  <a:moveTo>
                    <a:pt x="487" y="1"/>
                  </a:moveTo>
                  <a:cubicBezTo>
                    <a:pt x="190" y="1"/>
                    <a:pt x="1" y="463"/>
                    <a:pt x="306" y="653"/>
                  </a:cubicBezTo>
                  <a:cubicBezTo>
                    <a:pt x="5031" y="3712"/>
                    <a:pt x="10646" y="5675"/>
                    <a:pt x="16261" y="6793"/>
                  </a:cubicBezTo>
                  <a:lnTo>
                    <a:pt x="16261" y="6086"/>
                  </a:lnTo>
                  <a:cubicBezTo>
                    <a:pt x="10760" y="4967"/>
                    <a:pt x="5282" y="3027"/>
                    <a:pt x="671" y="60"/>
                  </a:cubicBezTo>
                  <a:cubicBezTo>
                    <a:pt x="607" y="19"/>
                    <a:pt x="545" y="1"/>
                    <a:pt x="487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82" name="Google Shape;758;p27"/>
            <p:cNvSpPr/>
            <p:nvPr/>
          </p:nvSpPr>
          <p:spPr>
            <a:xfrm>
              <a:off x="8352110" y="2225369"/>
              <a:ext cx="806049" cy="51716"/>
            </a:xfrm>
            <a:custGeom>
              <a:avLst/>
              <a:gdLst/>
              <a:ahLst/>
              <a:cxnLst/>
              <a:rect l="l" t="t" r="r" b="b"/>
              <a:pathLst>
                <a:path w="23488" h="1507" extrusionOk="0">
                  <a:moveTo>
                    <a:pt x="11990" y="0"/>
                  </a:moveTo>
                  <a:cubicBezTo>
                    <a:pt x="8126" y="0"/>
                    <a:pt x="4258" y="160"/>
                    <a:pt x="457" y="160"/>
                  </a:cubicBezTo>
                  <a:cubicBezTo>
                    <a:pt x="1" y="160"/>
                    <a:pt x="1" y="868"/>
                    <a:pt x="457" y="868"/>
                  </a:cubicBezTo>
                  <a:cubicBezTo>
                    <a:pt x="4258" y="856"/>
                    <a:pt x="8126" y="691"/>
                    <a:pt x="11990" y="691"/>
                  </a:cubicBezTo>
                  <a:cubicBezTo>
                    <a:pt x="15853" y="691"/>
                    <a:pt x="19710" y="856"/>
                    <a:pt x="23488" y="1507"/>
                  </a:cubicBezTo>
                  <a:lnTo>
                    <a:pt x="23488" y="799"/>
                  </a:lnTo>
                  <a:cubicBezTo>
                    <a:pt x="19710" y="160"/>
                    <a:pt x="15853" y="0"/>
                    <a:pt x="11990" y="0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83" name="Google Shape;759;p27"/>
            <p:cNvSpPr/>
            <p:nvPr/>
          </p:nvSpPr>
          <p:spPr>
            <a:xfrm>
              <a:off x="8480529" y="2421189"/>
              <a:ext cx="677633" cy="130235"/>
            </a:xfrm>
            <a:custGeom>
              <a:avLst/>
              <a:gdLst/>
              <a:ahLst/>
              <a:cxnLst/>
              <a:rect l="l" t="t" r="r" b="b"/>
              <a:pathLst>
                <a:path w="19746" h="3795" extrusionOk="0">
                  <a:moveTo>
                    <a:pt x="19746" y="1"/>
                  </a:moveTo>
                  <a:cubicBezTo>
                    <a:pt x="13241" y="503"/>
                    <a:pt x="6850" y="1872"/>
                    <a:pt x="413" y="3105"/>
                  </a:cubicBezTo>
                  <a:cubicBezTo>
                    <a:pt x="0" y="3192"/>
                    <a:pt x="145" y="3795"/>
                    <a:pt x="553" y="3795"/>
                  </a:cubicBezTo>
                  <a:cubicBezTo>
                    <a:pt x="574" y="3795"/>
                    <a:pt x="596" y="3793"/>
                    <a:pt x="618" y="3790"/>
                  </a:cubicBezTo>
                  <a:cubicBezTo>
                    <a:pt x="6964" y="2557"/>
                    <a:pt x="13309" y="1188"/>
                    <a:pt x="19746" y="708"/>
                  </a:cubicBezTo>
                  <a:lnTo>
                    <a:pt x="19746" y="1"/>
                  </a:ln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84" name="Google Shape;760;p27"/>
            <p:cNvSpPr/>
            <p:nvPr/>
          </p:nvSpPr>
          <p:spPr>
            <a:xfrm>
              <a:off x="8675456" y="2081884"/>
              <a:ext cx="482710" cy="421247"/>
            </a:xfrm>
            <a:custGeom>
              <a:avLst/>
              <a:gdLst/>
              <a:ahLst/>
              <a:cxnLst/>
              <a:rect l="l" t="t" r="r" b="b"/>
              <a:pathLst>
                <a:path w="14066" h="12275" extrusionOk="0">
                  <a:moveTo>
                    <a:pt x="5947" y="1"/>
                  </a:moveTo>
                  <a:cubicBezTo>
                    <a:pt x="4617" y="1"/>
                    <a:pt x="3672" y="406"/>
                    <a:pt x="5187" y="1853"/>
                  </a:cubicBezTo>
                  <a:cubicBezTo>
                    <a:pt x="6556" y="3131"/>
                    <a:pt x="9113" y="4090"/>
                    <a:pt x="10916" y="4615"/>
                  </a:cubicBezTo>
                  <a:cubicBezTo>
                    <a:pt x="10195" y="4556"/>
                    <a:pt x="7242" y="4063"/>
                    <a:pt x="4615" y="4063"/>
                  </a:cubicBezTo>
                  <a:cubicBezTo>
                    <a:pt x="2167" y="4063"/>
                    <a:pt x="1" y="4491"/>
                    <a:pt x="188" y="6099"/>
                  </a:cubicBezTo>
                  <a:cubicBezTo>
                    <a:pt x="346" y="7488"/>
                    <a:pt x="5300" y="7875"/>
                    <a:pt x="8923" y="7875"/>
                  </a:cubicBezTo>
                  <a:cubicBezTo>
                    <a:pt x="10003" y="7875"/>
                    <a:pt x="10965" y="7840"/>
                    <a:pt x="11646" y="7788"/>
                  </a:cubicBezTo>
                  <a:lnTo>
                    <a:pt x="11646" y="7788"/>
                  </a:lnTo>
                  <a:cubicBezTo>
                    <a:pt x="8793" y="8861"/>
                    <a:pt x="5598" y="9180"/>
                    <a:pt x="3680" y="9591"/>
                  </a:cubicBezTo>
                  <a:cubicBezTo>
                    <a:pt x="537" y="10202"/>
                    <a:pt x="796" y="12275"/>
                    <a:pt x="3980" y="12275"/>
                  </a:cubicBezTo>
                  <a:cubicBezTo>
                    <a:pt x="4125" y="12275"/>
                    <a:pt x="4276" y="12271"/>
                    <a:pt x="4434" y="12262"/>
                  </a:cubicBezTo>
                  <a:cubicBezTo>
                    <a:pt x="7355" y="12079"/>
                    <a:pt x="10825" y="11508"/>
                    <a:pt x="14066" y="10846"/>
                  </a:cubicBezTo>
                  <a:lnTo>
                    <a:pt x="14066" y="2150"/>
                  </a:lnTo>
                  <a:cubicBezTo>
                    <a:pt x="12194" y="1511"/>
                    <a:pt x="10277" y="917"/>
                    <a:pt x="8565" y="370"/>
                  </a:cubicBezTo>
                  <a:cubicBezTo>
                    <a:pt x="7960" y="193"/>
                    <a:pt x="6863" y="1"/>
                    <a:pt x="5947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</p:grpSp>
      <p:grpSp>
        <p:nvGrpSpPr>
          <p:cNvPr id="86" name="Google Shape;755;p27"/>
          <p:cNvGrpSpPr/>
          <p:nvPr/>
        </p:nvGrpSpPr>
        <p:grpSpPr>
          <a:xfrm rot="9432236">
            <a:off x="195720" y="4651032"/>
            <a:ext cx="612686" cy="469399"/>
            <a:chOff x="8267893" y="1920039"/>
            <a:chExt cx="890274" cy="685355"/>
          </a:xfrm>
        </p:grpSpPr>
        <p:sp>
          <p:nvSpPr>
            <p:cNvPr id="87" name="Google Shape;756;p27"/>
            <p:cNvSpPr/>
            <p:nvPr/>
          </p:nvSpPr>
          <p:spPr>
            <a:xfrm>
              <a:off x="8267893" y="1920039"/>
              <a:ext cx="890265" cy="685355"/>
            </a:xfrm>
            <a:custGeom>
              <a:avLst/>
              <a:gdLst/>
              <a:ahLst/>
              <a:cxnLst/>
              <a:rect l="l" t="t" r="r" b="b"/>
              <a:pathLst>
                <a:path w="25942" h="19971" extrusionOk="0">
                  <a:moveTo>
                    <a:pt x="9705" y="1"/>
                  </a:moveTo>
                  <a:cubicBezTo>
                    <a:pt x="7527" y="1"/>
                    <a:pt x="5973" y="655"/>
                    <a:pt x="8435" y="3009"/>
                  </a:cubicBezTo>
                  <a:cubicBezTo>
                    <a:pt x="10695" y="5086"/>
                    <a:pt x="14849" y="6638"/>
                    <a:pt x="17770" y="7505"/>
                  </a:cubicBezTo>
                  <a:cubicBezTo>
                    <a:pt x="16612" y="7411"/>
                    <a:pt x="11802" y="6606"/>
                    <a:pt x="7521" y="6606"/>
                  </a:cubicBezTo>
                  <a:cubicBezTo>
                    <a:pt x="3532" y="6606"/>
                    <a:pt x="1" y="7304"/>
                    <a:pt x="309" y="9925"/>
                  </a:cubicBezTo>
                  <a:cubicBezTo>
                    <a:pt x="574" y="12205"/>
                    <a:pt x="8728" y="12815"/>
                    <a:pt x="14639" y="12815"/>
                  </a:cubicBezTo>
                  <a:cubicBezTo>
                    <a:pt x="16359" y="12815"/>
                    <a:pt x="17889" y="12764"/>
                    <a:pt x="18980" y="12686"/>
                  </a:cubicBezTo>
                  <a:lnTo>
                    <a:pt x="18980" y="12686"/>
                  </a:lnTo>
                  <a:cubicBezTo>
                    <a:pt x="14324" y="14421"/>
                    <a:pt x="9142" y="14946"/>
                    <a:pt x="6015" y="15631"/>
                  </a:cubicBezTo>
                  <a:cubicBezTo>
                    <a:pt x="905" y="16609"/>
                    <a:pt x="1306" y="19970"/>
                    <a:pt x="6427" y="19970"/>
                  </a:cubicBezTo>
                  <a:cubicBezTo>
                    <a:pt x="6682" y="19970"/>
                    <a:pt x="6948" y="19962"/>
                    <a:pt x="7225" y="19945"/>
                  </a:cubicBezTo>
                  <a:cubicBezTo>
                    <a:pt x="12931" y="19625"/>
                    <a:pt x="19893" y="18347"/>
                    <a:pt x="25942" y="17023"/>
                  </a:cubicBezTo>
                  <a:lnTo>
                    <a:pt x="25942" y="4629"/>
                  </a:lnTo>
                  <a:cubicBezTo>
                    <a:pt x="22016" y="3077"/>
                    <a:pt x="17702" y="1799"/>
                    <a:pt x="13981" y="589"/>
                  </a:cubicBezTo>
                  <a:cubicBezTo>
                    <a:pt x="12996" y="310"/>
                    <a:pt x="11203" y="1"/>
                    <a:pt x="97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88" name="Google Shape;757;p27"/>
            <p:cNvSpPr/>
            <p:nvPr/>
          </p:nvSpPr>
          <p:spPr>
            <a:xfrm>
              <a:off x="8600128" y="1969526"/>
              <a:ext cx="558037" cy="233153"/>
            </a:xfrm>
            <a:custGeom>
              <a:avLst/>
              <a:gdLst/>
              <a:ahLst/>
              <a:cxnLst/>
              <a:rect l="l" t="t" r="r" b="b"/>
              <a:pathLst>
                <a:path w="16261" h="6794" extrusionOk="0">
                  <a:moveTo>
                    <a:pt x="487" y="1"/>
                  </a:moveTo>
                  <a:cubicBezTo>
                    <a:pt x="190" y="1"/>
                    <a:pt x="1" y="463"/>
                    <a:pt x="306" y="653"/>
                  </a:cubicBezTo>
                  <a:cubicBezTo>
                    <a:pt x="5031" y="3712"/>
                    <a:pt x="10646" y="5675"/>
                    <a:pt x="16261" y="6793"/>
                  </a:cubicBezTo>
                  <a:lnTo>
                    <a:pt x="16261" y="6086"/>
                  </a:lnTo>
                  <a:cubicBezTo>
                    <a:pt x="10760" y="4967"/>
                    <a:pt x="5282" y="3027"/>
                    <a:pt x="671" y="60"/>
                  </a:cubicBezTo>
                  <a:cubicBezTo>
                    <a:pt x="607" y="19"/>
                    <a:pt x="545" y="1"/>
                    <a:pt x="487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89" name="Google Shape;758;p27"/>
            <p:cNvSpPr/>
            <p:nvPr/>
          </p:nvSpPr>
          <p:spPr>
            <a:xfrm>
              <a:off x="8352110" y="2225369"/>
              <a:ext cx="806049" cy="51716"/>
            </a:xfrm>
            <a:custGeom>
              <a:avLst/>
              <a:gdLst/>
              <a:ahLst/>
              <a:cxnLst/>
              <a:rect l="l" t="t" r="r" b="b"/>
              <a:pathLst>
                <a:path w="23488" h="1507" extrusionOk="0">
                  <a:moveTo>
                    <a:pt x="11990" y="0"/>
                  </a:moveTo>
                  <a:cubicBezTo>
                    <a:pt x="8126" y="0"/>
                    <a:pt x="4258" y="160"/>
                    <a:pt x="457" y="160"/>
                  </a:cubicBezTo>
                  <a:cubicBezTo>
                    <a:pt x="1" y="160"/>
                    <a:pt x="1" y="868"/>
                    <a:pt x="457" y="868"/>
                  </a:cubicBezTo>
                  <a:cubicBezTo>
                    <a:pt x="4258" y="856"/>
                    <a:pt x="8126" y="691"/>
                    <a:pt x="11990" y="691"/>
                  </a:cubicBezTo>
                  <a:cubicBezTo>
                    <a:pt x="15853" y="691"/>
                    <a:pt x="19710" y="856"/>
                    <a:pt x="23488" y="1507"/>
                  </a:cubicBezTo>
                  <a:lnTo>
                    <a:pt x="23488" y="799"/>
                  </a:lnTo>
                  <a:cubicBezTo>
                    <a:pt x="19710" y="160"/>
                    <a:pt x="15853" y="0"/>
                    <a:pt x="11990" y="0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90" name="Google Shape;759;p27"/>
            <p:cNvSpPr/>
            <p:nvPr/>
          </p:nvSpPr>
          <p:spPr>
            <a:xfrm>
              <a:off x="8480529" y="2421189"/>
              <a:ext cx="677633" cy="130235"/>
            </a:xfrm>
            <a:custGeom>
              <a:avLst/>
              <a:gdLst/>
              <a:ahLst/>
              <a:cxnLst/>
              <a:rect l="l" t="t" r="r" b="b"/>
              <a:pathLst>
                <a:path w="19746" h="3795" extrusionOk="0">
                  <a:moveTo>
                    <a:pt x="19746" y="1"/>
                  </a:moveTo>
                  <a:cubicBezTo>
                    <a:pt x="13241" y="503"/>
                    <a:pt x="6850" y="1872"/>
                    <a:pt x="413" y="3105"/>
                  </a:cubicBezTo>
                  <a:cubicBezTo>
                    <a:pt x="0" y="3192"/>
                    <a:pt x="145" y="3795"/>
                    <a:pt x="553" y="3795"/>
                  </a:cubicBezTo>
                  <a:cubicBezTo>
                    <a:pt x="574" y="3795"/>
                    <a:pt x="596" y="3793"/>
                    <a:pt x="618" y="3790"/>
                  </a:cubicBezTo>
                  <a:cubicBezTo>
                    <a:pt x="6964" y="2557"/>
                    <a:pt x="13309" y="1188"/>
                    <a:pt x="19746" y="708"/>
                  </a:cubicBezTo>
                  <a:lnTo>
                    <a:pt x="19746" y="1"/>
                  </a:ln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91" name="Google Shape;760;p27"/>
            <p:cNvSpPr/>
            <p:nvPr/>
          </p:nvSpPr>
          <p:spPr>
            <a:xfrm>
              <a:off x="8675456" y="2081884"/>
              <a:ext cx="482710" cy="421247"/>
            </a:xfrm>
            <a:custGeom>
              <a:avLst/>
              <a:gdLst/>
              <a:ahLst/>
              <a:cxnLst/>
              <a:rect l="l" t="t" r="r" b="b"/>
              <a:pathLst>
                <a:path w="14066" h="12275" extrusionOk="0">
                  <a:moveTo>
                    <a:pt x="5947" y="1"/>
                  </a:moveTo>
                  <a:cubicBezTo>
                    <a:pt x="4617" y="1"/>
                    <a:pt x="3672" y="406"/>
                    <a:pt x="5187" y="1853"/>
                  </a:cubicBezTo>
                  <a:cubicBezTo>
                    <a:pt x="6556" y="3131"/>
                    <a:pt x="9113" y="4090"/>
                    <a:pt x="10916" y="4615"/>
                  </a:cubicBezTo>
                  <a:cubicBezTo>
                    <a:pt x="10195" y="4556"/>
                    <a:pt x="7242" y="4063"/>
                    <a:pt x="4615" y="4063"/>
                  </a:cubicBezTo>
                  <a:cubicBezTo>
                    <a:pt x="2167" y="4063"/>
                    <a:pt x="1" y="4491"/>
                    <a:pt x="188" y="6099"/>
                  </a:cubicBezTo>
                  <a:cubicBezTo>
                    <a:pt x="346" y="7488"/>
                    <a:pt x="5300" y="7875"/>
                    <a:pt x="8923" y="7875"/>
                  </a:cubicBezTo>
                  <a:cubicBezTo>
                    <a:pt x="10003" y="7875"/>
                    <a:pt x="10965" y="7840"/>
                    <a:pt x="11646" y="7788"/>
                  </a:cubicBezTo>
                  <a:lnTo>
                    <a:pt x="11646" y="7788"/>
                  </a:lnTo>
                  <a:cubicBezTo>
                    <a:pt x="8793" y="8861"/>
                    <a:pt x="5598" y="9180"/>
                    <a:pt x="3680" y="9591"/>
                  </a:cubicBezTo>
                  <a:cubicBezTo>
                    <a:pt x="537" y="10202"/>
                    <a:pt x="796" y="12275"/>
                    <a:pt x="3980" y="12275"/>
                  </a:cubicBezTo>
                  <a:cubicBezTo>
                    <a:pt x="4125" y="12275"/>
                    <a:pt x="4276" y="12271"/>
                    <a:pt x="4434" y="12262"/>
                  </a:cubicBezTo>
                  <a:cubicBezTo>
                    <a:pt x="7355" y="12079"/>
                    <a:pt x="10825" y="11508"/>
                    <a:pt x="14066" y="10846"/>
                  </a:cubicBezTo>
                  <a:lnTo>
                    <a:pt x="14066" y="2150"/>
                  </a:lnTo>
                  <a:cubicBezTo>
                    <a:pt x="12194" y="1511"/>
                    <a:pt x="10277" y="917"/>
                    <a:pt x="8565" y="370"/>
                  </a:cubicBezTo>
                  <a:cubicBezTo>
                    <a:pt x="7960" y="193"/>
                    <a:pt x="6863" y="1"/>
                    <a:pt x="5947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</p:grpSp>
      <p:grpSp>
        <p:nvGrpSpPr>
          <p:cNvPr id="92" name="Google Shape;761;p27">
            <a:extLst>
              <a:ext uri="{FF2B5EF4-FFF2-40B4-BE49-F238E27FC236}">
                <a16:creationId xmlns:a16="http://schemas.microsoft.com/office/drawing/2014/main" id="{3F51951D-13AF-4208-90F4-3AD9765580BB}"/>
              </a:ext>
            </a:extLst>
          </p:cNvPr>
          <p:cNvGrpSpPr/>
          <p:nvPr/>
        </p:nvGrpSpPr>
        <p:grpSpPr>
          <a:xfrm rot="3209665">
            <a:off x="6850760" y="547196"/>
            <a:ext cx="1179631" cy="899515"/>
            <a:chOff x="5913226" y="4077344"/>
            <a:chExt cx="914293" cy="694964"/>
          </a:xfrm>
        </p:grpSpPr>
        <p:sp>
          <p:nvSpPr>
            <p:cNvPr id="93" name="Google Shape;762;p27">
              <a:extLst>
                <a:ext uri="{FF2B5EF4-FFF2-40B4-BE49-F238E27FC236}">
                  <a16:creationId xmlns:a16="http://schemas.microsoft.com/office/drawing/2014/main" id="{4FBB643B-2BC6-4A2E-B9B2-225A5389E6B0}"/>
                </a:ext>
              </a:extLst>
            </p:cNvPr>
            <p:cNvSpPr/>
            <p:nvPr/>
          </p:nvSpPr>
          <p:spPr>
            <a:xfrm>
              <a:off x="5913226" y="4077344"/>
              <a:ext cx="891397" cy="675677"/>
            </a:xfrm>
            <a:custGeom>
              <a:avLst/>
              <a:gdLst/>
              <a:ahLst/>
              <a:cxnLst/>
              <a:rect l="l" t="t" r="r" b="b"/>
              <a:pathLst>
                <a:path w="25975" h="19689" extrusionOk="0">
                  <a:moveTo>
                    <a:pt x="7300" y="1"/>
                  </a:moveTo>
                  <a:cubicBezTo>
                    <a:pt x="5044" y="1"/>
                    <a:pt x="8279" y="4954"/>
                    <a:pt x="8559" y="6222"/>
                  </a:cubicBezTo>
                  <a:cubicBezTo>
                    <a:pt x="6796" y="4606"/>
                    <a:pt x="2825" y="2102"/>
                    <a:pt x="1058" y="2102"/>
                  </a:cubicBezTo>
                  <a:cubicBezTo>
                    <a:pt x="355" y="2102"/>
                    <a:pt x="0" y="2499"/>
                    <a:pt x="273" y="3506"/>
                  </a:cubicBezTo>
                  <a:cubicBezTo>
                    <a:pt x="1072" y="6291"/>
                    <a:pt x="5363" y="8664"/>
                    <a:pt x="7783" y="10696"/>
                  </a:cubicBezTo>
                  <a:cubicBezTo>
                    <a:pt x="6094" y="11221"/>
                    <a:pt x="319" y="10878"/>
                    <a:pt x="3378" y="13412"/>
                  </a:cubicBezTo>
                  <a:cubicBezTo>
                    <a:pt x="5295" y="15033"/>
                    <a:pt x="9837" y="14485"/>
                    <a:pt x="11640" y="16014"/>
                  </a:cubicBezTo>
                  <a:cubicBezTo>
                    <a:pt x="10887" y="16197"/>
                    <a:pt x="7600" y="16562"/>
                    <a:pt x="7440" y="17521"/>
                  </a:cubicBezTo>
                  <a:cubicBezTo>
                    <a:pt x="7052" y="19164"/>
                    <a:pt x="11549" y="19552"/>
                    <a:pt x="12576" y="19552"/>
                  </a:cubicBezTo>
                  <a:cubicBezTo>
                    <a:pt x="13609" y="19627"/>
                    <a:pt x="14860" y="19649"/>
                    <a:pt x="16216" y="19649"/>
                  </a:cubicBezTo>
                  <a:cubicBezTo>
                    <a:pt x="18120" y="19649"/>
                    <a:pt x="20229" y="19606"/>
                    <a:pt x="22227" y="19606"/>
                  </a:cubicBezTo>
                  <a:cubicBezTo>
                    <a:pt x="23557" y="19606"/>
                    <a:pt x="24837" y="19625"/>
                    <a:pt x="25975" y="19689"/>
                  </a:cubicBezTo>
                  <a:cubicBezTo>
                    <a:pt x="25084" y="17543"/>
                    <a:pt x="24514" y="14576"/>
                    <a:pt x="24103" y="12202"/>
                  </a:cubicBezTo>
                  <a:cubicBezTo>
                    <a:pt x="23943" y="10947"/>
                    <a:pt x="23464" y="7295"/>
                    <a:pt x="22596" y="6336"/>
                  </a:cubicBezTo>
                  <a:cubicBezTo>
                    <a:pt x="22205" y="5940"/>
                    <a:pt x="21880" y="5777"/>
                    <a:pt x="21600" y="5777"/>
                  </a:cubicBezTo>
                  <a:cubicBezTo>
                    <a:pt x="20542" y="5777"/>
                    <a:pt x="20140" y="8103"/>
                    <a:pt x="19310" y="8915"/>
                  </a:cubicBezTo>
                  <a:cubicBezTo>
                    <a:pt x="18283" y="6176"/>
                    <a:pt x="17780" y="4601"/>
                    <a:pt x="16434" y="2707"/>
                  </a:cubicBezTo>
                  <a:cubicBezTo>
                    <a:pt x="15815" y="1739"/>
                    <a:pt x="15368" y="1351"/>
                    <a:pt x="15042" y="1351"/>
                  </a:cubicBezTo>
                  <a:cubicBezTo>
                    <a:pt x="13961" y="1351"/>
                    <a:pt x="14214" y="5620"/>
                    <a:pt x="13969" y="7181"/>
                  </a:cubicBezTo>
                  <a:cubicBezTo>
                    <a:pt x="12188" y="4487"/>
                    <a:pt x="10339" y="493"/>
                    <a:pt x="7783" y="59"/>
                  </a:cubicBezTo>
                  <a:cubicBezTo>
                    <a:pt x="7600" y="19"/>
                    <a:pt x="7439" y="1"/>
                    <a:pt x="7300" y="1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63;p27">
              <a:extLst>
                <a:ext uri="{FF2B5EF4-FFF2-40B4-BE49-F238E27FC236}">
                  <a16:creationId xmlns:a16="http://schemas.microsoft.com/office/drawing/2014/main" id="{BD70EF0A-279E-4BE2-9743-EEC1D97FB665}"/>
                </a:ext>
              </a:extLst>
            </p:cNvPr>
            <p:cNvSpPr/>
            <p:nvPr/>
          </p:nvSpPr>
          <p:spPr>
            <a:xfrm rot="93076">
              <a:off x="6022602" y="4229577"/>
              <a:ext cx="804917" cy="542731"/>
            </a:xfrm>
            <a:custGeom>
              <a:avLst/>
              <a:gdLst/>
              <a:ahLst/>
              <a:cxnLst/>
              <a:rect l="l" t="t" r="r" b="b"/>
              <a:pathLst>
                <a:path w="23455" h="15815" extrusionOk="0">
                  <a:moveTo>
                    <a:pt x="494" y="0"/>
                  </a:moveTo>
                  <a:cubicBezTo>
                    <a:pt x="193" y="0"/>
                    <a:pt x="0" y="452"/>
                    <a:pt x="328" y="645"/>
                  </a:cubicBezTo>
                  <a:cubicBezTo>
                    <a:pt x="8179" y="5141"/>
                    <a:pt x="15141" y="10962"/>
                    <a:pt x="22788" y="15755"/>
                  </a:cubicBezTo>
                  <a:cubicBezTo>
                    <a:pt x="22851" y="15796"/>
                    <a:pt x="22914" y="15814"/>
                    <a:pt x="22972" y="15814"/>
                  </a:cubicBezTo>
                  <a:cubicBezTo>
                    <a:pt x="23268" y="15814"/>
                    <a:pt x="23454" y="15352"/>
                    <a:pt x="23130" y="15162"/>
                  </a:cubicBezTo>
                  <a:cubicBezTo>
                    <a:pt x="15484" y="10368"/>
                    <a:pt x="8522" y="4525"/>
                    <a:pt x="670" y="51"/>
                  </a:cubicBezTo>
                  <a:cubicBezTo>
                    <a:pt x="609" y="16"/>
                    <a:pt x="550" y="0"/>
                    <a:pt x="494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64;p27">
              <a:extLst>
                <a:ext uri="{FF2B5EF4-FFF2-40B4-BE49-F238E27FC236}">
                  <a16:creationId xmlns:a16="http://schemas.microsoft.com/office/drawing/2014/main" id="{4DF90DA2-4105-4359-9D7F-3B2A216F9F94}"/>
                </a:ext>
              </a:extLst>
            </p:cNvPr>
            <p:cNvSpPr/>
            <p:nvPr/>
          </p:nvSpPr>
          <p:spPr>
            <a:xfrm>
              <a:off x="6385548" y="4469464"/>
              <a:ext cx="17262" cy="14894"/>
            </a:xfrm>
            <a:custGeom>
              <a:avLst/>
              <a:gdLst/>
              <a:ahLst/>
              <a:cxnLst/>
              <a:rect l="l" t="t" r="r" b="b"/>
              <a:pathLst>
                <a:path w="503" h="434" extrusionOk="0">
                  <a:moveTo>
                    <a:pt x="502" y="0"/>
                  </a:moveTo>
                  <a:cubicBezTo>
                    <a:pt x="342" y="0"/>
                    <a:pt x="160" y="23"/>
                    <a:pt x="0" y="23"/>
                  </a:cubicBezTo>
                  <a:cubicBezTo>
                    <a:pt x="46" y="160"/>
                    <a:pt x="114" y="297"/>
                    <a:pt x="183" y="434"/>
                  </a:cubicBezTo>
                  <a:cubicBezTo>
                    <a:pt x="274" y="297"/>
                    <a:pt x="388" y="160"/>
                    <a:pt x="50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65;p27">
              <a:extLst>
                <a:ext uri="{FF2B5EF4-FFF2-40B4-BE49-F238E27FC236}">
                  <a16:creationId xmlns:a16="http://schemas.microsoft.com/office/drawing/2014/main" id="{9B9282A0-BF6E-496B-9025-8EB2A6A06B40}"/>
                </a:ext>
              </a:extLst>
            </p:cNvPr>
            <p:cNvSpPr/>
            <p:nvPr/>
          </p:nvSpPr>
          <p:spPr>
            <a:xfrm>
              <a:off x="6117248" y="4185240"/>
              <a:ext cx="300415" cy="339537"/>
            </a:xfrm>
            <a:custGeom>
              <a:avLst/>
              <a:gdLst/>
              <a:ahLst/>
              <a:cxnLst/>
              <a:rect l="l" t="t" r="r" b="b"/>
              <a:pathLst>
                <a:path w="8754" h="9894" extrusionOk="0">
                  <a:moveTo>
                    <a:pt x="3300" y="1"/>
                  </a:moveTo>
                  <a:cubicBezTo>
                    <a:pt x="3062" y="1"/>
                    <a:pt x="2819" y="250"/>
                    <a:pt x="2979" y="522"/>
                  </a:cubicBezTo>
                  <a:cubicBezTo>
                    <a:pt x="4554" y="3055"/>
                    <a:pt x="6586" y="5543"/>
                    <a:pt x="7818" y="8305"/>
                  </a:cubicBezTo>
                  <a:cubicBezTo>
                    <a:pt x="7978" y="8305"/>
                    <a:pt x="8160" y="8282"/>
                    <a:pt x="8320" y="8282"/>
                  </a:cubicBezTo>
                  <a:cubicBezTo>
                    <a:pt x="8206" y="8442"/>
                    <a:pt x="8092" y="8579"/>
                    <a:pt x="8001" y="8716"/>
                  </a:cubicBezTo>
                  <a:cubicBezTo>
                    <a:pt x="7932" y="8579"/>
                    <a:pt x="7864" y="8442"/>
                    <a:pt x="7818" y="8305"/>
                  </a:cubicBezTo>
                  <a:cubicBezTo>
                    <a:pt x="5307" y="8374"/>
                    <a:pt x="2819" y="8556"/>
                    <a:pt x="400" y="9218"/>
                  </a:cubicBezTo>
                  <a:cubicBezTo>
                    <a:pt x="0" y="9323"/>
                    <a:pt x="124" y="9893"/>
                    <a:pt x="485" y="9893"/>
                  </a:cubicBezTo>
                  <a:cubicBezTo>
                    <a:pt x="516" y="9893"/>
                    <a:pt x="548" y="9889"/>
                    <a:pt x="582" y="9880"/>
                  </a:cubicBezTo>
                  <a:cubicBezTo>
                    <a:pt x="3116" y="9195"/>
                    <a:pt x="5718" y="9035"/>
                    <a:pt x="8320" y="8990"/>
                  </a:cubicBezTo>
                  <a:cubicBezTo>
                    <a:pt x="8526" y="8967"/>
                    <a:pt x="8754" y="8762"/>
                    <a:pt x="8663" y="8533"/>
                  </a:cubicBezTo>
                  <a:cubicBezTo>
                    <a:pt x="7453" y="5543"/>
                    <a:pt x="5284" y="2895"/>
                    <a:pt x="3573" y="156"/>
                  </a:cubicBezTo>
                  <a:cubicBezTo>
                    <a:pt x="3504" y="47"/>
                    <a:pt x="3403" y="1"/>
                    <a:pt x="330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66;p27">
              <a:extLst>
                <a:ext uri="{FF2B5EF4-FFF2-40B4-BE49-F238E27FC236}">
                  <a16:creationId xmlns:a16="http://schemas.microsoft.com/office/drawing/2014/main" id="{75E24E08-53A8-4AA0-8190-818C2C426553}"/>
                </a:ext>
              </a:extLst>
            </p:cNvPr>
            <p:cNvSpPr/>
            <p:nvPr/>
          </p:nvSpPr>
          <p:spPr>
            <a:xfrm>
              <a:off x="6316775" y="4277659"/>
              <a:ext cx="225466" cy="320594"/>
            </a:xfrm>
            <a:custGeom>
              <a:avLst/>
              <a:gdLst/>
              <a:ahLst/>
              <a:cxnLst/>
              <a:rect l="l" t="t" r="r" b="b"/>
              <a:pathLst>
                <a:path w="6570" h="9342" extrusionOk="0">
                  <a:moveTo>
                    <a:pt x="4338" y="0"/>
                  </a:moveTo>
                  <a:cubicBezTo>
                    <a:pt x="4133" y="0"/>
                    <a:pt x="3921" y="170"/>
                    <a:pt x="3990" y="431"/>
                  </a:cubicBezTo>
                  <a:cubicBezTo>
                    <a:pt x="4469" y="2462"/>
                    <a:pt x="5177" y="4471"/>
                    <a:pt x="5633" y="6525"/>
                  </a:cubicBezTo>
                  <a:cubicBezTo>
                    <a:pt x="5747" y="7027"/>
                    <a:pt x="5816" y="7552"/>
                    <a:pt x="5862" y="8077"/>
                  </a:cubicBezTo>
                  <a:cubicBezTo>
                    <a:pt x="5862" y="8260"/>
                    <a:pt x="3807" y="8305"/>
                    <a:pt x="3602" y="8328"/>
                  </a:cubicBezTo>
                  <a:cubicBezTo>
                    <a:pt x="2529" y="8374"/>
                    <a:pt x="1479" y="8442"/>
                    <a:pt x="406" y="8671"/>
                  </a:cubicBezTo>
                  <a:cubicBezTo>
                    <a:pt x="1" y="8756"/>
                    <a:pt x="134" y="9341"/>
                    <a:pt x="509" y="9341"/>
                  </a:cubicBezTo>
                  <a:cubicBezTo>
                    <a:pt x="534" y="9341"/>
                    <a:pt x="561" y="9338"/>
                    <a:pt x="589" y="9333"/>
                  </a:cubicBezTo>
                  <a:cubicBezTo>
                    <a:pt x="2483" y="8945"/>
                    <a:pt x="4401" y="9059"/>
                    <a:pt x="6295" y="8785"/>
                  </a:cubicBezTo>
                  <a:cubicBezTo>
                    <a:pt x="6455" y="8762"/>
                    <a:pt x="6569" y="8579"/>
                    <a:pt x="6546" y="8442"/>
                  </a:cubicBezTo>
                  <a:cubicBezTo>
                    <a:pt x="6478" y="5635"/>
                    <a:pt x="5314" y="2941"/>
                    <a:pt x="4652" y="248"/>
                  </a:cubicBezTo>
                  <a:cubicBezTo>
                    <a:pt x="4606" y="75"/>
                    <a:pt x="4474" y="0"/>
                    <a:pt x="4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67;p27">
              <a:extLst>
                <a:ext uri="{FF2B5EF4-FFF2-40B4-BE49-F238E27FC236}">
                  <a16:creationId xmlns:a16="http://schemas.microsoft.com/office/drawing/2014/main" id="{5639A4F5-8422-49D0-AA41-5B3C5E0D4AB6}"/>
                </a:ext>
              </a:extLst>
            </p:cNvPr>
            <p:cNvSpPr/>
            <p:nvPr/>
          </p:nvSpPr>
          <p:spPr>
            <a:xfrm>
              <a:off x="6664384" y="4677021"/>
              <a:ext cx="14139" cy="14928"/>
            </a:xfrm>
            <a:custGeom>
              <a:avLst/>
              <a:gdLst/>
              <a:ahLst/>
              <a:cxnLst/>
              <a:rect l="l" t="t" r="r" b="b"/>
              <a:pathLst>
                <a:path w="412" h="435" extrusionOk="0">
                  <a:moveTo>
                    <a:pt x="1" y="1"/>
                  </a:moveTo>
                  <a:cubicBezTo>
                    <a:pt x="24" y="161"/>
                    <a:pt x="47" y="298"/>
                    <a:pt x="69" y="435"/>
                  </a:cubicBezTo>
                  <a:cubicBezTo>
                    <a:pt x="184" y="275"/>
                    <a:pt x="298" y="138"/>
                    <a:pt x="412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68;p27">
              <a:extLst>
                <a:ext uri="{FF2B5EF4-FFF2-40B4-BE49-F238E27FC236}">
                  <a16:creationId xmlns:a16="http://schemas.microsoft.com/office/drawing/2014/main" id="{7B0CD57E-29D2-4E98-A97D-71274082009F}"/>
                </a:ext>
              </a:extLst>
            </p:cNvPr>
            <p:cNvSpPr/>
            <p:nvPr/>
          </p:nvSpPr>
          <p:spPr>
            <a:xfrm>
              <a:off x="6432530" y="4400622"/>
              <a:ext cx="258514" cy="304636"/>
            </a:xfrm>
            <a:custGeom>
              <a:avLst/>
              <a:gdLst/>
              <a:ahLst/>
              <a:cxnLst/>
              <a:rect l="l" t="t" r="r" b="b"/>
              <a:pathLst>
                <a:path w="7533" h="8877" extrusionOk="0">
                  <a:moveTo>
                    <a:pt x="6120" y="1"/>
                  </a:moveTo>
                  <a:cubicBezTo>
                    <a:pt x="5920" y="1"/>
                    <a:pt x="5689" y="171"/>
                    <a:pt x="5730" y="431"/>
                  </a:cubicBezTo>
                  <a:cubicBezTo>
                    <a:pt x="6072" y="2988"/>
                    <a:pt x="6323" y="5544"/>
                    <a:pt x="6757" y="8055"/>
                  </a:cubicBezTo>
                  <a:lnTo>
                    <a:pt x="7168" y="8055"/>
                  </a:lnTo>
                  <a:cubicBezTo>
                    <a:pt x="7054" y="8192"/>
                    <a:pt x="6940" y="8329"/>
                    <a:pt x="6825" y="8489"/>
                  </a:cubicBezTo>
                  <a:cubicBezTo>
                    <a:pt x="6803" y="8352"/>
                    <a:pt x="6780" y="8215"/>
                    <a:pt x="6757" y="8055"/>
                  </a:cubicBezTo>
                  <a:cubicBezTo>
                    <a:pt x="4657" y="8169"/>
                    <a:pt x="2557" y="8192"/>
                    <a:pt x="457" y="8192"/>
                  </a:cubicBezTo>
                  <a:cubicBezTo>
                    <a:pt x="1" y="8192"/>
                    <a:pt x="1" y="8877"/>
                    <a:pt x="457" y="8877"/>
                  </a:cubicBezTo>
                  <a:cubicBezTo>
                    <a:pt x="2694" y="8877"/>
                    <a:pt x="4931" y="8854"/>
                    <a:pt x="7168" y="8740"/>
                  </a:cubicBezTo>
                  <a:cubicBezTo>
                    <a:pt x="7396" y="8740"/>
                    <a:pt x="7533" y="8534"/>
                    <a:pt x="7487" y="8306"/>
                  </a:cubicBezTo>
                  <a:cubicBezTo>
                    <a:pt x="7008" y="5635"/>
                    <a:pt x="6757" y="2942"/>
                    <a:pt x="6392" y="249"/>
                  </a:cubicBezTo>
                  <a:cubicBezTo>
                    <a:pt x="6373" y="76"/>
                    <a:pt x="6254" y="1"/>
                    <a:pt x="612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725;p27">
            <a:extLst>
              <a:ext uri="{FF2B5EF4-FFF2-40B4-BE49-F238E27FC236}">
                <a16:creationId xmlns:a16="http://schemas.microsoft.com/office/drawing/2014/main" id="{0F5A49D0-3896-4917-9602-715F6A0E4871}"/>
              </a:ext>
            </a:extLst>
          </p:cNvPr>
          <p:cNvGrpSpPr/>
          <p:nvPr/>
        </p:nvGrpSpPr>
        <p:grpSpPr>
          <a:xfrm rot="14188967">
            <a:off x="961994" y="3779287"/>
            <a:ext cx="557775" cy="798478"/>
            <a:chOff x="80379" y="4370393"/>
            <a:chExt cx="545279" cy="773107"/>
          </a:xfrm>
        </p:grpSpPr>
        <p:sp>
          <p:nvSpPr>
            <p:cNvPr id="101" name="Google Shape;726;p27">
              <a:extLst>
                <a:ext uri="{FF2B5EF4-FFF2-40B4-BE49-F238E27FC236}">
                  <a16:creationId xmlns:a16="http://schemas.microsoft.com/office/drawing/2014/main" id="{6764BB62-A70C-462B-81E2-D7F4B5AB2F19}"/>
                </a:ext>
              </a:extLst>
            </p:cNvPr>
            <p:cNvSpPr/>
            <p:nvPr/>
          </p:nvSpPr>
          <p:spPr>
            <a:xfrm flipH="1">
              <a:off x="367865" y="4592741"/>
              <a:ext cx="257793" cy="151958"/>
            </a:xfrm>
            <a:custGeom>
              <a:avLst/>
              <a:gdLst/>
              <a:ahLst/>
              <a:cxnLst/>
              <a:rect l="l" t="t" r="r" b="b"/>
              <a:pathLst>
                <a:path w="7512" h="4428" extrusionOk="0">
                  <a:moveTo>
                    <a:pt x="2539" y="0"/>
                  </a:moveTo>
                  <a:cubicBezTo>
                    <a:pt x="1131" y="0"/>
                    <a:pt x="0" y="955"/>
                    <a:pt x="573" y="2673"/>
                  </a:cubicBezTo>
                  <a:cubicBezTo>
                    <a:pt x="981" y="3929"/>
                    <a:pt x="2197" y="4428"/>
                    <a:pt x="3532" y="4428"/>
                  </a:cubicBezTo>
                  <a:cubicBezTo>
                    <a:pt x="5035" y="4428"/>
                    <a:pt x="6689" y="3796"/>
                    <a:pt x="7511" y="2901"/>
                  </a:cubicBezTo>
                  <a:lnTo>
                    <a:pt x="7466" y="2810"/>
                  </a:lnTo>
                  <a:cubicBezTo>
                    <a:pt x="6507" y="1600"/>
                    <a:pt x="5001" y="596"/>
                    <a:pt x="3563" y="162"/>
                  </a:cubicBezTo>
                  <a:cubicBezTo>
                    <a:pt x="3218" y="53"/>
                    <a:pt x="2871" y="0"/>
                    <a:pt x="253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27;p27">
              <a:extLst>
                <a:ext uri="{FF2B5EF4-FFF2-40B4-BE49-F238E27FC236}">
                  <a16:creationId xmlns:a16="http://schemas.microsoft.com/office/drawing/2014/main" id="{E8149AB7-5CD5-430D-B764-5FA1C732C385}"/>
                </a:ext>
              </a:extLst>
            </p:cNvPr>
            <p:cNvSpPr/>
            <p:nvPr/>
          </p:nvSpPr>
          <p:spPr>
            <a:xfrm flipH="1">
              <a:off x="352628" y="4370393"/>
              <a:ext cx="247120" cy="236551"/>
            </a:xfrm>
            <a:custGeom>
              <a:avLst/>
              <a:gdLst/>
              <a:ahLst/>
              <a:cxnLst/>
              <a:rect l="l" t="t" r="r" b="b"/>
              <a:pathLst>
                <a:path w="7201" h="6893" extrusionOk="0">
                  <a:moveTo>
                    <a:pt x="4723" y="0"/>
                  </a:moveTo>
                  <a:cubicBezTo>
                    <a:pt x="4407" y="0"/>
                    <a:pt x="4045" y="92"/>
                    <a:pt x="3629" y="296"/>
                  </a:cubicBezTo>
                  <a:cubicBezTo>
                    <a:pt x="0" y="2099"/>
                    <a:pt x="4451" y="5865"/>
                    <a:pt x="6232" y="6892"/>
                  </a:cubicBezTo>
                  <a:lnTo>
                    <a:pt x="6346" y="6892"/>
                  </a:lnTo>
                  <a:cubicBezTo>
                    <a:pt x="6791" y="5637"/>
                    <a:pt x="7201" y="0"/>
                    <a:pt x="4723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28;p27">
              <a:extLst>
                <a:ext uri="{FF2B5EF4-FFF2-40B4-BE49-F238E27FC236}">
                  <a16:creationId xmlns:a16="http://schemas.microsoft.com/office/drawing/2014/main" id="{89CDCBA2-8CDD-4F6B-BD08-E59CDA8CDD99}"/>
                </a:ext>
              </a:extLst>
            </p:cNvPr>
            <p:cNvSpPr/>
            <p:nvPr/>
          </p:nvSpPr>
          <p:spPr>
            <a:xfrm flipH="1">
              <a:off x="80379" y="4483438"/>
              <a:ext cx="163763" cy="309921"/>
            </a:xfrm>
            <a:custGeom>
              <a:avLst/>
              <a:gdLst/>
              <a:ahLst/>
              <a:cxnLst/>
              <a:rect l="l" t="t" r="r" b="b"/>
              <a:pathLst>
                <a:path w="4772" h="9031" extrusionOk="0">
                  <a:moveTo>
                    <a:pt x="2488" y="1"/>
                  </a:moveTo>
                  <a:cubicBezTo>
                    <a:pt x="2069" y="1"/>
                    <a:pt x="1625" y="199"/>
                    <a:pt x="1188" y="677"/>
                  </a:cubicBezTo>
                  <a:cubicBezTo>
                    <a:pt x="1" y="1955"/>
                    <a:pt x="663" y="4466"/>
                    <a:pt x="914" y="5972"/>
                  </a:cubicBezTo>
                  <a:cubicBezTo>
                    <a:pt x="1074" y="6908"/>
                    <a:pt x="1485" y="8026"/>
                    <a:pt x="914" y="8825"/>
                  </a:cubicBezTo>
                  <a:lnTo>
                    <a:pt x="1005" y="9031"/>
                  </a:lnTo>
                  <a:cubicBezTo>
                    <a:pt x="1736" y="8711"/>
                    <a:pt x="2352" y="8392"/>
                    <a:pt x="2877" y="7775"/>
                  </a:cubicBezTo>
                  <a:cubicBezTo>
                    <a:pt x="3972" y="6543"/>
                    <a:pt x="4771" y="4694"/>
                    <a:pt x="4726" y="3050"/>
                  </a:cubicBezTo>
                  <a:cubicBezTo>
                    <a:pt x="4726" y="1690"/>
                    <a:pt x="3713" y="1"/>
                    <a:pt x="24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29;p27">
              <a:extLst>
                <a:ext uri="{FF2B5EF4-FFF2-40B4-BE49-F238E27FC236}">
                  <a16:creationId xmlns:a16="http://schemas.microsoft.com/office/drawing/2014/main" id="{7550B81E-F266-4554-BD67-BEC4D1E508CC}"/>
                </a:ext>
              </a:extLst>
            </p:cNvPr>
            <p:cNvSpPr/>
            <p:nvPr/>
          </p:nvSpPr>
          <p:spPr>
            <a:xfrm flipH="1">
              <a:off x="182204" y="4465283"/>
              <a:ext cx="268740" cy="678217"/>
            </a:xfrm>
            <a:custGeom>
              <a:avLst/>
              <a:gdLst/>
              <a:ahLst/>
              <a:cxnLst/>
              <a:rect l="l" t="t" r="r" b="b"/>
              <a:pathLst>
                <a:path w="7831" h="19763" extrusionOk="0">
                  <a:moveTo>
                    <a:pt x="431" y="0"/>
                  </a:moveTo>
                  <a:cubicBezTo>
                    <a:pt x="224" y="0"/>
                    <a:pt x="0" y="176"/>
                    <a:pt x="69" y="452"/>
                  </a:cubicBezTo>
                  <a:cubicBezTo>
                    <a:pt x="1005" y="4264"/>
                    <a:pt x="3562" y="7231"/>
                    <a:pt x="5388" y="10632"/>
                  </a:cubicBezTo>
                  <a:cubicBezTo>
                    <a:pt x="6940" y="13463"/>
                    <a:pt x="7259" y="16772"/>
                    <a:pt x="6346" y="19763"/>
                  </a:cubicBezTo>
                  <a:lnTo>
                    <a:pt x="7077" y="19763"/>
                  </a:lnTo>
                  <a:cubicBezTo>
                    <a:pt x="7830" y="17229"/>
                    <a:pt x="7739" y="14444"/>
                    <a:pt x="6780" y="11933"/>
                  </a:cubicBezTo>
                  <a:cubicBezTo>
                    <a:pt x="5182" y="7779"/>
                    <a:pt x="1827" y="4652"/>
                    <a:pt x="731" y="247"/>
                  </a:cubicBezTo>
                  <a:cubicBezTo>
                    <a:pt x="695" y="76"/>
                    <a:pt x="567" y="0"/>
                    <a:pt x="43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30;p27">
              <a:extLst>
                <a:ext uri="{FF2B5EF4-FFF2-40B4-BE49-F238E27FC236}">
                  <a16:creationId xmlns:a16="http://schemas.microsoft.com/office/drawing/2014/main" id="{02FBC07F-06FE-4EB9-AF4C-75CA2E8392F7}"/>
                </a:ext>
              </a:extLst>
            </p:cNvPr>
            <p:cNvSpPr/>
            <p:nvPr/>
          </p:nvSpPr>
          <p:spPr>
            <a:xfrm flipH="1">
              <a:off x="134430" y="4587422"/>
              <a:ext cx="136172" cy="239914"/>
            </a:xfrm>
            <a:custGeom>
              <a:avLst/>
              <a:gdLst/>
              <a:ahLst/>
              <a:cxnLst/>
              <a:rect l="l" t="t" r="r" b="b"/>
              <a:pathLst>
                <a:path w="3968" h="6991" extrusionOk="0">
                  <a:moveTo>
                    <a:pt x="3236" y="1"/>
                  </a:moveTo>
                  <a:cubicBezTo>
                    <a:pt x="3034" y="1"/>
                    <a:pt x="2817" y="171"/>
                    <a:pt x="2872" y="431"/>
                  </a:cubicBezTo>
                  <a:cubicBezTo>
                    <a:pt x="3214" y="2166"/>
                    <a:pt x="2438" y="5795"/>
                    <a:pt x="407" y="6297"/>
                  </a:cubicBezTo>
                  <a:cubicBezTo>
                    <a:pt x="1" y="6404"/>
                    <a:pt x="135" y="6991"/>
                    <a:pt x="509" y="6991"/>
                  </a:cubicBezTo>
                  <a:cubicBezTo>
                    <a:pt x="535" y="6991"/>
                    <a:pt x="561" y="6988"/>
                    <a:pt x="589" y="6982"/>
                  </a:cubicBezTo>
                  <a:cubicBezTo>
                    <a:pt x="3032" y="6366"/>
                    <a:pt x="3967" y="2371"/>
                    <a:pt x="3534" y="249"/>
                  </a:cubicBezTo>
                  <a:cubicBezTo>
                    <a:pt x="3497" y="76"/>
                    <a:pt x="3370" y="1"/>
                    <a:pt x="3236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31;p27">
              <a:extLst>
                <a:ext uri="{FF2B5EF4-FFF2-40B4-BE49-F238E27FC236}">
                  <a16:creationId xmlns:a16="http://schemas.microsoft.com/office/drawing/2014/main" id="{EAA350F0-7C8D-4906-A223-0BD86CC015AD}"/>
                </a:ext>
              </a:extLst>
            </p:cNvPr>
            <p:cNvSpPr/>
            <p:nvPr/>
          </p:nvSpPr>
          <p:spPr>
            <a:xfrm flipH="1">
              <a:off x="329221" y="4669374"/>
              <a:ext cx="190325" cy="42622"/>
            </a:xfrm>
            <a:custGeom>
              <a:avLst/>
              <a:gdLst/>
              <a:ahLst/>
              <a:cxnLst/>
              <a:rect l="l" t="t" r="r" b="b"/>
              <a:pathLst>
                <a:path w="5546" h="1242" extrusionOk="0">
                  <a:moveTo>
                    <a:pt x="5031" y="1"/>
                  </a:moveTo>
                  <a:cubicBezTo>
                    <a:pt x="4974" y="1"/>
                    <a:pt x="4914" y="16"/>
                    <a:pt x="4853" y="52"/>
                  </a:cubicBezTo>
                  <a:cubicBezTo>
                    <a:pt x="4229" y="407"/>
                    <a:pt x="3554" y="544"/>
                    <a:pt x="2868" y="544"/>
                  </a:cubicBezTo>
                  <a:cubicBezTo>
                    <a:pt x="2101" y="544"/>
                    <a:pt x="1320" y="372"/>
                    <a:pt x="585" y="143"/>
                  </a:cubicBezTo>
                  <a:cubicBezTo>
                    <a:pt x="551" y="134"/>
                    <a:pt x="518" y="130"/>
                    <a:pt x="487" y="130"/>
                  </a:cubicBezTo>
                  <a:cubicBezTo>
                    <a:pt x="126" y="130"/>
                    <a:pt x="1" y="702"/>
                    <a:pt x="379" y="828"/>
                  </a:cubicBezTo>
                  <a:cubicBezTo>
                    <a:pt x="1185" y="1070"/>
                    <a:pt x="2031" y="1242"/>
                    <a:pt x="2863" y="1242"/>
                  </a:cubicBezTo>
                  <a:cubicBezTo>
                    <a:pt x="3680" y="1242"/>
                    <a:pt x="4483" y="1075"/>
                    <a:pt x="5218" y="645"/>
                  </a:cubicBezTo>
                  <a:cubicBezTo>
                    <a:pt x="5546" y="453"/>
                    <a:pt x="5337" y="1"/>
                    <a:pt x="5031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725;p27">
            <a:extLst>
              <a:ext uri="{FF2B5EF4-FFF2-40B4-BE49-F238E27FC236}">
                <a16:creationId xmlns:a16="http://schemas.microsoft.com/office/drawing/2014/main" id="{6E5ACDEC-FF0A-4F58-9C63-6BC97E1F24AE}"/>
              </a:ext>
            </a:extLst>
          </p:cNvPr>
          <p:cNvGrpSpPr/>
          <p:nvPr/>
        </p:nvGrpSpPr>
        <p:grpSpPr>
          <a:xfrm rot="17136824">
            <a:off x="7297501" y="4445500"/>
            <a:ext cx="557775" cy="798478"/>
            <a:chOff x="80379" y="4370393"/>
            <a:chExt cx="545279" cy="773107"/>
          </a:xfrm>
        </p:grpSpPr>
        <p:sp>
          <p:nvSpPr>
            <p:cNvPr id="108" name="Google Shape;726;p27">
              <a:extLst>
                <a:ext uri="{FF2B5EF4-FFF2-40B4-BE49-F238E27FC236}">
                  <a16:creationId xmlns:a16="http://schemas.microsoft.com/office/drawing/2014/main" id="{1DDE3138-0234-4F9E-9278-0CE89681F4A2}"/>
                </a:ext>
              </a:extLst>
            </p:cNvPr>
            <p:cNvSpPr/>
            <p:nvPr/>
          </p:nvSpPr>
          <p:spPr>
            <a:xfrm flipH="1">
              <a:off x="367865" y="4592741"/>
              <a:ext cx="257793" cy="151958"/>
            </a:xfrm>
            <a:custGeom>
              <a:avLst/>
              <a:gdLst/>
              <a:ahLst/>
              <a:cxnLst/>
              <a:rect l="l" t="t" r="r" b="b"/>
              <a:pathLst>
                <a:path w="7512" h="4428" extrusionOk="0">
                  <a:moveTo>
                    <a:pt x="2539" y="0"/>
                  </a:moveTo>
                  <a:cubicBezTo>
                    <a:pt x="1131" y="0"/>
                    <a:pt x="0" y="955"/>
                    <a:pt x="573" y="2673"/>
                  </a:cubicBezTo>
                  <a:cubicBezTo>
                    <a:pt x="981" y="3929"/>
                    <a:pt x="2197" y="4428"/>
                    <a:pt x="3532" y="4428"/>
                  </a:cubicBezTo>
                  <a:cubicBezTo>
                    <a:pt x="5035" y="4428"/>
                    <a:pt x="6689" y="3796"/>
                    <a:pt x="7511" y="2901"/>
                  </a:cubicBezTo>
                  <a:lnTo>
                    <a:pt x="7466" y="2810"/>
                  </a:lnTo>
                  <a:cubicBezTo>
                    <a:pt x="6507" y="1600"/>
                    <a:pt x="5001" y="596"/>
                    <a:pt x="3563" y="162"/>
                  </a:cubicBezTo>
                  <a:cubicBezTo>
                    <a:pt x="3218" y="53"/>
                    <a:pt x="2871" y="0"/>
                    <a:pt x="253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27;p27">
              <a:extLst>
                <a:ext uri="{FF2B5EF4-FFF2-40B4-BE49-F238E27FC236}">
                  <a16:creationId xmlns:a16="http://schemas.microsoft.com/office/drawing/2014/main" id="{3CFD1F22-979E-4C74-B3E5-9363F0E33B68}"/>
                </a:ext>
              </a:extLst>
            </p:cNvPr>
            <p:cNvSpPr/>
            <p:nvPr/>
          </p:nvSpPr>
          <p:spPr>
            <a:xfrm flipH="1">
              <a:off x="352628" y="4370393"/>
              <a:ext cx="247120" cy="236551"/>
            </a:xfrm>
            <a:custGeom>
              <a:avLst/>
              <a:gdLst/>
              <a:ahLst/>
              <a:cxnLst/>
              <a:rect l="l" t="t" r="r" b="b"/>
              <a:pathLst>
                <a:path w="7201" h="6893" extrusionOk="0">
                  <a:moveTo>
                    <a:pt x="4723" y="0"/>
                  </a:moveTo>
                  <a:cubicBezTo>
                    <a:pt x="4407" y="0"/>
                    <a:pt x="4045" y="92"/>
                    <a:pt x="3629" y="296"/>
                  </a:cubicBezTo>
                  <a:cubicBezTo>
                    <a:pt x="0" y="2099"/>
                    <a:pt x="4451" y="5865"/>
                    <a:pt x="6232" y="6892"/>
                  </a:cubicBezTo>
                  <a:lnTo>
                    <a:pt x="6346" y="6892"/>
                  </a:lnTo>
                  <a:cubicBezTo>
                    <a:pt x="6791" y="5637"/>
                    <a:pt x="7201" y="0"/>
                    <a:pt x="4723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28;p27">
              <a:extLst>
                <a:ext uri="{FF2B5EF4-FFF2-40B4-BE49-F238E27FC236}">
                  <a16:creationId xmlns:a16="http://schemas.microsoft.com/office/drawing/2014/main" id="{A55141BB-DF00-4303-BEB1-DF75BD578A3C}"/>
                </a:ext>
              </a:extLst>
            </p:cNvPr>
            <p:cNvSpPr/>
            <p:nvPr/>
          </p:nvSpPr>
          <p:spPr>
            <a:xfrm flipH="1">
              <a:off x="80379" y="4483438"/>
              <a:ext cx="163763" cy="309921"/>
            </a:xfrm>
            <a:custGeom>
              <a:avLst/>
              <a:gdLst/>
              <a:ahLst/>
              <a:cxnLst/>
              <a:rect l="l" t="t" r="r" b="b"/>
              <a:pathLst>
                <a:path w="4772" h="9031" extrusionOk="0">
                  <a:moveTo>
                    <a:pt x="2488" y="1"/>
                  </a:moveTo>
                  <a:cubicBezTo>
                    <a:pt x="2069" y="1"/>
                    <a:pt x="1625" y="199"/>
                    <a:pt x="1188" y="677"/>
                  </a:cubicBezTo>
                  <a:cubicBezTo>
                    <a:pt x="1" y="1955"/>
                    <a:pt x="663" y="4466"/>
                    <a:pt x="914" y="5972"/>
                  </a:cubicBezTo>
                  <a:cubicBezTo>
                    <a:pt x="1074" y="6908"/>
                    <a:pt x="1485" y="8026"/>
                    <a:pt x="914" y="8825"/>
                  </a:cubicBezTo>
                  <a:lnTo>
                    <a:pt x="1005" y="9031"/>
                  </a:lnTo>
                  <a:cubicBezTo>
                    <a:pt x="1736" y="8711"/>
                    <a:pt x="2352" y="8392"/>
                    <a:pt x="2877" y="7775"/>
                  </a:cubicBezTo>
                  <a:cubicBezTo>
                    <a:pt x="3972" y="6543"/>
                    <a:pt x="4771" y="4694"/>
                    <a:pt x="4726" y="3050"/>
                  </a:cubicBezTo>
                  <a:cubicBezTo>
                    <a:pt x="4726" y="1690"/>
                    <a:pt x="3713" y="1"/>
                    <a:pt x="24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29;p27">
              <a:extLst>
                <a:ext uri="{FF2B5EF4-FFF2-40B4-BE49-F238E27FC236}">
                  <a16:creationId xmlns:a16="http://schemas.microsoft.com/office/drawing/2014/main" id="{27F56D61-72E1-4F71-B018-9EC7639A07F2}"/>
                </a:ext>
              </a:extLst>
            </p:cNvPr>
            <p:cNvSpPr/>
            <p:nvPr/>
          </p:nvSpPr>
          <p:spPr>
            <a:xfrm flipH="1">
              <a:off x="182204" y="4465283"/>
              <a:ext cx="268740" cy="678217"/>
            </a:xfrm>
            <a:custGeom>
              <a:avLst/>
              <a:gdLst/>
              <a:ahLst/>
              <a:cxnLst/>
              <a:rect l="l" t="t" r="r" b="b"/>
              <a:pathLst>
                <a:path w="7831" h="19763" extrusionOk="0">
                  <a:moveTo>
                    <a:pt x="431" y="0"/>
                  </a:moveTo>
                  <a:cubicBezTo>
                    <a:pt x="224" y="0"/>
                    <a:pt x="0" y="176"/>
                    <a:pt x="69" y="452"/>
                  </a:cubicBezTo>
                  <a:cubicBezTo>
                    <a:pt x="1005" y="4264"/>
                    <a:pt x="3562" y="7231"/>
                    <a:pt x="5388" y="10632"/>
                  </a:cubicBezTo>
                  <a:cubicBezTo>
                    <a:pt x="6940" y="13463"/>
                    <a:pt x="7259" y="16772"/>
                    <a:pt x="6346" y="19763"/>
                  </a:cubicBezTo>
                  <a:lnTo>
                    <a:pt x="7077" y="19763"/>
                  </a:lnTo>
                  <a:cubicBezTo>
                    <a:pt x="7830" y="17229"/>
                    <a:pt x="7739" y="14444"/>
                    <a:pt x="6780" y="11933"/>
                  </a:cubicBezTo>
                  <a:cubicBezTo>
                    <a:pt x="5182" y="7779"/>
                    <a:pt x="1827" y="4652"/>
                    <a:pt x="731" y="247"/>
                  </a:cubicBezTo>
                  <a:cubicBezTo>
                    <a:pt x="695" y="76"/>
                    <a:pt x="567" y="0"/>
                    <a:pt x="43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30;p27">
              <a:extLst>
                <a:ext uri="{FF2B5EF4-FFF2-40B4-BE49-F238E27FC236}">
                  <a16:creationId xmlns:a16="http://schemas.microsoft.com/office/drawing/2014/main" id="{90ECF89E-04F4-463B-952D-A883542EB28C}"/>
                </a:ext>
              </a:extLst>
            </p:cNvPr>
            <p:cNvSpPr/>
            <p:nvPr/>
          </p:nvSpPr>
          <p:spPr>
            <a:xfrm flipH="1">
              <a:off x="134430" y="4587422"/>
              <a:ext cx="136172" cy="239914"/>
            </a:xfrm>
            <a:custGeom>
              <a:avLst/>
              <a:gdLst/>
              <a:ahLst/>
              <a:cxnLst/>
              <a:rect l="l" t="t" r="r" b="b"/>
              <a:pathLst>
                <a:path w="3968" h="6991" extrusionOk="0">
                  <a:moveTo>
                    <a:pt x="3236" y="1"/>
                  </a:moveTo>
                  <a:cubicBezTo>
                    <a:pt x="3034" y="1"/>
                    <a:pt x="2817" y="171"/>
                    <a:pt x="2872" y="431"/>
                  </a:cubicBezTo>
                  <a:cubicBezTo>
                    <a:pt x="3214" y="2166"/>
                    <a:pt x="2438" y="5795"/>
                    <a:pt x="407" y="6297"/>
                  </a:cubicBezTo>
                  <a:cubicBezTo>
                    <a:pt x="1" y="6404"/>
                    <a:pt x="135" y="6991"/>
                    <a:pt x="509" y="6991"/>
                  </a:cubicBezTo>
                  <a:cubicBezTo>
                    <a:pt x="535" y="6991"/>
                    <a:pt x="561" y="6988"/>
                    <a:pt x="589" y="6982"/>
                  </a:cubicBezTo>
                  <a:cubicBezTo>
                    <a:pt x="3032" y="6366"/>
                    <a:pt x="3967" y="2371"/>
                    <a:pt x="3534" y="249"/>
                  </a:cubicBezTo>
                  <a:cubicBezTo>
                    <a:pt x="3497" y="76"/>
                    <a:pt x="3370" y="1"/>
                    <a:pt x="3236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31;p27">
              <a:extLst>
                <a:ext uri="{FF2B5EF4-FFF2-40B4-BE49-F238E27FC236}">
                  <a16:creationId xmlns:a16="http://schemas.microsoft.com/office/drawing/2014/main" id="{ED678FD3-F53F-479B-956A-1A8B508550AA}"/>
                </a:ext>
              </a:extLst>
            </p:cNvPr>
            <p:cNvSpPr/>
            <p:nvPr/>
          </p:nvSpPr>
          <p:spPr>
            <a:xfrm flipH="1">
              <a:off x="329221" y="4669374"/>
              <a:ext cx="190325" cy="42622"/>
            </a:xfrm>
            <a:custGeom>
              <a:avLst/>
              <a:gdLst/>
              <a:ahLst/>
              <a:cxnLst/>
              <a:rect l="l" t="t" r="r" b="b"/>
              <a:pathLst>
                <a:path w="5546" h="1242" extrusionOk="0">
                  <a:moveTo>
                    <a:pt x="5031" y="1"/>
                  </a:moveTo>
                  <a:cubicBezTo>
                    <a:pt x="4974" y="1"/>
                    <a:pt x="4914" y="16"/>
                    <a:pt x="4853" y="52"/>
                  </a:cubicBezTo>
                  <a:cubicBezTo>
                    <a:pt x="4229" y="407"/>
                    <a:pt x="3554" y="544"/>
                    <a:pt x="2868" y="544"/>
                  </a:cubicBezTo>
                  <a:cubicBezTo>
                    <a:pt x="2101" y="544"/>
                    <a:pt x="1320" y="372"/>
                    <a:pt x="585" y="143"/>
                  </a:cubicBezTo>
                  <a:cubicBezTo>
                    <a:pt x="551" y="134"/>
                    <a:pt x="518" y="130"/>
                    <a:pt x="487" y="130"/>
                  </a:cubicBezTo>
                  <a:cubicBezTo>
                    <a:pt x="126" y="130"/>
                    <a:pt x="1" y="702"/>
                    <a:pt x="379" y="828"/>
                  </a:cubicBezTo>
                  <a:cubicBezTo>
                    <a:pt x="1185" y="1070"/>
                    <a:pt x="2031" y="1242"/>
                    <a:pt x="2863" y="1242"/>
                  </a:cubicBezTo>
                  <a:cubicBezTo>
                    <a:pt x="3680" y="1242"/>
                    <a:pt x="4483" y="1075"/>
                    <a:pt x="5218" y="645"/>
                  </a:cubicBezTo>
                  <a:cubicBezTo>
                    <a:pt x="5546" y="453"/>
                    <a:pt x="5337" y="1"/>
                    <a:pt x="5031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725;p27">
            <a:extLst>
              <a:ext uri="{FF2B5EF4-FFF2-40B4-BE49-F238E27FC236}">
                <a16:creationId xmlns:a16="http://schemas.microsoft.com/office/drawing/2014/main" id="{0C18D18C-A222-4DF1-8140-28E6C6078781}"/>
              </a:ext>
            </a:extLst>
          </p:cNvPr>
          <p:cNvGrpSpPr/>
          <p:nvPr/>
        </p:nvGrpSpPr>
        <p:grpSpPr>
          <a:xfrm rot="17037550">
            <a:off x="5093395" y="1033433"/>
            <a:ext cx="557775" cy="798478"/>
            <a:chOff x="80379" y="4370393"/>
            <a:chExt cx="545279" cy="773107"/>
          </a:xfrm>
        </p:grpSpPr>
        <p:sp>
          <p:nvSpPr>
            <p:cNvPr id="115" name="Google Shape;726;p27">
              <a:extLst>
                <a:ext uri="{FF2B5EF4-FFF2-40B4-BE49-F238E27FC236}">
                  <a16:creationId xmlns:a16="http://schemas.microsoft.com/office/drawing/2014/main" id="{686D3A62-A438-466F-8B93-B87C2CB29BCB}"/>
                </a:ext>
              </a:extLst>
            </p:cNvPr>
            <p:cNvSpPr/>
            <p:nvPr/>
          </p:nvSpPr>
          <p:spPr>
            <a:xfrm flipH="1">
              <a:off x="367865" y="4592741"/>
              <a:ext cx="257793" cy="151958"/>
            </a:xfrm>
            <a:custGeom>
              <a:avLst/>
              <a:gdLst/>
              <a:ahLst/>
              <a:cxnLst/>
              <a:rect l="l" t="t" r="r" b="b"/>
              <a:pathLst>
                <a:path w="7512" h="4428" extrusionOk="0">
                  <a:moveTo>
                    <a:pt x="2539" y="0"/>
                  </a:moveTo>
                  <a:cubicBezTo>
                    <a:pt x="1131" y="0"/>
                    <a:pt x="0" y="955"/>
                    <a:pt x="573" y="2673"/>
                  </a:cubicBezTo>
                  <a:cubicBezTo>
                    <a:pt x="981" y="3929"/>
                    <a:pt x="2197" y="4428"/>
                    <a:pt x="3532" y="4428"/>
                  </a:cubicBezTo>
                  <a:cubicBezTo>
                    <a:pt x="5035" y="4428"/>
                    <a:pt x="6689" y="3796"/>
                    <a:pt x="7511" y="2901"/>
                  </a:cubicBezTo>
                  <a:lnTo>
                    <a:pt x="7466" y="2810"/>
                  </a:lnTo>
                  <a:cubicBezTo>
                    <a:pt x="6507" y="1600"/>
                    <a:pt x="5001" y="596"/>
                    <a:pt x="3563" y="162"/>
                  </a:cubicBezTo>
                  <a:cubicBezTo>
                    <a:pt x="3218" y="53"/>
                    <a:pt x="2871" y="0"/>
                    <a:pt x="253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27;p27">
              <a:extLst>
                <a:ext uri="{FF2B5EF4-FFF2-40B4-BE49-F238E27FC236}">
                  <a16:creationId xmlns:a16="http://schemas.microsoft.com/office/drawing/2014/main" id="{994B0F25-312C-4194-824B-A847CE6D4130}"/>
                </a:ext>
              </a:extLst>
            </p:cNvPr>
            <p:cNvSpPr/>
            <p:nvPr/>
          </p:nvSpPr>
          <p:spPr>
            <a:xfrm flipH="1">
              <a:off x="352628" y="4370393"/>
              <a:ext cx="247120" cy="236551"/>
            </a:xfrm>
            <a:custGeom>
              <a:avLst/>
              <a:gdLst/>
              <a:ahLst/>
              <a:cxnLst/>
              <a:rect l="l" t="t" r="r" b="b"/>
              <a:pathLst>
                <a:path w="7201" h="6893" extrusionOk="0">
                  <a:moveTo>
                    <a:pt x="4723" y="0"/>
                  </a:moveTo>
                  <a:cubicBezTo>
                    <a:pt x="4407" y="0"/>
                    <a:pt x="4045" y="92"/>
                    <a:pt x="3629" y="296"/>
                  </a:cubicBezTo>
                  <a:cubicBezTo>
                    <a:pt x="0" y="2099"/>
                    <a:pt x="4451" y="5865"/>
                    <a:pt x="6232" y="6892"/>
                  </a:cubicBezTo>
                  <a:lnTo>
                    <a:pt x="6346" y="6892"/>
                  </a:lnTo>
                  <a:cubicBezTo>
                    <a:pt x="6791" y="5637"/>
                    <a:pt x="7201" y="0"/>
                    <a:pt x="4723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28;p27">
              <a:extLst>
                <a:ext uri="{FF2B5EF4-FFF2-40B4-BE49-F238E27FC236}">
                  <a16:creationId xmlns:a16="http://schemas.microsoft.com/office/drawing/2014/main" id="{C30D30FA-521A-44B6-A04B-A212B8895F38}"/>
                </a:ext>
              </a:extLst>
            </p:cNvPr>
            <p:cNvSpPr/>
            <p:nvPr/>
          </p:nvSpPr>
          <p:spPr>
            <a:xfrm flipH="1">
              <a:off x="80379" y="4483438"/>
              <a:ext cx="163763" cy="309921"/>
            </a:xfrm>
            <a:custGeom>
              <a:avLst/>
              <a:gdLst/>
              <a:ahLst/>
              <a:cxnLst/>
              <a:rect l="l" t="t" r="r" b="b"/>
              <a:pathLst>
                <a:path w="4772" h="9031" extrusionOk="0">
                  <a:moveTo>
                    <a:pt x="2488" y="1"/>
                  </a:moveTo>
                  <a:cubicBezTo>
                    <a:pt x="2069" y="1"/>
                    <a:pt x="1625" y="199"/>
                    <a:pt x="1188" y="677"/>
                  </a:cubicBezTo>
                  <a:cubicBezTo>
                    <a:pt x="1" y="1955"/>
                    <a:pt x="663" y="4466"/>
                    <a:pt x="914" y="5972"/>
                  </a:cubicBezTo>
                  <a:cubicBezTo>
                    <a:pt x="1074" y="6908"/>
                    <a:pt x="1485" y="8026"/>
                    <a:pt x="914" y="8825"/>
                  </a:cubicBezTo>
                  <a:lnTo>
                    <a:pt x="1005" y="9031"/>
                  </a:lnTo>
                  <a:cubicBezTo>
                    <a:pt x="1736" y="8711"/>
                    <a:pt x="2352" y="8392"/>
                    <a:pt x="2877" y="7775"/>
                  </a:cubicBezTo>
                  <a:cubicBezTo>
                    <a:pt x="3972" y="6543"/>
                    <a:pt x="4771" y="4694"/>
                    <a:pt x="4726" y="3050"/>
                  </a:cubicBezTo>
                  <a:cubicBezTo>
                    <a:pt x="4726" y="1690"/>
                    <a:pt x="3713" y="1"/>
                    <a:pt x="24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29;p27">
              <a:extLst>
                <a:ext uri="{FF2B5EF4-FFF2-40B4-BE49-F238E27FC236}">
                  <a16:creationId xmlns:a16="http://schemas.microsoft.com/office/drawing/2014/main" id="{24C252E9-C8D5-43FD-8DC0-4338C5AFAF8D}"/>
                </a:ext>
              </a:extLst>
            </p:cNvPr>
            <p:cNvSpPr/>
            <p:nvPr/>
          </p:nvSpPr>
          <p:spPr>
            <a:xfrm flipH="1">
              <a:off x="182204" y="4465283"/>
              <a:ext cx="268740" cy="678217"/>
            </a:xfrm>
            <a:custGeom>
              <a:avLst/>
              <a:gdLst/>
              <a:ahLst/>
              <a:cxnLst/>
              <a:rect l="l" t="t" r="r" b="b"/>
              <a:pathLst>
                <a:path w="7831" h="19763" extrusionOk="0">
                  <a:moveTo>
                    <a:pt x="431" y="0"/>
                  </a:moveTo>
                  <a:cubicBezTo>
                    <a:pt x="224" y="0"/>
                    <a:pt x="0" y="176"/>
                    <a:pt x="69" y="452"/>
                  </a:cubicBezTo>
                  <a:cubicBezTo>
                    <a:pt x="1005" y="4264"/>
                    <a:pt x="3562" y="7231"/>
                    <a:pt x="5388" y="10632"/>
                  </a:cubicBezTo>
                  <a:cubicBezTo>
                    <a:pt x="6940" y="13463"/>
                    <a:pt x="7259" y="16772"/>
                    <a:pt x="6346" y="19763"/>
                  </a:cubicBezTo>
                  <a:lnTo>
                    <a:pt x="7077" y="19763"/>
                  </a:lnTo>
                  <a:cubicBezTo>
                    <a:pt x="7830" y="17229"/>
                    <a:pt x="7739" y="14444"/>
                    <a:pt x="6780" y="11933"/>
                  </a:cubicBezTo>
                  <a:cubicBezTo>
                    <a:pt x="5182" y="7779"/>
                    <a:pt x="1827" y="4652"/>
                    <a:pt x="731" y="247"/>
                  </a:cubicBezTo>
                  <a:cubicBezTo>
                    <a:pt x="695" y="76"/>
                    <a:pt x="567" y="0"/>
                    <a:pt x="43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30;p27">
              <a:extLst>
                <a:ext uri="{FF2B5EF4-FFF2-40B4-BE49-F238E27FC236}">
                  <a16:creationId xmlns:a16="http://schemas.microsoft.com/office/drawing/2014/main" id="{5EAC4648-2295-4B01-8FCB-3102B961FA85}"/>
                </a:ext>
              </a:extLst>
            </p:cNvPr>
            <p:cNvSpPr/>
            <p:nvPr/>
          </p:nvSpPr>
          <p:spPr>
            <a:xfrm flipH="1">
              <a:off x="134430" y="4587422"/>
              <a:ext cx="136172" cy="239914"/>
            </a:xfrm>
            <a:custGeom>
              <a:avLst/>
              <a:gdLst/>
              <a:ahLst/>
              <a:cxnLst/>
              <a:rect l="l" t="t" r="r" b="b"/>
              <a:pathLst>
                <a:path w="3968" h="6991" extrusionOk="0">
                  <a:moveTo>
                    <a:pt x="3236" y="1"/>
                  </a:moveTo>
                  <a:cubicBezTo>
                    <a:pt x="3034" y="1"/>
                    <a:pt x="2817" y="171"/>
                    <a:pt x="2872" y="431"/>
                  </a:cubicBezTo>
                  <a:cubicBezTo>
                    <a:pt x="3214" y="2166"/>
                    <a:pt x="2438" y="5795"/>
                    <a:pt x="407" y="6297"/>
                  </a:cubicBezTo>
                  <a:cubicBezTo>
                    <a:pt x="1" y="6404"/>
                    <a:pt x="135" y="6991"/>
                    <a:pt x="509" y="6991"/>
                  </a:cubicBezTo>
                  <a:cubicBezTo>
                    <a:pt x="535" y="6991"/>
                    <a:pt x="561" y="6988"/>
                    <a:pt x="589" y="6982"/>
                  </a:cubicBezTo>
                  <a:cubicBezTo>
                    <a:pt x="3032" y="6366"/>
                    <a:pt x="3967" y="2371"/>
                    <a:pt x="3534" y="249"/>
                  </a:cubicBezTo>
                  <a:cubicBezTo>
                    <a:pt x="3497" y="76"/>
                    <a:pt x="3370" y="1"/>
                    <a:pt x="3236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31;p27">
              <a:extLst>
                <a:ext uri="{FF2B5EF4-FFF2-40B4-BE49-F238E27FC236}">
                  <a16:creationId xmlns:a16="http://schemas.microsoft.com/office/drawing/2014/main" id="{AE10A72C-44B4-4199-B3AD-96E57AD7A6E1}"/>
                </a:ext>
              </a:extLst>
            </p:cNvPr>
            <p:cNvSpPr/>
            <p:nvPr/>
          </p:nvSpPr>
          <p:spPr>
            <a:xfrm flipH="1">
              <a:off x="329221" y="4669374"/>
              <a:ext cx="190325" cy="42622"/>
            </a:xfrm>
            <a:custGeom>
              <a:avLst/>
              <a:gdLst/>
              <a:ahLst/>
              <a:cxnLst/>
              <a:rect l="l" t="t" r="r" b="b"/>
              <a:pathLst>
                <a:path w="5546" h="1242" extrusionOk="0">
                  <a:moveTo>
                    <a:pt x="5031" y="1"/>
                  </a:moveTo>
                  <a:cubicBezTo>
                    <a:pt x="4974" y="1"/>
                    <a:pt x="4914" y="16"/>
                    <a:pt x="4853" y="52"/>
                  </a:cubicBezTo>
                  <a:cubicBezTo>
                    <a:pt x="4229" y="407"/>
                    <a:pt x="3554" y="544"/>
                    <a:pt x="2868" y="544"/>
                  </a:cubicBezTo>
                  <a:cubicBezTo>
                    <a:pt x="2101" y="544"/>
                    <a:pt x="1320" y="372"/>
                    <a:pt x="585" y="143"/>
                  </a:cubicBezTo>
                  <a:cubicBezTo>
                    <a:pt x="551" y="134"/>
                    <a:pt x="518" y="130"/>
                    <a:pt x="487" y="130"/>
                  </a:cubicBezTo>
                  <a:cubicBezTo>
                    <a:pt x="126" y="130"/>
                    <a:pt x="1" y="702"/>
                    <a:pt x="379" y="828"/>
                  </a:cubicBezTo>
                  <a:cubicBezTo>
                    <a:pt x="1185" y="1070"/>
                    <a:pt x="2031" y="1242"/>
                    <a:pt x="2863" y="1242"/>
                  </a:cubicBezTo>
                  <a:cubicBezTo>
                    <a:pt x="3680" y="1242"/>
                    <a:pt x="4483" y="1075"/>
                    <a:pt x="5218" y="645"/>
                  </a:cubicBezTo>
                  <a:cubicBezTo>
                    <a:pt x="5546" y="453"/>
                    <a:pt x="5337" y="1"/>
                    <a:pt x="5031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" name="Google Shape;2129;p37"/>
          <p:cNvGrpSpPr/>
          <p:nvPr/>
        </p:nvGrpSpPr>
        <p:grpSpPr>
          <a:xfrm rot="17282975">
            <a:off x="-443943" y="2833614"/>
            <a:ext cx="1389844" cy="1106759"/>
            <a:chOff x="8757948" y="1920174"/>
            <a:chExt cx="1090443" cy="865316"/>
          </a:xfrm>
        </p:grpSpPr>
        <p:sp>
          <p:nvSpPr>
            <p:cNvPr id="2130" name="Google Shape;2130;p37"/>
            <p:cNvSpPr/>
            <p:nvPr/>
          </p:nvSpPr>
          <p:spPr>
            <a:xfrm flipH="1">
              <a:off x="8767390" y="1920174"/>
              <a:ext cx="1081001" cy="865316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37"/>
            <p:cNvSpPr/>
            <p:nvPr/>
          </p:nvSpPr>
          <p:spPr>
            <a:xfrm flipH="1">
              <a:off x="8757948" y="2024330"/>
              <a:ext cx="905810" cy="749872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37"/>
            <p:cNvSpPr/>
            <p:nvPr/>
          </p:nvSpPr>
          <p:spPr>
            <a:xfrm flipH="1">
              <a:off x="8854329" y="2661689"/>
              <a:ext cx="13350" cy="12595"/>
            </a:xfrm>
            <a:custGeom>
              <a:avLst/>
              <a:gdLst/>
              <a:ahLst/>
              <a:cxnLst/>
              <a:rect l="l" t="t" r="r" b="b"/>
              <a:pathLst>
                <a:path w="389" h="367" extrusionOk="0">
                  <a:moveTo>
                    <a:pt x="1" y="1"/>
                  </a:moveTo>
                  <a:cubicBezTo>
                    <a:pt x="24" y="138"/>
                    <a:pt x="24" y="252"/>
                    <a:pt x="46" y="366"/>
                  </a:cubicBezTo>
                  <a:cubicBezTo>
                    <a:pt x="161" y="252"/>
                    <a:pt x="275" y="138"/>
                    <a:pt x="389" y="24"/>
                  </a:cubicBezTo>
                  <a:cubicBezTo>
                    <a:pt x="252" y="24"/>
                    <a:pt x="138" y="24"/>
                    <a:pt x="1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37"/>
            <p:cNvSpPr/>
            <p:nvPr/>
          </p:nvSpPr>
          <p:spPr>
            <a:xfrm flipH="1">
              <a:off x="8830825" y="2482445"/>
              <a:ext cx="237374" cy="203640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37"/>
            <p:cNvSpPr/>
            <p:nvPr/>
          </p:nvSpPr>
          <p:spPr>
            <a:xfrm flipH="1">
              <a:off x="8954572" y="2574761"/>
              <a:ext cx="14928" cy="14894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0" y="0"/>
                  </a:moveTo>
                  <a:cubicBezTo>
                    <a:pt x="0" y="160"/>
                    <a:pt x="0" y="297"/>
                    <a:pt x="0" y="434"/>
                  </a:cubicBezTo>
                  <a:cubicBezTo>
                    <a:pt x="137" y="320"/>
                    <a:pt x="297" y="206"/>
                    <a:pt x="434" y="92"/>
                  </a:cubicBezTo>
                  <a:cubicBezTo>
                    <a:pt x="297" y="69"/>
                    <a:pt x="137" y="46"/>
                    <a:pt x="0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7"/>
            <p:cNvSpPr/>
            <p:nvPr/>
          </p:nvSpPr>
          <p:spPr>
            <a:xfrm flipH="1">
              <a:off x="8942842" y="2350525"/>
              <a:ext cx="313353" cy="251170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37"/>
            <p:cNvSpPr/>
            <p:nvPr/>
          </p:nvSpPr>
          <p:spPr>
            <a:xfrm flipH="1">
              <a:off x="9131625" y="2185489"/>
              <a:ext cx="249076" cy="266338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37"/>
            <p:cNvSpPr/>
            <p:nvPr/>
          </p:nvSpPr>
          <p:spPr>
            <a:xfrm flipH="1">
              <a:off x="9303177" y="2296680"/>
              <a:ext cx="11771" cy="11771"/>
            </a:xfrm>
            <a:custGeom>
              <a:avLst/>
              <a:gdLst/>
              <a:ahLst/>
              <a:cxnLst/>
              <a:rect l="l" t="t" r="r" b="b"/>
              <a:pathLst>
                <a:path w="343" h="343" extrusionOk="0">
                  <a:moveTo>
                    <a:pt x="1" y="0"/>
                  </a:moveTo>
                  <a:cubicBezTo>
                    <a:pt x="1" y="114"/>
                    <a:pt x="1" y="229"/>
                    <a:pt x="1" y="343"/>
                  </a:cubicBezTo>
                  <a:cubicBezTo>
                    <a:pt x="115" y="229"/>
                    <a:pt x="229" y="114"/>
                    <a:pt x="34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37"/>
            <p:cNvSpPr/>
            <p:nvPr/>
          </p:nvSpPr>
          <p:spPr>
            <a:xfrm flipH="1">
              <a:off x="9289077" y="2126702"/>
              <a:ext cx="220902" cy="194271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37"/>
            <p:cNvSpPr/>
            <p:nvPr/>
          </p:nvSpPr>
          <p:spPr>
            <a:xfrm flipH="1">
              <a:off x="9475489" y="2156455"/>
              <a:ext cx="14928" cy="10227"/>
            </a:xfrm>
            <a:custGeom>
              <a:avLst/>
              <a:gdLst/>
              <a:ahLst/>
              <a:cxnLst/>
              <a:rect l="l" t="t" r="r" b="b"/>
              <a:pathLst>
                <a:path w="435" h="298" extrusionOk="0">
                  <a:moveTo>
                    <a:pt x="46" y="1"/>
                  </a:moveTo>
                  <a:cubicBezTo>
                    <a:pt x="23" y="92"/>
                    <a:pt x="23" y="183"/>
                    <a:pt x="1" y="297"/>
                  </a:cubicBezTo>
                  <a:cubicBezTo>
                    <a:pt x="160" y="206"/>
                    <a:pt x="297" y="138"/>
                    <a:pt x="434" y="46"/>
                  </a:cubicBezTo>
                  <a:cubicBezTo>
                    <a:pt x="297" y="23"/>
                    <a:pt x="183" y="23"/>
                    <a:pt x="46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37"/>
            <p:cNvSpPr/>
            <p:nvPr/>
          </p:nvSpPr>
          <p:spPr>
            <a:xfrm flipH="1">
              <a:off x="9459054" y="1995674"/>
              <a:ext cx="173132" cy="185555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37"/>
            <p:cNvSpPr/>
            <p:nvPr/>
          </p:nvSpPr>
          <p:spPr>
            <a:xfrm flipH="1">
              <a:off x="9343124" y="2090667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37"/>
            <p:cNvSpPr/>
            <p:nvPr/>
          </p:nvSpPr>
          <p:spPr>
            <a:xfrm flipH="1">
              <a:off x="9385404" y="2053055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37"/>
            <p:cNvSpPr/>
            <p:nvPr/>
          </p:nvSpPr>
          <p:spPr>
            <a:xfrm flipH="1">
              <a:off x="9333721" y="2041318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37"/>
            <p:cNvSpPr/>
            <p:nvPr/>
          </p:nvSpPr>
          <p:spPr>
            <a:xfrm flipH="1">
              <a:off x="9420649" y="2422010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37"/>
            <p:cNvSpPr/>
            <p:nvPr/>
          </p:nvSpPr>
          <p:spPr>
            <a:xfrm flipH="1">
              <a:off x="9467665" y="2387555"/>
              <a:ext cx="46260" cy="36033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37"/>
            <p:cNvSpPr/>
            <p:nvPr/>
          </p:nvSpPr>
          <p:spPr>
            <a:xfrm flipH="1">
              <a:off x="9405789" y="2369538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37"/>
            <p:cNvSpPr/>
            <p:nvPr/>
          </p:nvSpPr>
          <p:spPr>
            <a:xfrm flipH="1">
              <a:off x="9663485" y="1973162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2" y="0"/>
                  </a:moveTo>
                  <a:cubicBezTo>
                    <a:pt x="1" y="0"/>
                    <a:pt x="1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37"/>
            <p:cNvSpPr/>
            <p:nvPr/>
          </p:nvSpPr>
          <p:spPr>
            <a:xfrm flipH="1">
              <a:off x="9116727" y="2152543"/>
              <a:ext cx="45471" cy="36068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37"/>
            <p:cNvSpPr/>
            <p:nvPr/>
          </p:nvSpPr>
          <p:spPr>
            <a:xfrm flipH="1">
              <a:off x="9155129" y="2120421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37"/>
            <p:cNvSpPr/>
            <p:nvPr/>
          </p:nvSpPr>
          <p:spPr>
            <a:xfrm flipH="1">
              <a:off x="9244425" y="2591989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37"/>
            <p:cNvSpPr/>
            <p:nvPr/>
          </p:nvSpPr>
          <p:spPr>
            <a:xfrm flipH="1">
              <a:off x="9292196" y="2574761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59" name="Google Shape;2059;p37"/>
          <p:cNvSpPr txBox="1">
            <a:spLocks noGrp="1"/>
          </p:cNvSpPr>
          <p:nvPr>
            <p:ph type="title"/>
          </p:nvPr>
        </p:nvSpPr>
        <p:spPr>
          <a:xfrm>
            <a:off x="2547188" y="235072"/>
            <a:ext cx="4333136" cy="6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itchFamily="18" charset="0"/>
                <a:cs typeface="Times New Roman" pitchFamily="18" charset="0"/>
              </a:rPr>
              <a:t>ĐỒ DÙNG DẠY HỌC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6BC239-8FEC-8E4E-8638-F04FE096D4E8}"/>
              </a:ext>
            </a:extLst>
          </p:cNvPr>
          <p:cNvGrpSpPr/>
          <p:nvPr/>
        </p:nvGrpSpPr>
        <p:grpSpPr>
          <a:xfrm>
            <a:off x="7471219" y="695687"/>
            <a:ext cx="1672773" cy="3437871"/>
            <a:chOff x="7471219" y="695687"/>
            <a:chExt cx="1672773" cy="3437871"/>
          </a:xfrm>
        </p:grpSpPr>
        <p:grpSp>
          <p:nvGrpSpPr>
            <p:cNvPr id="2061" name="Google Shape;2061;p37"/>
            <p:cNvGrpSpPr/>
            <p:nvPr/>
          </p:nvGrpSpPr>
          <p:grpSpPr>
            <a:xfrm flipH="1">
              <a:off x="8554650" y="2134709"/>
              <a:ext cx="151241" cy="137891"/>
              <a:chOff x="1474943" y="3859420"/>
              <a:chExt cx="118956" cy="108456"/>
            </a:xfrm>
          </p:grpSpPr>
          <p:sp>
            <p:nvSpPr>
              <p:cNvPr id="2062" name="Google Shape;2062;p37"/>
              <p:cNvSpPr/>
              <p:nvPr/>
            </p:nvSpPr>
            <p:spPr>
              <a:xfrm>
                <a:off x="1474943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1" y="0"/>
                      <a:pt x="1" y="1347"/>
                      <a:pt x="868" y="1347"/>
                    </a:cubicBezTo>
                    <a:cubicBezTo>
                      <a:pt x="1736" y="1347"/>
                      <a:pt x="1736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7"/>
              <p:cNvSpPr/>
              <p:nvPr/>
            </p:nvSpPr>
            <p:spPr>
              <a:xfrm>
                <a:off x="1511302" y="3859420"/>
                <a:ext cx="46238" cy="3576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325" extrusionOk="0">
                    <a:moveTo>
                      <a:pt x="868" y="1"/>
                    </a:moveTo>
                    <a:cubicBezTo>
                      <a:pt x="0" y="1"/>
                      <a:pt x="0" y="1324"/>
                      <a:pt x="868" y="1324"/>
                    </a:cubicBezTo>
                    <a:cubicBezTo>
                      <a:pt x="1712" y="1324"/>
                      <a:pt x="1712" y="1"/>
                      <a:pt x="8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4" name="Google Shape;2064;p37"/>
              <p:cNvSpPr/>
              <p:nvPr/>
            </p:nvSpPr>
            <p:spPr>
              <a:xfrm>
                <a:off x="1547040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0" y="0"/>
                      <a:pt x="0" y="1347"/>
                      <a:pt x="868" y="1347"/>
                    </a:cubicBezTo>
                    <a:cubicBezTo>
                      <a:pt x="1735" y="1347"/>
                      <a:pt x="1735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5" name="Google Shape;2065;p37"/>
            <p:cNvSpPr/>
            <p:nvPr/>
          </p:nvSpPr>
          <p:spPr>
            <a:xfrm flipH="1">
              <a:off x="8746540" y="1496781"/>
              <a:ext cx="72718" cy="56711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37"/>
            <p:cNvSpPr/>
            <p:nvPr/>
          </p:nvSpPr>
          <p:spPr>
            <a:xfrm flipH="1">
              <a:off x="8690476" y="1384654"/>
              <a:ext cx="72718" cy="56090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37"/>
            <p:cNvSpPr/>
            <p:nvPr/>
          </p:nvSpPr>
          <p:spPr>
            <a:xfrm flipH="1">
              <a:off x="8634413" y="1496781"/>
              <a:ext cx="72097" cy="56711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37"/>
            <p:cNvSpPr/>
            <p:nvPr/>
          </p:nvSpPr>
          <p:spPr>
            <a:xfrm flipH="1">
              <a:off x="8293912" y="2304607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37"/>
            <p:cNvSpPr/>
            <p:nvPr/>
          </p:nvSpPr>
          <p:spPr>
            <a:xfrm flipH="1">
              <a:off x="9051608" y="2750809"/>
              <a:ext cx="84936" cy="437377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37"/>
            <p:cNvSpPr/>
            <p:nvPr/>
          </p:nvSpPr>
          <p:spPr>
            <a:xfrm flipH="1">
              <a:off x="8560662" y="3011759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37"/>
            <p:cNvSpPr/>
            <p:nvPr/>
          </p:nvSpPr>
          <p:spPr>
            <a:xfrm flipH="1">
              <a:off x="7792772" y="1122441"/>
              <a:ext cx="1265458" cy="1080212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37"/>
            <p:cNvSpPr/>
            <p:nvPr/>
          </p:nvSpPr>
          <p:spPr>
            <a:xfrm flipH="1">
              <a:off x="8056400" y="1263490"/>
              <a:ext cx="1031412" cy="952276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37"/>
            <p:cNvSpPr/>
            <p:nvPr/>
          </p:nvSpPr>
          <p:spPr>
            <a:xfrm flipH="1">
              <a:off x="8521630" y="1699846"/>
              <a:ext cx="18806" cy="17262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37"/>
            <p:cNvSpPr/>
            <p:nvPr/>
          </p:nvSpPr>
          <p:spPr>
            <a:xfrm flipH="1">
              <a:off x="8056147" y="1308481"/>
              <a:ext cx="494241" cy="417472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37"/>
            <p:cNvSpPr/>
            <p:nvPr/>
          </p:nvSpPr>
          <p:spPr>
            <a:xfrm flipH="1">
              <a:off x="8267032" y="1569025"/>
              <a:ext cx="447329" cy="323031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37"/>
            <p:cNvSpPr/>
            <p:nvPr/>
          </p:nvSpPr>
          <p:spPr>
            <a:xfrm flipH="1">
              <a:off x="8502833" y="1696037"/>
              <a:ext cx="434768" cy="392421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37"/>
            <p:cNvSpPr/>
            <p:nvPr/>
          </p:nvSpPr>
          <p:spPr>
            <a:xfrm flipH="1">
              <a:off x="8910936" y="2026487"/>
              <a:ext cx="14139" cy="1568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37"/>
            <p:cNvSpPr/>
            <p:nvPr/>
          </p:nvSpPr>
          <p:spPr>
            <a:xfrm flipH="1">
              <a:off x="7471219" y="695687"/>
              <a:ext cx="1665325" cy="1843536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37"/>
            <p:cNvSpPr/>
            <p:nvPr/>
          </p:nvSpPr>
          <p:spPr>
            <a:xfrm flipH="1">
              <a:off x="8127644" y="1254629"/>
              <a:ext cx="1008900" cy="2878929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37"/>
            <p:cNvSpPr/>
            <p:nvPr/>
          </p:nvSpPr>
          <p:spPr>
            <a:xfrm flipH="1">
              <a:off x="8747766" y="2023886"/>
              <a:ext cx="201684" cy="376840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37"/>
            <p:cNvSpPr/>
            <p:nvPr/>
          </p:nvSpPr>
          <p:spPr>
            <a:xfrm flipH="1">
              <a:off x="8835551" y="2328074"/>
              <a:ext cx="50207" cy="97462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37"/>
            <p:cNvSpPr/>
            <p:nvPr/>
          </p:nvSpPr>
          <p:spPr>
            <a:xfrm flipH="1">
              <a:off x="8937158" y="2494896"/>
              <a:ext cx="91388" cy="228555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37"/>
            <p:cNvSpPr/>
            <p:nvPr/>
          </p:nvSpPr>
          <p:spPr>
            <a:xfrm flipH="1">
              <a:off x="8917597" y="2668786"/>
              <a:ext cx="109988" cy="374232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37"/>
            <p:cNvSpPr/>
            <p:nvPr/>
          </p:nvSpPr>
          <p:spPr>
            <a:xfrm flipH="1">
              <a:off x="9040559" y="2780012"/>
              <a:ext cx="95162" cy="2719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37"/>
            <p:cNvSpPr/>
            <p:nvPr/>
          </p:nvSpPr>
          <p:spPr>
            <a:xfrm flipH="1">
              <a:off x="9069214" y="3088327"/>
              <a:ext cx="61017" cy="195129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37"/>
            <p:cNvSpPr/>
            <p:nvPr/>
          </p:nvSpPr>
          <p:spPr>
            <a:xfrm flipH="1">
              <a:off x="9078171" y="3339983"/>
              <a:ext cx="65821" cy="385420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7"/>
            <p:cNvSpPr/>
            <p:nvPr/>
          </p:nvSpPr>
          <p:spPr>
            <a:xfrm flipH="1">
              <a:off x="8617736" y="1525504"/>
              <a:ext cx="61463" cy="183907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7"/>
            <p:cNvSpPr/>
            <p:nvPr/>
          </p:nvSpPr>
          <p:spPr>
            <a:xfrm flipH="1">
              <a:off x="8389552" y="1721076"/>
              <a:ext cx="138059" cy="103570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7"/>
            <p:cNvSpPr/>
            <p:nvPr/>
          </p:nvSpPr>
          <p:spPr>
            <a:xfrm flipH="1">
              <a:off x="8230233" y="2187852"/>
              <a:ext cx="21174" cy="17262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7"/>
            <p:cNvSpPr/>
            <p:nvPr/>
          </p:nvSpPr>
          <p:spPr>
            <a:xfrm flipH="1">
              <a:off x="7972517" y="1938736"/>
              <a:ext cx="627461" cy="633741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7"/>
            <p:cNvSpPr/>
            <p:nvPr/>
          </p:nvSpPr>
          <p:spPr>
            <a:xfrm flipH="1">
              <a:off x="8360269" y="2173747"/>
              <a:ext cx="196639" cy="177044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7"/>
            <p:cNvSpPr/>
            <p:nvPr/>
          </p:nvSpPr>
          <p:spPr>
            <a:xfrm flipH="1">
              <a:off x="8042238" y="1673970"/>
              <a:ext cx="17262" cy="16507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7"/>
            <p:cNvSpPr/>
            <p:nvPr/>
          </p:nvSpPr>
          <p:spPr>
            <a:xfrm flipH="1">
              <a:off x="7597296" y="1428383"/>
              <a:ext cx="710510" cy="539711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7"/>
            <p:cNvSpPr/>
            <p:nvPr/>
          </p:nvSpPr>
          <p:spPr>
            <a:xfrm flipH="1">
              <a:off x="7845596" y="1767213"/>
              <a:ext cx="98731" cy="1504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7"/>
            <p:cNvSpPr/>
            <p:nvPr/>
          </p:nvSpPr>
          <p:spPr>
            <a:xfrm flipH="1">
              <a:off x="8220041" y="1359890"/>
              <a:ext cx="21174" cy="14104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7"/>
            <p:cNvSpPr/>
            <p:nvPr/>
          </p:nvSpPr>
          <p:spPr>
            <a:xfrm flipH="1">
              <a:off x="8029311" y="936067"/>
              <a:ext cx="513870" cy="150448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7"/>
            <p:cNvSpPr/>
            <p:nvPr/>
          </p:nvSpPr>
          <p:spPr>
            <a:xfrm flipH="1">
              <a:off x="8116870" y="803107"/>
              <a:ext cx="177044" cy="61119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7"/>
            <p:cNvSpPr/>
            <p:nvPr/>
          </p:nvSpPr>
          <p:spPr>
            <a:xfrm flipH="1">
              <a:off x="8847487" y="1064823"/>
              <a:ext cx="277320" cy="172342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7"/>
            <p:cNvSpPr/>
            <p:nvPr/>
          </p:nvSpPr>
          <p:spPr>
            <a:xfrm flipH="1">
              <a:off x="8975935" y="1321487"/>
              <a:ext cx="20419" cy="21174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7"/>
            <p:cNvSpPr/>
            <p:nvPr/>
          </p:nvSpPr>
          <p:spPr>
            <a:xfrm flipH="1">
              <a:off x="8832615" y="1279647"/>
              <a:ext cx="170798" cy="171588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7"/>
            <p:cNvSpPr/>
            <p:nvPr/>
          </p:nvSpPr>
          <p:spPr>
            <a:xfrm flipH="1">
              <a:off x="8809120" y="1693566"/>
              <a:ext cx="278864" cy="600831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7"/>
            <p:cNvSpPr/>
            <p:nvPr/>
          </p:nvSpPr>
          <p:spPr>
            <a:xfrm flipH="1">
              <a:off x="8881937" y="1945016"/>
              <a:ext cx="25120" cy="20385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03" name="Google Shape;2103;p37"/>
          <p:cNvGrpSpPr/>
          <p:nvPr/>
        </p:nvGrpSpPr>
        <p:grpSpPr>
          <a:xfrm rot="16200000">
            <a:off x="-570587" y="3744403"/>
            <a:ext cx="1298435" cy="1033661"/>
            <a:chOff x="8757948" y="1920174"/>
            <a:chExt cx="1090443" cy="865316"/>
          </a:xfrm>
        </p:grpSpPr>
        <p:sp>
          <p:nvSpPr>
            <p:cNvPr id="2104" name="Google Shape;2104;p37"/>
            <p:cNvSpPr/>
            <p:nvPr/>
          </p:nvSpPr>
          <p:spPr>
            <a:xfrm flipH="1">
              <a:off x="8767390" y="1920174"/>
              <a:ext cx="1081001" cy="865316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7"/>
            <p:cNvSpPr/>
            <p:nvPr/>
          </p:nvSpPr>
          <p:spPr>
            <a:xfrm flipH="1">
              <a:off x="8757948" y="2024330"/>
              <a:ext cx="905810" cy="749872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7"/>
            <p:cNvSpPr/>
            <p:nvPr/>
          </p:nvSpPr>
          <p:spPr>
            <a:xfrm flipH="1">
              <a:off x="8831994" y="2476592"/>
              <a:ext cx="237374" cy="203640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7"/>
            <p:cNvSpPr/>
            <p:nvPr/>
          </p:nvSpPr>
          <p:spPr>
            <a:xfrm flipH="1">
              <a:off x="8944010" y="2344672"/>
              <a:ext cx="313353" cy="251170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7"/>
            <p:cNvSpPr/>
            <p:nvPr/>
          </p:nvSpPr>
          <p:spPr>
            <a:xfrm flipH="1">
              <a:off x="9131625" y="2185489"/>
              <a:ext cx="249076" cy="266338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7"/>
            <p:cNvSpPr/>
            <p:nvPr/>
          </p:nvSpPr>
          <p:spPr>
            <a:xfrm flipH="1">
              <a:off x="9317732" y="2105609"/>
              <a:ext cx="220902" cy="194271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7"/>
            <p:cNvSpPr/>
            <p:nvPr/>
          </p:nvSpPr>
          <p:spPr>
            <a:xfrm flipH="1">
              <a:off x="9470533" y="1980694"/>
              <a:ext cx="173132" cy="185555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7"/>
            <p:cNvSpPr/>
            <p:nvPr/>
          </p:nvSpPr>
          <p:spPr>
            <a:xfrm flipH="1">
              <a:off x="9343124" y="2090667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7"/>
            <p:cNvSpPr/>
            <p:nvPr/>
          </p:nvSpPr>
          <p:spPr>
            <a:xfrm flipH="1">
              <a:off x="9385404" y="2053055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7"/>
            <p:cNvSpPr/>
            <p:nvPr/>
          </p:nvSpPr>
          <p:spPr>
            <a:xfrm flipH="1">
              <a:off x="9333721" y="2041318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7"/>
            <p:cNvSpPr/>
            <p:nvPr/>
          </p:nvSpPr>
          <p:spPr>
            <a:xfrm flipH="1">
              <a:off x="9420649" y="2422010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7"/>
            <p:cNvSpPr/>
            <p:nvPr/>
          </p:nvSpPr>
          <p:spPr>
            <a:xfrm flipH="1">
              <a:off x="9467665" y="2387555"/>
              <a:ext cx="46260" cy="36033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7"/>
            <p:cNvSpPr/>
            <p:nvPr/>
          </p:nvSpPr>
          <p:spPr>
            <a:xfrm flipH="1">
              <a:off x="9405789" y="2369538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7"/>
            <p:cNvSpPr/>
            <p:nvPr/>
          </p:nvSpPr>
          <p:spPr>
            <a:xfrm flipH="1">
              <a:off x="9663485" y="1973162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2" y="0"/>
                  </a:moveTo>
                  <a:cubicBezTo>
                    <a:pt x="1" y="0"/>
                    <a:pt x="1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7"/>
            <p:cNvSpPr/>
            <p:nvPr/>
          </p:nvSpPr>
          <p:spPr>
            <a:xfrm flipH="1">
              <a:off x="9116727" y="2152543"/>
              <a:ext cx="45471" cy="36068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7"/>
            <p:cNvSpPr/>
            <p:nvPr/>
          </p:nvSpPr>
          <p:spPr>
            <a:xfrm flipH="1">
              <a:off x="9155129" y="2120421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7"/>
            <p:cNvSpPr/>
            <p:nvPr/>
          </p:nvSpPr>
          <p:spPr>
            <a:xfrm flipH="1">
              <a:off x="9244425" y="2591989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7"/>
            <p:cNvSpPr/>
            <p:nvPr/>
          </p:nvSpPr>
          <p:spPr>
            <a:xfrm flipH="1">
              <a:off x="9292196" y="2574761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A8B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22" name="Google Shape;2122;p37"/>
          <p:cNvGrpSpPr/>
          <p:nvPr/>
        </p:nvGrpSpPr>
        <p:grpSpPr>
          <a:xfrm rot="2298408">
            <a:off x="1417649" y="4451087"/>
            <a:ext cx="557783" cy="798476"/>
            <a:chOff x="80379" y="4370393"/>
            <a:chExt cx="545279" cy="773107"/>
          </a:xfrm>
        </p:grpSpPr>
        <p:sp>
          <p:nvSpPr>
            <p:cNvPr id="2123" name="Google Shape;2123;p37"/>
            <p:cNvSpPr/>
            <p:nvPr/>
          </p:nvSpPr>
          <p:spPr>
            <a:xfrm flipH="1">
              <a:off x="367865" y="4592741"/>
              <a:ext cx="257793" cy="151958"/>
            </a:xfrm>
            <a:custGeom>
              <a:avLst/>
              <a:gdLst/>
              <a:ahLst/>
              <a:cxnLst/>
              <a:rect l="l" t="t" r="r" b="b"/>
              <a:pathLst>
                <a:path w="7512" h="4428" extrusionOk="0">
                  <a:moveTo>
                    <a:pt x="2539" y="0"/>
                  </a:moveTo>
                  <a:cubicBezTo>
                    <a:pt x="1131" y="0"/>
                    <a:pt x="0" y="955"/>
                    <a:pt x="573" y="2673"/>
                  </a:cubicBezTo>
                  <a:cubicBezTo>
                    <a:pt x="981" y="3929"/>
                    <a:pt x="2197" y="4428"/>
                    <a:pt x="3532" y="4428"/>
                  </a:cubicBezTo>
                  <a:cubicBezTo>
                    <a:pt x="5035" y="4428"/>
                    <a:pt x="6689" y="3796"/>
                    <a:pt x="7511" y="2901"/>
                  </a:cubicBezTo>
                  <a:lnTo>
                    <a:pt x="7466" y="2810"/>
                  </a:lnTo>
                  <a:cubicBezTo>
                    <a:pt x="6507" y="1600"/>
                    <a:pt x="5001" y="596"/>
                    <a:pt x="3563" y="162"/>
                  </a:cubicBezTo>
                  <a:cubicBezTo>
                    <a:pt x="3218" y="53"/>
                    <a:pt x="2871" y="0"/>
                    <a:pt x="253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7"/>
            <p:cNvSpPr/>
            <p:nvPr/>
          </p:nvSpPr>
          <p:spPr>
            <a:xfrm flipH="1">
              <a:off x="352628" y="4370393"/>
              <a:ext cx="247120" cy="236551"/>
            </a:xfrm>
            <a:custGeom>
              <a:avLst/>
              <a:gdLst/>
              <a:ahLst/>
              <a:cxnLst/>
              <a:rect l="l" t="t" r="r" b="b"/>
              <a:pathLst>
                <a:path w="7201" h="6893" extrusionOk="0">
                  <a:moveTo>
                    <a:pt x="4723" y="0"/>
                  </a:moveTo>
                  <a:cubicBezTo>
                    <a:pt x="4407" y="0"/>
                    <a:pt x="4045" y="92"/>
                    <a:pt x="3629" y="296"/>
                  </a:cubicBezTo>
                  <a:cubicBezTo>
                    <a:pt x="0" y="2099"/>
                    <a:pt x="4451" y="5865"/>
                    <a:pt x="6232" y="6892"/>
                  </a:cubicBezTo>
                  <a:lnTo>
                    <a:pt x="6346" y="6892"/>
                  </a:lnTo>
                  <a:cubicBezTo>
                    <a:pt x="6791" y="5637"/>
                    <a:pt x="7201" y="0"/>
                    <a:pt x="4723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7"/>
            <p:cNvSpPr/>
            <p:nvPr/>
          </p:nvSpPr>
          <p:spPr>
            <a:xfrm flipH="1">
              <a:off x="80379" y="4483438"/>
              <a:ext cx="163763" cy="309921"/>
            </a:xfrm>
            <a:custGeom>
              <a:avLst/>
              <a:gdLst/>
              <a:ahLst/>
              <a:cxnLst/>
              <a:rect l="l" t="t" r="r" b="b"/>
              <a:pathLst>
                <a:path w="4772" h="9031" extrusionOk="0">
                  <a:moveTo>
                    <a:pt x="2488" y="1"/>
                  </a:moveTo>
                  <a:cubicBezTo>
                    <a:pt x="2069" y="1"/>
                    <a:pt x="1625" y="199"/>
                    <a:pt x="1188" y="677"/>
                  </a:cubicBezTo>
                  <a:cubicBezTo>
                    <a:pt x="1" y="1955"/>
                    <a:pt x="663" y="4466"/>
                    <a:pt x="914" y="5972"/>
                  </a:cubicBezTo>
                  <a:cubicBezTo>
                    <a:pt x="1074" y="6908"/>
                    <a:pt x="1485" y="8026"/>
                    <a:pt x="914" y="8825"/>
                  </a:cubicBezTo>
                  <a:lnTo>
                    <a:pt x="1005" y="9031"/>
                  </a:lnTo>
                  <a:cubicBezTo>
                    <a:pt x="1736" y="8711"/>
                    <a:pt x="2352" y="8392"/>
                    <a:pt x="2877" y="7775"/>
                  </a:cubicBezTo>
                  <a:cubicBezTo>
                    <a:pt x="3972" y="6543"/>
                    <a:pt x="4771" y="4694"/>
                    <a:pt x="4726" y="3050"/>
                  </a:cubicBezTo>
                  <a:cubicBezTo>
                    <a:pt x="4726" y="1690"/>
                    <a:pt x="3713" y="1"/>
                    <a:pt x="24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7"/>
            <p:cNvSpPr/>
            <p:nvPr/>
          </p:nvSpPr>
          <p:spPr>
            <a:xfrm flipH="1">
              <a:off x="182204" y="4465283"/>
              <a:ext cx="268740" cy="678217"/>
            </a:xfrm>
            <a:custGeom>
              <a:avLst/>
              <a:gdLst/>
              <a:ahLst/>
              <a:cxnLst/>
              <a:rect l="l" t="t" r="r" b="b"/>
              <a:pathLst>
                <a:path w="7831" h="19763" extrusionOk="0">
                  <a:moveTo>
                    <a:pt x="431" y="0"/>
                  </a:moveTo>
                  <a:cubicBezTo>
                    <a:pt x="224" y="0"/>
                    <a:pt x="0" y="176"/>
                    <a:pt x="69" y="452"/>
                  </a:cubicBezTo>
                  <a:cubicBezTo>
                    <a:pt x="1005" y="4264"/>
                    <a:pt x="3562" y="7231"/>
                    <a:pt x="5388" y="10632"/>
                  </a:cubicBezTo>
                  <a:cubicBezTo>
                    <a:pt x="6940" y="13463"/>
                    <a:pt x="7259" y="16772"/>
                    <a:pt x="6346" y="19763"/>
                  </a:cubicBezTo>
                  <a:lnTo>
                    <a:pt x="7077" y="19763"/>
                  </a:lnTo>
                  <a:cubicBezTo>
                    <a:pt x="7830" y="17229"/>
                    <a:pt x="7739" y="14444"/>
                    <a:pt x="6780" y="11933"/>
                  </a:cubicBezTo>
                  <a:cubicBezTo>
                    <a:pt x="5182" y="7779"/>
                    <a:pt x="1827" y="4652"/>
                    <a:pt x="731" y="247"/>
                  </a:cubicBezTo>
                  <a:cubicBezTo>
                    <a:pt x="695" y="76"/>
                    <a:pt x="567" y="0"/>
                    <a:pt x="43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7"/>
            <p:cNvSpPr/>
            <p:nvPr/>
          </p:nvSpPr>
          <p:spPr>
            <a:xfrm flipH="1">
              <a:off x="134430" y="4587422"/>
              <a:ext cx="136172" cy="239914"/>
            </a:xfrm>
            <a:custGeom>
              <a:avLst/>
              <a:gdLst/>
              <a:ahLst/>
              <a:cxnLst/>
              <a:rect l="l" t="t" r="r" b="b"/>
              <a:pathLst>
                <a:path w="3968" h="6991" extrusionOk="0">
                  <a:moveTo>
                    <a:pt x="3236" y="1"/>
                  </a:moveTo>
                  <a:cubicBezTo>
                    <a:pt x="3034" y="1"/>
                    <a:pt x="2817" y="171"/>
                    <a:pt x="2872" y="431"/>
                  </a:cubicBezTo>
                  <a:cubicBezTo>
                    <a:pt x="3214" y="2166"/>
                    <a:pt x="2438" y="5795"/>
                    <a:pt x="407" y="6297"/>
                  </a:cubicBezTo>
                  <a:cubicBezTo>
                    <a:pt x="1" y="6404"/>
                    <a:pt x="135" y="6991"/>
                    <a:pt x="509" y="6991"/>
                  </a:cubicBezTo>
                  <a:cubicBezTo>
                    <a:pt x="535" y="6991"/>
                    <a:pt x="561" y="6988"/>
                    <a:pt x="589" y="6982"/>
                  </a:cubicBezTo>
                  <a:cubicBezTo>
                    <a:pt x="3032" y="6366"/>
                    <a:pt x="3967" y="2371"/>
                    <a:pt x="3534" y="249"/>
                  </a:cubicBezTo>
                  <a:cubicBezTo>
                    <a:pt x="3497" y="76"/>
                    <a:pt x="3370" y="1"/>
                    <a:pt x="3236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37"/>
            <p:cNvSpPr/>
            <p:nvPr/>
          </p:nvSpPr>
          <p:spPr>
            <a:xfrm flipH="1">
              <a:off x="329221" y="4669374"/>
              <a:ext cx="190325" cy="42622"/>
            </a:xfrm>
            <a:custGeom>
              <a:avLst/>
              <a:gdLst/>
              <a:ahLst/>
              <a:cxnLst/>
              <a:rect l="l" t="t" r="r" b="b"/>
              <a:pathLst>
                <a:path w="5546" h="1242" extrusionOk="0">
                  <a:moveTo>
                    <a:pt x="5031" y="1"/>
                  </a:moveTo>
                  <a:cubicBezTo>
                    <a:pt x="4974" y="1"/>
                    <a:pt x="4914" y="16"/>
                    <a:pt x="4853" y="52"/>
                  </a:cubicBezTo>
                  <a:cubicBezTo>
                    <a:pt x="4229" y="407"/>
                    <a:pt x="3554" y="544"/>
                    <a:pt x="2868" y="544"/>
                  </a:cubicBezTo>
                  <a:cubicBezTo>
                    <a:pt x="2101" y="544"/>
                    <a:pt x="1320" y="372"/>
                    <a:pt x="585" y="143"/>
                  </a:cubicBezTo>
                  <a:cubicBezTo>
                    <a:pt x="551" y="134"/>
                    <a:pt x="518" y="130"/>
                    <a:pt x="487" y="130"/>
                  </a:cubicBezTo>
                  <a:cubicBezTo>
                    <a:pt x="126" y="130"/>
                    <a:pt x="1" y="702"/>
                    <a:pt x="379" y="828"/>
                  </a:cubicBezTo>
                  <a:cubicBezTo>
                    <a:pt x="1185" y="1070"/>
                    <a:pt x="2031" y="1242"/>
                    <a:pt x="2863" y="1242"/>
                  </a:cubicBezTo>
                  <a:cubicBezTo>
                    <a:pt x="3680" y="1242"/>
                    <a:pt x="4483" y="1075"/>
                    <a:pt x="5218" y="645"/>
                  </a:cubicBezTo>
                  <a:cubicBezTo>
                    <a:pt x="5546" y="453"/>
                    <a:pt x="5337" y="1"/>
                    <a:pt x="5031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54" name="Google Shape;2154;p37"/>
          <p:cNvGrpSpPr/>
          <p:nvPr/>
        </p:nvGrpSpPr>
        <p:grpSpPr>
          <a:xfrm flipH="1">
            <a:off x="19431" y="3185403"/>
            <a:ext cx="1648755" cy="1941425"/>
            <a:chOff x="5298125" y="2598407"/>
            <a:chExt cx="1724510" cy="2005604"/>
          </a:xfrm>
        </p:grpSpPr>
        <p:sp>
          <p:nvSpPr>
            <p:cNvPr id="2155" name="Google Shape;2155;p37"/>
            <p:cNvSpPr/>
            <p:nvPr/>
          </p:nvSpPr>
          <p:spPr>
            <a:xfrm>
              <a:off x="5298125" y="4059336"/>
              <a:ext cx="1703107" cy="544675"/>
            </a:xfrm>
            <a:custGeom>
              <a:avLst/>
              <a:gdLst/>
              <a:ahLst/>
              <a:cxnLst/>
              <a:rect l="l" t="t" r="r" b="b"/>
              <a:pathLst>
                <a:path w="61830" h="19774" extrusionOk="0">
                  <a:moveTo>
                    <a:pt x="32603" y="0"/>
                  </a:moveTo>
                  <a:cubicBezTo>
                    <a:pt x="32029" y="0"/>
                    <a:pt x="31454" y="10"/>
                    <a:pt x="30877" y="29"/>
                  </a:cubicBezTo>
                  <a:cubicBezTo>
                    <a:pt x="25213" y="180"/>
                    <a:pt x="19674" y="1458"/>
                    <a:pt x="14161" y="2736"/>
                  </a:cubicBezTo>
                  <a:cubicBezTo>
                    <a:pt x="11729" y="3312"/>
                    <a:pt x="9123" y="3588"/>
                    <a:pt x="6993" y="4866"/>
                  </a:cubicBezTo>
                  <a:cubicBezTo>
                    <a:pt x="4887" y="6145"/>
                    <a:pt x="2682" y="7673"/>
                    <a:pt x="827" y="9328"/>
                  </a:cubicBezTo>
                  <a:cubicBezTo>
                    <a:pt x="426" y="9704"/>
                    <a:pt x="0" y="10305"/>
                    <a:pt x="326" y="10731"/>
                  </a:cubicBezTo>
                  <a:cubicBezTo>
                    <a:pt x="501" y="11007"/>
                    <a:pt x="852" y="11057"/>
                    <a:pt x="1153" y="11082"/>
                  </a:cubicBezTo>
                  <a:cubicBezTo>
                    <a:pt x="3276" y="11328"/>
                    <a:pt x="5423" y="11450"/>
                    <a:pt x="7561" y="11450"/>
                  </a:cubicBezTo>
                  <a:cubicBezTo>
                    <a:pt x="8477" y="11450"/>
                    <a:pt x="9391" y="11428"/>
                    <a:pt x="10301" y="11383"/>
                  </a:cubicBezTo>
                  <a:cubicBezTo>
                    <a:pt x="10386" y="11379"/>
                    <a:pt x="10474" y="11376"/>
                    <a:pt x="10564" y="11376"/>
                  </a:cubicBezTo>
                  <a:cubicBezTo>
                    <a:pt x="11052" y="11376"/>
                    <a:pt x="11575" y="11456"/>
                    <a:pt x="11830" y="11859"/>
                  </a:cubicBezTo>
                  <a:cubicBezTo>
                    <a:pt x="12005" y="12135"/>
                    <a:pt x="11980" y="12485"/>
                    <a:pt x="11955" y="12811"/>
                  </a:cubicBezTo>
                  <a:cubicBezTo>
                    <a:pt x="11830" y="14215"/>
                    <a:pt x="11729" y="15593"/>
                    <a:pt x="11604" y="16997"/>
                  </a:cubicBezTo>
                  <a:cubicBezTo>
                    <a:pt x="11579" y="17398"/>
                    <a:pt x="11554" y="17799"/>
                    <a:pt x="11679" y="18175"/>
                  </a:cubicBezTo>
                  <a:cubicBezTo>
                    <a:pt x="11880" y="18651"/>
                    <a:pt x="12306" y="18977"/>
                    <a:pt x="12732" y="19202"/>
                  </a:cubicBezTo>
                  <a:cubicBezTo>
                    <a:pt x="13516" y="19605"/>
                    <a:pt x="14374" y="19773"/>
                    <a:pt x="15247" y="19773"/>
                  </a:cubicBezTo>
                  <a:cubicBezTo>
                    <a:pt x="16329" y="19773"/>
                    <a:pt x="17434" y="19515"/>
                    <a:pt x="18446" y="19127"/>
                  </a:cubicBezTo>
                  <a:cubicBezTo>
                    <a:pt x="20276" y="18425"/>
                    <a:pt x="21930" y="17323"/>
                    <a:pt x="23735" y="16521"/>
                  </a:cubicBezTo>
                  <a:cubicBezTo>
                    <a:pt x="26466" y="15317"/>
                    <a:pt x="29364" y="14889"/>
                    <a:pt x="32330" y="14889"/>
                  </a:cubicBezTo>
                  <a:cubicBezTo>
                    <a:pt x="36712" y="14889"/>
                    <a:pt x="41240" y="15823"/>
                    <a:pt x="45589" y="16571"/>
                  </a:cubicBezTo>
                  <a:cubicBezTo>
                    <a:pt x="46583" y="16750"/>
                    <a:pt x="47616" y="16907"/>
                    <a:pt x="48625" y="16907"/>
                  </a:cubicBezTo>
                  <a:cubicBezTo>
                    <a:pt x="49727" y="16907"/>
                    <a:pt x="50799" y="16720"/>
                    <a:pt x="51755" y="16170"/>
                  </a:cubicBezTo>
                  <a:cubicBezTo>
                    <a:pt x="53584" y="15117"/>
                    <a:pt x="54361" y="12135"/>
                    <a:pt x="52632" y="10907"/>
                  </a:cubicBezTo>
                  <a:cubicBezTo>
                    <a:pt x="55514" y="10831"/>
                    <a:pt x="58497" y="10706"/>
                    <a:pt x="61028" y="9378"/>
                  </a:cubicBezTo>
                  <a:cubicBezTo>
                    <a:pt x="61404" y="9177"/>
                    <a:pt x="61830" y="8826"/>
                    <a:pt x="61780" y="8400"/>
                  </a:cubicBezTo>
                  <a:cubicBezTo>
                    <a:pt x="61730" y="8125"/>
                    <a:pt x="61504" y="7924"/>
                    <a:pt x="61279" y="7749"/>
                  </a:cubicBezTo>
                  <a:cubicBezTo>
                    <a:pt x="57519" y="4816"/>
                    <a:pt x="52507" y="3287"/>
                    <a:pt x="47995" y="2059"/>
                  </a:cubicBezTo>
                  <a:cubicBezTo>
                    <a:pt x="44537" y="1107"/>
                    <a:pt x="41028" y="505"/>
                    <a:pt x="37469" y="205"/>
                  </a:cubicBezTo>
                  <a:cubicBezTo>
                    <a:pt x="35840" y="75"/>
                    <a:pt x="34225" y="0"/>
                    <a:pt x="32603" y="0"/>
                  </a:cubicBezTo>
                  <a:close/>
                </a:path>
              </a:pathLst>
            </a:custGeom>
            <a:solidFill>
              <a:srgbClr val="663D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37"/>
            <p:cNvSpPr/>
            <p:nvPr/>
          </p:nvSpPr>
          <p:spPr>
            <a:xfrm>
              <a:off x="5311925" y="3586095"/>
              <a:ext cx="1710710" cy="959365"/>
            </a:xfrm>
            <a:custGeom>
              <a:avLst/>
              <a:gdLst/>
              <a:ahLst/>
              <a:cxnLst/>
              <a:rect l="l" t="t" r="r" b="b"/>
              <a:pathLst>
                <a:path w="62106" h="34829" extrusionOk="0">
                  <a:moveTo>
                    <a:pt x="30750" y="1"/>
                  </a:moveTo>
                  <a:cubicBezTo>
                    <a:pt x="24785" y="1"/>
                    <a:pt x="18794" y="793"/>
                    <a:pt x="12858" y="2148"/>
                  </a:cubicBezTo>
                  <a:cubicBezTo>
                    <a:pt x="11805" y="2398"/>
                    <a:pt x="10401" y="2273"/>
                    <a:pt x="9424" y="2574"/>
                  </a:cubicBezTo>
                  <a:cubicBezTo>
                    <a:pt x="6993" y="3351"/>
                    <a:pt x="7770" y="6057"/>
                    <a:pt x="8045" y="8037"/>
                  </a:cubicBezTo>
                  <a:cubicBezTo>
                    <a:pt x="8421" y="10769"/>
                    <a:pt x="7569" y="13852"/>
                    <a:pt x="7043" y="16534"/>
                  </a:cubicBezTo>
                  <a:cubicBezTo>
                    <a:pt x="6817" y="17611"/>
                    <a:pt x="6567" y="18739"/>
                    <a:pt x="6015" y="19717"/>
                  </a:cubicBezTo>
                  <a:cubicBezTo>
                    <a:pt x="5439" y="20744"/>
                    <a:pt x="4537" y="21546"/>
                    <a:pt x="3685" y="22373"/>
                  </a:cubicBezTo>
                  <a:cubicBezTo>
                    <a:pt x="2557" y="23451"/>
                    <a:pt x="1479" y="24604"/>
                    <a:pt x="476" y="25807"/>
                  </a:cubicBezTo>
                  <a:cubicBezTo>
                    <a:pt x="276" y="26032"/>
                    <a:pt x="75" y="26283"/>
                    <a:pt x="50" y="26584"/>
                  </a:cubicBezTo>
                  <a:cubicBezTo>
                    <a:pt x="0" y="27336"/>
                    <a:pt x="953" y="27687"/>
                    <a:pt x="1680" y="27737"/>
                  </a:cubicBezTo>
                  <a:cubicBezTo>
                    <a:pt x="1871" y="27746"/>
                    <a:pt x="2061" y="27751"/>
                    <a:pt x="2251" y="27751"/>
                  </a:cubicBezTo>
                  <a:cubicBezTo>
                    <a:pt x="5076" y="27751"/>
                    <a:pt x="7779" y="26756"/>
                    <a:pt x="10527" y="26333"/>
                  </a:cubicBezTo>
                  <a:cubicBezTo>
                    <a:pt x="11197" y="26232"/>
                    <a:pt x="11963" y="26054"/>
                    <a:pt x="12634" y="26054"/>
                  </a:cubicBezTo>
                  <a:cubicBezTo>
                    <a:pt x="13294" y="26054"/>
                    <a:pt x="13863" y="26226"/>
                    <a:pt x="14161" y="26809"/>
                  </a:cubicBezTo>
                  <a:cubicBezTo>
                    <a:pt x="14787" y="27937"/>
                    <a:pt x="13910" y="30644"/>
                    <a:pt x="13534" y="31747"/>
                  </a:cubicBezTo>
                  <a:cubicBezTo>
                    <a:pt x="13309" y="32348"/>
                    <a:pt x="13058" y="33050"/>
                    <a:pt x="13359" y="33601"/>
                  </a:cubicBezTo>
                  <a:cubicBezTo>
                    <a:pt x="13534" y="33902"/>
                    <a:pt x="13835" y="34103"/>
                    <a:pt x="14136" y="34253"/>
                  </a:cubicBezTo>
                  <a:cubicBezTo>
                    <a:pt x="14933" y="34659"/>
                    <a:pt x="15780" y="34829"/>
                    <a:pt x="16645" y="34829"/>
                  </a:cubicBezTo>
                  <a:cubicBezTo>
                    <a:pt x="18608" y="34829"/>
                    <a:pt x="20665" y="33957"/>
                    <a:pt x="22457" y="33000"/>
                  </a:cubicBezTo>
                  <a:cubicBezTo>
                    <a:pt x="25401" y="31451"/>
                    <a:pt x="28148" y="30457"/>
                    <a:pt x="31115" y="30457"/>
                  </a:cubicBezTo>
                  <a:cubicBezTo>
                    <a:pt x="32518" y="30457"/>
                    <a:pt x="33970" y="30679"/>
                    <a:pt x="35514" y="31170"/>
                  </a:cubicBezTo>
                  <a:cubicBezTo>
                    <a:pt x="37820" y="31897"/>
                    <a:pt x="40176" y="32474"/>
                    <a:pt x="42557" y="32875"/>
                  </a:cubicBezTo>
                  <a:cubicBezTo>
                    <a:pt x="43788" y="33084"/>
                    <a:pt x="45054" y="33251"/>
                    <a:pt x="46304" y="33251"/>
                  </a:cubicBezTo>
                  <a:cubicBezTo>
                    <a:pt x="47600" y="33251"/>
                    <a:pt x="48877" y="33071"/>
                    <a:pt x="50076" y="32574"/>
                  </a:cubicBezTo>
                  <a:cubicBezTo>
                    <a:pt x="50803" y="32273"/>
                    <a:pt x="51580" y="31646"/>
                    <a:pt x="51404" y="30869"/>
                  </a:cubicBezTo>
                  <a:cubicBezTo>
                    <a:pt x="51304" y="30519"/>
                    <a:pt x="51028" y="30243"/>
                    <a:pt x="50727" y="30042"/>
                  </a:cubicBezTo>
                  <a:cubicBezTo>
                    <a:pt x="49625" y="29240"/>
                    <a:pt x="48221" y="28965"/>
                    <a:pt x="46918" y="28514"/>
                  </a:cubicBezTo>
                  <a:cubicBezTo>
                    <a:pt x="45615" y="28062"/>
                    <a:pt x="44286" y="27311"/>
                    <a:pt x="43810" y="26032"/>
                  </a:cubicBezTo>
                  <a:cubicBezTo>
                    <a:pt x="43774" y="25937"/>
                    <a:pt x="43973" y="25899"/>
                    <a:pt x="44300" y="25899"/>
                  </a:cubicBezTo>
                  <a:cubicBezTo>
                    <a:pt x="45341" y="25899"/>
                    <a:pt x="47680" y="26276"/>
                    <a:pt x="47870" y="26333"/>
                  </a:cubicBezTo>
                  <a:cubicBezTo>
                    <a:pt x="49274" y="26709"/>
                    <a:pt x="50677" y="26885"/>
                    <a:pt x="52081" y="27160"/>
                  </a:cubicBezTo>
                  <a:cubicBezTo>
                    <a:pt x="53256" y="27389"/>
                    <a:pt x="54494" y="27539"/>
                    <a:pt x="55730" y="27539"/>
                  </a:cubicBezTo>
                  <a:cubicBezTo>
                    <a:pt x="57604" y="27539"/>
                    <a:pt x="59472" y="27194"/>
                    <a:pt x="61103" y="26258"/>
                  </a:cubicBezTo>
                  <a:cubicBezTo>
                    <a:pt x="61504" y="26032"/>
                    <a:pt x="61905" y="25732"/>
                    <a:pt x="61981" y="25306"/>
                  </a:cubicBezTo>
                  <a:cubicBezTo>
                    <a:pt x="62106" y="24529"/>
                    <a:pt x="61254" y="24002"/>
                    <a:pt x="60552" y="23702"/>
                  </a:cubicBezTo>
                  <a:cubicBezTo>
                    <a:pt x="58873" y="22975"/>
                    <a:pt x="57294" y="22072"/>
                    <a:pt x="55815" y="21045"/>
                  </a:cubicBezTo>
                  <a:cubicBezTo>
                    <a:pt x="54712" y="20268"/>
                    <a:pt x="53635" y="19391"/>
                    <a:pt x="53033" y="18188"/>
                  </a:cubicBezTo>
                  <a:cubicBezTo>
                    <a:pt x="52482" y="17085"/>
                    <a:pt x="52407" y="15807"/>
                    <a:pt x="52306" y="14579"/>
                  </a:cubicBezTo>
                  <a:lnTo>
                    <a:pt x="51805" y="6534"/>
                  </a:lnTo>
                  <a:cubicBezTo>
                    <a:pt x="51755" y="5907"/>
                    <a:pt x="51705" y="5280"/>
                    <a:pt x="51479" y="4704"/>
                  </a:cubicBezTo>
                  <a:cubicBezTo>
                    <a:pt x="51078" y="3802"/>
                    <a:pt x="50001" y="3100"/>
                    <a:pt x="49098" y="2799"/>
                  </a:cubicBezTo>
                  <a:cubicBezTo>
                    <a:pt x="43069" y="849"/>
                    <a:pt x="36924" y="1"/>
                    <a:pt x="30750" y="1"/>
                  </a:cubicBezTo>
                  <a:close/>
                </a:path>
              </a:pathLst>
            </a:custGeom>
            <a:solidFill>
              <a:srgbClr val="CB8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37"/>
            <p:cNvSpPr/>
            <p:nvPr/>
          </p:nvSpPr>
          <p:spPr>
            <a:xfrm>
              <a:off x="5529388" y="3570671"/>
              <a:ext cx="1221951" cy="278260"/>
            </a:xfrm>
            <a:custGeom>
              <a:avLst/>
              <a:gdLst/>
              <a:ahLst/>
              <a:cxnLst/>
              <a:rect l="l" t="t" r="r" b="b"/>
              <a:pathLst>
                <a:path w="44362" h="10102" extrusionOk="0">
                  <a:moveTo>
                    <a:pt x="24717" y="1"/>
                  </a:moveTo>
                  <a:cubicBezTo>
                    <a:pt x="22046" y="1"/>
                    <a:pt x="19374" y="162"/>
                    <a:pt x="16717" y="402"/>
                  </a:cubicBezTo>
                  <a:cubicBezTo>
                    <a:pt x="11504" y="853"/>
                    <a:pt x="6642" y="1354"/>
                    <a:pt x="1654" y="3159"/>
                  </a:cubicBezTo>
                  <a:cubicBezTo>
                    <a:pt x="902" y="3459"/>
                    <a:pt x="0" y="4111"/>
                    <a:pt x="326" y="4838"/>
                  </a:cubicBezTo>
                  <a:cubicBezTo>
                    <a:pt x="476" y="5214"/>
                    <a:pt x="902" y="5389"/>
                    <a:pt x="1278" y="5515"/>
                  </a:cubicBezTo>
                  <a:cubicBezTo>
                    <a:pt x="5539" y="6893"/>
                    <a:pt x="10251" y="6367"/>
                    <a:pt x="14486" y="7845"/>
                  </a:cubicBezTo>
                  <a:cubicBezTo>
                    <a:pt x="16842" y="8647"/>
                    <a:pt x="19073" y="10101"/>
                    <a:pt x="21579" y="10101"/>
                  </a:cubicBezTo>
                  <a:cubicBezTo>
                    <a:pt x="21606" y="10101"/>
                    <a:pt x="21632" y="10102"/>
                    <a:pt x="21659" y="10102"/>
                  </a:cubicBezTo>
                  <a:cubicBezTo>
                    <a:pt x="23634" y="10102"/>
                    <a:pt x="25489" y="9190"/>
                    <a:pt x="27344" y="8547"/>
                  </a:cubicBezTo>
                  <a:cubicBezTo>
                    <a:pt x="31930" y="6968"/>
                    <a:pt x="36893" y="6993"/>
                    <a:pt x="41604" y="5941"/>
                  </a:cubicBezTo>
                  <a:cubicBezTo>
                    <a:pt x="42306" y="5790"/>
                    <a:pt x="43083" y="5565"/>
                    <a:pt x="43434" y="4938"/>
                  </a:cubicBezTo>
                  <a:cubicBezTo>
                    <a:pt x="44361" y="3309"/>
                    <a:pt x="38622" y="1780"/>
                    <a:pt x="34537" y="953"/>
                  </a:cubicBezTo>
                  <a:cubicBezTo>
                    <a:pt x="32832" y="627"/>
                    <a:pt x="31404" y="402"/>
                    <a:pt x="30903" y="327"/>
                  </a:cubicBezTo>
                  <a:cubicBezTo>
                    <a:pt x="28847" y="97"/>
                    <a:pt x="26783" y="1"/>
                    <a:pt x="24717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37"/>
            <p:cNvSpPr/>
            <p:nvPr/>
          </p:nvSpPr>
          <p:spPr>
            <a:xfrm>
              <a:off x="5630173" y="3819782"/>
              <a:ext cx="78035" cy="102991"/>
            </a:xfrm>
            <a:custGeom>
              <a:avLst/>
              <a:gdLst/>
              <a:ahLst/>
              <a:cxnLst/>
              <a:rect l="l" t="t" r="r" b="b"/>
              <a:pathLst>
                <a:path w="2833" h="3739" extrusionOk="0">
                  <a:moveTo>
                    <a:pt x="855" y="1"/>
                  </a:moveTo>
                  <a:cubicBezTo>
                    <a:pt x="797" y="1"/>
                    <a:pt x="742" y="26"/>
                    <a:pt x="702" y="80"/>
                  </a:cubicBezTo>
                  <a:cubicBezTo>
                    <a:pt x="176" y="806"/>
                    <a:pt x="101" y="1759"/>
                    <a:pt x="75" y="2511"/>
                  </a:cubicBezTo>
                  <a:cubicBezTo>
                    <a:pt x="50" y="2736"/>
                    <a:pt x="0" y="3438"/>
                    <a:pt x="502" y="3664"/>
                  </a:cubicBezTo>
                  <a:cubicBezTo>
                    <a:pt x="602" y="3714"/>
                    <a:pt x="702" y="3739"/>
                    <a:pt x="802" y="3739"/>
                  </a:cubicBezTo>
                  <a:cubicBezTo>
                    <a:pt x="1053" y="3739"/>
                    <a:pt x="1354" y="3588"/>
                    <a:pt x="1629" y="3313"/>
                  </a:cubicBezTo>
                  <a:cubicBezTo>
                    <a:pt x="2131" y="2786"/>
                    <a:pt x="2532" y="2185"/>
                    <a:pt x="2807" y="1508"/>
                  </a:cubicBezTo>
                  <a:cubicBezTo>
                    <a:pt x="2832" y="1408"/>
                    <a:pt x="2782" y="1283"/>
                    <a:pt x="2682" y="1232"/>
                  </a:cubicBezTo>
                  <a:cubicBezTo>
                    <a:pt x="2665" y="1228"/>
                    <a:pt x="2647" y="1226"/>
                    <a:pt x="2629" y="1226"/>
                  </a:cubicBezTo>
                  <a:cubicBezTo>
                    <a:pt x="2541" y="1226"/>
                    <a:pt x="2448" y="1275"/>
                    <a:pt x="2406" y="1358"/>
                  </a:cubicBezTo>
                  <a:cubicBezTo>
                    <a:pt x="2156" y="1959"/>
                    <a:pt x="1805" y="2536"/>
                    <a:pt x="1329" y="3012"/>
                  </a:cubicBezTo>
                  <a:cubicBezTo>
                    <a:pt x="1266" y="3095"/>
                    <a:pt x="1030" y="3318"/>
                    <a:pt x="808" y="3318"/>
                  </a:cubicBezTo>
                  <a:cubicBezTo>
                    <a:pt x="763" y="3318"/>
                    <a:pt x="719" y="3309"/>
                    <a:pt x="677" y="3288"/>
                  </a:cubicBezTo>
                  <a:cubicBezTo>
                    <a:pt x="527" y="3212"/>
                    <a:pt x="451" y="2962"/>
                    <a:pt x="476" y="2536"/>
                  </a:cubicBezTo>
                  <a:cubicBezTo>
                    <a:pt x="527" y="1834"/>
                    <a:pt x="577" y="957"/>
                    <a:pt x="1053" y="330"/>
                  </a:cubicBezTo>
                  <a:cubicBezTo>
                    <a:pt x="1128" y="230"/>
                    <a:pt x="1103" y="105"/>
                    <a:pt x="1003" y="55"/>
                  </a:cubicBezTo>
                  <a:cubicBezTo>
                    <a:pt x="956" y="20"/>
                    <a:pt x="904" y="1"/>
                    <a:pt x="855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37"/>
            <p:cNvSpPr/>
            <p:nvPr/>
          </p:nvSpPr>
          <p:spPr>
            <a:xfrm>
              <a:off x="5717847" y="3812841"/>
              <a:ext cx="138083" cy="667057"/>
            </a:xfrm>
            <a:custGeom>
              <a:avLst/>
              <a:gdLst/>
              <a:ahLst/>
              <a:cxnLst/>
              <a:rect l="l" t="t" r="r" b="b"/>
              <a:pathLst>
                <a:path w="5013" h="24217" extrusionOk="0">
                  <a:moveTo>
                    <a:pt x="3298" y="1"/>
                  </a:moveTo>
                  <a:cubicBezTo>
                    <a:pt x="3285" y="1"/>
                    <a:pt x="3271" y="3"/>
                    <a:pt x="3258" y="6"/>
                  </a:cubicBezTo>
                  <a:cubicBezTo>
                    <a:pt x="3133" y="31"/>
                    <a:pt x="3058" y="156"/>
                    <a:pt x="3083" y="256"/>
                  </a:cubicBezTo>
                  <a:cubicBezTo>
                    <a:pt x="4587" y="8201"/>
                    <a:pt x="3534" y="16597"/>
                    <a:pt x="50" y="23916"/>
                  </a:cubicBezTo>
                  <a:cubicBezTo>
                    <a:pt x="0" y="24016"/>
                    <a:pt x="50" y="24141"/>
                    <a:pt x="151" y="24191"/>
                  </a:cubicBezTo>
                  <a:cubicBezTo>
                    <a:pt x="176" y="24191"/>
                    <a:pt x="226" y="24216"/>
                    <a:pt x="251" y="24216"/>
                  </a:cubicBezTo>
                  <a:cubicBezTo>
                    <a:pt x="326" y="24216"/>
                    <a:pt x="401" y="24166"/>
                    <a:pt x="426" y="24091"/>
                  </a:cubicBezTo>
                  <a:cubicBezTo>
                    <a:pt x="3935" y="16698"/>
                    <a:pt x="5013" y="8201"/>
                    <a:pt x="3484" y="181"/>
                  </a:cubicBezTo>
                  <a:cubicBezTo>
                    <a:pt x="3484" y="72"/>
                    <a:pt x="3389" y="1"/>
                    <a:pt x="3298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37"/>
            <p:cNvSpPr/>
            <p:nvPr/>
          </p:nvSpPr>
          <p:spPr>
            <a:xfrm>
              <a:off x="5842100" y="3832921"/>
              <a:ext cx="86326" cy="157502"/>
            </a:xfrm>
            <a:custGeom>
              <a:avLst/>
              <a:gdLst/>
              <a:ahLst/>
              <a:cxnLst/>
              <a:rect l="l" t="t" r="r" b="b"/>
              <a:pathLst>
                <a:path w="3134" h="5718" extrusionOk="0">
                  <a:moveTo>
                    <a:pt x="233" y="0"/>
                  </a:moveTo>
                  <a:cubicBezTo>
                    <a:pt x="223" y="0"/>
                    <a:pt x="212" y="1"/>
                    <a:pt x="201" y="4"/>
                  </a:cubicBezTo>
                  <a:cubicBezTo>
                    <a:pt x="101" y="4"/>
                    <a:pt x="1" y="104"/>
                    <a:pt x="1" y="229"/>
                  </a:cubicBezTo>
                  <a:cubicBezTo>
                    <a:pt x="76" y="1808"/>
                    <a:pt x="151" y="3588"/>
                    <a:pt x="878" y="5141"/>
                  </a:cubicBezTo>
                  <a:cubicBezTo>
                    <a:pt x="1103" y="5593"/>
                    <a:pt x="1354" y="5718"/>
                    <a:pt x="1554" y="5718"/>
                  </a:cubicBezTo>
                  <a:lnTo>
                    <a:pt x="1579" y="5718"/>
                  </a:lnTo>
                  <a:cubicBezTo>
                    <a:pt x="1930" y="5693"/>
                    <a:pt x="2131" y="5367"/>
                    <a:pt x="2181" y="5242"/>
                  </a:cubicBezTo>
                  <a:cubicBezTo>
                    <a:pt x="2908" y="4039"/>
                    <a:pt x="3008" y="2585"/>
                    <a:pt x="3108" y="1307"/>
                  </a:cubicBezTo>
                  <a:cubicBezTo>
                    <a:pt x="3133" y="1207"/>
                    <a:pt x="3133" y="856"/>
                    <a:pt x="2933" y="655"/>
                  </a:cubicBezTo>
                  <a:cubicBezTo>
                    <a:pt x="2858" y="580"/>
                    <a:pt x="2732" y="530"/>
                    <a:pt x="2632" y="530"/>
                  </a:cubicBezTo>
                  <a:cubicBezTo>
                    <a:pt x="2507" y="530"/>
                    <a:pt x="2407" y="630"/>
                    <a:pt x="2432" y="755"/>
                  </a:cubicBezTo>
                  <a:cubicBezTo>
                    <a:pt x="2432" y="856"/>
                    <a:pt x="2507" y="956"/>
                    <a:pt x="2632" y="956"/>
                  </a:cubicBezTo>
                  <a:cubicBezTo>
                    <a:pt x="2657" y="956"/>
                    <a:pt x="2707" y="1106"/>
                    <a:pt x="2707" y="1257"/>
                  </a:cubicBezTo>
                  <a:cubicBezTo>
                    <a:pt x="2607" y="2510"/>
                    <a:pt x="2482" y="3913"/>
                    <a:pt x="1830" y="5041"/>
                  </a:cubicBezTo>
                  <a:cubicBezTo>
                    <a:pt x="1730" y="5192"/>
                    <a:pt x="1630" y="5292"/>
                    <a:pt x="1554" y="5292"/>
                  </a:cubicBezTo>
                  <a:cubicBezTo>
                    <a:pt x="1479" y="5292"/>
                    <a:pt x="1354" y="5167"/>
                    <a:pt x="1254" y="4966"/>
                  </a:cubicBezTo>
                  <a:cubicBezTo>
                    <a:pt x="577" y="3487"/>
                    <a:pt x="502" y="1733"/>
                    <a:pt x="427" y="204"/>
                  </a:cubicBezTo>
                  <a:cubicBezTo>
                    <a:pt x="427" y="113"/>
                    <a:pt x="343" y="0"/>
                    <a:pt x="233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37"/>
            <p:cNvSpPr/>
            <p:nvPr/>
          </p:nvSpPr>
          <p:spPr>
            <a:xfrm>
              <a:off x="5815878" y="3933651"/>
              <a:ext cx="146374" cy="544868"/>
            </a:xfrm>
            <a:custGeom>
              <a:avLst/>
              <a:gdLst/>
              <a:ahLst/>
              <a:cxnLst/>
              <a:rect l="l" t="t" r="r" b="b"/>
              <a:pathLst>
                <a:path w="5314" h="19781" extrusionOk="0">
                  <a:moveTo>
                    <a:pt x="4748" y="1"/>
                  </a:moveTo>
                  <a:cubicBezTo>
                    <a:pt x="4668" y="1"/>
                    <a:pt x="4608" y="66"/>
                    <a:pt x="4587" y="131"/>
                  </a:cubicBezTo>
                  <a:cubicBezTo>
                    <a:pt x="4386" y="657"/>
                    <a:pt x="4336" y="1184"/>
                    <a:pt x="4286" y="1710"/>
                  </a:cubicBezTo>
                  <a:cubicBezTo>
                    <a:pt x="4261" y="1986"/>
                    <a:pt x="4236" y="2261"/>
                    <a:pt x="4186" y="2512"/>
                  </a:cubicBezTo>
                  <a:cubicBezTo>
                    <a:pt x="4110" y="3038"/>
                    <a:pt x="3835" y="3966"/>
                    <a:pt x="3108" y="4292"/>
                  </a:cubicBezTo>
                  <a:cubicBezTo>
                    <a:pt x="2983" y="4349"/>
                    <a:pt x="2839" y="4377"/>
                    <a:pt x="2693" y="4377"/>
                  </a:cubicBezTo>
                  <a:cubicBezTo>
                    <a:pt x="2458" y="4377"/>
                    <a:pt x="2215" y="4305"/>
                    <a:pt x="2030" y="4166"/>
                  </a:cubicBezTo>
                  <a:cubicBezTo>
                    <a:pt x="1880" y="4066"/>
                    <a:pt x="1679" y="3865"/>
                    <a:pt x="1704" y="3540"/>
                  </a:cubicBezTo>
                  <a:cubicBezTo>
                    <a:pt x="1729" y="3439"/>
                    <a:pt x="1629" y="3339"/>
                    <a:pt x="1529" y="3314"/>
                  </a:cubicBezTo>
                  <a:cubicBezTo>
                    <a:pt x="1516" y="3311"/>
                    <a:pt x="1503" y="3310"/>
                    <a:pt x="1490" y="3310"/>
                  </a:cubicBezTo>
                  <a:cubicBezTo>
                    <a:pt x="1384" y="3310"/>
                    <a:pt x="1303" y="3400"/>
                    <a:pt x="1303" y="3489"/>
                  </a:cubicBezTo>
                  <a:cubicBezTo>
                    <a:pt x="1253" y="3891"/>
                    <a:pt x="1429" y="4266"/>
                    <a:pt x="1780" y="4517"/>
                  </a:cubicBezTo>
                  <a:cubicBezTo>
                    <a:pt x="2061" y="4705"/>
                    <a:pt x="2401" y="4804"/>
                    <a:pt x="2726" y="4804"/>
                  </a:cubicBezTo>
                  <a:cubicBezTo>
                    <a:pt x="2922" y="4804"/>
                    <a:pt x="3114" y="4768"/>
                    <a:pt x="3283" y="4693"/>
                  </a:cubicBezTo>
                  <a:cubicBezTo>
                    <a:pt x="4186" y="4266"/>
                    <a:pt x="4511" y="3189"/>
                    <a:pt x="4612" y="2587"/>
                  </a:cubicBezTo>
                  <a:cubicBezTo>
                    <a:pt x="4637" y="2312"/>
                    <a:pt x="4662" y="2036"/>
                    <a:pt x="4687" y="1760"/>
                  </a:cubicBezTo>
                  <a:lnTo>
                    <a:pt x="4687" y="1760"/>
                  </a:lnTo>
                  <a:cubicBezTo>
                    <a:pt x="4812" y="3941"/>
                    <a:pt x="4612" y="6121"/>
                    <a:pt x="4361" y="8327"/>
                  </a:cubicBezTo>
                  <a:cubicBezTo>
                    <a:pt x="4136" y="10407"/>
                    <a:pt x="3885" y="12437"/>
                    <a:pt x="3258" y="14342"/>
                  </a:cubicBezTo>
                  <a:cubicBezTo>
                    <a:pt x="2582" y="16497"/>
                    <a:pt x="1479" y="18226"/>
                    <a:pt x="100" y="19404"/>
                  </a:cubicBezTo>
                  <a:cubicBezTo>
                    <a:pt x="25" y="19480"/>
                    <a:pt x="0" y="19630"/>
                    <a:pt x="75" y="19705"/>
                  </a:cubicBezTo>
                  <a:cubicBezTo>
                    <a:pt x="125" y="19755"/>
                    <a:pt x="176" y="19780"/>
                    <a:pt x="251" y="19780"/>
                  </a:cubicBezTo>
                  <a:cubicBezTo>
                    <a:pt x="276" y="19780"/>
                    <a:pt x="326" y="19755"/>
                    <a:pt x="376" y="19730"/>
                  </a:cubicBezTo>
                  <a:cubicBezTo>
                    <a:pt x="1805" y="18502"/>
                    <a:pt x="2958" y="16698"/>
                    <a:pt x="3659" y="14467"/>
                  </a:cubicBezTo>
                  <a:cubicBezTo>
                    <a:pt x="4286" y="12537"/>
                    <a:pt x="4537" y="10482"/>
                    <a:pt x="4787" y="8377"/>
                  </a:cubicBezTo>
                  <a:cubicBezTo>
                    <a:pt x="5088" y="5595"/>
                    <a:pt x="5313" y="2888"/>
                    <a:pt x="4988" y="181"/>
                  </a:cubicBezTo>
                  <a:cubicBezTo>
                    <a:pt x="4963" y="81"/>
                    <a:pt x="4887" y="6"/>
                    <a:pt x="4787" y="6"/>
                  </a:cubicBezTo>
                  <a:cubicBezTo>
                    <a:pt x="4774" y="2"/>
                    <a:pt x="4761" y="1"/>
                    <a:pt x="4748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37"/>
            <p:cNvSpPr/>
            <p:nvPr/>
          </p:nvSpPr>
          <p:spPr>
            <a:xfrm>
              <a:off x="5802050" y="4178879"/>
              <a:ext cx="84949" cy="245095"/>
            </a:xfrm>
            <a:custGeom>
              <a:avLst/>
              <a:gdLst/>
              <a:ahLst/>
              <a:cxnLst/>
              <a:rect l="l" t="t" r="r" b="b"/>
              <a:pathLst>
                <a:path w="3084" h="8898" extrusionOk="0">
                  <a:moveTo>
                    <a:pt x="2708" y="0"/>
                  </a:moveTo>
                  <a:cubicBezTo>
                    <a:pt x="2607" y="25"/>
                    <a:pt x="2507" y="125"/>
                    <a:pt x="2532" y="226"/>
                  </a:cubicBezTo>
                  <a:cubicBezTo>
                    <a:pt x="2658" y="1353"/>
                    <a:pt x="2307" y="2481"/>
                    <a:pt x="1956" y="3559"/>
                  </a:cubicBezTo>
                  <a:cubicBezTo>
                    <a:pt x="1379" y="5263"/>
                    <a:pt x="703" y="6968"/>
                    <a:pt x="51" y="8647"/>
                  </a:cubicBezTo>
                  <a:cubicBezTo>
                    <a:pt x="1" y="8747"/>
                    <a:pt x="51" y="8847"/>
                    <a:pt x="176" y="8897"/>
                  </a:cubicBezTo>
                  <a:lnTo>
                    <a:pt x="226" y="8897"/>
                  </a:lnTo>
                  <a:cubicBezTo>
                    <a:pt x="327" y="8897"/>
                    <a:pt x="402" y="8847"/>
                    <a:pt x="452" y="8772"/>
                  </a:cubicBezTo>
                  <a:cubicBezTo>
                    <a:pt x="1104" y="7118"/>
                    <a:pt x="1780" y="5389"/>
                    <a:pt x="2357" y="3684"/>
                  </a:cubicBezTo>
                  <a:cubicBezTo>
                    <a:pt x="2733" y="2582"/>
                    <a:pt x="3084" y="1404"/>
                    <a:pt x="2933" y="201"/>
                  </a:cubicBezTo>
                  <a:cubicBezTo>
                    <a:pt x="2933" y="75"/>
                    <a:pt x="2833" y="0"/>
                    <a:pt x="2708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37"/>
            <p:cNvSpPr/>
            <p:nvPr/>
          </p:nvSpPr>
          <p:spPr>
            <a:xfrm>
              <a:off x="5926331" y="3890296"/>
              <a:ext cx="130508" cy="556464"/>
            </a:xfrm>
            <a:custGeom>
              <a:avLst/>
              <a:gdLst/>
              <a:ahLst/>
              <a:cxnLst/>
              <a:rect l="l" t="t" r="r" b="b"/>
              <a:pathLst>
                <a:path w="4738" h="20202" extrusionOk="0">
                  <a:moveTo>
                    <a:pt x="4186" y="1"/>
                  </a:moveTo>
                  <a:cubicBezTo>
                    <a:pt x="4060" y="1"/>
                    <a:pt x="3985" y="101"/>
                    <a:pt x="3985" y="226"/>
                  </a:cubicBezTo>
                  <a:cubicBezTo>
                    <a:pt x="4336" y="5690"/>
                    <a:pt x="3684" y="11104"/>
                    <a:pt x="2080" y="16342"/>
                  </a:cubicBezTo>
                  <a:cubicBezTo>
                    <a:pt x="1704" y="17595"/>
                    <a:pt x="1203" y="18998"/>
                    <a:pt x="100" y="19825"/>
                  </a:cubicBezTo>
                  <a:cubicBezTo>
                    <a:pt x="25" y="19901"/>
                    <a:pt x="0" y="20026"/>
                    <a:pt x="75" y="20126"/>
                  </a:cubicBezTo>
                  <a:cubicBezTo>
                    <a:pt x="100" y="20176"/>
                    <a:pt x="176" y="20201"/>
                    <a:pt x="226" y="20201"/>
                  </a:cubicBezTo>
                  <a:cubicBezTo>
                    <a:pt x="276" y="20201"/>
                    <a:pt x="326" y="20201"/>
                    <a:pt x="351" y="20176"/>
                  </a:cubicBezTo>
                  <a:cubicBezTo>
                    <a:pt x="1504" y="19299"/>
                    <a:pt x="2055" y="17871"/>
                    <a:pt x="2481" y="16467"/>
                  </a:cubicBezTo>
                  <a:cubicBezTo>
                    <a:pt x="4110" y="11179"/>
                    <a:pt x="4737" y="5715"/>
                    <a:pt x="4411" y="201"/>
                  </a:cubicBezTo>
                  <a:cubicBezTo>
                    <a:pt x="4386" y="76"/>
                    <a:pt x="4311" y="1"/>
                    <a:pt x="4186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7"/>
            <p:cNvSpPr/>
            <p:nvPr/>
          </p:nvSpPr>
          <p:spPr>
            <a:xfrm>
              <a:off x="6128590" y="3892940"/>
              <a:ext cx="412872" cy="538642"/>
            </a:xfrm>
            <a:custGeom>
              <a:avLst/>
              <a:gdLst/>
              <a:ahLst/>
              <a:cxnLst/>
              <a:rect l="l" t="t" r="r" b="b"/>
              <a:pathLst>
                <a:path w="14989" h="19555" extrusionOk="0">
                  <a:moveTo>
                    <a:pt x="241" y="0"/>
                  </a:moveTo>
                  <a:cubicBezTo>
                    <a:pt x="227" y="0"/>
                    <a:pt x="214" y="2"/>
                    <a:pt x="201" y="5"/>
                  </a:cubicBezTo>
                  <a:cubicBezTo>
                    <a:pt x="76" y="30"/>
                    <a:pt x="1" y="130"/>
                    <a:pt x="26" y="256"/>
                  </a:cubicBezTo>
                  <a:cubicBezTo>
                    <a:pt x="652" y="3589"/>
                    <a:pt x="1655" y="6847"/>
                    <a:pt x="3008" y="9980"/>
                  </a:cubicBezTo>
                  <a:cubicBezTo>
                    <a:pt x="3660" y="11509"/>
                    <a:pt x="4537" y="13238"/>
                    <a:pt x="5840" y="14617"/>
                  </a:cubicBezTo>
                  <a:cubicBezTo>
                    <a:pt x="6993" y="15795"/>
                    <a:pt x="8447" y="16647"/>
                    <a:pt x="9700" y="17298"/>
                  </a:cubicBezTo>
                  <a:cubicBezTo>
                    <a:pt x="11304" y="18151"/>
                    <a:pt x="12983" y="18902"/>
                    <a:pt x="14687" y="19529"/>
                  </a:cubicBezTo>
                  <a:cubicBezTo>
                    <a:pt x="14712" y="19554"/>
                    <a:pt x="14738" y="19554"/>
                    <a:pt x="14763" y="19554"/>
                  </a:cubicBezTo>
                  <a:cubicBezTo>
                    <a:pt x="14838" y="19554"/>
                    <a:pt x="14913" y="19504"/>
                    <a:pt x="14963" y="19404"/>
                  </a:cubicBezTo>
                  <a:cubicBezTo>
                    <a:pt x="14988" y="19303"/>
                    <a:pt x="14938" y="19178"/>
                    <a:pt x="14838" y="19153"/>
                  </a:cubicBezTo>
                  <a:cubicBezTo>
                    <a:pt x="13133" y="18526"/>
                    <a:pt x="11479" y="17775"/>
                    <a:pt x="9900" y="16948"/>
                  </a:cubicBezTo>
                  <a:cubicBezTo>
                    <a:pt x="8672" y="16296"/>
                    <a:pt x="7269" y="15469"/>
                    <a:pt x="6141" y="14316"/>
                  </a:cubicBezTo>
                  <a:cubicBezTo>
                    <a:pt x="4863" y="12988"/>
                    <a:pt x="4036" y="11308"/>
                    <a:pt x="3384" y="9805"/>
                  </a:cubicBezTo>
                  <a:cubicBezTo>
                    <a:pt x="2056" y="6722"/>
                    <a:pt x="1053" y="3489"/>
                    <a:pt x="427" y="181"/>
                  </a:cubicBezTo>
                  <a:cubicBezTo>
                    <a:pt x="427" y="71"/>
                    <a:pt x="332" y="0"/>
                    <a:pt x="241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37"/>
            <p:cNvSpPr/>
            <p:nvPr/>
          </p:nvSpPr>
          <p:spPr>
            <a:xfrm>
              <a:off x="6290138" y="4026311"/>
              <a:ext cx="153288" cy="274100"/>
            </a:xfrm>
            <a:custGeom>
              <a:avLst/>
              <a:gdLst/>
              <a:ahLst/>
              <a:cxnLst/>
              <a:rect l="l" t="t" r="r" b="b"/>
              <a:pathLst>
                <a:path w="5565" h="9951" extrusionOk="0">
                  <a:moveTo>
                    <a:pt x="1604" y="0"/>
                  </a:moveTo>
                  <a:cubicBezTo>
                    <a:pt x="1128" y="0"/>
                    <a:pt x="652" y="301"/>
                    <a:pt x="376" y="777"/>
                  </a:cubicBezTo>
                  <a:cubicBezTo>
                    <a:pt x="126" y="1228"/>
                    <a:pt x="75" y="1755"/>
                    <a:pt x="50" y="2105"/>
                  </a:cubicBezTo>
                  <a:cubicBezTo>
                    <a:pt x="0" y="3709"/>
                    <a:pt x="527" y="5364"/>
                    <a:pt x="1504" y="6767"/>
                  </a:cubicBezTo>
                  <a:cubicBezTo>
                    <a:pt x="2406" y="8045"/>
                    <a:pt x="3685" y="9123"/>
                    <a:pt x="5238" y="9925"/>
                  </a:cubicBezTo>
                  <a:cubicBezTo>
                    <a:pt x="5263" y="9950"/>
                    <a:pt x="5289" y="9950"/>
                    <a:pt x="5314" y="9950"/>
                  </a:cubicBezTo>
                  <a:cubicBezTo>
                    <a:pt x="5389" y="9950"/>
                    <a:pt x="5464" y="9925"/>
                    <a:pt x="5514" y="9850"/>
                  </a:cubicBezTo>
                  <a:cubicBezTo>
                    <a:pt x="5564" y="9750"/>
                    <a:pt x="5514" y="9624"/>
                    <a:pt x="5414" y="9574"/>
                  </a:cubicBezTo>
                  <a:cubicBezTo>
                    <a:pt x="3935" y="8797"/>
                    <a:pt x="2707" y="7745"/>
                    <a:pt x="1855" y="6542"/>
                  </a:cubicBezTo>
                  <a:cubicBezTo>
                    <a:pt x="903" y="5188"/>
                    <a:pt x="426" y="3634"/>
                    <a:pt x="476" y="2131"/>
                  </a:cubicBezTo>
                  <a:cubicBezTo>
                    <a:pt x="502" y="1805"/>
                    <a:pt x="527" y="1354"/>
                    <a:pt x="752" y="978"/>
                  </a:cubicBezTo>
                  <a:cubicBezTo>
                    <a:pt x="953" y="627"/>
                    <a:pt x="1278" y="401"/>
                    <a:pt x="1604" y="401"/>
                  </a:cubicBezTo>
                  <a:cubicBezTo>
                    <a:pt x="2106" y="401"/>
                    <a:pt x="2507" y="902"/>
                    <a:pt x="2707" y="1203"/>
                  </a:cubicBezTo>
                  <a:cubicBezTo>
                    <a:pt x="3409" y="2306"/>
                    <a:pt x="3659" y="3659"/>
                    <a:pt x="3384" y="4938"/>
                  </a:cubicBezTo>
                  <a:cubicBezTo>
                    <a:pt x="3359" y="5113"/>
                    <a:pt x="3284" y="5339"/>
                    <a:pt x="3133" y="5439"/>
                  </a:cubicBezTo>
                  <a:cubicBezTo>
                    <a:pt x="3089" y="5468"/>
                    <a:pt x="3036" y="5480"/>
                    <a:pt x="2985" y="5480"/>
                  </a:cubicBezTo>
                  <a:cubicBezTo>
                    <a:pt x="2949" y="5480"/>
                    <a:pt x="2914" y="5474"/>
                    <a:pt x="2882" y="5464"/>
                  </a:cubicBezTo>
                  <a:cubicBezTo>
                    <a:pt x="2682" y="5389"/>
                    <a:pt x="2431" y="5163"/>
                    <a:pt x="2281" y="4862"/>
                  </a:cubicBezTo>
                  <a:cubicBezTo>
                    <a:pt x="1930" y="4186"/>
                    <a:pt x="1705" y="3409"/>
                    <a:pt x="1654" y="2632"/>
                  </a:cubicBezTo>
                  <a:cubicBezTo>
                    <a:pt x="1654" y="2607"/>
                    <a:pt x="1679" y="2582"/>
                    <a:pt x="1679" y="2532"/>
                  </a:cubicBezTo>
                  <a:cubicBezTo>
                    <a:pt x="1700" y="2538"/>
                    <a:pt x="1720" y="2541"/>
                    <a:pt x="1739" y="2541"/>
                  </a:cubicBezTo>
                  <a:cubicBezTo>
                    <a:pt x="1793" y="2541"/>
                    <a:pt x="1843" y="2518"/>
                    <a:pt x="1880" y="2481"/>
                  </a:cubicBezTo>
                  <a:cubicBezTo>
                    <a:pt x="1955" y="2381"/>
                    <a:pt x="1955" y="2256"/>
                    <a:pt x="1855" y="2181"/>
                  </a:cubicBezTo>
                  <a:cubicBezTo>
                    <a:pt x="1790" y="2132"/>
                    <a:pt x="1715" y="2104"/>
                    <a:pt x="1636" y="2104"/>
                  </a:cubicBezTo>
                  <a:cubicBezTo>
                    <a:pt x="1593" y="2104"/>
                    <a:pt x="1548" y="2113"/>
                    <a:pt x="1504" y="2131"/>
                  </a:cubicBezTo>
                  <a:cubicBezTo>
                    <a:pt x="1329" y="2231"/>
                    <a:pt x="1228" y="2481"/>
                    <a:pt x="1253" y="2682"/>
                  </a:cubicBezTo>
                  <a:cubicBezTo>
                    <a:pt x="1304" y="3484"/>
                    <a:pt x="1529" y="4311"/>
                    <a:pt x="1905" y="5063"/>
                  </a:cubicBezTo>
                  <a:cubicBezTo>
                    <a:pt x="2080" y="5364"/>
                    <a:pt x="2381" y="5740"/>
                    <a:pt x="2757" y="5865"/>
                  </a:cubicBezTo>
                  <a:cubicBezTo>
                    <a:pt x="2828" y="5883"/>
                    <a:pt x="2899" y="5891"/>
                    <a:pt x="2969" y="5891"/>
                  </a:cubicBezTo>
                  <a:cubicBezTo>
                    <a:pt x="3097" y="5891"/>
                    <a:pt x="3220" y="5863"/>
                    <a:pt x="3334" y="5815"/>
                  </a:cubicBezTo>
                  <a:cubicBezTo>
                    <a:pt x="3634" y="5639"/>
                    <a:pt x="3735" y="5263"/>
                    <a:pt x="3785" y="5013"/>
                  </a:cubicBezTo>
                  <a:cubicBezTo>
                    <a:pt x="4086" y="3634"/>
                    <a:pt x="3810" y="2181"/>
                    <a:pt x="3058" y="978"/>
                  </a:cubicBezTo>
                  <a:cubicBezTo>
                    <a:pt x="2757" y="527"/>
                    <a:pt x="2281" y="0"/>
                    <a:pt x="1604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37"/>
            <p:cNvSpPr/>
            <p:nvPr/>
          </p:nvSpPr>
          <p:spPr>
            <a:xfrm>
              <a:off x="6234911" y="3941997"/>
              <a:ext cx="189179" cy="234821"/>
            </a:xfrm>
            <a:custGeom>
              <a:avLst/>
              <a:gdLst/>
              <a:ahLst/>
              <a:cxnLst/>
              <a:rect l="l" t="t" r="r" b="b"/>
              <a:pathLst>
                <a:path w="6868" h="8525" extrusionOk="0">
                  <a:moveTo>
                    <a:pt x="3452" y="0"/>
                  </a:moveTo>
                  <a:cubicBezTo>
                    <a:pt x="3050" y="0"/>
                    <a:pt x="2595" y="129"/>
                    <a:pt x="2181" y="405"/>
                  </a:cubicBezTo>
                  <a:cubicBezTo>
                    <a:pt x="1053" y="1106"/>
                    <a:pt x="301" y="2510"/>
                    <a:pt x="151" y="4139"/>
                  </a:cubicBezTo>
                  <a:cubicBezTo>
                    <a:pt x="0" y="5567"/>
                    <a:pt x="301" y="6996"/>
                    <a:pt x="602" y="8349"/>
                  </a:cubicBezTo>
                  <a:cubicBezTo>
                    <a:pt x="627" y="8450"/>
                    <a:pt x="727" y="8525"/>
                    <a:pt x="802" y="8525"/>
                  </a:cubicBezTo>
                  <a:lnTo>
                    <a:pt x="852" y="8525"/>
                  </a:lnTo>
                  <a:cubicBezTo>
                    <a:pt x="978" y="8500"/>
                    <a:pt x="1028" y="8374"/>
                    <a:pt x="1028" y="8274"/>
                  </a:cubicBezTo>
                  <a:cubicBezTo>
                    <a:pt x="727" y="6921"/>
                    <a:pt x="426" y="5542"/>
                    <a:pt x="552" y="4164"/>
                  </a:cubicBezTo>
                  <a:cubicBezTo>
                    <a:pt x="702" y="2685"/>
                    <a:pt x="1379" y="1407"/>
                    <a:pt x="2406" y="755"/>
                  </a:cubicBezTo>
                  <a:cubicBezTo>
                    <a:pt x="2630" y="599"/>
                    <a:pt x="2994" y="422"/>
                    <a:pt x="3374" y="422"/>
                  </a:cubicBezTo>
                  <a:cubicBezTo>
                    <a:pt x="3419" y="422"/>
                    <a:pt x="3464" y="424"/>
                    <a:pt x="3509" y="430"/>
                  </a:cubicBezTo>
                  <a:cubicBezTo>
                    <a:pt x="4035" y="480"/>
                    <a:pt x="4486" y="881"/>
                    <a:pt x="4988" y="1633"/>
                  </a:cubicBezTo>
                  <a:cubicBezTo>
                    <a:pt x="5664" y="2685"/>
                    <a:pt x="6141" y="3838"/>
                    <a:pt x="6441" y="5066"/>
                  </a:cubicBezTo>
                  <a:cubicBezTo>
                    <a:pt x="6462" y="5171"/>
                    <a:pt x="6535" y="5223"/>
                    <a:pt x="6632" y="5223"/>
                  </a:cubicBezTo>
                  <a:cubicBezTo>
                    <a:pt x="6651" y="5223"/>
                    <a:pt x="6671" y="5221"/>
                    <a:pt x="6692" y="5217"/>
                  </a:cubicBezTo>
                  <a:cubicBezTo>
                    <a:pt x="6792" y="5192"/>
                    <a:pt x="6867" y="5091"/>
                    <a:pt x="6842" y="4966"/>
                  </a:cubicBezTo>
                  <a:cubicBezTo>
                    <a:pt x="6542" y="3713"/>
                    <a:pt x="6040" y="2510"/>
                    <a:pt x="5339" y="1407"/>
                  </a:cubicBezTo>
                  <a:cubicBezTo>
                    <a:pt x="4988" y="856"/>
                    <a:pt x="4411" y="104"/>
                    <a:pt x="3559" y="4"/>
                  </a:cubicBezTo>
                  <a:cubicBezTo>
                    <a:pt x="3524" y="1"/>
                    <a:pt x="3488" y="0"/>
                    <a:pt x="3452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37"/>
            <p:cNvSpPr/>
            <p:nvPr/>
          </p:nvSpPr>
          <p:spPr>
            <a:xfrm>
              <a:off x="6321896" y="3835235"/>
              <a:ext cx="109794" cy="130343"/>
            </a:xfrm>
            <a:custGeom>
              <a:avLst/>
              <a:gdLst/>
              <a:ahLst/>
              <a:cxnLst/>
              <a:rect l="l" t="t" r="r" b="b"/>
              <a:pathLst>
                <a:path w="3986" h="4732" extrusionOk="0">
                  <a:moveTo>
                    <a:pt x="245" y="0"/>
                  </a:moveTo>
                  <a:cubicBezTo>
                    <a:pt x="216" y="0"/>
                    <a:pt x="184" y="6"/>
                    <a:pt x="151" y="20"/>
                  </a:cubicBezTo>
                  <a:cubicBezTo>
                    <a:pt x="50" y="70"/>
                    <a:pt x="0" y="195"/>
                    <a:pt x="50" y="296"/>
                  </a:cubicBezTo>
                  <a:cubicBezTo>
                    <a:pt x="426" y="1173"/>
                    <a:pt x="827" y="2075"/>
                    <a:pt x="1404" y="2852"/>
                  </a:cubicBezTo>
                  <a:cubicBezTo>
                    <a:pt x="2055" y="3779"/>
                    <a:pt x="2832" y="4406"/>
                    <a:pt x="3684" y="4707"/>
                  </a:cubicBezTo>
                  <a:cubicBezTo>
                    <a:pt x="3709" y="4732"/>
                    <a:pt x="3735" y="4732"/>
                    <a:pt x="3760" y="4732"/>
                  </a:cubicBezTo>
                  <a:cubicBezTo>
                    <a:pt x="3835" y="4732"/>
                    <a:pt x="3935" y="4682"/>
                    <a:pt x="3960" y="4581"/>
                  </a:cubicBezTo>
                  <a:cubicBezTo>
                    <a:pt x="3985" y="4481"/>
                    <a:pt x="3935" y="4356"/>
                    <a:pt x="3835" y="4306"/>
                  </a:cubicBezTo>
                  <a:cubicBezTo>
                    <a:pt x="2857" y="3980"/>
                    <a:pt x="2156" y="3203"/>
                    <a:pt x="1729" y="2626"/>
                  </a:cubicBezTo>
                  <a:cubicBezTo>
                    <a:pt x="1203" y="1849"/>
                    <a:pt x="802" y="972"/>
                    <a:pt x="426" y="120"/>
                  </a:cubicBezTo>
                  <a:cubicBezTo>
                    <a:pt x="390" y="47"/>
                    <a:pt x="326" y="0"/>
                    <a:pt x="245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37"/>
            <p:cNvSpPr/>
            <p:nvPr/>
          </p:nvSpPr>
          <p:spPr>
            <a:xfrm>
              <a:off x="6189353" y="3840744"/>
              <a:ext cx="87703" cy="168327"/>
            </a:xfrm>
            <a:custGeom>
              <a:avLst/>
              <a:gdLst/>
              <a:ahLst/>
              <a:cxnLst/>
              <a:rect l="l" t="t" r="r" b="b"/>
              <a:pathLst>
                <a:path w="3184" h="6111" extrusionOk="0">
                  <a:moveTo>
                    <a:pt x="2938" y="1"/>
                  </a:moveTo>
                  <a:cubicBezTo>
                    <a:pt x="2857" y="1"/>
                    <a:pt x="2794" y="47"/>
                    <a:pt x="2757" y="121"/>
                  </a:cubicBezTo>
                  <a:cubicBezTo>
                    <a:pt x="2481" y="722"/>
                    <a:pt x="2055" y="1273"/>
                    <a:pt x="1629" y="1825"/>
                  </a:cubicBezTo>
                  <a:cubicBezTo>
                    <a:pt x="1178" y="2376"/>
                    <a:pt x="727" y="2978"/>
                    <a:pt x="426" y="3629"/>
                  </a:cubicBezTo>
                  <a:cubicBezTo>
                    <a:pt x="100" y="4381"/>
                    <a:pt x="0" y="5208"/>
                    <a:pt x="150" y="5935"/>
                  </a:cubicBezTo>
                  <a:cubicBezTo>
                    <a:pt x="176" y="6035"/>
                    <a:pt x="251" y="6111"/>
                    <a:pt x="351" y="6111"/>
                  </a:cubicBezTo>
                  <a:cubicBezTo>
                    <a:pt x="351" y="6111"/>
                    <a:pt x="376" y="6111"/>
                    <a:pt x="401" y="6086"/>
                  </a:cubicBezTo>
                  <a:cubicBezTo>
                    <a:pt x="501" y="6060"/>
                    <a:pt x="577" y="5960"/>
                    <a:pt x="551" y="5860"/>
                  </a:cubicBezTo>
                  <a:cubicBezTo>
                    <a:pt x="426" y="5208"/>
                    <a:pt x="526" y="4482"/>
                    <a:pt x="802" y="3805"/>
                  </a:cubicBezTo>
                  <a:cubicBezTo>
                    <a:pt x="1078" y="3178"/>
                    <a:pt x="1504" y="2652"/>
                    <a:pt x="1955" y="2076"/>
                  </a:cubicBezTo>
                  <a:cubicBezTo>
                    <a:pt x="2381" y="1524"/>
                    <a:pt x="2832" y="948"/>
                    <a:pt x="3133" y="296"/>
                  </a:cubicBezTo>
                  <a:cubicBezTo>
                    <a:pt x="3183" y="171"/>
                    <a:pt x="3133" y="45"/>
                    <a:pt x="3033" y="20"/>
                  </a:cubicBezTo>
                  <a:cubicBezTo>
                    <a:pt x="2999" y="7"/>
                    <a:pt x="2967" y="1"/>
                    <a:pt x="2938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37"/>
            <p:cNvSpPr/>
            <p:nvPr/>
          </p:nvSpPr>
          <p:spPr>
            <a:xfrm>
              <a:off x="6466863" y="3834216"/>
              <a:ext cx="158797" cy="437883"/>
            </a:xfrm>
            <a:custGeom>
              <a:avLst/>
              <a:gdLst/>
              <a:ahLst/>
              <a:cxnLst/>
              <a:rect l="l" t="t" r="r" b="b"/>
              <a:pathLst>
                <a:path w="5765" h="15897" extrusionOk="0">
                  <a:moveTo>
                    <a:pt x="252" y="0"/>
                  </a:moveTo>
                  <a:cubicBezTo>
                    <a:pt x="235" y="0"/>
                    <a:pt x="218" y="3"/>
                    <a:pt x="201" y="7"/>
                  </a:cubicBezTo>
                  <a:cubicBezTo>
                    <a:pt x="76" y="32"/>
                    <a:pt x="0" y="132"/>
                    <a:pt x="25" y="232"/>
                  </a:cubicBezTo>
                  <a:cubicBezTo>
                    <a:pt x="326" y="1661"/>
                    <a:pt x="477" y="3140"/>
                    <a:pt x="602" y="4568"/>
                  </a:cubicBezTo>
                  <a:cubicBezTo>
                    <a:pt x="802" y="6799"/>
                    <a:pt x="1003" y="9105"/>
                    <a:pt x="1880" y="11235"/>
                  </a:cubicBezTo>
                  <a:cubicBezTo>
                    <a:pt x="2632" y="13039"/>
                    <a:pt x="3835" y="14643"/>
                    <a:pt x="5389" y="15871"/>
                  </a:cubicBezTo>
                  <a:cubicBezTo>
                    <a:pt x="5439" y="15897"/>
                    <a:pt x="5489" y="15897"/>
                    <a:pt x="5514" y="15897"/>
                  </a:cubicBezTo>
                  <a:cubicBezTo>
                    <a:pt x="5589" y="15897"/>
                    <a:pt x="5639" y="15871"/>
                    <a:pt x="5690" y="15821"/>
                  </a:cubicBezTo>
                  <a:cubicBezTo>
                    <a:pt x="5765" y="15746"/>
                    <a:pt x="5740" y="15596"/>
                    <a:pt x="5665" y="15546"/>
                  </a:cubicBezTo>
                  <a:cubicBezTo>
                    <a:pt x="4161" y="14368"/>
                    <a:pt x="2983" y="12814"/>
                    <a:pt x="2256" y="11059"/>
                  </a:cubicBezTo>
                  <a:cubicBezTo>
                    <a:pt x="1429" y="9004"/>
                    <a:pt x="1203" y="6724"/>
                    <a:pt x="1003" y="4518"/>
                  </a:cubicBezTo>
                  <a:cubicBezTo>
                    <a:pt x="878" y="3089"/>
                    <a:pt x="752" y="1586"/>
                    <a:pt x="451" y="157"/>
                  </a:cubicBezTo>
                  <a:cubicBezTo>
                    <a:pt x="431" y="53"/>
                    <a:pt x="340" y="0"/>
                    <a:pt x="252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37"/>
            <p:cNvSpPr/>
            <p:nvPr/>
          </p:nvSpPr>
          <p:spPr>
            <a:xfrm>
              <a:off x="6527598" y="3852918"/>
              <a:ext cx="234766" cy="425405"/>
            </a:xfrm>
            <a:custGeom>
              <a:avLst/>
              <a:gdLst/>
              <a:ahLst/>
              <a:cxnLst/>
              <a:rect l="l" t="t" r="r" b="b"/>
              <a:pathLst>
                <a:path w="8523" h="15444" extrusionOk="0">
                  <a:moveTo>
                    <a:pt x="215" y="1"/>
                  </a:moveTo>
                  <a:cubicBezTo>
                    <a:pt x="202" y="1"/>
                    <a:pt x="190" y="2"/>
                    <a:pt x="176" y="4"/>
                  </a:cubicBezTo>
                  <a:cubicBezTo>
                    <a:pt x="76" y="29"/>
                    <a:pt x="1" y="130"/>
                    <a:pt x="1" y="255"/>
                  </a:cubicBezTo>
                  <a:cubicBezTo>
                    <a:pt x="878" y="5393"/>
                    <a:pt x="2156" y="10631"/>
                    <a:pt x="5690" y="14315"/>
                  </a:cubicBezTo>
                  <a:cubicBezTo>
                    <a:pt x="6141" y="14791"/>
                    <a:pt x="6843" y="15443"/>
                    <a:pt x="7695" y="15443"/>
                  </a:cubicBezTo>
                  <a:lnTo>
                    <a:pt x="7820" y="15443"/>
                  </a:lnTo>
                  <a:cubicBezTo>
                    <a:pt x="8071" y="15418"/>
                    <a:pt x="8247" y="15343"/>
                    <a:pt x="8372" y="15192"/>
                  </a:cubicBezTo>
                  <a:cubicBezTo>
                    <a:pt x="8522" y="14967"/>
                    <a:pt x="8497" y="14716"/>
                    <a:pt x="8447" y="14491"/>
                  </a:cubicBezTo>
                  <a:cubicBezTo>
                    <a:pt x="8347" y="14040"/>
                    <a:pt x="8171" y="13463"/>
                    <a:pt x="7720" y="13137"/>
                  </a:cubicBezTo>
                  <a:cubicBezTo>
                    <a:pt x="7536" y="13004"/>
                    <a:pt x="7308" y="12937"/>
                    <a:pt x="7080" y="12937"/>
                  </a:cubicBezTo>
                  <a:cubicBezTo>
                    <a:pt x="6966" y="12937"/>
                    <a:pt x="6851" y="12954"/>
                    <a:pt x="6743" y="12987"/>
                  </a:cubicBezTo>
                  <a:cubicBezTo>
                    <a:pt x="6467" y="13087"/>
                    <a:pt x="6292" y="13263"/>
                    <a:pt x="6216" y="13513"/>
                  </a:cubicBezTo>
                  <a:cubicBezTo>
                    <a:pt x="6166" y="13614"/>
                    <a:pt x="6242" y="13739"/>
                    <a:pt x="6342" y="13764"/>
                  </a:cubicBezTo>
                  <a:cubicBezTo>
                    <a:pt x="6369" y="13775"/>
                    <a:pt x="6396" y="13780"/>
                    <a:pt x="6420" y="13780"/>
                  </a:cubicBezTo>
                  <a:cubicBezTo>
                    <a:pt x="6509" y="13780"/>
                    <a:pt x="6578" y="13717"/>
                    <a:pt x="6617" y="13639"/>
                  </a:cubicBezTo>
                  <a:cubicBezTo>
                    <a:pt x="6643" y="13488"/>
                    <a:pt x="6768" y="13438"/>
                    <a:pt x="6868" y="13388"/>
                  </a:cubicBezTo>
                  <a:cubicBezTo>
                    <a:pt x="6932" y="13372"/>
                    <a:pt x="7000" y="13364"/>
                    <a:pt x="7069" y="13364"/>
                  </a:cubicBezTo>
                  <a:cubicBezTo>
                    <a:pt x="7217" y="13364"/>
                    <a:pt x="7367" y="13403"/>
                    <a:pt x="7470" y="13488"/>
                  </a:cubicBezTo>
                  <a:cubicBezTo>
                    <a:pt x="7795" y="13714"/>
                    <a:pt x="7946" y="14165"/>
                    <a:pt x="8046" y="14591"/>
                  </a:cubicBezTo>
                  <a:cubicBezTo>
                    <a:pt x="8071" y="14716"/>
                    <a:pt x="8096" y="14867"/>
                    <a:pt x="8021" y="14942"/>
                  </a:cubicBezTo>
                  <a:cubicBezTo>
                    <a:pt x="7996" y="14967"/>
                    <a:pt x="7896" y="15017"/>
                    <a:pt x="7770" y="15017"/>
                  </a:cubicBezTo>
                  <a:cubicBezTo>
                    <a:pt x="7743" y="15019"/>
                    <a:pt x="7715" y="15020"/>
                    <a:pt x="7688" y="15020"/>
                  </a:cubicBezTo>
                  <a:cubicBezTo>
                    <a:pt x="7018" y="15020"/>
                    <a:pt x="6400" y="14449"/>
                    <a:pt x="5991" y="14040"/>
                  </a:cubicBezTo>
                  <a:cubicBezTo>
                    <a:pt x="2557" y="10431"/>
                    <a:pt x="1279" y="5243"/>
                    <a:pt x="427" y="180"/>
                  </a:cubicBezTo>
                  <a:cubicBezTo>
                    <a:pt x="405" y="90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37"/>
            <p:cNvSpPr/>
            <p:nvPr/>
          </p:nvSpPr>
          <p:spPr>
            <a:xfrm>
              <a:off x="6644965" y="4103435"/>
              <a:ext cx="153977" cy="186617"/>
            </a:xfrm>
            <a:custGeom>
              <a:avLst/>
              <a:gdLst/>
              <a:ahLst/>
              <a:cxnLst/>
              <a:rect l="l" t="t" r="r" b="b"/>
              <a:pathLst>
                <a:path w="5590" h="6775" extrusionOk="0">
                  <a:moveTo>
                    <a:pt x="241" y="1"/>
                  </a:moveTo>
                  <a:cubicBezTo>
                    <a:pt x="144" y="1"/>
                    <a:pt x="67" y="53"/>
                    <a:pt x="26" y="158"/>
                  </a:cubicBezTo>
                  <a:cubicBezTo>
                    <a:pt x="1" y="258"/>
                    <a:pt x="76" y="383"/>
                    <a:pt x="176" y="408"/>
                  </a:cubicBezTo>
                  <a:cubicBezTo>
                    <a:pt x="2858" y="1235"/>
                    <a:pt x="4913" y="3767"/>
                    <a:pt x="5163" y="6574"/>
                  </a:cubicBezTo>
                  <a:cubicBezTo>
                    <a:pt x="5163" y="6674"/>
                    <a:pt x="5264" y="6774"/>
                    <a:pt x="5364" y="6774"/>
                  </a:cubicBezTo>
                  <a:lnTo>
                    <a:pt x="5389" y="6774"/>
                  </a:lnTo>
                  <a:cubicBezTo>
                    <a:pt x="5489" y="6749"/>
                    <a:pt x="5590" y="6649"/>
                    <a:pt x="5564" y="6549"/>
                  </a:cubicBezTo>
                  <a:cubicBezTo>
                    <a:pt x="5314" y="3566"/>
                    <a:pt x="3133" y="884"/>
                    <a:pt x="301" y="7"/>
                  </a:cubicBezTo>
                  <a:cubicBezTo>
                    <a:pt x="280" y="3"/>
                    <a:pt x="260" y="1"/>
                    <a:pt x="241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37"/>
            <p:cNvSpPr/>
            <p:nvPr/>
          </p:nvSpPr>
          <p:spPr>
            <a:xfrm>
              <a:off x="6620809" y="4007663"/>
              <a:ext cx="222316" cy="300323"/>
            </a:xfrm>
            <a:custGeom>
              <a:avLst/>
              <a:gdLst/>
              <a:ahLst/>
              <a:cxnLst/>
              <a:rect l="l" t="t" r="r" b="b"/>
              <a:pathLst>
                <a:path w="8071" h="10903" extrusionOk="0">
                  <a:moveTo>
                    <a:pt x="201" y="0"/>
                  </a:moveTo>
                  <a:cubicBezTo>
                    <a:pt x="76" y="0"/>
                    <a:pt x="0" y="101"/>
                    <a:pt x="0" y="226"/>
                  </a:cubicBezTo>
                  <a:cubicBezTo>
                    <a:pt x="0" y="326"/>
                    <a:pt x="76" y="427"/>
                    <a:pt x="201" y="427"/>
                  </a:cubicBezTo>
                  <a:cubicBezTo>
                    <a:pt x="953" y="452"/>
                    <a:pt x="1629" y="978"/>
                    <a:pt x="2181" y="1504"/>
                  </a:cubicBezTo>
                  <a:cubicBezTo>
                    <a:pt x="4812" y="4036"/>
                    <a:pt x="6692" y="7219"/>
                    <a:pt x="7645" y="10752"/>
                  </a:cubicBezTo>
                  <a:cubicBezTo>
                    <a:pt x="7670" y="10828"/>
                    <a:pt x="7745" y="10903"/>
                    <a:pt x="7845" y="10903"/>
                  </a:cubicBezTo>
                  <a:cubicBezTo>
                    <a:pt x="7845" y="10903"/>
                    <a:pt x="7870" y="10903"/>
                    <a:pt x="7895" y="10878"/>
                  </a:cubicBezTo>
                  <a:cubicBezTo>
                    <a:pt x="7995" y="10853"/>
                    <a:pt x="8071" y="10752"/>
                    <a:pt x="8046" y="10627"/>
                  </a:cubicBezTo>
                  <a:cubicBezTo>
                    <a:pt x="7093" y="7043"/>
                    <a:pt x="5163" y="3785"/>
                    <a:pt x="2457" y="1204"/>
                  </a:cubicBezTo>
                  <a:cubicBezTo>
                    <a:pt x="1855" y="627"/>
                    <a:pt x="1103" y="26"/>
                    <a:pt x="201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37"/>
            <p:cNvSpPr/>
            <p:nvPr/>
          </p:nvSpPr>
          <p:spPr>
            <a:xfrm>
              <a:off x="6624252" y="3800556"/>
              <a:ext cx="104285" cy="231984"/>
            </a:xfrm>
            <a:custGeom>
              <a:avLst/>
              <a:gdLst/>
              <a:ahLst/>
              <a:cxnLst/>
              <a:rect l="l" t="t" r="r" b="b"/>
              <a:pathLst>
                <a:path w="3786" h="8422" extrusionOk="0">
                  <a:moveTo>
                    <a:pt x="301" y="1"/>
                  </a:moveTo>
                  <a:cubicBezTo>
                    <a:pt x="201" y="1"/>
                    <a:pt x="101" y="76"/>
                    <a:pt x="76" y="201"/>
                  </a:cubicBezTo>
                  <a:cubicBezTo>
                    <a:pt x="1" y="1555"/>
                    <a:pt x="326" y="3033"/>
                    <a:pt x="1053" y="4562"/>
                  </a:cubicBezTo>
                  <a:cubicBezTo>
                    <a:pt x="1680" y="5915"/>
                    <a:pt x="2557" y="7144"/>
                    <a:pt x="3384" y="8347"/>
                  </a:cubicBezTo>
                  <a:cubicBezTo>
                    <a:pt x="3434" y="8397"/>
                    <a:pt x="3484" y="8422"/>
                    <a:pt x="3560" y="8422"/>
                  </a:cubicBezTo>
                  <a:cubicBezTo>
                    <a:pt x="3610" y="8422"/>
                    <a:pt x="3635" y="8422"/>
                    <a:pt x="3685" y="8397"/>
                  </a:cubicBezTo>
                  <a:cubicBezTo>
                    <a:pt x="3785" y="8321"/>
                    <a:pt x="3785" y="8196"/>
                    <a:pt x="3735" y="8096"/>
                  </a:cubicBezTo>
                  <a:cubicBezTo>
                    <a:pt x="2908" y="6918"/>
                    <a:pt x="2056" y="5715"/>
                    <a:pt x="1429" y="4387"/>
                  </a:cubicBezTo>
                  <a:cubicBezTo>
                    <a:pt x="727" y="2908"/>
                    <a:pt x="427" y="1529"/>
                    <a:pt x="502" y="226"/>
                  </a:cubicBezTo>
                  <a:cubicBezTo>
                    <a:pt x="502" y="101"/>
                    <a:pt x="427" y="1"/>
                    <a:pt x="301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37"/>
            <p:cNvSpPr/>
            <p:nvPr/>
          </p:nvSpPr>
          <p:spPr>
            <a:xfrm>
              <a:off x="6154812" y="4108999"/>
              <a:ext cx="184359" cy="320486"/>
            </a:xfrm>
            <a:custGeom>
              <a:avLst/>
              <a:gdLst/>
              <a:ahLst/>
              <a:cxnLst/>
              <a:rect l="l" t="t" r="r" b="b"/>
              <a:pathLst>
                <a:path w="6693" h="11635" extrusionOk="0">
                  <a:moveTo>
                    <a:pt x="242" y="1"/>
                  </a:moveTo>
                  <a:cubicBezTo>
                    <a:pt x="228" y="1"/>
                    <a:pt x="215" y="2"/>
                    <a:pt x="201" y="6"/>
                  </a:cubicBezTo>
                  <a:cubicBezTo>
                    <a:pt x="76" y="6"/>
                    <a:pt x="1" y="131"/>
                    <a:pt x="26" y="231"/>
                  </a:cubicBezTo>
                  <a:lnTo>
                    <a:pt x="803" y="4642"/>
                  </a:lnTo>
                  <a:cubicBezTo>
                    <a:pt x="1104" y="6246"/>
                    <a:pt x="1455" y="8226"/>
                    <a:pt x="2733" y="9580"/>
                  </a:cubicBezTo>
                  <a:cubicBezTo>
                    <a:pt x="3735" y="10632"/>
                    <a:pt x="5139" y="11159"/>
                    <a:pt x="6392" y="11610"/>
                  </a:cubicBezTo>
                  <a:cubicBezTo>
                    <a:pt x="6417" y="11635"/>
                    <a:pt x="6442" y="11635"/>
                    <a:pt x="6467" y="11635"/>
                  </a:cubicBezTo>
                  <a:cubicBezTo>
                    <a:pt x="6542" y="11635"/>
                    <a:pt x="6618" y="11585"/>
                    <a:pt x="6643" y="11484"/>
                  </a:cubicBezTo>
                  <a:cubicBezTo>
                    <a:pt x="6693" y="11384"/>
                    <a:pt x="6643" y="11259"/>
                    <a:pt x="6542" y="11234"/>
                  </a:cubicBezTo>
                  <a:cubicBezTo>
                    <a:pt x="5339" y="10783"/>
                    <a:pt x="3986" y="10281"/>
                    <a:pt x="3059" y="9304"/>
                  </a:cubicBezTo>
                  <a:cubicBezTo>
                    <a:pt x="1831" y="8026"/>
                    <a:pt x="1505" y="6121"/>
                    <a:pt x="1229" y="4567"/>
                  </a:cubicBezTo>
                  <a:lnTo>
                    <a:pt x="452" y="156"/>
                  </a:lnTo>
                  <a:cubicBezTo>
                    <a:pt x="430" y="69"/>
                    <a:pt x="333" y="1"/>
                    <a:pt x="242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37"/>
            <p:cNvSpPr/>
            <p:nvPr/>
          </p:nvSpPr>
          <p:spPr>
            <a:xfrm>
              <a:off x="5529388" y="3932963"/>
              <a:ext cx="217468" cy="348802"/>
            </a:xfrm>
            <a:custGeom>
              <a:avLst/>
              <a:gdLst/>
              <a:ahLst/>
              <a:cxnLst/>
              <a:rect l="l" t="t" r="r" b="b"/>
              <a:pathLst>
                <a:path w="7895" h="12663" extrusionOk="0">
                  <a:moveTo>
                    <a:pt x="7672" y="1"/>
                  </a:moveTo>
                  <a:cubicBezTo>
                    <a:pt x="7569" y="1"/>
                    <a:pt x="7491" y="72"/>
                    <a:pt x="7469" y="181"/>
                  </a:cubicBezTo>
                  <a:cubicBezTo>
                    <a:pt x="6592" y="4918"/>
                    <a:pt x="3910" y="9329"/>
                    <a:pt x="100" y="12286"/>
                  </a:cubicBezTo>
                  <a:cubicBezTo>
                    <a:pt x="25" y="12362"/>
                    <a:pt x="0" y="12487"/>
                    <a:pt x="75" y="12587"/>
                  </a:cubicBezTo>
                  <a:cubicBezTo>
                    <a:pt x="125" y="12637"/>
                    <a:pt x="176" y="12662"/>
                    <a:pt x="251" y="12662"/>
                  </a:cubicBezTo>
                  <a:cubicBezTo>
                    <a:pt x="276" y="12662"/>
                    <a:pt x="326" y="12637"/>
                    <a:pt x="376" y="12612"/>
                  </a:cubicBezTo>
                  <a:cubicBezTo>
                    <a:pt x="4236" y="9580"/>
                    <a:pt x="6993" y="5093"/>
                    <a:pt x="7870" y="256"/>
                  </a:cubicBezTo>
                  <a:cubicBezTo>
                    <a:pt x="7895" y="131"/>
                    <a:pt x="7820" y="31"/>
                    <a:pt x="7719" y="6"/>
                  </a:cubicBezTo>
                  <a:cubicBezTo>
                    <a:pt x="7703" y="2"/>
                    <a:pt x="7687" y="1"/>
                    <a:pt x="7672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37"/>
            <p:cNvSpPr/>
            <p:nvPr/>
          </p:nvSpPr>
          <p:spPr>
            <a:xfrm>
              <a:off x="6441329" y="3820581"/>
              <a:ext cx="579216" cy="524099"/>
            </a:xfrm>
            <a:custGeom>
              <a:avLst/>
              <a:gdLst/>
              <a:ahLst/>
              <a:cxnLst/>
              <a:rect l="l" t="t" r="r" b="b"/>
              <a:pathLst>
                <a:path w="21028" h="19027" extrusionOk="0">
                  <a:moveTo>
                    <a:pt x="627" y="0"/>
                  </a:moveTo>
                  <a:cubicBezTo>
                    <a:pt x="0" y="5589"/>
                    <a:pt x="1003" y="11229"/>
                    <a:pt x="2005" y="16767"/>
                  </a:cubicBezTo>
                  <a:cubicBezTo>
                    <a:pt x="2080" y="17168"/>
                    <a:pt x="2155" y="17569"/>
                    <a:pt x="2456" y="17870"/>
                  </a:cubicBezTo>
                  <a:cubicBezTo>
                    <a:pt x="2657" y="18046"/>
                    <a:pt x="2932" y="18146"/>
                    <a:pt x="3183" y="18221"/>
                  </a:cubicBezTo>
                  <a:cubicBezTo>
                    <a:pt x="3033" y="17996"/>
                    <a:pt x="2907" y="17770"/>
                    <a:pt x="2807" y="17519"/>
                  </a:cubicBezTo>
                  <a:cubicBezTo>
                    <a:pt x="2771" y="17424"/>
                    <a:pt x="2970" y="17386"/>
                    <a:pt x="3297" y="17386"/>
                  </a:cubicBezTo>
                  <a:cubicBezTo>
                    <a:pt x="4338" y="17386"/>
                    <a:pt x="6677" y="17763"/>
                    <a:pt x="6867" y="17820"/>
                  </a:cubicBezTo>
                  <a:cubicBezTo>
                    <a:pt x="8271" y="18196"/>
                    <a:pt x="9674" y="18372"/>
                    <a:pt x="11078" y="18647"/>
                  </a:cubicBezTo>
                  <a:cubicBezTo>
                    <a:pt x="12253" y="18876"/>
                    <a:pt x="13491" y="19026"/>
                    <a:pt x="14727" y="19026"/>
                  </a:cubicBezTo>
                  <a:cubicBezTo>
                    <a:pt x="16601" y="19026"/>
                    <a:pt x="18469" y="18681"/>
                    <a:pt x="20100" y="17745"/>
                  </a:cubicBezTo>
                  <a:cubicBezTo>
                    <a:pt x="20501" y="17519"/>
                    <a:pt x="20902" y="17219"/>
                    <a:pt x="20978" y="16793"/>
                  </a:cubicBezTo>
                  <a:cubicBezTo>
                    <a:pt x="21028" y="16567"/>
                    <a:pt x="20953" y="16341"/>
                    <a:pt x="20852" y="16166"/>
                  </a:cubicBezTo>
                  <a:cubicBezTo>
                    <a:pt x="20827" y="16166"/>
                    <a:pt x="20802" y="16141"/>
                    <a:pt x="20777" y="16141"/>
                  </a:cubicBezTo>
                  <a:cubicBezTo>
                    <a:pt x="18722" y="16016"/>
                    <a:pt x="16667" y="15790"/>
                    <a:pt x="14612" y="15414"/>
                  </a:cubicBezTo>
                  <a:cubicBezTo>
                    <a:pt x="12582" y="15038"/>
                    <a:pt x="10501" y="14537"/>
                    <a:pt x="8697" y="13484"/>
                  </a:cubicBezTo>
                  <a:cubicBezTo>
                    <a:pt x="6366" y="12131"/>
                    <a:pt x="4612" y="9950"/>
                    <a:pt x="3358" y="7569"/>
                  </a:cubicBezTo>
                  <a:cubicBezTo>
                    <a:pt x="2105" y="5188"/>
                    <a:pt x="1328" y="2607"/>
                    <a:pt x="627" y="0"/>
                  </a:cubicBezTo>
                  <a:close/>
                </a:path>
              </a:pathLst>
            </a:custGeom>
            <a:solidFill>
              <a:srgbClr val="A86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37"/>
            <p:cNvSpPr/>
            <p:nvPr/>
          </p:nvSpPr>
          <p:spPr>
            <a:xfrm>
              <a:off x="5463805" y="3770864"/>
              <a:ext cx="334837" cy="569576"/>
            </a:xfrm>
            <a:custGeom>
              <a:avLst/>
              <a:gdLst/>
              <a:ahLst/>
              <a:cxnLst/>
              <a:rect l="l" t="t" r="r" b="b"/>
              <a:pathLst>
                <a:path w="12156" h="20678" extrusionOk="0">
                  <a:moveTo>
                    <a:pt x="11053" y="1"/>
                  </a:moveTo>
                  <a:lnTo>
                    <a:pt x="11053" y="1"/>
                  </a:lnTo>
                  <a:cubicBezTo>
                    <a:pt x="9775" y="7846"/>
                    <a:pt x="5815" y="15239"/>
                    <a:pt x="0" y="20678"/>
                  </a:cubicBezTo>
                  <a:cubicBezTo>
                    <a:pt x="1679" y="20352"/>
                    <a:pt x="3333" y="19876"/>
                    <a:pt x="5013" y="19625"/>
                  </a:cubicBezTo>
                  <a:cubicBezTo>
                    <a:pt x="5683" y="19524"/>
                    <a:pt x="6449" y="19346"/>
                    <a:pt x="7120" y="19346"/>
                  </a:cubicBezTo>
                  <a:cubicBezTo>
                    <a:pt x="7780" y="19346"/>
                    <a:pt x="8349" y="19518"/>
                    <a:pt x="8647" y="20101"/>
                  </a:cubicBezTo>
                  <a:cubicBezTo>
                    <a:pt x="8747" y="20252"/>
                    <a:pt x="8797" y="20452"/>
                    <a:pt x="8822" y="20653"/>
                  </a:cubicBezTo>
                  <a:cubicBezTo>
                    <a:pt x="9148" y="19425"/>
                    <a:pt x="9349" y="18171"/>
                    <a:pt x="9474" y="16743"/>
                  </a:cubicBezTo>
                  <a:cubicBezTo>
                    <a:pt x="10000" y="11004"/>
                    <a:pt x="12156" y="5916"/>
                    <a:pt x="11053" y="1"/>
                  </a:cubicBezTo>
                  <a:close/>
                </a:path>
              </a:pathLst>
            </a:custGeom>
            <a:solidFill>
              <a:srgbClr val="A86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37"/>
            <p:cNvSpPr/>
            <p:nvPr/>
          </p:nvSpPr>
          <p:spPr>
            <a:xfrm>
              <a:off x="6026427" y="3974527"/>
              <a:ext cx="619955" cy="527321"/>
            </a:xfrm>
            <a:custGeom>
              <a:avLst/>
              <a:gdLst/>
              <a:ahLst/>
              <a:cxnLst/>
              <a:rect l="l" t="t" r="r" b="b"/>
              <a:pathLst>
                <a:path w="22507" h="19144" extrusionOk="0">
                  <a:moveTo>
                    <a:pt x="3509" y="0"/>
                  </a:moveTo>
                  <a:cubicBezTo>
                    <a:pt x="2782" y="2682"/>
                    <a:pt x="2983" y="5514"/>
                    <a:pt x="2933" y="8271"/>
                  </a:cubicBezTo>
                  <a:cubicBezTo>
                    <a:pt x="2883" y="11053"/>
                    <a:pt x="2507" y="13960"/>
                    <a:pt x="852" y="16166"/>
                  </a:cubicBezTo>
                  <a:cubicBezTo>
                    <a:pt x="577" y="16567"/>
                    <a:pt x="226" y="16943"/>
                    <a:pt x="0" y="17344"/>
                  </a:cubicBezTo>
                  <a:cubicBezTo>
                    <a:pt x="1717" y="16725"/>
                    <a:pt x="3419" y="16366"/>
                    <a:pt x="5202" y="16366"/>
                  </a:cubicBezTo>
                  <a:cubicBezTo>
                    <a:pt x="6594" y="16366"/>
                    <a:pt x="8036" y="16585"/>
                    <a:pt x="9574" y="17068"/>
                  </a:cubicBezTo>
                  <a:cubicBezTo>
                    <a:pt x="11880" y="17795"/>
                    <a:pt x="14236" y="18372"/>
                    <a:pt x="16617" y="18773"/>
                  </a:cubicBezTo>
                  <a:cubicBezTo>
                    <a:pt x="17834" y="18978"/>
                    <a:pt x="19101" y="19144"/>
                    <a:pt x="20349" y="19144"/>
                  </a:cubicBezTo>
                  <a:cubicBezTo>
                    <a:pt x="21079" y="19144"/>
                    <a:pt x="21803" y="19087"/>
                    <a:pt x="22507" y="18948"/>
                  </a:cubicBezTo>
                  <a:cubicBezTo>
                    <a:pt x="21354" y="18722"/>
                    <a:pt x="20276" y="18221"/>
                    <a:pt x="19048" y="17845"/>
                  </a:cubicBezTo>
                  <a:cubicBezTo>
                    <a:pt x="16642" y="17118"/>
                    <a:pt x="14211" y="17068"/>
                    <a:pt x="11880" y="15940"/>
                  </a:cubicBezTo>
                  <a:cubicBezTo>
                    <a:pt x="9148" y="14587"/>
                    <a:pt x="6893" y="12306"/>
                    <a:pt x="5539" y="9549"/>
                  </a:cubicBezTo>
                  <a:cubicBezTo>
                    <a:pt x="4010" y="6442"/>
                    <a:pt x="3735" y="3459"/>
                    <a:pt x="3509" y="0"/>
                  </a:cubicBezTo>
                  <a:close/>
                </a:path>
              </a:pathLst>
            </a:custGeom>
            <a:solidFill>
              <a:srgbClr val="A86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37"/>
            <p:cNvSpPr/>
            <p:nvPr/>
          </p:nvSpPr>
          <p:spPr>
            <a:xfrm>
              <a:off x="5655707" y="3601162"/>
              <a:ext cx="923033" cy="226365"/>
            </a:xfrm>
            <a:custGeom>
              <a:avLst/>
              <a:gdLst/>
              <a:ahLst/>
              <a:cxnLst/>
              <a:rect l="l" t="t" r="r" b="b"/>
              <a:pathLst>
                <a:path w="33510" h="8218" extrusionOk="0">
                  <a:moveTo>
                    <a:pt x="19466" y="1"/>
                  </a:moveTo>
                  <a:cubicBezTo>
                    <a:pt x="17089" y="1"/>
                    <a:pt x="14569" y="294"/>
                    <a:pt x="12281" y="1400"/>
                  </a:cubicBezTo>
                  <a:cubicBezTo>
                    <a:pt x="11529" y="1776"/>
                    <a:pt x="11128" y="2202"/>
                    <a:pt x="11053" y="2728"/>
                  </a:cubicBezTo>
                  <a:cubicBezTo>
                    <a:pt x="10953" y="3505"/>
                    <a:pt x="11680" y="4082"/>
                    <a:pt x="12106" y="4332"/>
                  </a:cubicBezTo>
                  <a:cubicBezTo>
                    <a:pt x="13362" y="5105"/>
                    <a:pt x="14866" y="5485"/>
                    <a:pt x="16665" y="5485"/>
                  </a:cubicBezTo>
                  <a:cubicBezTo>
                    <a:pt x="17666" y="5485"/>
                    <a:pt x="18759" y="5367"/>
                    <a:pt x="19951" y="5134"/>
                  </a:cubicBezTo>
                  <a:cubicBezTo>
                    <a:pt x="20753" y="4959"/>
                    <a:pt x="21555" y="4758"/>
                    <a:pt x="22357" y="4558"/>
                  </a:cubicBezTo>
                  <a:cubicBezTo>
                    <a:pt x="24086" y="4132"/>
                    <a:pt x="25865" y="3706"/>
                    <a:pt x="27645" y="3656"/>
                  </a:cubicBezTo>
                  <a:cubicBezTo>
                    <a:pt x="27770" y="3656"/>
                    <a:pt x="27870" y="3555"/>
                    <a:pt x="27870" y="3430"/>
                  </a:cubicBezTo>
                  <a:cubicBezTo>
                    <a:pt x="27845" y="3330"/>
                    <a:pt x="27770" y="3230"/>
                    <a:pt x="27645" y="3230"/>
                  </a:cubicBezTo>
                  <a:cubicBezTo>
                    <a:pt x="25815" y="3280"/>
                    <a:pt x="23986" y="3731"/>
                    <a:pt x="22256" y="4157"/>
                  </a:cubicBezTo>
                  <a:cubicBezTo>
                    <a:pt x="21454" y="4357"/>
                    <a:pt x="20652" y="4558"/>
                    <a:pt x="19850" y="4708"/>
                  </a:cubicBezTo>
                  <a:cubicBezTo>
                    <a:pt x="18671" y="4948"/>
                    <a:pt x="17594" y="5069"/>
                    <a:pt x="16610" y="5069"/>
                  </a:cubicBezTo>
                  <a:cubicBezTo>
                    <a:pt x="14918" y="5069"/>
                    <a:pt x="13504" y="4711"/>
                    <a:pt x="12331" y="3981"/>
                  </a:cubicBezTo>
                  <a:cubicBezTo>
                    <a:pt x="12056" y="3806"/>
                    <a:pt x="11404" y="3330"/>
                    <a:pt x="11479" y="2778"/>
                  </a:cubicBezTo>
                  <a:cubicBezTo>
                    <a:pt x="11504" y="2403"/>
                    <a:pt x="11830" y="2077"/>
                    <a:pt x="12457" y="1776"/>
                  </a:cubicBezTo>
                  <a:cubicBezTo>
                    <a:pt x="14700" y="683"/>
                    <a:pt x="17192" y="412"/>
                    <a:pt x="19530" y="412"/>
                  </a:cubicBezTo>
                  <a:cubicBezTo>
                    <a:pt x="20248" y="412"/>
                    <a:pt x="20952" y="437"/>
                    <a:pt x="21630" y="473"/>
                  </a:cubicBezTo>
                  <a:cubicBezTo>
                    <a:pt x="25113" y="673"/>
                    <a:pt x="28597" y="1149"/>
                    <a:pt x="31981" y="1951"/>
                  </a:cubicBezTo>
                  <a:cubicBezTo>
                    <a:pt x="32357" y="2052"/>
                    <a:pt x="32833" y="2252"/>
                    <a:pt x="33008" y="2553"/>
                  </a:cubicBezTo>
                  <a:cubicBezTo>
                    <a:pt x="33058" y="2653"/>
                    <a:pt x="33083" y="2753"/>
                    <a:pt x="33058" y="2854"/>
                  </a:cubicBezTo>
                  <a:cubicBezTo>
                    <a:pt x="32983" y="3104"/>
                    <a:pt x="32682" y="3255"/>
                    <a:pt x="32432" y="3355"/>
                  </a:cubicBezTo>
                  <a:cubicBezTo>
                    <a:pt x="30753" y="4057"/>
                    <a:pt x="28873" y="4282"/>
                    <a:pt x="27068" y="4508"/>
                  </a:cubicBezTo>
                  <a:cubicBezTo>
                    <a:pt x="24738" y="4809"/>
                    <a:pt x="22332" y="5134"/>
                    <a:pt x="20326" y="6362"/>
                  </a:cubicBezTo>
                  <a:cubicBezTo>
                    <a:pt x="20101" y="6513"/>
                    <a:pt x="19900" y="6638"/>
                    <a:pt x="19700" y="6789"/>
                  </a:cubicBezTo>
                  <a:cubicBezTo>
                    <a:pt x="19174" y="7139"/>
                    <a:pt x="18672" y="7490"/>
                    <a:pt x="18071" y="7666"/>
                  </a:cubicBezTo>
                  <a:cubicBezTo>
                    <a:pt x="17757" y="7756"/>
                    <a:pt x="17426" y="7791"/>
                    <a:pt x="17097" y="7791"/>
                  </a:cubicBezTo>
                  <a:cubicBezTo>
                    <a:pt x="16507" y="7791"/>
                    <a:pt x="15922" y="7678"/>
                    <a:pt x="15439" y="7565"/>
                  </a:cubicBezTo>
                  <a:cubicBezTo>
                    <a:pt x="14161" y="7240"/>
                    <a:pt x="12908" y="6763"/>
                    <a:pt x="11730" y="6162"/>
                  </a:cubicBezTo>
                  <a:cubicBezTo>
                    <a:pt x="11304" y="5936"/>
                    <a:pt x="10903" y="5686"/>
                    <a:pt x="10477" y="5460"/>
                  </a:cubicBezTo>
                  <a:cubicBezTo>
                    <a:pt x="9299" y="4758"/>
                    <a:pt x="8071" y="4057"/>
                    <a:pt x="6692" y="3806"/>
                  </a:cubicBezTo>
                  <a:cubicBezTo>
                    <a:pt x="6271" y="3734"/>
                    <a:pt x="5846" y="3709"/>
                    <a:pt x="5422" y="3709"/>
                  </a:cubicBezTo>
                  <a:cubicBezTo>
                    <a:pt x="4811" y="3709"/>
                    <a:pt x="4201" y="3762"/>
                    <a:pt x="3610" y="3806"/>
                  </a:cubicBezTo>
                  <a:cubicBezTo>
                    <a:pt x="3008" y="3864"/>
                    <a:pt x="2391" y="3923"/>
                    <a:pt x="1782" y="3923"/>
                  </a:cubicBezTo>
                  <a:cubicBezTo>
                    <a:pt x="1605" y="3923"/>
                    <a:pt x="1429" y="3918"/>
                    <a:pt x="1254" y="3906"/>
                  </a:cubicBezTo>
                  <a:cubicBezTo>
                    <a:pt x="1078" y="3881"/>
                    <a:pt x="903" y="3856"/>
                    <a:pt x="752" y="3781"/>
                  </a:cubicBezTo>
                  <a:cubicBezTo>
                    <a:pt x="477" y="3606"/>
                    <a:pt x="452" y="3154"/>
                    <a:pt x="627" y="2879"/>
                  </a:cubicBezTo>
                  <a:cubicBezTo>
                    <a:pt x="803" y="2528"/>
                    <a:pt x="1153" y="2302"/>
                    <a:pt x="1504" y="2102"/>
                  </a:cubicBezTo>
                  <a:cubicBezTo>
                    <a:pt x="3322" y="1102"/>
                    <a:pt x="5428" y="555"/>
                    <a:pt x="7487" y="555"/>
                  </a:cubicBezTo>
                  <a:cubicBezTo>
                    <a:pt x="7699" y="555"/>
                    <a:pt x="7910" y="561"/>
                    <a:pt x="8121" y="573"/>
                  </a:cubicBezTo>
                  <a:cubicBezTo>
                    <a:pt x="8134" y="576"/>
                    <a:pt x="8147" y="577"/>
                    <a:pt x="8159" y="577"/>
                  </a:cubicBezTo>
                  <a:cubicBezTo>
                    <a:pt x="8266" y="577"/>
                    <a:pt x="8346" y="485"/>
                    <a:pt x="8346" y="372"/>
                  </a:cubicBezTo>
                  <a:cubicBezTo>
                    <a:pt x="8346" y="272"/>
                    <a:pt x="8271" y="172"/>
                    <a:pt x="8146" y="172"/>
                  </a:cubicBezTo>
                  <a:cubicBezTo>
                    <a:pt x="7892" y="156"/>
                    <a:pt x="7636" y="148"/>
                    <a:pt x="7381" y="148"/>
                  </a:cubicBezTo>
                  <a:cubicBezTo>
                    <a:pt x="5269" y="148"/>
                    <a:pt x="3137" y="697"/>
                    <a:pt x="1304" y="1726"/>
                  </a:cubicBezTo>
                  <a:cubicBezTo>
                    <a:pt x="903" y="1976"/>
                    <a:pt x="477" y="2252"/>
                    <a:pt x="251" y="2678"/>
                  </a:cubicBezTo>
                  <a:cubicBezTo>
                    <a:pt x="1" y="3129"/>
                    <a:pt x="51" y="3806"/>
                    <a:pt x="527" y="4132"/>
                  </a:cubicBezTo>
                  <a:cubicBezTo>
                    <a:pt x="752" y="4282"/>
                    <a:pt x="1003" y="4307"/>
                    <a:pt x="1229" y="4307"/>
                  </a:cubicBezTo>
                  <a:cubicBezTo>
                    <a:pt x="1453" y="4321"/>
                    <a:pt x="1677" y="4327"/>
                    <a:pt x="1901" y="4327"/>
                  </a:cubicBezTo>
                  <a:cubicBezTo>
                    <a:pt x="2479" y="4327"/>
                    <a:pt x="3057" y="4286"/>
                    <a:pt x="3635" y="4232"/>
                  </a:cubicBezTo>
                  <a:cubicBezTo>
                    <a:pt x="4214" y="4173"/>
                    <a:pt x="4812" y="4122"/>
                    <a:pt x="5406" y="4122"/>
                  </a:cubicBezTo>
                  <a:cubicBezTo>
                    <a:pt x="5813" y="4122"/>
                    <a:pt x="6219" y="4146"/>
                    <a:pt x="6617" y="4207"/>
                  </a:cubicBezTo>
                  <a:cubicBezTo>
                    <a:pt x="7920" y="4458"/>
                    <a:pt x="9123" y="5134"/>
                    <a:pt x="10276" y="5811"/>
                  </a:cubicBezTo>
                  <a:cubicBezTo>
                    <a:pt x="10677" y="6062"/>
                    <a:pt x="11103" y="6312"/>
                    <a:pt x="11529" y="6513"/>
                  </a:cubicBezTo>
                  <a:cubicBezTo>
                    <a:pt x="12732" y="7164"/>
                    <a:pt x="14011" y="7641"/>
                    <a:pt x="15339" y="7966"/>
                  </a:cubicBezTo>
                  <a:cubicBezTo>
                    <a:pt x="15840" y="8092"/>
                    <a:pt x="16467" y="8217"/>
                    <a:pt x="17093" y="8217"/>
                  </a:cubicBezTo>
                  <a:cubicBezTo>
                    <a:pt x="17444" y="8217"/>
                    <a:pt x="17820" y="8167"/>
                    <a:pt x="18196" y="8067"/>
                  </a:cubicBezTo>
                  <a:cubicBezTo>
                    <a:pt x="18848" y="7866"/>
                    <a:pt x="19399" y="7490"/>
                    <a:pt x="19925" y="7114"/>
                  </a:cubicBezTo>
                  <a:cubicBezTo>
                    <a:pt x="20126" y="6989"/>
                    <a:pt x="20326" y="6864"/>
                    <a:pt x="20527" y="6738"/>
                  </a:cubicBezTo>
                  <a:cubicBezTo>
                    <a:pt x="22482" y="5535"/>
                    <a:pt x="24738" y="5235"/>
                    <a:pt x="27119" y="4934"/>
                  </a:cubicBezTo>
                  <a:cubicBezTo>
                    <a:pt x="28948" y="4708"/>
                    <a:pt x="30853" y="4458"/>
                    <a:pt x="32582" y="3756"/>
                  </a:cubicBezTo>
                  <a:cubicBezTo>
                    <a:pt x="32933" y="3606"/>
                    <a:pt x="33334" y="3405"/>
                    <a:pt x="33459" y="2979"/>
                  </a:cubicBezTo>
                  <a:cubicBezTo>
                    <a:pt x="33510" y="2753"/>
                    <a:pt x="33484" y="2528"/>
                    <a:pt x="33359" y="2327"/>
                  </a:cubicBezTo>
                  <a:cubicBezTo>
                    <a:pt x="33058" y="1826"/>
                    <a:pt x="32307" y="1601"/>
                    <a:pt x="32081" y="1550"/>
                  </a:cubicBezTo>
                  <a:cubicBezTo>
                    <a:pt x="28672" y="748"/>
                    <a:pt x="25164" y="247"/>
                    <a:pt x="21655" y="72"/>
                  </a:cubicBezTo>
                  <a:cubicBezTo>
                    <a:pt x="20947" y="30"/>
                    <a:pt x="20213" y="1"/>
                    <a:pt x="19466" y="1"/>
                  </a:cubicBezTo>
                  <a:close/>
                </a:path>
              </a:pathLst>
            </a:custGeom>
            <a:solidFill>
              <a:srgbClr val="CB8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37"/>
            <p:cNvSpPr/>
            <p:nvPr/>
          </p:nvSpPr>
          <p:spPr>
            <a:xfrm>
              <a:off x="5746824" y="3057683"/>
              <a:ext cx="166399" cy="175296"/>
            </a:xfrm>
            <a:custGeom>
              <a:avLst/>
              <a:gdLst/>
              <a:ahLst/>
              <a:cxnLst/>
              <a:rect l="l" t="t" r="r" b="b"/>
              <a:pathLst>
                <a:path w="6041" h="6364" extrusionOk="0">
                  <a:moveTo>
                    <a:pt x="5039" y="0"/>
                  </a:moveTo>
                  <a:cubicBezTo>
                    <a:pt x="4793" y="0"/>
                    <a:pt x="4535" y="108"/>
                    <a:pt x="4312" y="229"/>
                  </a:cubicBezTo>
                  <a:cubicBezTo>
                    <a:pt x="3284" y="780"/>
                    <a:pt x="2357" y="1532"/>
                    <a:pt x="1605" y="2434"/>
                  </a:cubicBezTo>
                  <a:cubicBezTo>
                    <a:pt x="928" y="3261"/>
                    <a:pt x="1" y="4414"/>
                    <a:pt x="427" y="5542"/>
                  </a:cubicBezTo>
                  <a:cubicBezTo>
                    <a:pt x="527" y="5843"/>
                    <a:pt x="703" y="6093"/>
                    <a:pt x="978" y="6244"/>
                  </a:cubicBezTo>
                  <a:cubicBezTo>
                    <a:pt x="1132" y="6328"/>
                    <a:pt x="1349" y="6363"/>
                    <a:pt x="1591" y="6363"/>
                  </a:cubicBezTo>
                  <a:cubicBezTo>
                    <a:pt x="2138" y="6363"/>
                    <a:pt x="2811" y="6184"/>
                    <a:pt x="3159" y="5993"/>
                  </a:cubicBezTo>
                  <a:cubicBezTo>
                    <a:pt x="3460" y="5843"/>
                    <a:pt x="3710" y="5542"/>
                    <a:pt x="3936" y="5266"/>
                  </a:cubicBezTo>
                  <a:cubicBezTo>
                    <a:pt x="4462" y="4590"/>
                    <a:pt x="4913" y="3863"/>
                    <a:pt x="5314" y="3111"/>
                  </a:cubicBezTo>
                  <a:cubicBezTo>
                    <a:pt x="5715" y="2334"/>
                    <a:pt x="6041" y="1407"/>
                    <a:pt x="5740" y="580"/>
                  </a:cubicBezTo>
                  <a:cubicBezTo>
                    <a:pt x="5665" y="379"/>
                    <a:pt x="5540" y="179"/>
                    <a:pt x="5364" y="78"/>
                  </a:cubicBezTo>
                  <a:cubicBezTo>
                    <a:pt x="5262" y="23"/>
                    <a:pt x="5152" y="0"/>
                    <a:pt x="5039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37"/>
            <p:cNvSpPr/>
            <p:nvPr/>
          </p:nvSpPr>
          <p:spPr>
            <a:xfrm>
              <a:off x="6202464" y="2856499"/>
              <a:ext cx="755256" cy="777788"/>
            </a:xfrm>
            <a:custGeom>
              <a:avLst/>
              <a:gdLst/>
              <a:ahLst/>
              <a:cxnLst/>
              <a:rect l="l" t="t" r="r" b="b"/>
              <a:pathLst>
                <a:path w="27419" h="28237" extrusionOk="0">
                  <a:moveTo>
                    <a:pt x="18988" y="0"/>
                  </a:moveTo>
                  <a:cubicBezTo>
                    <a:pt x="16221" y="0"/>
                    <a:pt x="13583" y="1379"/>
                    <a:pt x="11830" y="3823"/>
                  </a:cubicBezTo>
                  <a:cubicBezTo>
                    <a:pt x="10126" y="6229"/>
                    <a:pt x="9349" y="9162"/>
                    <a:pt x="8697" y="12044"/>
                  </a:cubicBezTo>
                  <a:cubicBezTo>
                    <a:pt x="8271" y="13999"/>
                    <a:pt x="7720" y="15929"/>
                    <a:pt x="7243" y="17859"/>
                  </a:cubicBezTo>
                  <a:cubicBezTo>
                    <a:pt x="6968" y="18961"/>
                    <a:pt x="7018" y="20114"/>
                    <a:pt x="6767" y="21192"/>
                  </a:cubicBezTo>
                  <a:cubicBezTo>
                    <a:pt x="6116" y="23899"/>
                    <a:pt x="2883" y="25628"/>
                    <a:pt x="301" y="25828"/>
                  </a:cubicBezTo>
                  <a:cubicBezTo>
                    <a:pt x="0" y="25854"/>
                    <a:pt x="1980" y="27483"/>
                    <a:pt x="2356" y="27608"/>
                  </a:cubicBezTo>
                  <a:cubicBezTo>
                    <a:pt x="3559" y="28034"/>
                    <a:pt x="4837" y="28235"/>
                    <a:pt x="6116" y="28235"/>
                  </a:cubicBezTo>
                  <a:cubicBezTo>
                    <a:pt x="6191" y="28236"/>
                    <a:pt x="6266" y="28237"/>
                    <a:pt x="6342" y="28237"/>
                  </a:cubicBezTo>
                  <a:cubicBezTo>
                    <a:pt x="8974" y="28237"/>
                    <a:pt x="11616" y="27388"/>
                    <a:pt x="13760" y="25828"/>
                  </a:cubicBezTo>
                  <a:cubicBezTo>
                    <a:pt x="15063" y="24901"/>
                    <a:pt x="16066" y="23748"/>
                    <a:pt x="16868" y="22495"/>
                  </a:cubicBezTo>
                  <a:cubicBezTo>
                    <a:pt x="18321" y="20139"/>
                    <a:pt x="19023" y="17357"/>
                    <a:pt x="19274" y="14550"/>
                  </a:cubicBezTo>
                  <a:cubicBezTo>
                    <a:pt x="19399" y="13297"/>
                    <a:pt x="19374" y="11994"/>
                    <a:pt x="19825" y="10816"/>
                  </a:cubicBezTo>
                  <a:cubicBezTo>
                    <a:pt x="20280" y="9691"/>
                    <a:pt x="21305" y="8704"/>
                    <a:pt x="22488" y="8704"/>
                  </a:cubicBezTo>
                  <a:cubicBezTo>
                    <a:pt x="22544" y="8704"/>
                    <a:pt x="22600" y="8706"/>
                    <a:pt x="22657" y="8711"/>
                  </a:cubicBezTo>
                  <a:cubicBezTo>
                    <a:pt x="21354" y="9287"/>
                    <a:pt x="20276" y="11217"/>
                    <a:pt x="21629" y="12270"/>
                  </a:cubicBezTo>
                  <a:cubicBezTo>
                    <a:pt x="22096" y="12645"/>
                    <a:pt x="22675" y="12814"/>
                    <a:pt x="23265" y="12814"/>
                  </a:cubicBezTo>
                  <a:cubicBezTo>
                    <a:pt x="23976" y="12814"/>
                    <a:pt x="24702" y="12569"/>
                    <a:pt x="25264" y="12144"/>
                  </a:cubicBezTo>
                  <a:cubicBezTo>
                    <a:pt x="26316" y="11342"/>
                    <a:pt x="26868" y="10039"/>
                    <a:pt x="27018" y="8736"/>
                  </a:cubicBezTo>
                  <a:cubicBezTo>
                    <a:pt x="27419" y="5678"/>
                    <a:pt x="25740" y="2445"/>
                    <a:pt x="23033" y="1016"/>
                  </a:cubicBezTo>
                  <a:cubicBezTo>
                    <a:pt x="21712" y="327"/>
                    <a:pt x="20335" y="0"/>
                    <a:pt x="18988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37"/>
            <p:cNvSpPr/>
            <p:nvPr/>
          </p:nvSpPr>
          <p:spPr>
            <a:xfrm>
              <a:off x="5762717" y="2954997"/>
              <a:ext cx="687606" cy="770351"/>
            </a:xfrm>
            <a:custGeom>
              <a:avLst/>
              <a:gdLst/>
              <a:ahLst/>
              <a:cxnLst/>
              <a:rect l="l" t="t" r="r" b="b"/>
              <a:pathLst>
                <a:path w="24963" h="27967" extrusionOk="0">
                  <a:moveTo>
                    <a:pt x="11943" y="0"/>
                  </a:moveTo>
                  <a:cubicBezTo>
                    <a:pt x="11253" y="0"/>
                    <a:pt x="10523" y="79"/>
                    <a:pt x="9750" y="247"/>
                  </a:cubicBezTo>
                  <a:cubicBezTo>
                    <a:pt x="4136" y="1475"/>
                    <a:pt x="2331" y="8042"/>
                    <a:pt x="1905" y="13080"/>
                  </a:cubicBezTo>
                  <a:cubicBezTo>
                    <a:pt x="1730" y="14859"/>
                    <a:pt x="1805" y="16663"/>
                    <a:pt x="2106" y="18418"/>
                  </a:cubicBezTo>
                  <a:cubicBezTo>
                    <a:pt x="2406" y="20072"/>
                    <a:pt x="2807" y="22002"/>
                    <a:pt x="3885" y="23305"/>
                  </a:cubicBezTo>
                  <a:cubicBezTo>
                    <a:pt x="3233" y="23606"/>
                    <a:pt x="2607" y="23957"/>
                    <a:pt x="1980" y="24308"/>
                  </a:cubicBezTo>
                  <a:cubicBezTo>
                    <a:pt x="1304" y="24659"/>
                    <a:pt x="627" y="25085"/>
                    <a:pt x="226" y="25736"/>
                  </a:cubicBezTo>
                  <a:cubicBezTo>
                    <a:pt x="101" y="25962"/>
                    <a:pt x="0" y="26212"/>
                    <a:pt x="50" y="26488"/>
                  </a:cubicBezTo>
                  <a:cubicBezTo>
                    <a:pt x="151" y="27014"/>
                    <a:pt x="827" y="27190"/>
                    <a:pt x="1379" y="27215"/>
                  </a:cubicBezTo>
                  <a:cubicBezTo>
                    <a:pt x="1484" y="27218"/>
                    <a:pt x="1590" y="27220"/>
                    <a:pt x="1696" y="27220"/>
                  </a:cubicBezTo>
                  <a:cubicBezTo>
                    <a:pt x="3169" y="27220"/>
                    <a:pt x="4632" y="26896"/>
                    <a:pt x="5965" y="26288"/>
                  </a:cubicBezTo>
                  <a:lnTo>
                    <a:pt x="5965" y="26288"/>
                  </a:lnTo>
                  <a:cubicBezTo>
                    <a:pt x="5815" y="26563"/>
                    <a:pt x="5815" y="26939"/>
                    <a:pt x="6015" y="27190"/>
                  </a:cubicBezTo>
                  <a:cubicBezTo>
                    <a:pt x="6463" y="27843"/>
                    <a:pt x="7912" y="27926"/>
                    <a:pt x="9005" y="27926"/>
                  </a:cubicBezTo>
                  <a:cubicBezTo>
                    <a:pt x="9380" y="27926"/>
                    <a:pt x="9713" y="27917"/>
                    <a:pt x="9950" y="27917"/>
                  </a:cubicBezTo>
                  <a:cubicBezTo>
                    <a:pt x="10552" y="27917"/>
                    <a:pt x="11178" y="27917"/>
                    <a:pt x="11805" y="27942"/>
                  </a:cubicBezTo>
                  <a:cubicBezTo>
                    <a:pt x="12247" y="27959"/>
                    <a:pt x="12689" y="27967"/>
                    <a:pt x="13129" y="27967"/>
                  </a:cubicBezTo>
                  <a:cubicBezTo>
                    <a:pt x="14610" y="27967"/>
                    <a:pt x="16082" y="27876"/>
                    <a:pt x="17569" y="27741"/>
                  </a:cubicBezTo>
                  <a:cubicBezTo>
                    <a:pt x="19324" y="27591"/>
                    <a:pt x="20301" y="27315"/>
                    <a:pt x="21579" y="26062"/>
                  </a:cubicBezTo>
                  <a:cubicBezTo>
                    <a:pt x="24963" y="22729"/>
                    <a:pt x="24913" y="16989"/>
                    <a:pt x="23409" y="12729"/>
                  </a:cubicBezTo>
                  <a:cubicBezTo>
                    <a:pt x="21392" y="7041"/>
                    <a:pt x="18453" y="0"/>
                    <a:pt x="11943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37"/>
            <p:cNvSpPr/>
            <p:nvPr/>
          </p:nvSpPr>
          <p:spPr>
            <a:xfrm>
              <a:off x="5853834" y="3188134"/>
              <a:ext cx="256141" cy="423119"/>
            </a:xfrm>
            <a:custGeom>
              <a:avLst/>
              <a:gdLst/>
              <a:ahLst/>
              <a:cxnLst/>
              <a:rect l="l" t="t" r="r" b="b"/>
              <a:pathLst>
                <a:path w="9299" h="15361" extrusionOk="0">
                  <a:moveTo>
                    <a:pt x="4372" y="0"/>
                  </a:moveTo>
                  <a:cubicBezTo>
                    <a:pt x="4034" y="0"/>
                    <a:pt x="3699" y="97"/>
                    <a:pt x="3384" y="255"/>
                  </a:cubicBezTo>
                  <a:cubicBezTo>
                    <a:pt x="2356" y="706"/>
                    <a:pt x="1554" y="1608"/>
                    <a:pt x="1053" y="2610"/>
                  </a:cubicBezTo>
                  <a:cubicBezTo>
                    <a:pt x="552" y="3638"/>
                    <a:pt x="326" y="4766"/>
                    <a:pt x="226" y="5894"/>
                  </a:cubicBezTo>
                  <a:cubicBezTo>
                    <a:pt x="1" y="9027"/>
                    <a:pt x="702" y="13413"/>
                    <a:pt x="3785" y="15017"/>
                  </a:cubicBezTo>
                  <a:cubicBezTo>
                    <a:pt x="4243" y="15254"/>
                    <a:pt x="4705" y="15360"/>
                    <a:pt x="5154" y="15360"/>
                  </a:cubicBezTo>
                  <a:cubicBezTo>
                    <a:pt x="6696" y="15360"/>
                    <a:pt x="8090" y="14111"/>
                    <a:pt x="8672" y="12636"/>
                  </a:cubicBezTo>
                  <a:cubicBezTo>
                    <a:pt x="9098" y="11608"/>
                    <a:pt x="9199" y="10480"/>
                    <a:pt x="9249" y="9352"/>
                  </a:cubicBezTo>
                  <a:cubicBezTo>
                    <a:pt x="9299" y="7598"/>
                    <a:pt x="9224" y="5819"/>
                    <a:pt x="8622" y="4164"/>
                  </a:cubicBezTo>
                  <a:cubicBezTo>
                    <a:pt x="8046" y="2510"/>
                    <a:pt x="6893" y="1006"/>
                    <a:pt x="5314" y="255"/>
                  </a:cubicBezTo>
                  <a:cubicBezTo>
                    <a:pt x="5063" y="129"/>
                    <a:pt x="4788" y="29"/>
                    <a:pt x="4487" y="4"/>
                  </a:cubicBezTo>
                  <a:cubicBezTo>
                    <a:pt x="4448" y="1"/>
                    <a:pt x="4410" y="0"/>
                    <a:pt x="4372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37"/>
            <p:cNvSpPr/>
            <p:nvPr/>
          </p:nvSpPr>
          <p:spPr>
            <a:xfrm>
              <a:off x="5812407" y="2955108"/>
              <a:ext cx="479145" cy="420227"/>
            </a:xfrm>
            <a:custGeom>
              <a:avLst/>
              <a:gdLst/>
              <a:ahLst/>
              <a:cxnLst/>
              <a:rect l="l" t="t" r="r" b="b"/>
              <a:pathLst>
                <a:path w="17395" h="15256" extrusionOk="0">
                  <a:moveTo>
                    <a:pt x="10124" y="1"/>
                  </a:moveTo>
                  <a:cubicBezTo>
                    <a:pt x="9438" y="1"/>
                    <a:pt x="8713" y="78"/>
                    <a:pt x="7946" y="243"/>
                  </a:cubicBezTo>
                  <a:cubicBezTo>
                    <a:pt x="2332" y="1471"/>
                    <a:pt x="527" y="8038"/>
                    <a:pt x="101" y="13076"/>
                  </a:cubicBezTo>
                  <a:cubicBezTo>
                    <a:pt x="26" y="13802"/>
                    <a:pt x="1" y="14529"/>
                    <a:pt x="26" y="15256"/>
                  </a:cubicBezTo>
                  <a:cubicBezTo>
                    <a:pt x="427" y="14980"/>
                    <a:pt x="753" y="14629"/>
                    <a:pt x="1028" y="14228"/>
                  </a:cubicBezTo>
                  <a:cubicBezTo>
                    <a:pt x="2487" y="14896"/>
                    <a:pt x="4083" y="15218"/>
                    <a:pt x="5685" y="15218"/>
                  </a:cubicBezTo>
                  <a:cubicBezTo>
                    <a:pt x="9011" y="15218"/>
                    <a:pt x="12363" y="13833"/>
                    <a:pt x="14562" y="11296"/>
                  </a:cubicBezTo>
                  <a:cubicBezTo>
                    <a:pt x="12307" y="9416"/>
                    <a:pt x="8622" y="9492"/>
                    <a:pt x="6993" y="7060"/>
                  </a:cubicBezTo>
                  <a:lnTo>
                    <a:pt x="6993" y="7060"/>
                  </a:lnTo>
                  <a:cubicBezTo>
                    <a:pt x="7844" y="7266"/>
                    <a:pt x="8717" y="7366"/>
                    <a:pt x="9589" y="7366"/>
                  </a:cubicBezTo>
                  <a:cubicBezTo>
                    <a:pt x="11698" y="7366"/>
                    <a:pt x="13807" y="6781"/>
                    <a:pt x="15615" y="5682"/>
                  </a:cubicBezTo>
                  <a:cubicBezTo>
                    <a:pt x="16292" y="5256"/>
                    <a:pt x="16968" y="4705"/>
                    <a:pt x="17394" y="4028"/>
                  </a:cubicBezTo>
                  <a:cubicBezTo>
                    <a:pt x="15623" y="1659"/>
                    <a:pt x="13292" y="1"/>
                    <a:pt x="10124" y="1"/>
                  </a:cubicBezTo>
                  <a:close/>
                </a:path>
              </a:pathLst>
            </a:custGeom>
            <a:solidFill>
              <a:srgbClr val="C6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37"/>
            <p:cNvSpPr/>
            <p:nvPr/>
          </p:nvSpPr>
          <p:spPr>
            <a:xfrm>
              <a:off x="5792410" y="3098724"/>
              <a:ext cx="170531" cy="196231"/>
            </a:xfrm>
            <a:custGeom>
              <a:avLst/>
              <a:gdLst/>
              <a:ahLst/>
              <a:cxnLst/>
              <a:rect l="l" t="t" r="r" b="b"/>
              <a:pathLst>
                <a:path w="6191" h="7124" extrusionOk="0">
                  <a:moveTo>
                    <a:pt x="2995" y="1"/>
                  </a:moveTo>
                  <a:cubicBezTo>
                    <a:pt x="2748" y="1"/>
                    <a:pt x="2500" y="23"/>
                    <a:pt x="2256" y="67"/>
                  </a:cubicBezTo>
                  <a:cubicBezTo>
                    <a:pt x="1930" y="142"/>
                    <a:pt x="1604" y="242"/>
                    <a:pt x="1328" y="418"/>
                  </a:cubicBezTo>
                  <a:cubicBezTo>
                    <a:pt x="827" y="694"/>
                    <a:pt x="451" y="1145"/>
                    <a:pt x="251" y="1646"/>
                  </a:cubicBezTo>
                  <a:cubicBezTo>
                    <a:pt x="0" y="2222"/>
                    <a:pt x="0" y="2699"/>
                    <a:pt x="150" y="3300"/>
                  </a:cubicBezTo>
                  <a:cubicBezTo>
                    <a:pt x="301" y="4002"/>
                    <a:pt x="576" y="4679"/>
                    <a:pt x="977" y="5280"/>
                  </a:cubicBezTo>
                  <a:cubicBezTo>
                    <a:pt x="1228" y="5681"/>
                    <a:pt x="1604" y="6032"/>
                    <a:pt x="2005" y="6283"/>
                  </a:cubicBezTo>
                  <a:cubicBezTo>
                    <a:pt x="2553" y="6653"/>
                    <a:pt x="3548" y="7124"/>
                    <a:pt x="4395" y="7124"/>
                  </a:cubicBezTo>
                  <a:cubicBezTo>
                    <a:pt x="4750" y="7124"/>
                    <a:pt x="5079" y="7041"/>
                    <a:pt x="5338" y="6834"/>
                  </a:cubicBezTo>
                  <a:cubicBezTo>
                    <a:pt x="5990" y="6333"/>
                    <a:pt x="6065" y="5155"/>
                    <a:pt x="6115" y="4403"/>
                  </a:cubicBezTo>
                  <a:cubicBezTo>
                    <a:pt x="6191" y="3476"/>
                    <a:pt x="6015" y="2573"/>
                    <a:pt x="5689" y="1696"/>
                  </a:cubicBezTo>
                  <a:cubicBezTo>
                    <a:pt x="5564" y="1370"/>
                    <a:pt x="5389" y="1019"/>
                    <a:pt x="5138" y="744"/>
                  </a:cubicBezTo>
                  <a:cubicBezTo>
                    <a:pt x="4937" y="518"/>
                    <a:pt x="4662" y="368"/>
                    <a:pt x="4361" y="242"/>
                  </a:cubicBezTo>
                  <a:cubicBezTo>
                    <a:pt x="3920" y="79"/>
                    <a:pt x="3458" y="1"/>
                    <a:pt x="2995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37"/>
            <p:cNvSpPr/>
            <p:nvPr/>
          </p:nvSpPr>
          <p:spPr>
            <a:xfrm>
              <a:off x="5778583" y="3037879"/>
              <a:ext cx="174690" cy="172074"/>
            </a:xfrm>
            <a:custGeom>
              <a:avLst/>
              <a:gdLst/>
              <a:ahLst/>
              <a:cxnLst/>
              <a:rect l="l" t="t" r="r" b="b"/>
              <a:pathLst>
                <a:path w="6342" h="6247" extrusionOk="0">
                  <a:moveTo>
                    <a:pt x="1347" y="0"/>
                  </a:moveTo>
                  <a:cubicBezTo>
                    <a:pt x="1301" y="0"/>
                    <a:pt x="1246" y="28"/>
                    <a:pt x="1179" y="96"/>
                  </a:cubicBezTo>
                  <a:cubicBezTo>
                    <a:pt x="903" y="396"/>
                    <a:pt x="903" y="1023"/>
                    <a:pt x="1028" y="1399"/>
                  </a:cubicBezTo>
                  <a:cubicBezTo>
                    <a:pt x="1028" y="1424"/>
                    <a:pt x="1053" y="1424"/>
                    <a:pt x="1053" y="1449"/>
                  </a:cubicBezTo>
                  <a:cubicBezTo>
                    <a:pt x="1129" y="1674"/>
                    <a:pt x="1279" y="1900"/>
                    <a:pt x="1454" y="2075"/>
                  </a:cubicBezTo>
                  <a:cubicBezTo>
                    <a:pt x="753" y="2552"/>
                    <a:pt x="226" y="3404"/>
                    <a:pt x="101" y="4231"/>
                  </a:cubicBezTo>
                  <a:cubicBezTo>
                    <a:pt x="1" y="4883"/>
                    <a:pt x="226" y="5810"/>
                    <a:pt x="903" y="6086"/>
                  </a:cubicBezTo>
                  <a:cubicBezTo>
                    <a:pt x="1167" y="6202"/>
                    <a:pt x="1458" y="6247"/>
                    <a:pt x="1755" y="6247"/>
                  </a:cubicBezTo>
                  <a:cubicBezTo>
                    <a:pt x="2162" y="6247"/>
                    <a:pt x="2581" y="6162"/>
                    <a:pt x="2958" y="6060"/>
                  </a:cubicBezTo>
                  <a:cubicBezTo>
                    <a:pt x="3735" y="5860"/>
                    <a:pt x="4462" y="5409"/>
                    <a:pt x="5114" y="4883"/>
                  </a:cubicBezTo>
                  <a:cubicBezTo>
                    <a:pt x="5665" y="4431"/>
                    <a:pt x="6342" y="3780"/>
                    <a:pt x="5966" y="2978"/>
                  </a:cubicBezTo>
                  <a:cubicBezTo>
                    <a:pt x="5865" y="2727"/>
                    <a:pt x="5640" y="2527"/>
                    <a:pt x="5414" y="2351"/>
                  </a:cubicBezTo>
                  <a:cubicBezTo>
                    <a:pt x="5038" y="2050"/>
                    <a:pt x="4562" y="1850"/>
                    <a:pt x="4061" y="1725"/>
                  </a:cubicBezTo>
                  <a:cubicBezTo>
                    <a:pt x="3758" y="1652"/>
                    <a:pt x="3432" y="1609"/>
                    <a:pt x="3105" y="1609"/>
                  </a:cubicBezTo>
                  <a:cubicBezTo>
                    <a:pt x="2755" y="1609"/>
                    <a:pt x="2405" y="1658"/>
                    <a:pt x="2081" y="1775"/>
                  </a:cubicBezTo>
                  <a:cubicBezTo>
                    <a:pt x="1931" y="1599"/>
                    <a:pt x="1830" y="1399"/>
                    <a:pt x="1755" y="1173"/>
                  </a:cubicBezTo>
                  <a:cubicBezTo>
                    <a:pt x="1680" y="923"/>
                    <a:pt x="1630" y="622"/>
                    <a:pt x="1555" y="346"/>
                  </a:cubicBezTo>
                  <a:cubicBezTo>
                    <a:pt x="1518" y="200"/>
                    <a:pt x="1468" y="0"/>
                    <a:pt x="1347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37"/>
            <p:cNvSpPr/>
            <p:nvPr/>
          </p:nvSpPr>
          <p:spPr>
            <a:xfrm>
              <a:off x="5913908" y="3120650"/>
              <a:ext cx="331394" cy="222288"/>
            </a:xfrm>
            <a:custGeom>
              <a:avLst/>
              <a:gdLst/>
              <a:ahLst/>
              <a:cxnLst/>
              <a:rect l="l" t="t" r="r" b="b"/>
              <a:pathLst>
                <a:path w="12031" h="8070" extrusionOk="0">
                  <a:moveTo>
                    <a:pt x="1618" y="0"/>
                  </a:moveTo>
                  <a:cubicBezTo>
                    <a:pt x="1547" y="0"/>
                    <a:pt x="1476" y="7"/>
                    <a:pt x="1404" y="23"/>
                  </a:cubicBezTo>
                  <a:cubicBezTo>
                    <a:pt x="1103" y="73"/>
                    <a:pt x="877" y="324"/>
                    <a:pt x="702" y="599"/>
                  </a:cubicBezTo>
                  <a:cubicBezTo>
                    <a:pt x="0" y="1727"/>
                    <a:pt x="326" y="3256"/>
                    <a:pt x="1028" y="4409"/>
                  </a:cubicBezTo>
                  <a:cubicBezTo>
                    <a:pt x="2202" y="6415"/>
                    <a:pt x="5086" y="8069"/>
                    <a:pt x="7620" y="8069"/>
                  </a:cubicBezTo>
                  <a:cubicBezTo>
                    <a:pt x="9360" y="8069"/>
                    <a:pt x="10935" y="7290"/>
                    <a:pt x="11679" y="5311"/>
                  </a:cubicBezTo>
                  <a:cubicBezTo>
                    <a:pt x="12030" y="4409"/>
                    <a:pt x="12030" y="3331"/>
                    <a:pt x="11479" y="2529"/>
                  </a:cubicBezTo>
                  <a:cubicBezTo>
                    <a:pt x="11079" y="1929"/>
                    <a:pt x="10407" y="1584"/>
                    <a:pt x="9719" y="1584"/>
                  </a:cubicBezTo>
                  <a:cubicBezTo>
                    <a:pt x="9545" y="1584"/>
                    <a:pt x="9370" y="1606"/>
                    <a:pt x="9198" y="1652"/>
                  </a:cubicBezTo>
                  <a:cubicBezTo>
                    <a:pt x="8722" y="1783"/>
                    <a:pt x="8262" y="1840"/>
                    <a:pt x="7798" y="1840"/>
                  </a:cubicBezTo>
                  <a:cubicBezTo>
                    <a:pt x="7286" y="1840"/>
                    <a:pt x="6768" y="1770"/>
                    <a:pt x="6216" y="1652"/>
                  </a:cubicBezTo>
                  <a:cubicBezTo>
                    <a:pt x="4887" y="1326"/>
                    <a:pt x="3634" y="800"/>
                    <a:pt x="2406" y="223"/>
                  </a:cubicBezTo>
                  <a:cubicBezTo>
                    <a:pt x="2147" y="104"/>
                    <a:pt x="1889" y="0"/>
                    <a:pt x="1618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37"/>
            <p:cNvSpPr/>
            <p:nvPr/>
          </p:nvSpPr>
          <p:spPr>
            <a:xfrm>
              <a:off x="5743381" y="3148277"/>
              <a:ext cx="104285" cy="166950"/>
            </a:xfrm>
            <a:custGeom>
              <a:avLst/>
              <a:gdLst/>
              <a:ahLst/>
              <a:cxnLst/>
              <a:rect l="l" t="t" r="r" b="b"/>
              <a:pathLst>
                <a:path w="3786" h="6061" extrusionOk="0">
                  <a:moveTo>
                    <a:pt x="1575" y="1"/>
                  </a:moveTo>
                  <a:cubicBezTo>
                    <a:pt x="1407" y="1"/>
                    <a:pt x="1233" y="39"/>
                    <a:pt x="1053" y="123"/>
                  </a:cubicBezTo>
                  <a:cubicBezTo>
                    <a:pt x="326" y="474"/>
                    <a:pt x="251" y="1651"/>
                    <a:pt x="126" y="2353"/>
                  </a:cubicBezTo>
                  <a:cubicBezTo>
                    <a:pt x="1" y="3080"/>
                    <a:pt x="26" y="3857"/>
                    <a:pt x="326" y="4534"/>
                  </a:cubicBezTo>
                  <a:cubicBezTo>
                    <a:pt x="648" y="5242"/>
                    <a:pt x="1503" y="6061"/>
                    <a:pt x="2372" y="6061"/>
                  </a:cubicBezTo>
                  <a:cubicBezTo>
                    <a:pt x="2518" y="6061"/>
                    <a:pt x="2664" y="6038"/>
                    <a:pt x="2808" y="5987"/>
                  </a:cubicBezTo>
                  <a:cubicBezTo>
                    <a:pt x="3259" y="5837"/>
                    <a:pt x="3459" y="5336"/>
                    <a:pt x="3559" y="4910"/>
                  </a:cubicBezTo>
                  <a:cubicBezTo>
                    <a:pt x="3710" y="4358"/>
                    <a:pt x="3785" y="3782"/>
                    <a:pt x="3785" y="3205"/>
                  </a:cubicBezTo>
                  <a:cubicBezTo>
                    <a:pt x="3760" y="2629"/>
                    <a:pt x="3459" y="1626"/>
                    <a:pt x="2933" y="900"/>
                  </a:cubicBezTo>
                  <a:cubicBezTo>
                    <a:pt x="2571" y="385"/>
                    <a:pt x="2107" y="1"/>
                    <a:pt x="1575" y="1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37"/>
            <p:cNvSpPr/>
            <p:nvPr/>
          </p:nvSpPr>
          <p:spPr>
            <a:xfrm>
              <a:off x="5762717" y="3319383"/>
              <a:ext cx="441849" cy="385382"/>
            </a:xfrm>
            <a:custGeom>
              <a:avLst/>
              <a:gdLst/>
              <a:ahLst/>
              <a:cxnLst/>
              <a:rect l="l" t="t" r="r" b="b"/>
              <a:pathLst>
                <a:path w="16041" h="13991" extrusionOk="0">
                  <a:moveTo>
                    <a:pt x="16040" y="1"/>
                  </a:moveTo>
                  <a:cubicBezTo>
                    <a:pt x="16035" y="4"/>
                    <a:pt x="16029" y="6"/>
                    <a:pt x="16023" y="9"/>
                  </a:cubicBezTo>
                  <a:lnTo>
                    <a:pt x="16023" y="9"/>
                  </a:lnTo>
                  <a:cubicBezTo>
                    <a:pt x="16029" y="6"/>
                    <a:pt x="16035" y="4"/>
                    <a:pt x="16040" y="1"/>
                  </a:cubicBezTo>
                  <a:close/>
                  <a:moveTo>
                    <a:pt x="16023" y="9"/>
                  </a:moveTo>
                  <a:cubicBezTo>
                    <a:pt x="12975" y="1491"/>
                    <a:pt x="10777" y="4619"/>
                    <a:pt x="10451" y="7971"/>
                  </a:cubicBezTo>
                  <a:cubicBezTo>
                    <a:pt x="9173" y="8021"/>
                    <a:pt x="7895" y="8297"/>
                    <a:pt x="6717" y="8748"/>
                  </a:cubicBezTo>
                  <a:cubicBezTo>
                    <a:pt x="5890" y="9074"/>
                    <a:pt x="5113" y="9500"/>
                    <a:pt x="4236" y="9625"/>
                  </a:cubicBezTo>
                  <a:cubicBezTo>
                    <a:pt x="4104" y="9654"/>
                    <a:pt x="3980" y="9667"/>
                    <a:pt x="3855" y="9667"/>
                  </a:cubicBezTo>
                  <a:cubicBezTo>
                    <a:pt x="3767" y="9667"/>
                    <a:pt x="3678" y="9660"/>
                    <a:pt x="3584" y="9650"/>
                  </a:cubicBezTo>
                  <a:lnTo>
                    <a:pt x="3584" y="9650"/>
                  </a:lnTo>
                  <a:cubicBezTo>
                    <a:pt x="3685" y="9800"/>
                    <a:pt x="3785" y="9951"/>
                    <a:pt x="3885" y="10076"/>
                  </a:cubicBezTo>
                  <a:cubicBezTo>
                    <a:pt x="3233" y="10377"/>
                    <a:pt x="2607" y="10728"/>
                    <a:pt x="1980" y="11079"/>
                  </a:cubicBezTo>
                  <a:cubicBezTo>
                    <a:pt x="1304" y="11430"/>
                    <a:pt x="627" y="11856"/>
                    <a:pt x="226" y="12507"/>
                  </a:cubicBezTo>
                  <a:cubicBezTo>
                    <a:pt x="101" y="12733"/>
                    <a:pt x="0" y="12983"/>
                    <a:pt x="50" y="13259"/>
                  </a:cubicBezTo>
                  <a:cubicBezTo>
                    <a:pt x="151" y="13785"/>
                    <a:pt x="827" y="13961"/>
                    <a:pt x="1379" y="13986"/>
                  </a:cubicBezTo>
                  <a:cubicBezTo>
                    <a:pt x="1484" y="13989"/>
                    <a:pt x="1590" y="13991"/>
                    <a:pt x="1696" y="13991"/>
                  </a:cubicBezTo>
                  <a:cubicBezTo>
                    <a:pt x="3169" y="13991"/>
                    <a:pt x="4632" y="13667"/>
                    <a:pt x="5965" y="13059"/>
                  </a:cubicBezTo>
                  <a:lnTo>
                    <a:pt x="5965" y="13059"/>
                  </a:lnTo>
                  <a:cubicBezTo>
                    <a:pt x="5890" y="13184"/>
                    <a:pt x="5840" y="13359"/>
                    <a:pt x="5865" y="13535"/>
                  </a:cubicBezTo>
                  <a:cubicBezTo>
                    <a:pt x="6015" y="13034"/>
                    <a:pt x="6066" y="12507"/>
                    <a:pt x="6391" y="12081"/>
                  </a:cubicBezTo>
                  <a:cubicBezTo>
                    <a:pt x="6542" y="11881"/>
                    <a:pt x="6717" y="11730"/>
                    <a:pt x="6893" y="11580"/>
                  </a:cubicBezTo>
                  <a:cubicBezTo>
                    <a:pt x="7369" y="11229"/>
                    <a:pt x="7920" y="11079"/>
                    <a:pt x="8522" y="10928"/>
                  </a:cubicBezTo>
                  <a:cubicBezTo>
                    <a:pt x="10201" y="10552"/>
                    <a:pt x="11880" y="10327"/>
                    <a:pt x="13584" y="10277"/>
                  </a:cubicBezTo>
                  <a:cubicBezTo>
                    <a:pt x="11930" y="8171"/>
                    <a:pt x="13033" y="4888"/>
                    <a:pt x="14161" y="2808"/>
                  </a:cubicBezTo>
                  <a:cubicBezTo>
                    <a:pt x="14436" y="2257"/>
                    <a:pt x="14812" y="1730"/>
                    <a:pt x="15113" y="1204"/>
                  </a:cubicBezTo>
                  <a:cubicBezTo>
                    <a:pt x="15336" y="783"/>
                    <a:pt x="15559" y="240"/>
                    <a:pt x="16023" y="9"/>
                  </a:cubicBezTo>
                  <a:close/>
                </a:path>
              </a:pathLst>
            </a:custGeom>
            <a:solidFill>
              <a:srgbClr val="C6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37"/>
            <p:cNvSpPr/>
            <p:nvPr/>
          </p:nvSpPr>
          <p:spPr>
            <a:xfrm>
              <a:off x="5806210" y="2598407"/>
              <a:ext cx="136706" cy="143923"/>
            </a:xfrm>
            <a:custGeom>
              <a:avLst/>
              <a:gdLst/>
              <a:ahLst/>
              <a:cxnLst/>
              <a:rect l="l" t="t" r="r" b="b"/>
              <a:pathLst>
                <a:path w="4963" h="5225" extrusionOk="0">
                  <a:moveTo>
                    <a:pt x="1239" y="1"/>
                  </a:moveTo>
                  <a:cubicBezTo>
                    <a:pt x="1185" y="1"/>
                    <a:pt x="1132" y="4"/>
                    <a:pt x="1078" y="10"/>
                  </a:cubicBezTo>
                  <a:cubicBezTo>
                    <a:pt x="877" y="10"/>
                    <a:pt x="677" y="86"/>
                    <a:pt x="527" y="211"/>
                  </a:cubicBezTo>
                  <a:cubicBezTo>
                    <a:pt x="226" y="411"/>
                    <a:pt x="75" y="812"/>
                    <a:pt x="50" y="1188"/>
                  </a:cubicBezTo>
                  <a:cubicBezTo>
                    <a:pt x="0" y="2241"/>
                    <a:pt x="351" y="3218"/>
                    <a:pt x="702" y="4171"/>
                  </a:cubicBezTo>
                  <a:cubicBezTo>
                    <a:pt x="850" y="4589"/>
                    <a:pt x="1166" y="5224"/>
                    <a:pt x="1651" y="5224"/>
                  </a:cubicBezTo>
                  <a:cubicBezTo>
                    <a:pt x="1661" y="5224"/>
                    <a:pt x="1670" y="5224"/>
                    <a:pt x="1679" y="5223"/>
                  </a:cubicBezTo>
                  <a:cubicBezTo>
                    <a:pt x="2005" y="5223"/>
                    <a:pt x="2281" y="5048"/>
                    <a:pt x="2532" y="4873"/>
                  </a:cubicBezTo>
                  <a:cubicBezTo>
                    <a:pt x="3283" y="4346"/>
                    <a:pt x="4211" y="3569"/>
                    <a:pt x="4562" y="2717"/>
                  </a:cubicBezTo>
                  <a:cubicBezTo>
                    <a:pt x="4963" y="1765"/>
                    <a:pt x="3283" y="1038"/>
                    <a:pt x="2682" y="637"/>
                  </a:cubicBezTo>
                  <a:cubicBezTo>
                    <a:pt x="2356" y="411"/>
                    <a:pt x="2030" y="186"/>
                    <a:pt x="1654" y="60"/>
                  </a:cubicBezTo>
                  <a:cubicBezTo>
                    <a:pt x="1526" y="24"/>
                    <a:pt x="1384" y="1"/>
                    <a:pt x="1239" y="1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37"/>
            <p:cNvSpPr/>
            <p:nvPr/>
          </p:nvSpPr>
          <p:spPr>
            <a:xfrm>
              <a:off x="5828300" y="2638154"/>
              <a:ext cx="60076" cy="63409"/>
            </a:xfrm>
            <a:custGeom>
              <a:avLst/>
              <a:gdLst/>
              <a:ahLst/>
              <a:cxnLst/>
              <a:rect l="l" t="t" r="r" b="b"/>
              <a:pathLst>
                <a:path w="2181" h="2302" extrusionOk="0">
                  <a:moveTo>
                    <a:pt x="337" y="1"/>
                  </a:moveTo>
                  <a:cubicBezTo>
                    <a:pt x="245" y="1"/>
                    <a:pt x="160" y="22"/>
                    <a:pt x="101" y="96"/>
                  </a:cubicBezTo>
                  <a:cubicBezTo>
                    <a:pt x="50" y="171"/>
                    <a:pt x="25" y="272"/>
                    <a:pt x="25" y="372"/>
                  </a:cubicBezTo>
                  <a:cubicBezTo>
                    <a:pt x="0" y="1023"/>
                    <a:pt x="151" y="1625"/>
                    <a:pt x="451" y="2176"/>
                  </a:cubicBezTo>
                  <a:cubicBezTo>
                    <a:pt x="451" y="2227"/>
                    <a:pt x="476" y="2277"/>
                    <a:pt x="527" y="2277"/>
                  </a:cubicBezTo>
                  <a:cubicBezTo>
                    <a:pt x="577" y="2302"/>
                    <a:pt x="602" y="2302"/>
                    <a:pt x="652" y="2302"/>
                  </a:cubicBezTo>
                  <a:cubicBezTo>
                    <a:pt x="903" y="2252"/>
                    <a:pt x="1128" y="1951"/>
                    <a:pt x="1329" y="1775"/>
                  </a:cubicBezTo>
                  <a:cubicBezTo>
                    <a:pt x="1604" y="1575"/>
                    <a:pt x="1855" y="1349"/>
                    <a:pt x="2080" y="1099"/>
                  </a:cubicBezTo>
                  <a:cubicBezTo>
                    <a:pt x="2131" y="1049"/>
                    <a:pt x="2181" y="973"/>
                    <a:pt x="2181" y="898"/>
                  </a:cubicBezTo>
                  <a:cubicBezTo>
                    <a:pt x="2181" y="823"/>
                    <a:pt x="2131" y="773"/>
                    <a:pt x="2055" y="723"/>
                  </a:cubicBezTo>
                  <a:cubicBezTo>
                    <a:pt x="1604" y="347"/>
                    <a:pt x="1078" y="121"/>
                    <a:pt x="527" y="21"/>
                  </a:cubicBezTo>
                  <a:cubicBezTo>
                    <a:pt x="465" y="11"/>
                    <a:pt x="400" y="1"/>
                    <a:pt x="337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37"/>
            <p:cNvSpPr/>
            <p:nvPr/>
          </p:nvSpPr>
          <p:spPr>
            <a:xfrm>
              <a:off x="6154812" y="2598407"/>
              <a:ext cx="136733" cy="143923"/>
            </a:xfrm>
            <a:custGeom>
              <a:avLst/>
              <a:gdLst/>
              <a:ahLst/>
              <a:cxnLst/>
              <a:rect l="l" t="t" r="r" b="b"/>
              <a:pathLst>
                <a:path w="4964" h="5225" extrusionOk="0">
                  <a:moveTo>
                    <a:pt x="3725" y="1"/>
                  </a:moveTo>
                  <a:cubicBezTo>
                    <a:pt x="3580" y="1"/>
                    <a:pt x="3438" y="24"/>
                    <a:pt x="3309" y="60"/>
                  </a:cubicBezTo>
                  <a:cubicBezTo>
                    <a:pt x="2933" y="186"/>
                    <a:pt x="2608" y="411"/>
                    <a:pt x="2282" y="637"/>
                  </a:cubicBezTo>
                  <a:cubicBezTo>
                    <a:pt x="1680" y="1038"/>
                    <a:pt x="1" y="1765"/>
                    <a:pt x="377" y="2717"/>
                  </a:cubicBezTo>
                  <a:cubicBezTo>
                    <a:pt x="728" y="3569"/>
                    <a:pt x="1680" y="4346"/>
                    <a:pt x="2432" y="4873"/>
                  </a:cubicBezTo>
                  <a:cubicBezTo>
                    <a:pt x="2683" y="5048"/>
                    <a:pt x="2958" y="5223"/>
                    <a:pt x="3259" y="5223"/>
                  </a:cubicBezTo>
                  <a:cubicBezTo>
                    <a:pt x="3269" y="5224"/>
                    <a:pt x="3279" y="5224"/>
                    <a:pt x="3289" y="5224"/>
                  </a:cubicBezTo>
                  <a:cubicBezTo>
                    <a:pt x="3798" y="5224"/>
                    <a:pt x="4114" y="4589"/>
                    <a:pt x="4262" y="4171"/>
                  </a:cubicBezTo>
                  <a:cubicBezTo>
                    <a:pt x="4613" y="3218"/>
                    <a:pt x="4963" y="2241"/>
                    <a:pt x="4913" y="1188"/>
                  </a:cubicBezTo>
                  <a:cubicBezTo>
                    <a:pt x="4888" y="812"/>
                    <a:pt x="4738" y="411"/>
                    <a:pt x="4437" y="211"/>
                  </a:cubicBezTo>
                  <a:cubicBezTo>
                    <a:pt x="4262" y="86"/>
                    <a:pt x="4086" y="10"/>
                    <a:pt x="3886" y="10"/>
                  </a:cubicBezTo>
                  <a:cubicBezTo>
                    <a:pt x="3832" y="4"/>
                    <a:pt x="3778" y="1"/>
                    <a:pt x="3725" y="1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37"/>
            <p:cNvSpPr/>
            <p:nvPr/>
          </p:nvSpPr>
          <p:spPr>
            <a:xfrm>
              <a:off x="6208661" y="2638154"/>
              <a:ext cx="60792" cy="63409"/>
            </a:xfrm>
            <a:custGeom>
              <a:avLst/>
              <a:gdLst/>
              <a:ahLst/>
              <a:cxnLst/>
              <a:rect l="l" t="t" r="r" b="b"/>
              <a:pathLst>
                <a:path w="2207" h="2302" extrusionOk="0">
                  <a:moveTo>
                    <a:pt x="1861" y="1"/>
                  </a:moveTo>
                  <a:cubicBezTo>
                    <a:pt x="1803" y="1"/>
                    <a:pt x="1741" y="11"/>
                    <a:pt x="1680" y="21"/>
                  </a:cubicBezTo>
                  <a:cubicBezTo>
                    <a:pt x="1129" y="121"/>
                    <a:pt x="577" y="347"/>
                    <a:pt x="151" y="723"/>
                  </a:cubicBezTo>
                  <a:cubicBezTo>
                    <a:pt x="76" y="773"/>
                    <a:pt x="26" y="823"/>
                    <a:pt x="26" y="898"/>
                  </a:cubicBezTo>
                  <a:cubicBezTo>
                    <a:pt x="1" y="973"/>
                    <a:pt x="76" y="1049"/>
                    <a:pt x="126" y="1099"/>
                  </a:cubicBezTo>
                  <a:cubicBezTo>
                    <a:pt x="352" y="1349"/>
                    <a:pt x="602" y="1575"/>
                    <a:pt x="878" y="1775"/>
                  </a:cubicBezTo>
                  <a:cubicBezTo>
                    <a:pt x="1079" y="1951"/>
                    <a:pt x="1304" y="2252"/>
                    <a:pt x="1555" y="2302"/>
                  </a:cubicBezTo>
                  <a:cubicBezTo>
                    <a:pt x="1580" y="2302"/>
                    <a:pt x="1630" y="2302"/>
                    <a:pt x="1680" y="2277"/>
                  </a:cubicBezTo>
                  <a:cubicBezTo>
                    <a:pt x="1705" y="2277"/>
                    <a:pt x="1730" y="2227"/>
                    <a:pt x="1755" y="2176"/>
                  </a:cubicBezTo>
                  <a:cubicBezTo>
                    <a:pt x="2056" y="1625"/>
                    <a:pt x="2206" y="1023"/>
                    <a:pt x="2181" y="372"/>
                  </a:cubicBezTo>
                  <a:cubicBezTo>
                    <a:pt x="2181" y="272"/>
                    <a:pt x="2156" y="171"/>
                    <a:pt x="2081" y="96"/>
                  </a:cubicBezTo>
                  <a:cubicBezTo>
                    <a:pt x="2022" y="22"/>
                    <a:pt x="1945" y="1"/>
                    <a:pt x="1861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37"/>
            <p:cNvSpPr/>
            <p:nvPr/>
          </p:nvSpPr>
          <p:spPr>
            <a:xfrm>
              <a:off x="5779271" y="2614548"/>
              <a:ext cx="550239" cy="494681"/>
            </a:xfrm>
            <a:custGeom>
              <a:avLst/>
              <a:gdLst/>
              <a:ahLst/>
              <a:cxnLst/>
              <a:rect l="l" t="t" r="r" b="b"/>
              <a:pathLst>
                <a:path w="19976" h="17959" extrusionOk="0">
                  <a:moveTo>
                    <a:pt x="10207" y="0"/>
                  </a:moveTo>
                  <a:cubicBezTo>
                    <a:pt x="9526" y="0"/>
                    <a:pt x="8842" y="71"/>
                    <a:pt x="8171" y="176"/>
                  </a:cubicBezTo>
                  <a:cubicBezTo>
                    <a:pt x="3560" y="878"/>
                    <a:pt x="1429" y="4713"/>
                    <a:pt x="427" y="8923"/>
                  </a:cubicBezTo>
                  <a:cubicBezTo>
                    <a:pt x="51" y="10477"/>
                    <a:pt x="1" y="12131"/>
                    <a:pt x="527" y="13635"/>
                  </a:cubicBezTo>
                  <a:cubicBezTo>
                    <a:pt x="1530" y="16392"/>
                    <a:pt x="4487" y="17444"/>
                    <a:pt x="7144" y="17720"/>
                  </a:cubicBezTo>
                  <a:cubicBezTo>
                    <a:pt x="8341" y="17850"/>
                    <a:pt x="9538" y="17958"/>
                    <a:pt x="10729" y="17958"/>
                  </a:cubicBezTo>
                  <a:cubicBezTo>
                    <a:pt x="11382" y="17958"/>
                    <a:pt x="12034" y="17925"/>
                    <a:pt x="12683" y="17845"/>
                  </a:cubicBezTo>
                  <a:cubicBezTo>
                    <a:pt x="14312" y="17620"/>
                    <a:pt x="16793" y="17119"/>
                    <a:pt x="17871" y="15765"/>
                  </a:cubicBezTo>
                  <a:cubicBezTo>
                    <a:pt x="18497" y="14963"/>
                    <a:pt x="18898" y="13986"/>
                    <a:pt x="19124" y="12983"/>
                  </a:cubicBezTo>
                  <a:cubicBezTo>
                    <a:pt x="19976" y="9324"/>
                    <a:pt x="18572" y="5590"/>
                    <a:pt x="16166" y="2833"/>
                  </a:cubicBezTo>
                  <a:cubicBezTo>
                    <a:pt x="15064" y="1580"/>
                    <a:pt x="13685" y="602"/>
                    <a:pt x="12031" y="201"/>
                  </a:cubicBezTo>
                  <a:cubicBezTo>
                    <a:pt x="11435" y="58"/>
                    <a:pt x="10823" y="0"/>
                    <a:pt x="10207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37"/>
            <p:cNvSpPr/>
            <p:nvPr/>
          </p:nvSpPr>
          <p:spPr>
            <a:xfrm>
              <a:off x="5929774" y="2857518"/>
              <a:ext cx="38701" cy="58506"/>
            </a:xfrm>
            <a:custGeom>
              <a:avLst/>
              <a:gdLst/>
              <a:ahLst/>
              <a:cxnLst/>
              <a:rect l="l" t="t" r="r" b="b"/>
              <a:pathLst>
                <a:path w="1405" h="2124" extrusionOk="0">
                  <a:moveTo>
                    <a:pt x="701" y="1"/>
                  </a:moveTo>
                  <a:cubicBezTo>
                    <a:pt x="365" y="1"/>
                    <a:pt x="149" y="460"/>
                    <a:pt x="76" y="729"/>
                  </a:cubicBezTo>
                  <a:cubicBezTo>
                    <a:pt x="1" y="1080"/>
                    <a:pt x="76" y="1456"/>
                    <a:pt x="226" y="1781"/>
                  </a:cubicBezTo>
                  <a:cubicBezTo>
                    <a:pt x="301" y="1907"/>
                    <a:pt x="402" y="2057"/>
                    <a:pt x="552" y="2107"/>
                  </a:cubicBezTo>
                  <a:cubicBezTo>
                    <a:pt x="585" y="2118"/>
                    <a:pt x="619" y="2123"/>
                    <a:pt x="654" y="2123"/>
                  </a:cubicBezTo>
                  <a:cubicBezTo>
                    <a:pt x="777" y="2123"/>
                    <a:pt x="905" y="2060"/>
                    <a:pt x="1003" y="1982"/>
                  </a:cubicBezTo>
                  <a:cubicBezTo>
                    <a:pt x="1128" y="1857"/>
                    <a:pt x="1204" y="1706"/>
                    <a:pt x="1254" y="1556"/>
                  </a:cubicBezTo>
                  <a:cubicBezTo>
                    <a:pt x="1404" y="1105"/>
                    <a:pt x="1404" y="578"/>
                    <a:pt x="1103" y="227"/>
                  </a:cubicBezTo>
                  <a:cubicBezTo>
                    <a:pt x="1003" y="127"/>
                    <a:pt x="878" y="27"/>
                    <a:pt x="727" y="2"/>
                  </a:cubicBezTo>
                  <a:cubicBezTo>
                    <a:pt x="718" y="1"/>
                    <a:pt x="710" y="1"/>
                    <a:pt x="70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7"/>
            <p:cNvSpPr/>
            <p:nvPr/>
          </p:nvSpPr>
          <p:spPr>
            <a:xfrm>
              <a:off x="6127901" y="2857518"/>
              <a:ext cx="38701" cy="58506"/>
            </a:xfrm>
            <a:custGeom>
              <a:avLst/>
              <a:gdLst/>
              <a:ahLst/>
              <a:cxnLst/>
              <a:rect l="l" t="t" r="r" b="b"/>
              <a:pathLst>
                <a:path w="1405" h="2124" extrusionOk="0">
                  <a:moveTo>
                    <a:pt x="701" y="1"/>
                  </a:moveTo>
                  <a:cubicBezTo>
                    <a:pt x="365" y="1"/>
                    <a:pt x="150" y="460"/>
                    <a:pt x="101" y="729"/>
                  </a:cubicBezTo>
                  <a:cubicBezTo>
                    <a:pt x="1" y="1080"/>
                    <a:pt x="76" y="1456"/>
                    <a:pt x="226" y="1781"/>
                  </a:cubicBezTo>
                  <a:cubicBezTo>
                    <a:pt x="301" y="1907"/>
                    <a:pt x="402" y="2057"/>
                    <a:pt x="552" y="2107"/>
                  </a:cubicBezTo>
                  <a:cubicBezTo>
                    <a:pt x="590" y="2118"/>
                    <a:pt x="629" y="2123"/>
                    <a:pt x="667" y="2123"/>
                  </a:cubicBezTo>
                  <a:cubicBezTo>
                    <a:pt x="802" y="2123"/>
                    <a:pt x="930" y="2060"/>
                    <a:pt x="1028" y="1982"/>
                  </a:cubicBezTo>
                  <a:cubicBezTo>
                    <a:pt x="1153" y="1857"/>
                    <a:pt x="1204" y="1706"/>
                    <a:pt x="1254" y="1556"/>
                  </a:cubicBezTo>
                  <a:cubicBezTo>
                    <a:pt x="1404" y="1105"/>
                    <a:pt x="1404" y="578"/>
                    <a:pt x="1128" y="227"/>
                  </a:cubicBezTo>
                  <a:cubicBezTo>
                    <a:pt x="1028" y="127"/>
                    <a:pt x="878" y="27"/>
                    <a:pt x="727" y="2"/>
                  </a:cubicBezTo>
                  <a:cubicBezTo>
                    <a:pt x="718" y="1"/>
                    <a:pt x="710" y="1"/>
                    <a:pt x="70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7"/>
            <p:cNvSpPr/>
            <p:nvPr/>
          </p:nvSpPr>
          <p:spPr>
            <a:xfrm>
              <a:off x="6011581" y="2941060"/>
              <a:ext cx="71479" cy="45174"/>
            </a:xfrm>
            <a:custGeom>
              <a:avLst/>
              <a:gdLst/>
              <a:ahLst/>
              <a:cxnLst/>
              <a:rect l="l" t="t" r="r" b="b"/>
              <a:pathLst>
                <a:path w="2595" h="1640" extrusionOk="0">
                  <a:moveTo>
                    <a:pt x="1424" y="1"/>
                  </a:moveTo>
                  <a:cubicBezTo>
                    <a:pt x="899" y="1"/>
                    <a:pt x="0" y="39"/>
                    <a:pt x="88" y="678"/>
                  </a:cubicBezTo>
                  <a:cubicBezTo>
                    <a:pt x="138" y="904"/>
                    <a:pt x="264" y="1104"/>
                    <a:pt x="414" y="1255"/>
                  </a:cubicBezTo>
                  <a:cubicBezTo>
                    <a:pt x="718" y="1515"/>
                    <a:pt x="1017" y="1639"/>
                    <a:pt x="1304" y="1639"/>
                  </a:cubicBezTo>
                  <a:cubicBezTo>
                    <a:pt x="1679" y="1639"/>
                    <a:pt x="2031" y="1427"/>
                    <a:pt x="2344" y="1029"/>
                  </a:cubicBezTo>
                  <a:cubicBezTo>
                    <a:pt x="2469" y="854"/>
                    <a:pt x="2594" y="678"/>
                    <a:pt x="2569" y="453"/>
                  </a:cubicBezTo>
                  <a:cubicBezTo>
                    <a:pt x="2544" y="277"/>
                    <a:pt x="2369" y="127"/>
                    <a:pt x="2193" y="52"/>
                  </a:cubicBezTo>
                  <a:cubicBezTo>
                    <a:pt x="2018" y="1"/>
                    <a:pt x="1817" y="1"/>
                    <a:pt x="1617" y="1"/>
                  </a:cubicBezTo>
                  <a:cubicBezTo>
                    <a:pt x="1562" y="1"/>
                    <a:pt x="1497" y="1"/>
                    <a:pt x="1424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7"/>
            <p:cNvSpPr/>
            <p:nvPr/>
          </p:nvSpPr>
          <p:spPr>
            <a:xfrm>
              <a:off x="6015382" y="2971469"/>
              <a:ext cx="36607" cy="62830"/>
            </a:xfrm>
            <a:custGeom>
              <a:avLst/>
              <a:gdLst/>
              <a:ahLst/>
              <a:cxnLst/>
              <a:rect l="l" t="t" r="r" b="b"/>
              <a:pathLst>
                <a:path w="1329" h="2281" extrusionOk="0">
                  <a:moveTo>
                    <a:pt x="1128" y="0"/>
                  </a:moveTo>
                  <a:cubicBezTo>
                    <a:pt x="1053" y="25"/>
                    <a:pt x="1003" y="75"/>
                    <a:pt x="1003" y="151"/>
                  </a:cubicBezTo>
                  <a:cubicBezTo>
                    <a:pt x="1053" y="476"/>
                    <a:pt x="1078" y="802"/>
                    <a:pt x="1078" y="1128"/>
                  </a:cubicBezTo>
                  <a:cubicBezTo>
                    <a:pt x="1078" y="1329"/>
                    <a:pt x="1078" y="1504"/>
                    <a:pt x="1028" y="1679"/>
                  </a:cubicBezTo>
                  <a:cubicBezTo>
                    <a:pt x="953" y="1830"/>
                    <a:pt x="852" y="1980"/>
                    <a:pt x="727" y="2005"/>
                  </a:cubicBezTo>
                  <a:cubicBezTo>
                    <a:pt x="696" y="2012"/>
                    <a:pt x="664" y="2015"/>
                    <a:pt x="634" y="2015"/>
                  </a:cubicBezTo>
                  <a:cubicBezTo>
                    <a:pt x="542" y="2015"/>
                    <a:pt x="458" y="1986"/>
                    <a:pt x="401" y="1930"/>
                  </a:cubicBezTo>
                  <a:cubicBezTo>
                    <a:pt x="301" y="1855"/>
                    <a:pt x="251" y="1730"/>
                    <a:pt x="276" y="1604"/>
                  </a:cubicBezTo>
                  <a:cubicBezTo>
                    <a:pt x="301" y="1554"/>
                    <a:pt x="251" y="1479"/>
                    <a:pt x="176" y="1454"/>
                  </a:cubicBezTo>
                  <a:cubicBezTo>
                    <a:pt x="101" y="1454"/>
                    <a:pt x="50" y="1504"/>
                    <a:pt x="25" y="1554"/>
                  </a:cubicBezTo>
                  <a:cubicBezTo>
                    <a:pt x="0" y="1780"/>
                    <a:pt x="75" y="1980"/>
                    <a:pt x="226" y="2131"/>
                  </a:cubicBezTo>
                  <a:cubicBezTo>
                    <a:pt x="326" y="2231"/>
                    <a:pt x="476" y="2281"/>
                    <a:pt x="627" y="2281"/>
                  </a:cubicBezTo>
                  <a:cubicBezTo>
                    <a:pt x="677" y="2281"/>
                    <a:pt x="727" y="2281"/>
                    <a:pt x="802" y="2256"/>
                  </a:cubicBezTo>
                  <a:cubicBezTo>
                    <a:pt x="1003" y="2181"/>
                    <a:pt x="1178" y="2005"/>
                    <a:pt x="1253" y="1755"/>
                  </a:cubicBezTo>
                  <a:cubicBezTo>
                    <a:pt x="1329" y="1554"/>
                    <a:pt x="1329" y="1329"/>
                    <a:pt x="1329" y="1128"/>
                  </a:cubicBezTo>
                  <a:cubicBezTo>
                    <a:pt x="1329" y="802"/>
                    <a:pt x="1304" y="451"/>
                    <a:pt x="1278" y="126"/>
                  </a:cubicBezTo>
                  <a:cubicBezTo>
                    <a:pt x="1253" y="50"/>
                    <a:pt x="1203" y="0"/>
                    <a:pt x="1128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7"/>
            <p:cNvSpPr/>
            <p:nvPr/>
          </p:nvSpPr>
          <p:spPr>
            <a:xfrm>
              <a:off x="6044359" y="3001851"/>
              <a:ext cx="39389" cy="33853"/>
            </a:xfrm>
            <a:custGeom>
              <a:avLst/>
              <a:gdLst/>
              <a:ahLst/>
              <a:cxnLst/>
              <a:rect l="l" t="t" r="r" b="b"/>
              <a:pathLst>
                <a:path w="1430" h="1229" extrusionOk="0">
                  <a:moveTo>
                    <a:pt x="1304" y="0"/>
                  </a:moveTo>
                  <a:cubicBezTo>
                    <a:pt x="1229" y="25"/>
                    <a:pt x="1179" y="50"/>
                    <a:pt x="1179" y="125"/>
                  </a:cubicBezTo>
                  <a:cubicBezTo>
                    <a:pt x="1154" y="201"/>
                    <a:pt x="1154" y="276"/>
                    <a:pt x="1154" y="351"/>
                  </a:cubicBezTo>
                  <a:cubicBezTo>
                    <a:pt x="1179" y="426"/>
                    <a:pt x="1179" y="501"/>
                    <a:pt x="1154" y="551"/>
                  </a:cubicBezTo>
                  <a:cubicBezTo>
                    <a:pt x="1154" y="702"/>
                    <a:pt x="1104" y="802"/>
                    <a:pt x="1054" y="877"/>
                  </a:cubicBezTo>
                  <a:cubicBezTo>
                    <a:pt x="989" y="926"/>
                    <a:pt x="914" y="953"/>
                    <a:pt x="828" y="953"/>
                  </a:cubicBezTo>
                  <a:cubicBezTo>
                    <a:pt x="781" y="953"/>
                    <a:pt x="731" y="945"/>
                    <a:pt x="678" y="927"/>
                  </a:cubicBezTo>
                  <a:cubicBezTo>
                    <a:pt x="552" y="902"/>
                    <a:pt x="452" y="777"/>
                    <a:pt x="377" y="652"/>
                  </a:cubicBezTo>
                  <a:cubicBezTo>
                    <a:pt x="327" y="526"/>
                    <a:pt x="277" y="376"/>
                    <a:pt x="277" y="175"/>
                  </a:cubicBezTo>
                  <a:cubicBezTo>
                    <a:pt x="252" y="100"/>
                    <a:pt x="201" y="75"/>
                    <a:pt x="126" y="75"/>
                  </a:cubicBezTo>
                  <a:cubicBezTo>
                    <a:pt x="51" y="75"/>
                    <a:pt x="1" y="125"/>
                    <a:pt x="1" y="201"/>
                  </a:cubicBezTo>
                  <a:cubicBezTo>
                    <a:pt x="26" y="426"/>
                    <a:pt x="76" y="602"/>
                    <a:pt x="151" y="752"/>
                  </a:cubicBezTo>
                  <a:cubicBezTo>
                    <a:pt x="252" y="952"/>
                    <a:pt x="427" y="1103"/>
                    <a:pt x="602" y="1178"/>
                  </a:cubicBezTo>
                  <a:cubicBezTo>
                    <a:pt x="678" y="1203"/>
                    <a:pt x="753" y="1228"/>
                    <a:pt x="828" y="1228"/>
                  </a:cubicBezTo>
                  <a:cubicBezTo>
                    <a:pt x="978" y="1228"/>
                    <a:pt x="1129" y="1153"/>
                    <a:pt x="1229" y="1053"/>
                  </a:cubicBezTo>
                  <a:cubicBezTo>
                    <a:pt x="1329" y="952"/>
                    <a:pt x="1404" y="777"/>
                    <a:pt x="1430" y="576"/>
                  </a:cubicBezTo>
                  <a:cubicBezTo>
                    <a:pt x="1430" y="501"/>
                    <a:pt x="1430" y="426"/>
                    <a:pt x="1430" y="351"/>
                  </a:cubicBezTo>
                  <a:cubicBezTo>
                    <a:pt x="1430" y="276"/>
                    <a:pt x="1430" y="226"/>
                    <a:pt x="1430" y="150"/>
                  </a:cubicBezTo>
                  <a:cubicBezTo>
                    <a:pt x="1430" y="75"/>
                    <a:pt x="1379" y="25"/>
                    <a:pt x="1304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7"/>
            <p:cNvSpPr/>
            <p:nvPr/>
          </p:nvSpPr>
          <p:spPr>
            <a:xfrm>
              <a:off x="5826923" y="2907621"/>
              <a:ext cx="122217" cy="115992"/>
            </a:xfrm>
            <a:custGeom>
              <a:avLst/>
              <a:gdLst/>
              <a:ahLst/>
              <a:cxnLst/>
              <a:rect l="l" t="t" r="r" b="b"/>
              <a:pathLst>
                <a:path w="4437" h="4211" extrusionOk="0">
                  <a:moveTo>
                    <a:pt x="2206" y="0"/>
                  </a:moveTo>
                  <a:cubicBezTo>
                    <a:pt x="1147" y="0"/>
                    <a:pt x="243" y="815"/>
                    <a:pt x="125" y="1892"/>
                  </a:cubicBezTo>
                  <a:cubicBezTo>
                    <a:pt x="0" y="3070"/>
                    <a:pt x="852" y="4098"/>
                    <a:pt x="2030" y="4198"/>
                  </a:cubicBezTo>
                  <a:cubicBezTo>
                    <a:pt x="2106" y="4206"/>
                    <a:pt x="2181" y="4210"/>
                    <a:pt x="2255" y="4210"/>
                  </a:cubicBezTo>
                  <a:cubicBezTo>
                    <a:pt x="3314" y="4210"/>
                    <a:pt x="4219" y="3396"/>
                    <a:pt x="4336" y="2318"/>
                  </a:cubicBezTo>
                  <a:cubicBezTo>
                    <a:pt x="4436" y="1165"/>
                    <a:pt x="3584" y="113"/>
                    <a:pt x="2431" y="12"/>
                  </a:cubicBezTo>
                  <a:cubicBezTo>
                    <a:pt x="2356" y="4"/>
                    <a:pt x="2281" y="0"/>
                    <a:pt x="2206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7"/>
            <p:cNvSpPr/>
            <p:nvPr/>
          </p:nvSpPr>
          <p:spPr>
            <a:xfrm>
              <a:off x="6165857" y="2897264"/>
              <a:ext cx="122245" cy="115992"/>
            </a:xfrm>
            <a:custGeom>
              <a:avLst/>
              <a:gdLst/>
              <a:ahLst/>
              <a:cxnLst/>
              <a:rect l="l" t="t" r="r" b="b"/>
              <a:pathLst>
                <a:path w="4438" h="4211" extrusionOk="0">
                  <a:moveTo>
                    <a:pt x="2207" y="0"/>
                  </a:moveTo>
                  <a:cubicBezTo>
                    <a:pt x="1145" y="0"/>
                    <a:pt x="220" y="815"/>
                    <a:pt x="126" y="1892"/>
                  </a:cubicBezTo>
                  <a:cubicBezTo>
                    <a:pt x="1" y="3045"/>
                    <a:pt x="853" y="4098"/>
                    <a:pt x="2006" y="4198"/>
                  </a:cubicBezTo>
                  <a:cubicBezTo>
                    <a:pt x="2083" y="4206"/>
                    <a:pt x="2160" y="4210"/>
                    <a:pt x="2236" y="4210"/>
                  </a:cubicBezTo>
                  <a:cubicBezTo>
                    <a:pt x="3315" y="4210"/>
                    <a:pt x="4218" y="3396"/>
                    <a:pt x="4312" y="2318"/>
                  </a:cubicBezTo>
                  <a:cubicBezTo>
                    <a:pt x="4437" y="1165"/>
                    <a:pt x="3585" y="113"/>
                    <a:pt x="2432" y="13"/>
                  </a:cubicBezTo>
                  <a:cubicBezTo>
                    <a:pt x="2356" y="4"/>
                    <a:pt x="2281" y="0"/>
                    <a:pt x="2207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46" name="Picture 6" descr="Giấy màu thủ công A5 - Nam Cường Thịnh">
            <a:extLst>
              <a:ext uri="{FF2B5EF4-FFF2-40B4-BE49-F238E27FC236}">
                <a16:creationId xmlns:a16="http://schemas.microsoft.com/office/drawing/2014/main" id="{C59E97AB-F9D3-4986-8A62-E013AB0A7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667" r="97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9" y="450730"/>
            <a:ext cx="2717222" cy="271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8" descr="1 Kích thước giấy A4 trong đơn vị chuẩn pixel, mm, cm, inche">
            <a:extLst>
              <a:ext uri="{FF2B5EF4-FFF2-40B4-BE49-F238E27FC236}">
                <a16:creationId xmlns:a16="http://schemas.microsoft.com/office/drawing/2014/main" id="{59995646-FE02-4F46-B125-CA172EEFD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" b="98361" l="10000" r="74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6690">
            <a:off x="264057" y="850019"/>
            <a:ext cx="3642547" cy="24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18" descr="Tẩy Bút Chì Deli 3045">
            <a:extLst>
              <a:ext uri="{FF2B5EF4-FFF2-40B4-BE49-F238E27FC236}">
                <a16:creationId xmlns:a16="http://schemas.microsoft.com/office/drawing/2014/main" id="{79B530C5-0E2A-4641-8904-E49280F01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85" b="89844" l="2344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07" y="1077908"/>
            <a:ext cx="1334307" cy="13343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0" descr="Bút chì học sinh YELLOW 134 (Có tẩy)">
            <a:extLst>
              <a:ext uri="{FF2B5EF4-FFF2-40B4-BE49-F238E27FC236}">
                <a16:creationId xmlns:a16="http://schemas.microsoft.com/office/drawing/2014/main" id="{698F5D94-5656-41AF-963C-CD21782D6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94" b="93824" l="3529" r="96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52" y="562167"/>
            <a:ext cx="2071880" cy="207188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12" descr="Kéo an toàn cho bé, kéo thủ công cho bé | Shopee Việt Nam">
            <a:extLst>
              <a:ext uri="{FF2B5EF4-FFF2-40B4-BE49-F238E27FC236}">
                <a16:creationId xmlns:a16="http://schemas.microsoft.com/office/drawing/2014/main" id="{4C6D40B8-533E-4436-841D-3CF21F688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41580">
            <a:off x="3695914" y="2424484"/>
            <a:ext cx="2970227" cy="297022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10" descr="Combo bút sáp 12 màu + bút chì 24 màu (2 đầu, 12 cây)">
            <a:extLst>
              <a:ext uri="{FF2B5EF4-FFF2-40B4-BE49-F238E27FC236}">
                <a16:creationId xmlns:a16="http://schemas.microsoft.com/office/drawing/2014/main" id="{9E913072-9053-4A83-97D4-A1A33C9C3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7222" l="5222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23861">
            <a:off x="1962887" y="2779323"/>
            <a:ext cx="2260549" cy="226054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6" descr="Hồ dán nước Thiên Long">
            <a:extLst>
              <a:ext uri="{FF2B5EF4-FFF2-40B4-BE49-F238E27FC236}">
                <a16:creationId xmlns:a16="http://schemas.microsoft.com/office/drawing/2014/main" id="{CA107F31-6915-4A57-A12D-16A44C40B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0849">
            <a:off x="6303459" y="2720260"/>
            <a:ext cx="1786448" cy="20026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903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1596;p33"/>
          <p:cNvGrpSpPr/>
          <p:nvPr/>
        </p:nvGrpSpPr>
        <p:grpSpPr>
          <a:xfrm rot="20077284">
            <a:off x="2702259" y="1007727"/>
            <a:ext cx="1482895" cy="1176744"/>
            <a:chOff x="8757948" y="1920174"/>
            <a:chExt cx="1090443" cy="865316"/>
          </a:xfrm>
        </p:grpSpPr>
        <p:sp>
          <p:nvSpPr>
            <p:cNvPr id="91" name="Google Shape;1597;p33"/>
            <p:cNvSpPr/>
            <p:nvPr/>
          </p:nvSpPr>
          <p:spPr>
            <a:xfrm flipH="1">
              <a:off x="8767390" y="1920174"/>
              <a:ext cx="1081001" cy="865316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598;p33"/>
            <p:cNvSpPr/>
            <p:nvPr/>
          </p:nvSpPr>
          <p:spPr>
            <a:xfrm flipH="1">
              <a:off x="8757948" y="2024330"/>
              <a:ext cx="905810" cy="749872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99;p33"/>
            <p:cNvSpPr/>
            <p:nvPr/>
          </p:nvSpPr>
          <p:spPr>
            <a:xfrm flipH="1">
              <a:off x="8854329" y="2661689"/>
              <a:ext cx="13350" cy="12595"/>
            </a:xfrm>
            <a:custGeom>
              <a:avLst/>
              <a:gdLst/>
              <a:ahLst/>
              <a:cxnLst/>
              <a:rect l="l" t="t" r="r" b="b"/>
              <a:pathLst>
                <a:path w="389" h="367" extrusionOk="0">
                  <a:moveTo>
                    <a:pt x="1" y="1"/>
                  </a:moveTo>
                  <a:cubicBezTo>
                    <a:pt x="24" y="138"/>
                    <a:pt x="24" y="252"/>
                    <a:pt x="46" y="366"/>
                  </a:cubicBezTo>
                  <a:cubicBezTo>
                    <a:pt x="161" y="252"/>
                    <a:pt x="275" y="138"/>
                    <a:pt x="389" y="24"/>
                  </a:cubicBezTo>
                  <a:cubicBezTo>
                    <a:pt x="252" y="24"/>
                    <a:pt x="138" y="24"/>
                    <a:pt x="1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00;p33"/>
            <p:cNvSpPr/>
            <p:nvPr/>
          </p:nvSpPr>
          <p:spPr>
            <a:xfrm flipH="1">
              <a:off x="8830825" y="2482445"/>
              <a:ext cx="237374" cy="203640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01;p33"/>
            <p:cNvSpPr/>
            <p:nvPr/>
          </p:nvSpPr>
          <p:spPr>
            <a:xfrm flipH="1">
              <a:off x="8954572" y="2574761"/>
              <a:ext cx="14928" cy="14894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0" y="0"/>
                  </a:moveTo>
                  <a:cubicBezTo>
                    <a:pt x="0" y="160"/>
                    <a:pt x="0" y="297"/>
                    <a:pt x="0" y="434"/>
                  </a:cubicBezTo>
                  <a:cubicBezTo>
                    <a:pt x="137" y="320"/>
                    <a:pt x="297" y="206"/>
                    <a:pt x="434" y="92"/>
                  </a:cubicBezTo>
                  <a:cubicBezTo>
                    <a:pt x="297" y="69"/>
                    <a:pt x="137" y="46"/>
                    <a:pt x="0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02;p33"/>
            <p:cNvSpPr/>
            <p:nvPr/>
          </p:nvSpPr>
          <p:spPr>
            <a:xfrm flipH="1">
              <a:off x="8942842" y="2350525"/>
              <a:ext cx="313353" cy="251170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603;p33"/>
            <p:cNvSpPr/>
            <p:nvPr/>
          </p:nvSpPr>
          <p:spPr>
            <a:xfrm flipH="1">
              <a:off x="9131625" y="2185489"/>
              <a:ext cx="249076" cy="266338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604;p33"/>
            <p:cNvSpPr/>
            <p:nvPr/>
          </p:nvSpPr>
          <p:spPr>
            <a:xfrm flipH="1">
              <a:off x="9303177" y="2296680"/>
              <a:ext cx="11771" cy="11771"/>
            </a:xfrm>
            <a:custGeom>
              <a:avLst/>
              <a:gdLst/>
              <a:ahLst/>
              <a:cxnLst/>
              <a:rect l="l" t="t" r="r" b="b"/>
              <a:pathLst>
                <a:path w="343" h="343" extrusionOk="0">
                  <a:moveTo>
                    <a:pt x="1" y="0"/>
                  </a:moveTo>
                  <a:cubicBezTo>
                    <a:pt x="1" y="114"/>
                    <a:pt x="1" y="229"/>
                    <a:pt x="1" y="343"/>
                  </a:cubicBezTo>
                  <a:cubicBezTo>
                    <a:pt x="115" y="229"/>
                    <a:pt x="229" y="114"/>
                    <a:pt x="34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605;p33"/>
            <p:cNvSpPr/>
            <p:nvPr/>
          </p:nvSpPr>
          <p:spPr>
            <a:xfrm flipH="1">
              <a:off x="9289077" y="2126702"/>
              <a:ext cx="220902" cy="194271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606;p33"/>
            <p:cNvSpPr/>
            <p:nvPr/>
          </p:nvSpPr>
          <p:spPr>
            <a:xfrm flipH="1">
              <a:off x="9475489" y="2156455"/>
              <a:ext cx="14928" cy="10227"/>
            </a:xfrm>
            <a:custGeom>
              <a:avLst/>
              <a:gdLst/>
              <a:ahLst/>
              <a:cxnLst/>
              <a:rect l="l" t="t" r="r" b="b"/>
              <a:pathLst>
                <a:path w="435" h="298" extrusionOk="0">
                  <a:moveTo>
                    <a:pt x="46" y="1"/>
                  </a:moveTo>
                  <a:cubicBezTo>
                    <a:pt x="23" y="92"/>
                    <a:pt x="23" y="183"/>
                    <a:pt x="1" y="297"/>
                  </a:cubicBezTo>
                  <a:cubicBezTo>
                    <a:pt x="160" y="206"/>
                    <a:pt x="297" y="138"/>
                    <a:pt x="434" y="46"/>
                  </a:cubicBezTo>
                  <a:cubicBezTo>
                    <a:pt x="297" y="23"/>
                    <a:pt x="183" y="23"/>
                    <a:pt x="46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07;p33"/>
            <p:cNvSpPr/>
            <p:nvPr/>
          </p:nvSpPr>
          <p:spPr>
            <a:xfrm flipH="1">
              <a:off x="9459054" y="1995674"/>
              <a:ext cx="173132" cy="185555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08;p33"/>
            <p:cNvSpPr/>
            <p:nvPr/>
          </p:nvSpPr>
          <p:spPr>
            <a:xfrm flipH="1">
              <a:off x="9343124" y="2090667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09;p33"/>
            <p:cNvSpPr/>
            <p:nvPr/>
          </p:nvSpPr>
          <p:spPr>
            <a:xfrm flipH="1">
              <a:off x="9385404" y="2053055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610;p33"/>
            <p:cNvSpPr/>
            <p:nvPr/>
          </p:nvSpPr>
          <p:spPr>
            <a:xfrm flipH="1">
              <a:off x="9333721" y="2041318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11;p33"/>
            <p:cNvSpPr/>
            <p:nvPr/>
          </p:nvSpPr>
          <p:spPr>
            <a:xfrm flipH="1">
              <a:off x="9420649" y="2422010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12;p33"/>
            <p:cNvSpPr/>
            <p:nvPr/>
          </p:nvSpPr>
          <p:spPr>
            <a:xfrm flipH="1">
              <a:off x="9467665" y="2387555"/>
              <a:ext cx="46260" cy="36033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13;p33"/>
            <p:cNvSpPr/>
            <p:nvPr/>
          </p:nvSpPr>
          <p:spPr>
            <a:xfrm flipH="1">
              <a:off x="9405789" y="2369538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614;p33"/>
            <p:cNvSpPr/>
            <p:nvPr/>
          </p:nvSpPr>
          <p:spPr>
            <a:xfrm flipH="1">
              <a:off x="9663485" y="1973162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2" y="0"/>
                  </a:moveTo>
                  <a:cubicBezTo>
                    <a:pt x="1" y="0"/>
                    <a:pt x="1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615;p33"/>
            <p:cNvSpPr/>
            <p:nvPr/>
          </p:nvSpPr>
          <p:spPr>
            <a:xfrm flipH="1">
              <a:off x="9116727" y="2152543"/>
              <a:ext cx="45471" cy="36068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616;p33"/>
            <p:cNvSpPr/>
            <p:nvPr/>
          </p:nvSpPr>
          <p:spPr>
            <a:xfrm flipH="1">
              <a:off x="9155129" y="2120421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617;p33"/>
            <p:cNvSpPr/>
            <p:nvPr/>
          </p:nvSpPr>
          <p:spPr>
            <a:xfrm flipH="1">
              <a:off x="9244425" y="2591989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618;p33"/>
            <p:cNvSpPr/>
            <p:nvPr/>
          </p:nvSpPr>
          <p:spPr>
            <a:xfrm flipH="1">
              <a:off x="9292196" y="2574761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0" name="Google Shape;1590;p33"/>
          <p:cNvGrpSpPr/>
          <p:nvPr/>
        </p:nvGrpSpPr>
        <p:grpSpPr>
          <a:xfrm rot="20670522">
            <a:off x="2195878" y="3143399"/>
            <a:ext cx="890300" cy="685375"/>
            <a:chOff x="8267893" y="1920039"/>
            <a:chExt cx="890274" cy="685355"/>
          </a:xfrm>
        </p:grpSpPr>
        <p:sp>
          <p:nvSpPr>
            <p:cNvPr id="1591" name="Google Shape;1591;p33"/>
            <p:cNvSpPr/>
            <p:nvPr/>
          </p:nvSpPr>
          <p:spPr>
            <a:xfrm>
              <a:off x="8267893" y="1920039"/>
              <a:ext cx="890265" cy="685355"/>
            </a:xfrm>
            <a:custGeom>
              <a:avLst/>
              <a:gdLst/>
              <a:ahLst/>
              <a:cxnLst/>
              <a:rect l="l" t="t" r="r" b="b"/>
              <a:pathLst>
                <a:path w="25942" h="19971" extrusionOk="0">
                  <a:moveTo>
                    <a:pt x="9705" y="1"/>
                  </a:moveTo>
                  <a:cubicBezTo>
                    <a:pt x="7527" y="1"/>
                    <a:pt x="5973" y="655"/>
                    <a:pt x="8435" y="3009"/>
                  </a:cubicBezTo>
                  <a:cubicBezTo>
                    <a:pt x="10695" y="5086"/>
                    <a:pt x="14849" y="6638"/>
                    <a:pt x="17770" y="7505"/>
                  </a:cubicBezTo>
                  <a:cubicBezTo>
                    <a:pt x="16612" y="7411"/>
                    <a:pt x="11802" y="6606"/>
                    <a:pt x="7521" y="6606"/>
                  </a:cubicBezTo>
                  <a:cubicBezTo>
                    <a:pt x="3532" y="6606"/>
                    <a:pt x="1" y="7304"/>
                    <a:pt x="309" y="9925"/>
                  </a:cubicBezTo>
                  <a:cubicBezTo>
                    <a:pt x="574" y="12205"/>
                    <a:pt x="8728" y="12815"/>
                    <a:pt x="14639" y="12815"/>
                  </a:cubicBezTo>
                  <a:cubicBezTo>
                    <a:pt x="16359" y="12815"/>
                    <a:pt x="17889" y="12764"/>
                    <a:pt x="18980" y="12686"/>
                  </a:cubicBezTo>
                  <a:lnTo>
                    <a:pt x="18980" y="12686"/>
                  </a:lnTo>
                  <a:cubicBezTo>
                    <a:pt x="14324" y="14421"/>
                    <a:pt x="9142" y="14946"/>
                    <a:pt x="6015" y="15631"/>
                  </a:cubicBezTo>
                  <a:cubicBezTo>
                    <a:pt x="905" y="16609"/>
                    <a:pt x="1306" y="19970"/>
                    <a:pt x="6427" y="19970"/>
                  </a:cubicBezTo>
                  <a:cubicBezTo>
                    <a:pt x="6682" y="19970"/>
                    <a:pt x="6948" y="19962"/>
                    <a:pt x="7225" y="19945"/>
                  </a:cubicBezTo>
                  <a:cubicBezTo>
                    <a:pt x="12931" y="19625"/>
                    <a:pt x="19893" y="18347"/>
                    <a:pt x="25942" y="17023"/>
                  </a:cubicBezTo>
                  <a:lnTo>
                    <a:pt x="25942" y="4629"/>
                  </a:lnTo>
                  <a:cubicBezTo>
                    <a:pt x="22016" y="3077"/>
                    <a:pt x="17702" y="1799"/>
                    <a:pt x="13981" y="589"/>
                  </a:cubicBezTo>
                  <a:cubicBezTo>
                    <a:pt x="12996" y="310"/>
                    <a:pt x="11203" y="1"/>
                    <a:pt x="97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8600128" y="1969526"/>
              <a:ext cx="558037" cy="233153"/>
            </a:xfrm>
            <a:custGeom>
              <a:avLst/>
              <a:gdLst/>
              <a:ahLst/>
              <a:cxnLst/>
              <a:rect l="l" t="t" r="r" b="b"/>
              <a:pathLst>
                <a:path w="16261" h="6794" extrusionOk="0">
                  <a:moveTo>
                    <a:pt x="487" y="1"/>
                  </a:moveTo>
                  <a:cubicBezTo>
                    <a:pt x="190" y="1"/>
                    <a:pt x="1" y="463"/>
                    <a:pt x="306" y="653"/>
                  </a:cubicBezTo>
                  <a:cubicBezTo>
                    <a:pt x="5031" y="3712"/>
                    <a:pt x="10646" y="5675"/>
                    <a:pt x="16261" y="6793"/>
                  </a:cubicBezTo>
                  <a:lnTo>
                    <a:pt x="16261" y="6086"/>
                  </a:lnTo>
                  <a:cubicBezTo>
                    <a:pt x="10760" y="4967"/>
                    <a:pt x="5282" y="3027"/>
                    <a:pt x="671" y="60"/>
                  </a:cubicBezTo>
                  <a:cubicBezTo>
                    <a:pt x="607" y="19"/>
                    <a:pt x="545" y="1"/>
                    <a:pt x="487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8352110" y="2225369"/>
              <a:ext cx="806049" cy="51716"/>
            </a:xfrm>
            <a:custGeom>
              <a:avLst/>
              <a:gdLst/>
              <a:ahLst/>
              <a:cxnLst/>
              <a:rect l="l" t="t" r="r" b="b"/>
              <a:pathLst>
                <a:path w="23488" h="1507" extrusionOk="0">
                  <a:moveTo>
                    <a:pt x="11990" y="0"/>
                  </a:moveTo>
                  <a:cubicBezTo>
                    <a:pt x="8126" y="0"/>
                    <a:pt x="4258" y="160"/>
                    <a:pt x="457" y="160"/>
                  </a:cubicBezTo>
                  <a:cubicBezTo>
                    <a:pt x="1" y="160"/>
                    <a:pt x="1" y="868"/>
                    <a:pt x="457" y="868"/>
                  </a:cubicBezTo>
                  <a:cubicBezTo>
                    <a:pt x="4258" y="856"/>
                    <a:pt x="8126" y="691"/>
                    <a:pt x="11990" y="691"/>
                  </a:cubicBezTo>
                  <a:cubicBezTo>
                    <a:pt x="15853" y="691"/>
                    <a:pt x="19710" y="856"/>
                    <a:pt x="23488" y="1507"/>
                  </a:cubicBezTo>
                  <a:lnTo>
                    <a:pt x="23488" y="799"/>
                  </a:lnTo>
                  <a:cubicBezTo>
                    <a:pt x="19710" y="160"/>
                    <a:pt x="15853" y="0"/>
                    <a:pt x="11990" y="0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3"/>
            <p:cNvSpPr/>
            <p:nvPr/>
          </p:nvSpPr>
          <p:spPr>
            <a:xfrm>
              <a:off x="8480529" y="2421189"/>
              <a:ext cx="677633" cy="130235"/>
            </a:xfrm>
            <a:custGeom>
              <a:avLst/>
              <a:gdLst/>
              <a:ahLst/>
              <a:cxnLst/>
              <a:rect l="l" t="t" r="r" b="b"/>
              <a:pathLst>
                <a:path w="19746" h="3795" extrusionOk="0">
                  <a:moveTo>
                    <a:pt x="19746" y="1"/>
                  </a:moveTo>
                  <a:cubicBezTo>
                    <a:pt x="13241" y="503"/>
                    <a:pt x="6850" y="1872"/>
                    <a:pt x="413" y="3105"/>
                  </a:cubicBezTo>
                  <a:cubicBezTo>
                    <a:pt x="0" y="3192"/>
                    <a:pt x="145" y="3795"/>
                    <a:pt x="553" y="3795"/>
                  </a:cubicBezTo>
                  <a:cubicBezTo>
                    <a:pt x="574" y="3795"/>
                    <a:pt x="596" y="3793"/>
                    <a:pt x="618" y="3790"/>
                  </a:cubicBezTo>
                  <a:cubicBezTo>
                    <a:pt x="6964" y="2557"/>
                    <a:pt x="13309" y="1188"/>
                    <a:pt x="19746" y="708"/>
                  </a:cubicBezTo>
                  <a:lnTo>
                    <a:pt x="19746" y="1"/>
                  </a:ln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3"/>
            <p:cNvSpPr/>
            <p:nvPr/>
          </p:nvSpPr>
          <p:spPr>
            <a:xfrm>
              <a:off x="8675456" y="2081884"/>
              <a:ext cx="482710" cy="421247"/>
            </a:xfrm>
            <a:custGeom>
              <a:avLst/>
              <a:gdLst/>
              <a:ahLst/>
              <a:cxnLst/>
              <a:rect l="l" t="t" r="r" b="b"/>
              <a:pathLst>
                <a:path w="14066" h="12275" extrusionOk="0">
                  <a:moveTo>
                    <a:pt x="5947" y="1"/>
                  </a:moveTo>
                  <a:cubicBezTo>
                    <a:pt x="4617" y="1"/>
                    <a:pt x="3672" y="406"/>
                    <a:pt x="5187" y="1853"/>
                  </a:cubicBezTo>
                  <a:cubicBezTo>
                    <a:pt x="6556" y="3131"/>
                    <a:pt x="9113" y="4090"/>
                    <a:pt x="10916" y="4615"/>
                  </a:cubicBezTo>
                  <a:cubicBezTo>
                    <a:pt x="10195" y="4556"/>
                    <a:pt x="7242" y="4063"/>
                    <a:pt x="4615" y="4063"/>
                  </a:cubicBezTo>
                  <a:cubicBezTo>
                    <a:pt x="2167" y="4063"/>
                    <a:pt x="1" y="4491"/>
                    <a:pt x="188" y="6099"/>
                  </a:cubicBezTo>
                  <a:cubicBezTo>
                    <a:pt x="346" y="7488"/>
                    <a:pt x="5300" y="7875"/>
                    <a:pt x="8923" y="7875"/>
                  </a:cubicBezTo>
                  <a:cubicBezTo>
                    <a:pt x="10003" y="7875"/>
                    <a:pt x="10965" y="7840"/>
                    <a:pt x="11646" y="7788"/>
                  </a:cubicBezTo>
                  <a:lnTo>
                    <a:pt x="11646" y="7788"/>
                  </a:lnTo>
                  <a:cubicBezTo>
                    <a:pt x="8793" y="8861"/>
                    <a:pt x="5598" y="9180"/>
                    <a:pt x="3680" y="9591"/>
                  </a:cubicBezTo>
                  <a:cubicBezTo>
                    <a:pt x="537" y="10202"/>
                    <a:pt x="796" y="12275"/>
                    <a:pt x="3980" y="12275"/>
                  </a:cubicBezTo>
                  <a:cubicBezTo>
                    <a:pt x="4125" y="12275"/>
                    <a:pt x="4276" y="12271"/>
                    <a:pt x="4434" y="12262"/>
                  </a:cubicBezTo>
                  <a:cubicBezTo>
                    <a:pt x="7355" y="12079"/>
                    <a:pt x="10825" y="11508"/>
                    <a:pt x="14066" y="10846"/>
                  </a:cubicBezTo>
                  <a:lnTo>
                    <a:pt x="14066" y="2150"/>
                  </a:lnTo>
                  <a:cubicBezTo>
                    <a:pt x="12194" y="1511"/>
                    <a:pt x="10277" y="917"/>
                    <a:pt x="8565" y="370"/>
                  </a:cubicBezTo>
                  <a:cubicBezTo>
                    <a:pt x="7960" y="193"/>
                    <a:pt x="6863" y="1"/>
                    <a:pt x="5947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6" name="Google Shape;1596;p33"/>
          <p:cNvGrpSpPr/>
          <p:nvPr/>
        </p:nvGrpSpPr>
        <p:grpSpPr>
          <a:xfrm rot="15261124">
            <a:off x="1439465" y="1446001"/>
            <a:ext cx="1482895" cy="1176744"/>
            <a:chOff x="8757948" y="1920174"/>
            <a:chExt cx="1090443" cy="865316"/>
          </a:xfrm>
        </p:grpSpPr>
        <p:sp>
          <p:nvSpPr>
            <p:cNvPr id="1597" name="Google Shape;1597;p33"/>
            <p:cNvSpPr/>
            <p:nvPr/>
          </p:nvSpPr>
          <p:spPr>
            <a:xfrm flipH="1">
              <a:off x="8767390" y="1920174"/>
              <a:ext cx="1081001" cy="865316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 flipH="1">
              <a:off x="8757948" y="2024330"/>
              <a:ext cx="905810" cy="749872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 flipH="1">
              <a:off x="8854329" y="2661689"/>
              <a:ext cx="13350" cy="12595"/>
            </a:xfrm>
            <a:custGeom>
              <a:avLst/>
              <a:gdLst/>
              <a:ahLst/>
              <a:cxnLst/>
              <a:rect l="l" t="t" r="r" b="b"/>
              <a:pathLst>
                <a:path w="389" h="367" extrusionOk="0">
                  <a:moveTo>
                    <a:pt x="1" y="1"/>
                  </a:moveTo>
                  <a:cubicBezTo>
                    <a:pt x="24" y="138"/>
                    <a:pt x="24" y="252"/>
                    <a:pt x="46" y="366"/>
                  </a:cubicBezTo>
                  <a:cubicBezTo>
                    <a:pt x="161" y="252"/>
                    <a:pt x="275" y="138"/>
                    <a:pt x="389" y="24"/>
                  </a:cubicBezTo>
                  <a:cubicBezTo>
                    <a:pt x="252" y="24"/>
                    <a:pt x="138" y="24"/>
                    <a:pt x="1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3"/>
            <p:cNvSpPr/>
            <p:nvPr/>
          </p:nvSpPr>
          <p:spPr>
            <a:xfrm flipH="1">
              <a:off x="8830825" y="2482445"/>
              <a:ext cx="237374" cy="203640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3"/>
            <p:cNvSpPr/>
            <p:nvPr/>
          </p:nvSpPr>
          <p:spPr>
            <a:xfrm flipH="1">
              <a:off x="8954572" y="2574761"/>
              <a:ext cx="14928" cy="14894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0" y="0"/>
                  </a:moveTo>
                  <a:cubicBezTo>
                    <a:pt x="0" y="160"/>
                    <a:pt x="0" y="297"/>
                    <a:pt x="0" y="434"/>
                  </a:cubicBezTo>
                  <a:cubicBezTo>
                    <a:pt x="137" y="320"/>
                    <a:pt x="297" y="206"/>
                    <a:pt x="434" y="92"/>
                  </a:cubicBezTo>
                  <a:cubicBezTo>
                    <a:pt x="297" y="69"/>
                    <a:pt x="137" y="46"/>
                    <a:pt x="0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 flipH="1">
              <a:off x="8942842" y="2350525"/>
              <a:ext cx="313353" cy="251170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 flipH="1">
              <a:off x="9131625" y="2185489"/>
              <a:ext cx="249076" cy="266338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 flipH="1">
              <a:off x="9303177" y="2296680"/>
              <a:ext cx="11771" cy="11771"/>
            </a:xfrm>
            <a:custGeom>
              <a:avLst/>
              <a:gdLst/>
              <a:ahLst/>
              <a:cxnLst/>
              <a:rect l="l" t="t" r="r" b="b"/>
              <a:pathLst>
                <a:path w="343" h="343" extrusionOk="0">
                  <a:moveTo>
                    <a:pt x="1" y="0"/>
                  </a:moveTo>
                  <a:cubicBezTo>
                    <a:pt x="1" y="114"/>
                    <a:pt x="1" y="229"/>
                    <a:pt x="1" y="343"/>
                  </a:cubicBezTo>
                  <a:cubicBezTo>
                    <a:pt x="115" y="229"/>
                    <a:pt x="229" y="114"/>
                    <a:pt x="34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 flipH="1">
              <a:off x="9289077" y="2126702"/>
              <a:ext cx="220902" cy="194271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3"/>
            <p:cNvSpPr/>
            <p:nvPr/>
          </p:nvSpPr>
          <p:spPr>
            <a:xfrm flipH="1">
              <a:off x="9475489" y="2156455"/>
              <a:ext cx="14928" cy="10227"/>
            </a:xfrm>
            <a:custGeom>
              <a:avLst/>
              <a:gdLst/>
              <a:ahLst/>
              <a:cxnLst/>
              <a:rect l="l" t="t" r="r" b="b"/>
              <a:pathLst>
                <a:path w="435" h="298" extrusionOk="0">
                  <a:moveTo>
                    <a:pt x="46" y="1"/>
                  </a:moveTo>
                  <a:cubicBezTo>
                    <a:pt x="23" y="92"/>
                    <a:pt x="23" y="183"/>
                    <a:pt x="1" y="297"/>
                  </a:cubicBezTo>
                  <a:cubicBezTo>
                    <a:pt x="160" y="206"/>
                    <a:pt x="297" y="138"/>
                    <a:pt x="434" y="46"/>
                  </a:cubicBezTo>
                  <a:cubicBezTo>
                    <a:pt x="297" y="23"/>
                    <a:pt x="183" y="23"/>
                    <a:pt x="46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3"/>
            <p:cNvSpPr/>
            <p:nvPr/>
          </p:nvSpPr>
          <p:spPr>
            <a:xfrm flipH="1">
              <a:off x="9459054" y="1995674"/>
              <a:ext cx="173132" cy="185555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 flipH="1">
              <a:off x="9343124" y="2090667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 flipH="1">
              <a:off x="9385404" y="2053055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 flipH="1">
              <a:off x="9333721" y="2041318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 flipH="1">
              <a:off x="9420649" y="2422010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 flipH="1">
              <a:off x="9467665" y="2387555"/>
              <a:ext cx="46260" cy="36033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 flipH="1">
              <a:off x="9405789" y="2369538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 flipH="1">
              <a:off x="9663485" y="1973162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2" y="0"/>
                  </a:moveTo>
                  <a:cubicBezTo>
                    <a:pt x="1" y="0"/>
                    <a:pt x="1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 flipH="1">
              <a:off x="9116727" y="2152543"/>
              <a:ext cx="45471" cy="36068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 flipH="1">
              <a:off x="9155129" y="2120421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 flipH="1">
              <a:off x="9244425" y="2591989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 flipH="1">
              <a:off x="9292196" y="2574761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9" name="Google Shape;1619;p33"/>
          <p:cNvGrpSpPr/>
          <p:nvPr/>
        </p:nvGrpSpPr>
        <p:grpSpPr>
          <a:xfrm rot="2523418">
            <a:off x="2420014" y="1385670"/>
            <a:ext cx="630846" cy="471257"/>
            <a:chOff x="5913226" y="4077344"/>
            <a:chExt cx="914289" cy="694967"/>
          </a:xfrm>
        </p:grpSpPr>
        <p:sp>
          <p:nvSpPr>
            <p:cNvPr id="1620" name="Google Shape;1620;p33"/>
            <p:cNvSpPr/>
            <p:nvPr/>
          </p:nvSpPr>
          <p:spPr>
            <a:xfrm>
              <a:off x="5913226" y="4077344"/>
              <a:ext cx="891397" cy="675677"/>
            </a:xfrm>
            <a:custGeom>
              <a:avLst/>
              <a:gdLst/>
              <a:ahLst/>
              <a:cxnLst/>
              <a:rect l="l" t="t" r="r" b="b"/>
              <a:pathLst>
                <a:path w="25975" h="19689" extrusionOk="0">
                  <a:moveTo>
                    <a:pt x="7300" y="1"/>
                  </a:moveTo>
                  <a:cubicBezTo>
                    <a:pt x="5044" y="1"/>
                    <a:pt x="8279" y="4954"/>
                    <a:pt x="8559" y="6222"/>
                  </a:cubicBezTo>
                  <a:cubicBezTo>
                    <a:pt x="6796" y="4606"/>
                    <a:pt x="2825" y="2102"/>
                    <a:pt x="1058" y="2102"/>
                  </a:cubicBezTo>
                  <a:cubicBezTo>
                    <a:pt x="355" y="2102"/>
                    <a:pt x="0" y="2499"/>
                    <a:pt x="273" y="3506"/>
                  </a:cubicBezTo>
                  <a:cubicBezTo>
                    <a:pt x="1072" y="6291"/>
                    <a:pt x="5363" y="8664"/>
                    <a:pt x="7783" y="10696"/>
                  </a:cubicBezTo>
                  <a:cubicBezTo>
                    <a:pt x="6094" y="11221"/>
                    <a:pt x="319" y="10878"/>
                    <a:pt x="3378" y="13412"/>
                  </a:cubicBezTo>
                  <a:cubicBezTo>
                    <a:pt x="5295" y="15033"/>
                    <a:pt x="9837" y="14485"/>
                    <a:pt x="11640" y="16014"/>
                  </a:cubicBezTo>
                  <a:cubicBezTo>
                    <a:pt x="10887" y="16197"/>
                    <a:pt x="7600" y="16562"/>
                    <a:pt x="7440" y="17521"/>
                  </a:cubicBezTo>
                  <a:cubicBezTo>
                    <a:pt x="7052" y="19164"/>
                    <a:pt x="11549" y="19552"/>
                    <a:pt x="12576" y="19552"/>
                  </a:cubicBezTo>
                  <a:cubicBezTo>
                    <a:pt x="13609" y="19627"/>
                    <a:pt x="14860" y="19649"/>
                    <a:pt x="16216" y="19649"/>
                  </a:cubicBezTo>
                  <a:cubicBezTo>
                    <a:pt x="18120" y="19649"/>
                    <a:pt x="20229" y="19606"/>
                    <a:pt x="22227" y="19606"/>
                  </a:cubicBezTo>
                  <a:cubicBezTo>
                    <a:pt x="23557" y="19606"/>
                    <a:pt x="24837" y="19625"/>
                    <a:pt x="25975" y="19689"/>
                  </a:cubicBezTo>
                  <a:cubicBezTo>
                    <a:pt x="25084" y="17543"/>
                    <a:pt x="24514" y="14576"/>
                    <a:pt x="24103" y="12202"/>
                  </a:cubicBezTo>
                  <a:cubicBezTo>
                    <a:pt x="23943" y="10947"/>
                    <a:pt x="23464" y="7295"/>
                    <a:pt x="22596" y="6336"/>
                  </a:cubicBezTo>
                  <a:cubicBezTo>
                    <a:pt x="22205" y="5940"/>
                    <a:pt x="21880" y="5777"/>
                    <a:pt x="21600" y="5777"/>
                  </a:cubicBezTo>
                  <a:cubicBezTo>
                    <a:pt x="20542" y="5777"/>
                    <a:pt x="20140" y="8103"/>
                    <a:pt x="19310" y="8915"/>
                  </a:cubicBezTo>
                  <a:cubicBezTo>
                    <a:pt x="18283" y="6176"/>
                    <a:pt x="17780" y="4601"/>
                    <a:pt x="16434" y="2707"/>
                  </a:cubicBezTo>
                  <a:cubicBezTo>
                    <a:pt x="15815" y="1739"/>
                    <a:pt x="15368" y="1351"/>
                    <a:pt x="15042" y="1351"/>
                  </a:cubicBezTo>
                  <a:cubicBezTo>
                    <a:pt x="13961" y="1351"/>
                    <a:pt x="14214" y="5620"/>
                    <a:pt x="13969" y="7181"/>
                  </a:cubicBezTo>
                  <a:cubicBezTo>
                    <a:pt x="12188" y="4487"/>
                    <a:pt x="10339" y="493"/>
                    <a:pt x="7783" y="59"/>
                  </a:cubicBezTo>
                  <a:cubicBezTo>
                    <a:pt x="7600" y="19"/>
                    <a:pt x="7439" y="1"/>
                    <a:pt x="7300" y="1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022599" y="4229579"/>
              <a:ext cx="804917" cy="542731"/>
            </a:xfrm>
            <a:custGeom>
              <a:avLst/>
              <a:gdLst/>
              <a:ahLst/>
              <a:cxnLst/>
              <a:rect l="l" t="t" r="r" b="b"/>
              <a:pathLst>
                <a:path w="23455" h="15815" extrusionOk="0">
                  <a:moveTo>
                    <a:pt x="494" y="0"/>
                  </a:moveTo>
                  <a:cubicBezTo>
                    <a:pt x="193" y="0"/>
                    <a:pt x="0" y="452"/>
                    <a:pt x="328" y="645"/>
                  </a:cubicBezTo>
                  <a:cubicBezTo>
                    <a:pt x="8179" y="5141"/>
                    <a:pt x="15141" y="10962"/>
                    <a:pt x="22788" y="15755"/>
                  </a:cubicBezTo>
                  <a:cubicBezTo>
                    <a:pt x="22851" y="15796"/>
                    <a:pt x="22914" y="15814"/>
                    <a:pt x="22972" y="15814"/>
                  </a:cubicBezTo>
                  <a:cubicBezTo>
                    <a:pt x="23268" y="15814"/>
                    <a:pt x="23454" y="15352"/>
                    <a:pt x="23130" y="15162"/>
                  </a:cubicBezTo>
                  <a:cubicBezTo>
                    <a:pt x="15484" y="10368"/>
                    <a:pt x="8522" y="4525"/>
                    <a:pt x="670" y="51"/>
                  </a:cubicBezTo>
                  <a:cubicBezTo>
                    <a:pt x="609" y="16"/>
                    <a:pt x="550" y="0"/>
                    <a:pt x="494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3"/>
            <p:cNvSpPr/>
            <p:nvPr/>
          </p:nvSpPr>
          <p:spPr>
            <a:xfrm>
              <a:off x="6385548" y="4469464"/>
              <a:ext cx="17262" cy="14894"/>
            </a:xfrm>
            <a:custGeom>
              <a:avLst/>
              <a:gdLst/>
              <a:ahLst/>
              <a:cxnLst/>
              <a:rect l="l" t="t" r="r" b="b"/>
              <a:pathLst>
                <a:path w="503" h="434" extrusionOk="0">
                  <a:moveTo>
                    <a:pt x="502" y="0"/>
                  </a:moveTo>
                  <a:cubicBezTo>
                    <a:pt x="342" y="0"/>
                    <a:pt x="160" y="23"/>
                    <a:pt x="0" y="23"/>
                  </a:cubicBezTo>
                  <a:cubicBezTo>
                    <a:pt x="46" y="160"/>
                    <a:pt x="114" y="297"/>
                    <a:pt x="183" y="434"/>
                  </a:cubicBezTo>
                  <a:cubicBezTo>
                    <a:pt x="274" y="297"/>
                    <a:pt x="388" y="160"/>
                    <a:pt x="50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3"/>
            <p:cNvSpPr/>
            <p:nvPr/>
          </p:nvSpPr>
          <p:spPr>
            <a:xfrm>
              <a:off x="6117248" y="4185240"/>
              <a:ext cx="300415" cy="339537"/>
            </a:xfrm>
            <a:custGeom>
              <a:avLst/>
              <a:gdLst/>
              <a:ahLst/>
              <a:cxnLst/>
              <a:rect l="l" t="t" r="r" b="b"/>
              <a:pathLst>
                <a:path w="8754" h="9894" extrusionOk="0">
                  <a:moveTo>
                    <a:pt x="3300" y="1"/>
                  </a:moveTo>
                  <a:cubicBezTo>
                    <a:pt x="3062" y="1"/>
                    <a:pt x="2819" y="250"/>
                    <a:pt x="2979" y="522"/>
                  </a:cubicBezTo>
                  <a:cubicBezTo>
                    <a:pt x="4554" y="3055"/>
                    <a:pt x="6586" y="5543"/>
                    <a:pt x="7818" y="8305"/>
                  </a:cubicBezTo>
                  <a:cubicBezTo>
                    <a:pt x="7978" y="8305"/>
                    <a:pt x="8160" y="8282"/>
                    <a:pt x="8320" y="8282"/>
                  </a:cubicBezTo>
                  <a:cubicBezTo>
                    <a:pt x="8206" y="8442"/>
                    <a:pt x="8092" y="8579"/>
                    <a:pt x="8001" y="8716"/>
                  </a:cubicBezTo>
                  <a:cubicBezTo>
                    <a:pt x="7932" y="8579"/>
                    <a:pt x="7864" y="8442"/>
                    <a:pt x="7818" y="8305"/>
                  </a:cubicBezTo>
                  <a:cubicBezTo>
                    <a:pt x="5307" y="8374"/>
                    <a:pt x="2819" y="8556"/>
                    <a:pt x="400" y="9218"/>
                  </a:cubicBezTo>
                  <a:cubicBezTo>
                    <a:pt x="0" y="9323"/>
                    <a:pt x="124" y="9893"/>
                    <a:pt x="485" y="9893"/>
                  </a:cubicBezTo>
                  <a:cubicBezTo>
                    <a:pt x="516" y="9893"/>
                    <a:pt x="548" y="9889"/>
                    <a:pt x="582" y="9880"/>
                  </a:cubicBezTo>
                  <a:cubicBezTo>
                    <a:pt x="3116" y="9195"/>
                    <a:pt x="5718" y="9035"/>
                    <a:pt x="8320" y="8990"/>
                  </a:cubicBezTo>
                  <a:cubicBezTo>
                    <a:pt x="8526" y="8967"/>
                    <a:pt x="8754" y="8762"/>
                    <a:pt x="8663" y="8533"/>
                  </a:cubicBezTo>
                  <a:cubicBezTo>
                    <a:pt x="7453" y="5543"/>
                    <a:pt x="5284" y="2895"/>
                    <a:pt x="3573" y="156"/>
                  </a:cubicBezTo>
                  <a:cubicBezTo>
                    <a:pt x="3504" y="47"/>
                    <a:pt x="3403" y="1"/>
                    <a:pt x="330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6316775" y="4277659"/>
              <a:ext cx="225466" cy="320594"/>
            </a:xfrm>
            <a:custGeom>
              <a:avLst/>
              <a:gdLst/>
              <a:ahLst/>
              <a:cxnLst/>
              <a:rect l="l" t="t" r="r" b="b"/>
              <a:pathLst>
                <a:path w="6570" h="9342" extrusionOk="0">
                  <a:moveTo>
                    <a:pt x="4338" y="0"/>
                  </a:moveTo>
                  <a:cubicBezTo>
                    <a:pt x="4133" y="0"/>
                    <a:pt x="3921" y="170"/>
                    <a:pt x="3990" y="431"/>
                  </a:cubicBezTo>
                  <a:cubicBezTo>
                    <a:pt x="4469" y="2462"/>
                    <a:pt x="5177" y="4471"/>
                    <a:pt x="5633" y="6525"/>
                  </a:cubicBezTo>
                  <a:cubicBezTo>
                    <a:pt x="5747" y="7027"/>
                    <a:pt x="5816" y="7552"/>
                    <a:pt x="5862" y="8077"/>
                  </a:cubicBezTo>
                  <a:cubicBezTo>
                    <a:pt x="5862" y="8260"/>
                    <a:pt x="3807" y="8305"/>
                    <a:pt x="3602" y="8328"/>
                  </a:cubicBezTo>
                  <a:cubicBezTo>
                    <a:pt x="2529" y="8374"/>
                    <a:pt x="1479" y="8442"/>
                    <a:pt x="406" y="8671"/>
                  </a:cubicBezTo>
                  <a:cubicBezTo>
                    <a:pt x="1" y="8756"/>
                    <a:pt x="134" y="9341"/>
                    <a:pt x="509" y="9341"/>
                  </a:cubicBezTo>
                  <a:cubicBezTo>
                    <a:pt x="534" y="9341"/>
                    <a:pt x="561" y="9338"/>
                    <a:pt x="589" y="9333"/>
                  </a:cubicBezTo>
                  <a:cubicBezTo>
                    <a:pt x="2483" y="8945"/>
                    <a:pt x="4401" y="9059"/>
                    <a:pt x="6295" y="8785"/>
                  </a:cubicBezTo>
                  <a:cubicBezTo>
                    <a:pt x="6455" y="8762"/>
                    <a:pt x="6569" y="8579"/>
                    <a:pt x="6546" y="8442"/>
                  </a:cubicBezTo>
                  <a:cubicBezTo>
                    <a:pt x="6478" y="5635"/>
                    <a:pt x="5314" y="2941"/>
                    <a:pt x="4652" y="248"/>
                  </a:cubicBezTo>
                  <a:cubicBezTo>
                    <a:pt x="4606" y="75"/>
                    <a:pt x="4474" y="0"/>
                    <a:pt x="4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6664384" y="4677021"/>
              <a:ext cx="14139" cy="14928"/>
            </a:xfrm>
            <a:custGeom>
              <a:avLst/>
              <a:gdLst/>
              <a:ahLst/>
              <a:cxnLst/>
              <a:rect l="l" t="t" r="r" b="b"/>
              <a:pathLst>
                <a:path w="412" h="435" extrusionOk="0">
                  <a:moveTo>
                    <a:pt x="1" y="1"/>
                  </a:moveTo>
                  <a:cubicBezTo>
                    <a:pt x="24" y="161"/>
                    <a:pt x="47" y="298"/>
                    <a:pt x="69" y="435"/>
                  </a:cubicBezTo>
                  <a:cubicBezTo>
                    <a:pt x="184" y="275"/>
                    <a:pt x="298" y="138"/>
                    <a:pt x="412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6432530" y="4400622"/>
              <a:ext cx="258514" cy="304636"/>
            </a:xfrm>
            <a:custGeom>
              <a:avLst/>
              <a:gdLst/>
              <a:ahLst/>
              <a:cxnLst/>
              <a:rect l="l" t="t" r="r" b="b"/>
              <a:pathLst>
                <a:path w="7533" h="8877" extrusionOk="0">
                  <a:moveTo>
                    <a:pt x="6120" y="1"/>
                  </a:moveTo>
                  <a:cubicBezTo>
                    <a:pt x="5920" y="1"/>
                    <a:pt x="5689" y="171"/>
                    <a:pt x="5730" y="431"/>
                  </a:cubicBezTo>
                  <a:cubicBezTo>
                    <a:pt x="6072" y="2988"/>
                    <a:pt x="6323" y="5544"/>
                    <a:pt x="6757" y="8055"/>
                  </a:cubicBezTo>
                  <a:lnTo>
                    <a:pt x="7168" y="8055"/>
                  </a:lnTo>
                  <a:cubicBezTo>
                    <a:pt x="7054" y="8192"/>
                    <a:pt x="6940" y="8329"/>
                    <a:pt x="6825" y="8489"/>
                  </a:cubicBezTo>
                  <a:cubicBezTo>
                    <a:pt x="6803" y="8352"/>
                    <a:pt x="6780" y="8215"/>
                    <a:pt x="6757" y="8055"/>
                  </a:cubicBezTo>
                  <a:cubicBezTo>
                    <a:pt x="4657" y="8169"/>
                    <a:pt x="2557" y="8192"/>
                    <a:pt x="457" y="8192"/>
                  </a:cubicBezTo>
                  <a:cubicBezTo>
                    <a:pt x="1" y="8192"/>
                    <a:pt x="1" y="8877"/>
                    <a:pt x="457" y="8877"/>
                  </a:cubicBezTo>
                  <a:cubicBezTo>
                    <a:pt x="2694" y="8877"/>
                    <a:pt x="4931" y="8854"/>
                    <a:pt x="7168" y="8740"/>
                  </a:cubicBezTo>
                  <a:cubicBezTo>
                    <a:pt x="7396" y="8740"/>
                    <a:pt x="7533" y="8534"/>
                    <a:pt x="7487" y="8306"/>
                  </a:cubicBezTo>
                  <a:cubicBezTo>
                    <a:pt x="7008" y="5635"/>
                    <a:pt x="6757" y="2942"/>
                    <a:pt x="6392" y="249"/>
                  </a:cubicBezTo>
                  <a:cubicBezTo>
                    <a:pt x="6373" y="76"/>
                    <a:pt x="6254" y="1"/>
                    <a:pt x="612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7" name="Google Shape;1627;p33"/>
          <p:cNvGrpSpPr/>
          <p:nvPr/>
        </p:nvGrpSpPr>
        <p:grpSpPr>
          <a:xfrm rot="1902103">
            <a:off x="3921631" y="988006"/>
            <a:ext cx="579668" cy="1176893"/>
            <a:chOff x="6358918" y="3044707"/>
            <a:chExt cx="579665" cy="1176886"/>
          </a:xfrm>
        </p:grpSpPr>
        <p:sp>
          <p:nvSpPr>
            <p:cNvPr id="1628" name="Google Shape;1628;p33"/>
            <p:cNvSpPr/>
            <p:nvPr/>
          </p:nvSpPr>
          <p:spPr>
            <a:xfrm>
              <a:off x="6382391" y="3044707"/>
              <a:ext cx="271863" cy="306970"/>
            </a:xfrm>
            <a:custGeom>
              <a:avLst/>
              <a:gdLst/>
              <a:ahLst/>
              <a:cxnLst/>
              <a:rect l="l" t="t" r="r" b="b"/>
              <a:pathLst>
                <a:path w="7922" h="8945" extrusionOk="0">
                  <a:moveTo>
                    <a:pt x="4485" y="1"/>
                  </a:moveTo>
                  <a:cubicBezTo>
                    <a:pt x="4111" y="1"/>
                    <a:pt x="3697" y="127"/>
                    <a:pt x="3242" y="408"/>
                  </a:cubicBezTo>
                  <a:cubicBezTo>
                    <a:pt x="1" y="2439"/>
                    <a:pt x="5547" y="7644"/>
                    <a:pt x="7396" y="8945"/>
                  </a:cubicBezTo>
                  <a:lnTo>
                    <a:pt x="7579" y="8945"/>
                  </a:lnTo>
                  <a:cubicBezTo>
                    <a:pt x="7921" y="7131"/>
                    <a:pt x="730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6706699" y="3364176"/>
              <a:ext cx="3157" cy="6314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92" y="1"/>
                  </a:moveTo>
                  <a:cubicBezTo>
                    <a:pt x="69" y="69"/>
                    <a:pt x="23" y="115"/>
                    <a:pt x="0" y="183"/>
                  </a:cubicBezTo>
                  <a:lnTo>
                    <a:pt x="92" y="9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6645990" y="3064852"/>
              <a:ext cx="200174" cy="299352"/>
            </a:xfrm>
            <a:custGeom>
              <a:avLst/>
              <a:gdLst/>
              <a:ahLst/>
              <a:cxnLst/>
              <a:rect l="l" t="t" r="r" b="b"/>
              <a:pathLst>
                <a:path w="5833" h="8723" extrusionOk="0">
                  <a:moveTo>
                    <a:pt x="3017" y="0"/>
                  </a:moveTo>
                  <a:cubicBezTo>
                    <a:pt x="0" y="0"/>
                    <a:pt x="2154" y="6785"/>
                    <a:pt x="1861" y="8723"/>
                  </a:cubicBezTo>
                  <a:cubicBezTo>
                    <a:pt x="2523" y="7582"/>
                    <a:pt x="3550" y="6532"/>
                    <a:pt x="4257" y="5299"/>
                  </a:cubicBezTo>
                  <a:cubicBezTo>
                    <a:pt x="4919" y="3998"/>
                    <a:pt x="5832" y="186"/>
                    <a:pt x="3139" y="4"/>
                  </a:cubicBezTo>
                  <a:cubicBezTo>
                    <a:pt x="3098" y="1"/>
                    <a:pt x="3057" y="0"/>
                    <a:pt x="30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6358918" y="3497640"/>
              <a:ext cx="221691" cy="183050"/>
            </a:xfrm>
            <a:custGeom>
              <a:avLst/>
              <a:gdLst/>
              <a:ahLst/>
              <a:cxnLst/>
              <a:rect l="l" t="t" r="r" b="b"/>
              <a:pathLst>
                <a:path w="6460" h="5334" extrusionOk="0">
                  <a:moveTo>
                    <a:pt x="1499" y="1"/>
                  </a:moveTo>
                  <a:cubicBezTo>
                    <a:pt x="785" y="1"/>
                    <a:pt x="229" y="406"/>
                    <a:pt x="137" y="1521"/>
                  </a:cubicBezTo>
                  <a:cubicBezTo>
                    <a:pt x="0" y="3918"/>
                    <a:pt x="4702" y="4945"/>
                    <a:pt x="6460" y="5333"/>
                  </a:cubicBezTo>
                  <a:lnTo>
                    <a:pt x="6460" y="5242"/>
                  </a:lnTo>
                  <a:cubicBezTo>
                    <a:pt x="6300" y="4329"/>
                    <a:pt x="5684" y="2914"/>
                    <a:pt x="5044" y="2069"/>
                  </a:cubicBezTo>
                  <a:cubicBezTo>
                    <a:pt x="4464" y="1228"/>
                    <a:pt x="2743" y="1"/>
                    <a:pt x="14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6716102" y="3669711"/>
              <a:ext cx="222480" cy="193482"/>
            </a:xfrm>
            <a:custGeom>
              <a:avLst/>
              <a:gdLst/>
              <a:ahLst/>
              <a:cxnLst/>
              <a:rect l="l" t="t" r="r" b="b"/>
              <a:pathLst>
                <a:path w="6483" h="5638" extrusionOk="0">
                  <a:moveTo>
                    <a:pt x="3902" y="1"/>
                  </a:moveTo>
                  <a:cubicBezTo>
                    <a:pt x="2291" y="1"/>
                    <a:pt x="483" y="4536"/>
                    <a:pt x="183" y="5455"/>
                  </a:cubicBezTo>
                  <a:lnTo>
                    <a:pt x="0" y="5637"/>
                  </a:lnTo>
                  <a:cubicBezTo>
                    <a:pt x="1667" y="5637"/>
                    <a:pt x="6483" y="3241"/>
                    <a:pt x="4908" y="730"/>
                  </a:cubicBezTo>
                  <a:cubicBezTo>
                    <a:pt x="4594" y="216"/>
                    <a:pt x="4252" y="1"/>
                    <a:pt x="3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6522444" y="3135891"/>
              <a:ext cx="356284" cy="1085703"/>
            </a:xfrm>
            <a:custGeom>
              <a:avLst/>
              <a:gdLst/>
              <a:ahLst/>
              <a:cxnLst/>
              <a:rect l="l" t="t" r="r" b="b"/>
              <a:pathLst>
                <a:path w="10382" h="31637" extrusionOk="0">
                  <a:moveTo>
                    <a:pt x="487" y="0"/>
                  </a:moveTo>
                  <a:cubicBezTo>
                    <a:pt x="251" y="0"/>
                    <a:pt x="0" y="252"/>
                    <a:pt x="142" y="536"/>
                  </a:cubicBezTo>
                  <a:cubicBezTo>
                    <a:pt x="827" y="1860"/>
                    <a:pt x="1329" y="3320"/>
                    <a:pt x="1969" y="4690"/>
                  </a:cubicBezTo>
                  <a:cubicBezTo>
                    <a:pt x="2699" y="6196"/>
                    <a:pt x="3429" y="7703"/>
                    <a:pt x="4046" y="9255"/>
                  </a:cubicBezTo>
                  <a:cubicBezTo>
                    <a:pt x="5301" y="12542"/>
                    <a:pt x="5210" y="15806"/>
                    <a:pt x="3909" y="19070"/>
                  </a:cubicBezTo>
                  <a:cubicBezTo>
                    <a:pt x="2973" y="21466"/>
                    <a:pt x="2539" y="23749"/>
                    <a:pt x="3703" y="26146"/>
                  </a:cubicBezTo>
                  <a:cubicBezTo>
                    <a:pt x="4844" y="28474"/>
                    <a:pt x="7241" y="30962"/>
                    <a:pt x="9798" y="31624"/>
                  </a:cubicBezTo>
                  <a:cubicBezTo>
                    <a:pt x="9832" y="31633"/>
                    <a:pt x="9864" y="31637"/>
                    <a:pt x="9895" y="31637"/>
                  </a:cubicBezTo>
                  <a:cubicBezTo>
                    <a:pt x="10256" y="31637"/>
                    <a:pt x="10381" y="31067"/>
                    <a:pt x="10003" y="30962"/>
                  </a:cubicBezTo>
                  <a:cubicBezTo>
                    <a:pt x="7173" y="30208"/>
                    <a:pt x="4411" y="27013"/>
                    <a:pt x="3726" y="24228"/>
                  </a:cubicBezTo>
                  <a:cubicBezTo>
                    <a:pt x="3041" y="21329"/>
                    <a:pt x="5187" y="18385"/>
                    <a:pt x="5598" y="15577"/>
                  </a:cubicBezTo>
                  <a:cubicBezTo>
                    <a:pt x="5940" y="13067"/>
                    <a:pt x="5347" y="10624"/>
                    <a:pt x="4411" y="8319"/>
                  </a:cubicBezTo>
                  <a:cubicBezTo>
                    <a:pt x="3931" y="7109"/>
                    <a:pt x="3338" y="5922"/>
                    <a:pt x="2767" y="4736"/>
                  </a:cubicBezTo>
                  <a:cubicBezTo>
                    <a:pt x="2037" y="3252"/>
                    <a:pt x="1489" y="1654"/>
                    <a:pt x="759" y="170"/>
                  </a:cubicBezTo>
                  <a:cubicBezTo>
                    <a:pt x="695" y="51"/>
                    <a:pt x="593" y="0"/>
                    <a:pt x="48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6669532" y="3180642"/>
              <a:ext cx="84833" cy="284732"/>
            </a:xfrm>
            <a:custGeom>
              <a:avLst/>
              <a:gdLst/>
              <a:ahLst/>
              <a:cxnLst/>
              <a:rect l="l" t="t" r="r" b="b"/>
              <a:pathLst>
                <a:path w="2472" h="8297" extrusionOk="0">
                  <a:moveTo>
                    <a:pt x="2037" y="1"/>
                  </a:moveTo>
                  <a:cubicBezTo>
                    <a:pt x="1905" y="1"/>
                    <a:pt x="1786" y="78"/>
                    <a:pt x="1768" y="259"/>
                  </a:cubicBezTo>
                  <a:cubicBezTo>
                    <a:pt x="1403" y="2815"/>
                    <a:pt x="1243" y="5394"/>
                    <a:pt x="125" y="7768"/>
                  </a:cubicBezTo>
                  <a:cubicBezTo>
                    <a:pt x="0" y="8048"/>
                    <a:pt x="236" y="8296"/>
                    <a:pt x="457" y="8296"/>
                  </a:cubicBezTo>
                  <a:cubicBezTo>
                    <a:pt x="560" y="8296"/>
                    <a:pt x="660" y="8242"/>
                    <a:pt x="718" y="8111"/>
                  </a:cubicBezTo>
                  <a:cubicBezTo>
                    <a:pt x="1860" y="5668"/>
                    <a:pt x="2065" y="3066"/>
                    <a:pt x="2430" y="441"/>
                  </a:cubicBezTo>
                  <a:cubicBezTo>
                    <a:pt x="2472" y="180"/>
                    <a:pt x="2238" y="1"/>
                    <a:pt x="203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6422544" y="3552480"/>
              <a:ext cx="282639" cy="173029"/>
            </a:xfrm>
            <a:custGeom>
              <a:avLst/>
              <a:gdLst/>
              <a:ahLst/>
              <a:cxnLst/>
              <a:rect l="l" t="t" r="r" b="b"/>
              <a:pathLst>
                <a:path w="8236" h="5042" extrusionOk="0">
                  <a:moveTo>
                    <a:pt x="498" y="1"/>
                  </a:moveTo>
                  <a:cubicBezTo>
                    <a:pt x="240" y="1"/>
                    <a:pt x="1" y="340"/>
                    <a:pt x="246" y="585"/>
                  </a:cubicBezTo>
                  <a:cubicBezTo>
                    <a:pt x="2277" y="2731"/>
                    <a:pt x="4651" y="4511"/>
                    <a:pt x="7619" y="5036"/>
                  </a:cubicBezTo>
                  <a:cubicBezTo>
                    <a:pt x="7640" y="5040"/>
                    <a:pt x="7661" y="5041"/>
                    <a:pt x="7681" y="5041"/>
                  </a:cubicBezTo>
                  <a:cubicBezTo>
                    <a:pt x="8071" y="5041"/>
                    <a:pt x="8235" y="4439"/>
                    <a:pt x="7801" y="4374"/>
                  </a:cubicBezTo>
                  <a:cubicBezTo>
                    <a:pt x="4925" y="3872"/>
                    <a:pt x="2711" y="2183"/>
                    <a:pt x="725" y="106"/>
                  </a:cubicBezTo>
                  <a:cubicBezTo>
                    <a:pt x="656" y="32"/>
                    <a:pt x="576" y="1"/>
                    <a:pt x="498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6625193" y="3711614"/>
              <a:ext cx="233942" cy="180167"/>
            </a:xfrm>
            <a:custGeom>
              <a:avLst/>
              <a:gdLst/>
              <a:ahLst/>
              <a:cxnLst/>
              <a:rect l="l" t="t" r="r" b="b"/>
              <a:pathLst>
                <a:path w="6817" h="5250" extrusionOk="0">
                  <a:moveTo>
                    <a:pt x="6338" y="0"/>
                  </a:moveTo>
                  <a:cubicBezTo>
                    <a:pt x="6230" y="0"/>
                    <a:pt x="6121" y="50"/>
                    <a:pt x="6050" y="171"/>
                  </a:cubicBezTo>
                  <a:cubicBezTo>
                    <a:pt x="5031" y="1797"/>
                    <a:pt x="3167" y="4577"/>
                    <a:pt x="948" y="4577"/>
                  </a:cubicBezTo>
                  <a:cubicBezTo>
                    <a:pt x="832" y="4577"/>
                    <a:pt x="714" y="4569"/>
                    <a:pt x="595" y="4553"/>
                  </a:cubicBezTo>
                  <a:cubicBezTo>
                    <a:pt x="574" y="4550"/>
                    <a:pt x="553" y="4548"/>
                    <a:pt x="533" y="4548"/>
                  </a:cubicBezTo>
                  <a:cubicBezTo>
                    <a:pt x="145" y="4548"/>
                    <a:pt x="0" y="5150"/>
                    <a:pt x="412" y="5215"/>
                  </a:cubicBezTo>
                  <a:cubicBezTo>
                    <a:pt x="578" y="5238"/>
                    <a:pt x="741" y="5249"/>
                    <a:pt x="901" y="5249"/>
                  </a:cubicBezTo>
                  <a:cubicBezTo>
                    <a:pt x="3451" y="5249"/>
                    <a:pt x="5441" y="2467"/>
                    <a:pt x="6644" y="513"/>
                  </a:cubicBezTo>
                  <a:cubicBezTo>
                    <a:pt x="6817" y="246"/>
                    <a:pt x="6578" y="0"/>
                    <a:pt x="6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8" name="Google Shape;1638;p33"/>
          <p:cNvSpPr/>
          <p:nvPr/>
        </p:nvSpPr>
        <p:spPr>
          <a:xfrm>
            <a:off x="7067407" y="1459146"/>
            <a:ext cx="240175" cy="235452"/>
          </a:xfrm>
          <a:custGeom>
            <a:avLst/>
            <a:gdLst/>
            <a:ahLst/>
            <a:cxnLst/>
            <a:rect l="l" t="t" r="r" b="b"/>
            <a:pathLst>
              <a:path w="13986" h="13711" extrusionOk="0">
                <a:moveTo>
                  <a:pt x="13233" y="6843"/>
                </a:moveTo>
                <a:cubicBezTo>
                  <a:pt x="12457" y="10026"/>
                  <a:pt x="8446" y="13710"/>
                  <a:pt x="6918" y="13710"/>
                </a:cubicBezTo>
                <a:cubicBezTo>
                  <a:pt x="5013" y="13710"/>
                  <a:pt x="1479" y="10026"/>
                  <a:pt x="752" y="6843"/>
                </a:cubicBezTo>
                <a:cubicBezTo>
                  <a:pt x="0" y="3510"/>
                  <a:pt x="2732" y="1"/>
                  <a:pt x="6993" y="3885"/>
                </a:cubicBezTo>
                <a:cubicBezTo>
                  <a:pt x="11153" y="101"/>
                  <a:pt x="13985" y="3710"/>
                  <a:pt x="13233" y="68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33"/>
          <p:cNvSpPr/>
          <p:nvPr/>
        </p:nvSpPr>
        <p:spPr>
          <a:xfrm>
            <a:off x="1725162" y="1998026"/>
            <a:ext cx="177770" cy="174318"/>
          </a:xfrm>
          <a:custGeom>
            <a:avLst/>
            <a:gdLst/>
            <a:ahLst/>
            <a:cxnLst/>
            <a:rect l="l" t="t" r="r" b="b"/>
            <a:pathLst>
              <a:path w="10352" h="10151" extrusionOk="0">
                <a:moveTo>
                  <a:pt x="9800" y="5063"/>
                </a:moveTo>
                <a:cubicBezTo>
                  <a:pt x="9248" y="7419"/>
                  <a:pt x="6266" y="10151"/>
                  <a:pt x="5113" y="10151"/>
                </a:cubicBezTo>
                <a:cubicBezTo>
                  <a:pt x="3710" y="10151"/>
                  <a:pt x="1103" y="7419"/>
                  <a:pt x="552" y="5063"/>
                </a:cubicBezTo>
                <a:cubicBezTo>
                  <a:pt x="0" y="2582"/>
                  <a:pt x="2030" y="0"/>
                  <a:pt x="5188" y="2883"/>
                </a:cubicBezTo>
                <a:cubicBezTo>
                  <a:pt x="8246" y="76"/>
                  <a:pt x="10351" y="2757"/>
                  <a:pt x="9800" y="50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33"/>
          <p:cNvSpPr/>
          <p:nvPr/>
        </p:nvSpPr>
        <p:spPr>
          <a:xfrm>
            <a:off x="2439996" y="838212"/>
            <a:ext cx="177770" cy="174318"/>
          </a:xfrm>
          <a:custGeom>
            <a:avLst/>
            <a:gdLst/>
            <a:ahLst/>
            <a:cxnLst/>
            <a:rect l="l" t="t" r="r" b="b"/>
            <a:pathLst>
              <a:path w="10352" h="10151" extrusionOk="0">
                <a:moveTo>
                  <a:pt x="9800" y="5063"/>
                </a:moveTo>
                <a:cubicBezTo>
                  <a:pt x="9223" y="7419"/>
                  <a:pt x="6266" y="10151"/>
                  <a:pt x="5113" y="10151"/>
                </a:cubicBezTo>
                <a:cubicBezTo>
                  <a:pt x="3709" y="10151"/>
                  <a:pt x="1103" y="7419"/>
                  <a:pt x="551" y="5063"/>
                </a:cubicBezTo>
                <a:cubicBezTo>
                  <a:pt x="0" y="2582"/>
                  <a:pt x="2030" y="0"/>
                  <a:pt x="5163" y="2883"/>
                </a:cubicBezTo>
                <a:cubicBezTo>
                  <a:pt x="8246" y="76"/>
                  <a:pt x="10351" y="2757"/>
                  <a:pt x="9800" y="50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33"/>
          <p:cNvSpPr/>
          <p:nvPr/>
        </p:nvSpPr>
        <p:spPr>
          <a:xfrm>
            <a:off x="1451343" y="1216746"/>
            <a:ext cx="123110" cy="120946"/>
          </a:xfrm>
          <a:custGeom>
            <a:avLst/>
            <a:gdLst/>
            <a:ahLst/>
            <a:cxnLst/>
            <a:rect l="l" t="t" r="r" b="b"/>
            <a:pathLst>
              <a:path w="7169" h="7043" extrusionOk="0">
                <a:moveTo>
                  <a:pt x="6793" y="3509"/>
                </a:moveTo>
                <a:cubicBezTo>
                  <a:pt x="6417" y="5138"/>
                  <a:pt x="4337" y="7043"/>
                  <a:pt x="3560" y="7043"/>
                </a:cubicBezTo>
                <a:cubicBezTo>
                  <a:pt x="2582" y="7043"/>
                  <a:pt x="778" y="5138"/>
                  <a:pt x="402" y="3509"/>
                </a:cubicBezTo>
                <a:cubicBezTo>
                  <a:pt x="1" y="1805"/>
                  <a:pt x="1404" y="0"/>
                  <a:pt x="3585" y="2005"/>
                </a:cubicBezTo>
                <a:cubicBezTo>
                  <a:pt x="5740" y="50"/>
                  <a:pt x="7169" y="1905"/>
                  <a:pt x="6793" y="35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33"/>
          <p:cNvSpPr/>
          <p:nvPr/>
        </p:nvSpPr>
        <p:spPr>
          <a:xfrm>
            <a:off x="7307554" y="2051385"/>
            <a:ext cx="123110" cy="120946"/>
          </a:xfrm>
          <a:custGeom>
            <a:avLst/>
            <a:gdLst/>
            <a:ahLst/>
            <a:cxnLst/>
            <a:rect l="l" t="t" r="r" b="b"/>
            <a:pathLst>
              <a:path w="7169" h="7043" extrusionOk="0">
                <a:moveTo>
                  <a:pt x="6768" y="3509"/>
                </a:moveTo>
                <a:cubicBezTo>
                  <a:pt x="6392" y="5138"/>
                  <a:pt x="4337" y="7043"/>
                  <a:pt x="3535" y="7043"/>
                </a:cubicBezTo>
                <a:cubicBezTo>
                  <a:pt x="2557" y="7043"/>
                  <a:pt x="753" y="5138"/>
                  <a:pt x="377" y="3509"/>
                </a:cubicBezTo>
                <a:cubicBezTo>
                  <a:pt x="1" y="1805"/>
                  <a:pt x="1404" y="0"/>
                  <a:pt x="3585" y="2005"/>
                </a:cubicBezTo>
                <a:cubicBezTo>
                  <a:pt x="5715" y="50"/>
                  <a:pt x="7169" y="1905"/>
                  <a:pt x="6768" y="35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33"/>
          <p:cNvSpPr/>
          <p:nvPr/>
        </p:nvSpPr>
        <p:spPr>
          <a:xfrm>
            <a:off x="6576050" y="1424177"/>
            <a:ext cx="123110" cy="120517"/>
          </a:xfrm>
          <a:custGeom>
            <a:avLst/>
            <a:gdLst/>
            <a:ahLst/>
            <a:cxnLst/>
            <a:rect l="l" t="t" r="r" b="b"/>
            <a:pathLst>
              <a:path w="7169" h="7018" extrusionOk="0">
                <a:moveTo>
                  <a:pt x="6793" y="3509"/>
                </a:moveTo>
                <a:cubicBezTo>
                  <a:pt x="6392" y="5138"/>
                  <a:pt x="4336" y="7018"/>
                  <a:pt x="3559" y="7018"/>
                </a:cubicBezTo>
                <a:cubicBezTo>
                  <a:pt x="2582" y="7018"/>
                  <a:pt x="752" y="5138"/>
                  <a:pt x="402" y="3484"/>
                </a:cubicBezTo>
                <a:cubicBezTo>
                  <a:pt x="1" y="1780"/>
                  <a:pt x="1404" y="0"/>
                  <a:pt x="3585" y="1980"/>
                </a:cubicBezTo>
                <a:cubicBezTo>
                  <a:pt x="5715" y="50"/>
                  <a:pt x="7168" y="1905"/>
                  <a:pt x="6793" y="35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33">
            <a:hlinkClick r:id="rId3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679" name="Google Shape;1679;p33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33">
            <a:hlinkClick r:id="rId4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33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loud Callout 1"/>
          <p:cNvSpPr/>
          <p:nvPr/>
        </p:nvSpPr>
        <p:spPr>
          <a:xfrm>
            <a:off x="2138513" y="1755407"/>
            <a:ext cx="5250552" cy="1833909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KHÁM PHÁ</a:t>
            </a:r>
          </a:p>
          <a:p>
            <a:pPr lvl="0"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51" name="Google Shape;1651;p33"/>
          <p:cNvGrpSpPr/>
          <p:nvPr/>
        </p:nvGrpSpPr>
        <p:grpSpPr>
          <a:xfrm>
            <a:off x="6053042" y="1430931"/>
            <a:ext cx="1899660" cy="2439344"/>
            <a:chOff x="5742149" y="2182223"/>
            <a:chExt cx="1899660" cy="2439344"/>
          </a:xfrm>
        </p:grpSpPr>
        <p:grpSp>
          <p:nvGrpSpPr>
            <p:cNvPr id="1652" name="Google Shape;1652;p33"/>
            <p:cNvGrpSpPr/>
            <p:nvPr/>
          </p:nvGrpSpPr>
          <p:grpSpPr>
            <a:xfrm>
              <a:off x="5742149" y="2182223"/>
              <a:ext cx="1645253" cy="2439344"/>
              <a:chOff x="1587225" y="582700"/>
              <a:chExt cx="1401050" cy="2077275"/>
            </a:xfrm>
          </p:grpSpPr>
          <p:sp>
            <p:nvSpPr>
              <p:cNvPr id="1653" name="Google Shape;1653;p33"/>
              <p:cNvSpPr/>
              <p:nvPr/>
            </p:nvSpPr>
            <p:spPr>
              <a:xfrm>
                <a:off x="1990750" y="1117750"/>
                <a:ext cx="997525" cy="1283750"/>
              </a:xfrm>
              <a:custGeom>
                <a:avLst/>
                <a:gdLst/>
                <a:ahLst/>
                <a:cxnLst/>
                <a:rect l="l" t="t" r="r" b="b"/>
                <a:pathLst>
                  <a:path w="39901" h="51350" extrusionOk="0"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lnTo>
                      <a:pt x="1053" y="10154"/>
                    </a:ln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129"/>
                      <a:pt x="2607" y="21858"/>
                      <a:pt x="3283" y="23462"/>
                    </a:cubicBezTo>
                    <a:lnTo>
                      <a:pt x="3659" y="22161"/>
                    </a:lnTo>
                    <a:lnTo>
                      <a:pt x="3659" y="22161"/>
                    </a:lnTo>
                    <a:cubicBezTo>
                      <a:pt x="3588" y="22416"/>
                      <a:pt x="4386" y="23688"/>
                      <a:pt x="4486" y="24013"/>
                    </a:cubicBezTo>
                    <a:cubicBezTo>
                      <a:pt x="4762" y="24765"/>
                      <a:pt x="4963" y="25567"/>
                      <a:pt x="5088" y="26369"/>
                    </a:cubicBezTo>
                    <a:cubicBezTo>
                      <a:pt x="5314" y="27873"/>
                      <a:pt x="5088" y="29302"/>
                      <a:pt x="5263" y="30780"/>
                    </a:cubicBezTo>
                    <a:cubicBezTo>
                      <a:pt x="5689" y="34339"/>
                      <a:pt x="4336" y="37773"/>
                      <a:pt x="4060" y="41282"/>
                    </a:cubicBezTo>
                    <a:cubicBezTo>
                      <a:pt x="3985" y="42359"/>
                      <a:pt x="4010" y="43487"/>
                      <a:pt x="4411" y="44490"/>
                    </a:cubicBezTo>
                    <a:cubicBezTo>
                      <a:pt x="5063" y="46194"/>
                      <a:pt x="6792" y="46745"/>
                      <a:pt x="8196" y="47673"/>
                    </a:cubicBezTo>
                    <a:cubicBezTo>
                      <a:pt x="9850" y="48750"/>
                      <a:pt x="11679" y="49577"/>
                      <a:pt x="13559" y="50204"/>
                    </a:cubicBezTo>
                    <a:cubicBezTo>
                      <a:pt x="15930" y="50963"/>
                      <a:pt x="18436" y="51349"/>
                      <a:pt x="20939" y="51349"/>
                    </a:cubicBezTo>
                    <a:cubicBezTo>
                      <a:pt x="22484" y="51349"/>
                      <a:pt x="24028" y="51202"/>
                      <a:pt x="25539" y="50906"/>
                    </a:cubicBezTo>
                    <a:cubicBezTo>
                      <a:pt x="29574" y="50129"/>
                      <a:pt x="32682" y="48274"/>
                      <a:pt x="35188" y="45016"/>
                    </a:cubicBezTo>
                    <a:cubicBezTo>
                      <a:pt x="36341" y="43512"/>
                      <a:pt x="37269" y="41833"/>
                      <a:pt x="37895" y="40054"/>
                    </a:cubicBezTo>
                    <a:cubicBezTo>
                      <a:pt x="38168" y="39284"/>
                      <a:pt x="39547" y="35518"/>
                      <a:pt x="38941" y="34786"/>
                    </a:cubicBezTo>
                    <a:lnTo>
                      <a:pt x="38941" y="34786"/>
                    </a:lnTo>
                    <a:cubicBezTo>
                      <a:pt x="39136" y="35003"/>
                      <a:pt x="39330" y="35198"/>
                      <a:pt x="39524" y="35392"/>
                    </a:cubicBezTo>
                    <a:cubicBezTo>
                      <a:pt x="39599" y="33537"/>
                      <a:pt x="39474" y="31657"/>
                      <a:pt x="39123" y="29803"/>
                    </a:cubicBezTo>
                    <a:lnTo>
                      <a:pt x="39123" y="29803"/>
                    </a:lnTo>
                    <a:cubicBezTo>
                      <a:pt x="39374" y="30028"/>
                      <a:pt x="39624" y="30254"/>
                      <a:pt x="39900" y="30480"/>
                    </a:cubicBezTo>
                    <a:cubicBezTo>
                      <a:pt x="39725" y="29126"/>
                      <a:pt x="39098" y="27998"/>
                      <a:pt x="38396" y="26870"/>
                    </a:cubicBezTo>
                    <a:lnTo>
                      <a:pt x="38396" y="26870"/>
                    </a:lnTo>
                    <a:cubicBezTo>
                      <a:pt x="38873" y="27146"/>
                      <a:pt x="39249" y="27572"/>
                      <a:pt x="39499" y="28048"/>
                    </a:cubicBezTo>
                    <a:cubicBezTo>
                      <a:pt x="39875" y="22259"/>
                      <a:pt x="35589" y="16545"/>
                      <a:pt x="31078" y="13462"/>
                    </a:cubicBezTo>
                    <a:cubicBezTo>
                      <a:pt x="29449" y="12359"/>
                      <a:pt x="27795" y="11281"/>
                      <a:pt x="26266" y="10053"/>
                    </a:cubicBezTo>
                    <a:lnTo>
                      <a:pt x="26191" y="10003"/>
                    </a:lnTo>
                    <a:cubicBezTo>
                      <a:pt x="23710" y="7998"/>
                      <a:pt x="21805" y="5241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3"/>
              <p:cNvSpPr/>
              <p:nvPr/>
            </p:nvSpPr>
            <p:spPr>
              <a:xfrm>
                <a:off x="2090375" y="1800150"/>
                <a:ext cx="17170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0628" extrusionOk="0">
                    <a:moveTo>
                      <a:pt x="1203" y="1"/>
                    </a:moveTo>
                    <a:lnTo>
                      <a:pt x="1203" y="1"/>
                    </a:lnTo>
                    <a:cubicBezTo>
                      <a:pt x="1253" y="1153"/>
                      <a:pt x="1153" y="2306"/>
                      <a:pt x="1278" y="3484"/>
                    </a:cubicBezTo>
                    <a:cubicBezTo>
                      <a:pt x="1704" y="7043"/>
                      <a:pt x="351" y="10477"/>
                      <a:pt x="75" y="13986"/>
                    </a:cubicBezTo>
                    <a:cubicBezTo>
                      <a:pt x="0" y="15063"/>
                      <a:pt x="25" y="16191"/>
                      <a:pt x="426" y="17194"/>
                    </a:cubicBezTo>
                    <a:cubicBezTo>
                      <a:pt x="1078" y="18898"/>
                      <a:pt x="2807" y="19449"/>
                      <a:pt x="4211" y="20377"/>
                    </a:cubicBezTo>
                    <a:cubicBezTo>
                      <a:pt x="4361" y="20452"/>
                      <a:pt x="4486" y="20527"/>
                      <a:pt x="4637" y="20627"/>
                    </a:cubicBezTo>
                    <a:cubicBezTo>
                      <a:pt x="4687" y="20527"/>
                      <a:pt x="4737" y="20427"/>
                      <a:pt x="4812" y="20326"/>
                    </a:cubicBezTo>
                    <a:cubicBezTo>
                      <a:pt x="5188" y="19700"/>
                      <a:pt x="5539" y="19048"/>
                      <a:pt x="5765" y="18422"/>
                    </a:cubicBezTo>
                    <a:cubicBezTo>
                      <a:pt x="6542" y="16141"/>
                      <a:pt x="6867" y="13685"/>
                      <a:pt x="6667" y="11304"/>
                    </a:cubicBezTo>
                    <a:cubicBezTo>
                      <a:pt x="6316" y="7018"/>
                      <a:pt x="4311" y="2933"/>
                      <a:pt x="1203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3"/>
              <p:cNvSpPr/>
              <p:nvPr/>
            </p:nvSpPr>
            <p:spPr>
              <a:xfrm>
                <a:off x="2317800" y="2053900"/>
                <a:ext cx="641650" cy="34747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3899" extrusionOk="0">
                    <a:moveTo>
                      <a:pt x="25665" y="1"/>
                    </a:moveTo>
                    <a:cubicBezTo>
                      <a:pt x="25039" y="377"/>
                      <a:pt x="23760" y="878"/>
                      <a:pt x="23535" y="1003"/>
                    </a:cubicBezTo>
                    <a:cubicBezTo>
                      <a:pt x="22683" y="1379"/>
                      <a:pt x="21831" y="1755"/>
                      <a:pt x="20953" y="2056"/>
                    </a:cubicBezTo>
                    <a:cubicBezTo>
                      <a:pt x="19199" y="2708"/>
                      <a:pt x="17395" y="3184"/>
                      <a:pt x="15565" y="3510"/>
                    </a:cubicBezTo>
                    <a:cubicBezTo>
                      <a:pt x="13820" y="3812"/>
                      <a:pt x="12052" y="3964"/>
                      <a:pt x="10284" y="3964"/>
                    </a:cubicBezTo>
                    <a:cubicBezTo>
                      <a:pt x="10148" y="3964"/>
                      <a:pt x="10012" y="3963"/>
                      <a:pt x="9876" y="3961"/>
                    </a:cubicBezTo>
                    <a:cubicBezTo>
                      <a:pt x="9344" y="3961"/>
                      <a:pt x="8797" y="3975"/>
                      <a:pt x="8248" y="3975"/>
                    </a:cubicBezTo>
                    <a:cubicBezTo>
                      <a:pt x="7013" y="3975"/>
                      <a:pt x="5765" y="3903"/>
                      <a:pt x="4638" y="3435"/>
                    </a:cubicBezTo>
                    <a:cubicBezTo>
                      <a:pt x="3785" y="3084"/>
                      <a:pt x="2983" y="2457"/>
                      <a:pt x="2607" y="1630"/>
                    </a:cubicBezTo>
                    <a:cubicBezTo>
                      <a:pt x="1455" y="3359"/>
                      <a:pt x="427" y="5540"/>
                      <a:pt x="151" y="7595"/>
                    </a:cubicBezTo>
                    <a:cubicBezTo>
                      <a:pt x="101" y="8096"/>
                      <a:pt x="1" y="11129"/>
                      <a:pt x="277" y="12683"/>
                    </a:cubicBezTo>
                    <a:cubicBezTo>
                      <a:pt x="327" y="12708"/>
                      <a:pt x="402" y="12733"/>
                      <a:pt x="477" y="12758"/>
                    </a:cubicBezTo>
                    <a:cubicBezTo>
                      <a:pt x="653" y="12808"/>
                      <a:pt x="828" y="12833"/>
                      <a:pt x="978" y="12883"/>
                    </a:cubicBezTo>
                    <a:cubicBezTo>
                      <a:pt x="1831" y="13109"/>
                      <a:pt x="2733" y="13259"/>
                      <a:pt x="3560" y="13510"/>
                    </a:cubicBezTo>
                    <a:cubicBezTo>
                      <a:pt x="4993" y="13767"/>
                      <a:pt x="6455" y="13899"/>
                      <a:pt x="7916" y="13899"/>
                    </a:cubicBezTo>
                    <a:cubicBezTo>
                      <a:pt x="9444" y="13899"/>
                      <a:pt x="10970" y="13754"/>
                      <a:pt x="12457" y="13460"/>
                    </a:cubicBezTo>
                    <a:cubicBezTo>
                      <a:pt x="16467" y="12683"/>
                      <a:pt x="19600" y="10828"/>
                      <a:pt x="22106" y="7570"/>
                    </a:cubicBezTo>
                    <a:cubicBezTo>
                      <a:pt x="23259" y="6066"/>
                      <a:pt x="24187" y="4387"/>
                      <a:pt x="24813" y="2608"/>
                    </a:cubicBezTo>
                    <a:cubicBezTo>
                      <a:pt x="24964" y="2232"/>
                      <a:pt x="25365" y="1104"/>
                      <a:pt x="25665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3"/>
              <p:cNvSpPr/>
              <p:nvPr/>
            </p:nvSpPr>
            <p:spPr>
              <a:xfrm>
                <a:off x="2388625" y="1726850"/>
                <a:ext cx="437350" cy="357150"/>
              </a:xfrm>
              <a:custGeom>
                <a:avLst/>
                <a:gdLst/>
                <a:ahLst/>
                <a:cxnLst/>
                <a:rect l="l" t="t" r="r" b="b"/>
                <a:pathLst>
                  <a:path w="17494" h="14286" extrusionOk="0">
                    <a:moveTo>
                      <a:pt x="9223" y="0"/>
                    </a:moveTo>
                    <a:cubicBezTo>
                      <a:pt x="8120" y="2206"/>
                      <a:pt x="6717" y="4286"/>
                      <a:pt x="5113" y="6166"/>
                    </a:cubicBezTo>
                    <a:cubicBezTo>
                      <a:pt x="3559" y="7945"/>
                      <a:pt x="1805" y="10101"/>
                      <a:pt x="752" y="12256"/>
                    </a:cubicBezTo>
                    <a:cubicBezTo>
                      <a:pt x="426" y="12908"/>
                      <a:pt x="226" y="13609"/>
                      <a:pt x="0" y="14286"/>
                    </a:cubicBezTo>
                    <a:cubicBezTo>
                      <a:pt x="526" y="13509"/>
                      <a:pt x="1203" y="12782"/>
                      <a:pt x="1955" y="12156"/>
                    </a:cubicBezTo>
                    <a:cubicBezTo>
                      <a:pt x="2807" y="11454"/>
                      <a:pt x="3759" y="10852"/>
                      <a:pt x="4687" y="10326"/>
                    </a:cubicBezTo>
                    <a:cubicBezTo>
                      <a:pt x="6015" y="9574"/>
                      <a:pt x="7469" y="9123"/>
                      <a:pt x="8973" y="8872"/>
                    </a:cubicBezTo>
                    <a:cubicBezTo>
                      <a:pt x="9674" y="8763"/>
                      <a:pt x="10389" y="8706"/>
                      <a:pt x="11106" y="8706"/>
                    </a:cubicBezTo>
                    <a:cubicBezTo>
                      <a:pt x="13334" y="8706"/>
                      <a:pt x="15579" y="9251"/>
                      <a:pt x="17494" y="10426"/>
                    </a:cubicBezTo>
                    <a:cubicBezTo>
                      <a:pt x="16466" y="8321"/>
                      <a:pt x="14386" y="7268"/>
                      <a:pt x="12531" y="5890"/>
                    </a:cubicBezTo>
                    <a:cubicBezTo>
                      <a:pt x="10652" y="4461"/>
                      <a:pt x="9599" y="2331"/>
                      <a:pt x="9223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3"/>
              <p:cNvSpPr/>
              <p:nvPr/>
            </p:nvSpPr>
            <p:spPr>
              <a:xfrm>
                <a:off x="1990750" y="1117750"/>
                <a:ext cx="559550" cy="9336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37347" extrusionOk="0">
                    <a:moveTo>
                      <a:pt x="13131" y="31854"/>
                    </a:moveTo>
                    <a:lnTo>
                      <a:pt x="13131" y="31854"/>
                    </a:lnTo>
                    <a:cubicBezTo>
                      <a:pt x="13131" y="31855"/>
                      <a:pt x="13132" y="31857"/>
                      <a:pt x="13133" y="31858"/>
                    </a:cubicBezTo>
                    <a:cubicBezTo>
                      <a:pt x="13132" y="31857"/>
                      <a:pt x="13131" y="31855"/>
                      <a:pt x="13131" y="31854"/>
                    </a:cubicBezTo>
                    <a:close/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cubicBezTo>
                      <a:pt x="351" y="10705"/>
                      <a:pt x="702" y="10429"/>
                      <a:pt x="1053" y="10154"/>
                    </a:cubicBez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028"/>
                      <a:pt x="2557" y="21657"/>
                      <a:pt x="3158" y="23186"/>
                    </a:cubicBezTo>
                    <a:cubicBezTo>
                      <a:pt x="3208" y="23236"/>
                      <a:pt x="3258" y="23312"/>
                      <a:pt x="3308" y="23362"/>
                    </a:cubicBezTo>
                    <a:cubicBezTo>
                      <a:pt x="3409" y="22961"/>
                      <a:pt x="3534" y="22560"/>
                      <a:pt x="3659" y="22159"/>
                    </a:cubicBezTo>
                    <a:lnTo>
                      <a:pt x="3659" y="22159"/>
                    </a:lnTo>
                    <a:cubicBezTo>
                      <a:pt x="3584" y="22409"/>
                      <a:pt x="4386" y="23688"/>
                      <a:pt x="4486" y="24013"/>
                    </a:cubicBezTo>
                    <a:cubicBezTo>
                      <a:pt x="4712" y="24615"/>
                      <a:pt x="4862" y="25266"/>
                      <a:pt x="4988" y="25893"/>
                    </a:cubicBezTo>
                    <a:cubicBezTo>
                      <a:pt x="5514" y="26845"/>
                      <a:pt x="5965" y="27823"/>
                      <a:pt x="6567" y="28725"/>
                    </a:cubicBezTo>
                    <a:cubicBezTo>
                      <a:pt x="7344" y="29878"/>
                      <a:pt x="8371" y="30881"/>
                      <a:pt x="9198" y="32008"/>
                    </a:cubicBezTo>
                    <a:cubicBezTo>
                      <a:pt x="10326" y="33587"/>
                      <a:pt x="11078" y="35442"/>
                      <a:pt x="11329" y="37347"/>
                    </a:cubicBezTo>
                    <a:cubicBezTo>
                      <a:pt x="11404" y="35993"/>
                      <a:pt x="11479" y="34615"/>
                      <a:pt x="11529" y="33261"/>
                    </a:cubicBezTo>
                    <a:lnTo>
                      <a:pt x="12030" y="33963"/>
                    </a:lnTo>
                    <a:cubicBezTo>
                      <a:pt x="12206" y="32911"/>
                      <a:pt x="12381" y="31858"/>
                      <a:pt x="12557" y="30780"/>
                    </a:cubicBezTo>
                    <a:cubicBezTo>
                      <a:pt x="12731" y="31130"/>
                      <a:pt x="12931" y="31504"/>
                      <a:pt x="13131" y="31854"/>
                    </a:cubicBezTo>
                    <a:lnTo>
                      <a:pt x="13131" y="31854"/>
                    </a:lnTo>
                    <a:cubicBezTo>
                      <a:pt x="12860" y="31373"/>
                      <a:pt x="13234" y="29952"/>
                      <a:pt x="13309" y="29427"/>
                    </a:cubicBezTo>
                    <a:cubicBezTo>
                      <a:pt x="13409" y="28575"/>
                      <a:pt x="13634" y="27748"/>
                      <a:pt x="13810" y="26896"/>
                    </a:cubicBezTo>
                    <a:cubicBezTo>
                      <a:pt x="14111" y="25317"/>
                      <a:pt x="14336" y="23662"/>
                      <a:pt x="14537" y="22058"/>
                    </a:cubicBezTo>
                    <a:cubicBezTo>
                      <a:pt x="14988" y="22735"/>
                      <a:pt x="15414" y="23412"/>
                      <a:pt x="15765" y="24139"/>
                    </a:cubicBezTo>
                    <a:cubicBezTo>
                      <a:pt x="15815" y="21056"/>
                      <a:pt x="15990" y="17948"/>
                      <a:pt x="16316" y="14890"/>
                    </a:cubicBezTo>
                    <a:cubicBezTo>
                      <a:pt x="16592" y="15517"/>
                      <a:pt x="16867" y="16169"/>
                      <a:pt x="17118" y="16795"/>
                    </a:cubicBezTo>
                    <a:cubicBezTo>
                      <a:pt x="17745" y="14439"/>
                      <a:pt x="17970" y="12008"/>
                      <a:pt x="18171" y="9577"/>
                    </a:cubicBezTo>
                    <a:cubicBezTo>
                      <a:pt x="18722" y="10429"/>
                      <a:pt x="19198" y="11332"/>
                      <a:pt x="19574" y="12259"/>
                    </a:cubicBezTo>
                    <a:cubicBezTo>
                      <a:pt x="20251" y="10129"/>
                      <a:pt x="21128" y="8048"/>
                      <a:pt x="22156" y="6043"/>
                    </a:cubicBezTo>
                    <a:cubicBezTo>
                      <a:pt x="22231" y="5893"/>
                      <a:pt x="22306" y="5768"/>
                      <a:pt x="22381" y="5617"/>
                    </a:cubicBezTo>
                    <a:cubicBezTo>
                      <a:pt x="21730" y="4540"/>
                      <a:pt x="21203" y="3387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3"/>
              <p:cNvSpPr/>
              <p:nvPr/>
            </p:nvSpPr>
            <p:spPr>
              <a:xfrm>
                <a:off x="1587225" y="1691625"/>
                <a:ext cx="1329600" cy="968350"/>
              </a:xfrm>
              <a:custGeom>
                <a:avLst/>
                <a:gdLst/>
                <a:ahLst/>
                <a:cxnLst/>
                <a:rect l="l" t="t" r="r" b="b"/>
                <a:pathLst>
                  <a:path w="53184" h="38734" extrusionOk="0">
                    <a:moveTo>
                      <a:pt x="21931" y="17174"/>
                    </a:moveTo>
                    <a:cubicBezTo>
                      <a:pt x="21930" y="17178"/>
                      <a:pt x="21930" y="17182"/>
                      <a:pt x="21931" y="17186"/>
                    </a:cubicBezTo>
                    <a:lnTo>
                      <a:pt x="21931" y="17186"/>
                    </a:lnTo>
                    <a:cubicBezTo>
                      <a:pt x="21931" y="17182"/>
                      <a:pt x="21931" y="17178"/>
                      <a:pt x="21931" y="17174"/>
                    </a:cubicBezTo>
                    <a:close/>
                    <a:moveTo>
                      <a:pt x="2231" y="24317"/>
                    </a:move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2237" y="24321"/>
                      <a:pt x="2234" y="24319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3039" y="24910"/>
                      <a:pt x="3763" y="27327"/>
                      <a:pt x="4412" y="28201"/>
                    </a:cubicBezTo>
                    <a:cubicBezTo>
                      <a:pt x="5339" y="29505"/>
                      <a:pt x="6392" y="30657"/>
                      <a:pt x="7595" y="31710"/>
                    </a:cubicBezTo>
                    <a:cubicBezTo>
                      <a:pt x="11780" y="35369"/>
                      <a:pt x="17018" y="37600"/>
                      <a:pt x="22482" y="38402"/>
                    </a:cubicBezTo>
                    <a:cubicBezTo>
                      <a:pt x="24012" y="38623"/>
                      <a:pt x="25558" y="38733"/>
                      <a:pt x="27104" y="38733"/>
                    </a:cubicBezTo>
                    <a:cubicBezTo>
                      <a:pt x="35383" y="38733"/>
                      <a:pt x="43633" y="35565"/>
                      <a:pt x="49124" y="29229"/>
                    </a:cubicBezTo>
                    <a:cubicBezTo>
                      <a:pt x="51580" y="26372"/>
                      <a:pt x="53059" y="22662"/>
                      <a:pt x="53184" y="18903"/>
                    </a:cubicBezTo>
                    <a:lnTo>
                      <a:pt x="53184" y="18903"/>
                    </a:lnTo>
                    <a:cubicBezTo>
                      <a:pt x="53159" y="19454"/>
                      <a:pt x="46668" y="20156"/>
                      <a:pt x="45966" y="20231"/>
                    </a:cubicBezTo>
                    <a:cubicBezTo>
                      <a:pt x="43785" y="20432"/>
                      <a:pt x="41655" y="20382"/>
                      <a:pt x="39525" y="20432"/>
                    </a:cubicBezTo>
                    <a:cubicBezTo>
                      <a:pt x="37785" y="20473"/>
                      <a:pt x="36023" y="20559"/>
                      <a:pt x="34267" y="20559"/>
                    </a:cubicBezTo>
                    <a:cubicBezTo>
                      <a:pt x="32810" y="20559"/>
                      <a:pt x="31358" y="20500"/>
                      <a:pt x="29926" y="20307"/>
                    </a:cubicBezTo>
                    <a:cubicBezTo>
                      <a:pt x="28422" y="20106"/>
                      <a:pt x="26943" y="19705"/>
                      <a:pt x="25540" y="19129"/>
                    </a:cubicBezTo>
                    <a:cubicBezTo>
                      <a:pt x="25067" y="18955"/>
                      <a:pt x="21955" y="17719"/>
                      <a:pt x="21931" y="17186"/>
                    </a:cubicBezTo>
                    <a:lnTo>
                      <a:pt x="21931" y="17186"/>
                    </a:lnTo>
                    <a:cubicBezTo>
                      <a:pt x="21930" y="17558"/>
                      <a:pt x="21906" y="17955"/>
                      <a:pt x="21906" y="18327"/>
                    </a:cubicBezTo>
                    <a:cubicBezTo>
                      <a:pt x="18848" y="16497"/>
                      <a:pt x="16191" y="13991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175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3"/>
              <p:cNvSpPr/>
              <p:nvPr/>
            </p:nvSpPr>
            <p:spPr>
              <a:xfrm>
                <a:off x="1587225" y="1691625"/>
                <a:ext cx="604050" cy="859800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34392" extrusionOk="0">
                    <a:moveTo>
                      <a:pt x="2231" y="24317"/>
                    </a:moveTo>
                    <a:lnTo>
                      <a:pt x="2231" y="24317"/>
                    </a:lnTo>
                    <a:cubicBezTo>
                      <a:pt x="2236" y="24320"/>
                      <a:pt x="2241" y="24323"/>
                      <a:pt x="2245" y="24327"/>
                    </a:cubicBezTo>
                    <a:lnTo>
                      <a:pt x="2245" y="24327"/>
                    </a:lnTo>
                    <a:cubicBezTo>
                      <a:pt x="2241" y="24323"/>
                      <a:pt x="2236" y="24320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cubicBezTo>
                      <a:pt x="2988" y="24846"/>
                      <a:pt x="2617" y="24598"/>
                      <a:pt x="2245" y="24327"/>
                    </a:cubicBezTo>
                    <a:lnTo>
                      <a:pt x="2245" y="24327"/>
                    </a:lnTo>
                    <a:cubicBezTo>
                      <a:pt x="3042" y="24921"/>
                      <a:pt x="3764" y="27329"/>
                      <a:pt x="4412" y="28201"/>
                    </a:cubicBezTo>
                    <a:cubicBezTo>
                      <a:pt x="5339" y="29480"/>
                      <a:pt x="6417" y="30657"/>
                      <a:pt x="7595" y="31710"/>
                    </a:cubicBezTo>
                    <a:cubicBezTo>
                      <a:pt x="8322" y="32337"/>
                      <a:pt x="9073" y="32913"/>
                      <a:pt x="9850" y="33439"/>
                    </a:cubicBezTo>
                    <a:cubicBezTo>
                      <a:pt x="10627" y="33790"/>
                      <a:pt x="11429" y="34116"/>
                      <a:pt x="12256" y="34392"/>
                    </a:cubicBezTo>
                    <a:cubicBezTo>
                      <a:pt x="11956" y="33815"/>
                      <a:pt x="11655" y="33239"/>
                      <a:pt x="11329" y="32662"/>
                    </a:cubicBezTo>
                    <a:lnTo>
                      <a:pt x="11329" y="32662"/>
                    </a:lnTo>
                    <a:cubicBezTo>
                      <a:pt x="13760" y="33640"/>
                      <a:pt x="16367" y="34191"/>
                      <a:pt x="18973" y="34292"/>
                    </a:cubicBezTo>
                    <a:cubicBezTo>
                      <a:pt x="18647" y="33515"/>
                      <a:pt x="18121" y="32813"/>
                      <a:pt x="17495" y="32287"/>
                    </a:cubicBezTo>
                    <a:lnTo>
                      <a:pt x="17495" y="32287"/>
                    </a:lnTo>
                    <a:cubicBezTo>
                      <a:pt x="18748" y="32312"/>
                      <a:pt x="20001" y="32362"/>
                      <a:pt x="21254" y="32487"/>
                    </a:cubicBezTo>
                    <a:cubicBezTo>
                      <a:pt x="20201" y="31058"/>
                      <a:pt x="19149" y="29630"/>
                      <a:pt x="18071" y="28226"/>
                    </a:cubicBezTo>
                    <a:lnTo>
                      <a:pt x="18071" y="28226"/>
                    </a:lnTo>
                    <a:cubicBezTo>
                      <a:pt x="19424" y="28327"/>
                      <a:pt x="20728" y="28652"/>
                      <a:pt x="21981" y="29154"/>
                    </a:cubicBezTo>
                    <a:lnTo>
                      <a:pt x="19675" y="24793"/>
                    </a:lnTo>
                    <a:lnTo>
                      <a:pt x="19675" y="24793"/>
                    </a:lnTo>
                    <a:cubicBezTo>
                      <a:pt x="21179" y="25068"/>
                      <a:pt x="22658" y="25645"/>
                      <a:pt x="23936" y="26522"/>
                    </a:cubicBezTo>
                    <a:cubicBezTo>
                      <a:pt x="24161" y="25144"/>
                      <a:pt x="23284" y="23840"/>
                      <a:pt x="22432" y="22713"/>
                    </a:cubicBezTo>
                    <a:lnTo>
                      <a:pt x="19274" y="18502"/>
                    </a:lnTo>
                    <a:lnTo>
                      <a:pt x="19274" y="18502"/>
                    </a:lnTo>
                    <a:cubicBezTo>
                      <a:pt x="20001" y="18527"/>
                      <a:pt x="20753" y="18577"/>
                      <a:pt x="21480" y="18602"/>
                    </a:cubicBezTo>
                    <a:cubicBezTo>
                      <a:pt x="21404" y="18352"/>
                      <a:pt x="21304" y="18126"/>
                      <a:pt x="21204" y="17875"/>
                    </a:cubicBezTo>
                    <a:cubicBezTo>
                      <a:pt x="18422" y="16096"/>
                      <a:pt x="16041" y="13765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200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3"/>
              <p:cNvSpPr/>
              <p:nvPr/>
            </p:nvSpPr>
            <p:spPr>
              <a:xfrm>
                <a:off x="2002025" y="1117750"/>
                <a:ext cx="578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0727" extrusionOk="0">
                    <a:moveTo>
                      <a:pt x="4341" y="0"/>
                    </a:moveTo>
                    <a:cubicBezTo>
                      <a:pt x="4225" y="0"/>
                      <a:pt x="4152" y="9"/>
                      <a:pt x="4136" y="28"/>
                    </a:cubicBezTo>
                    <a:cubicBezTo>
                      <a:pt x="2181" y="2585"/>
                      <a:pt x="777" y="5567"/>
                      <a:pt x="0" y="8700"/>
                    </a:cubicBezTo>
                    <a:cubicBezTo>
                      <a:pt x="3103" y="10027"/>
                      <a:pt x="6483" y="10727"/>
                      <a:pt x="9862" y="10727"/>
                    </a:cubicBezTo>
                    <a:cubicBezTo>
                      <a:pt x="11015" y="10727"/>
                      <a:pt x="12168" y="10645"/>
                      <a:pt x="13309" y="10479"/>
                    </a:cubicBezTo>
                    <a:cubicBezTo>
                      <a:pt x="14762" y="10254"/>
                      <a:pt x="16216" y="9928"/>
                      <a:pt x="17645" y="9552"/>
                    </a:cubicBezTo>
                    <a:cubicBezTo>
                      <a:pt x="18948" y="9226"/>
                      <a:pt x="20251" y="8875"/>
                      <a:pt x="21479" y="8324"/>
                    </a:cubicBezTo>
                    <a:cubicBezTo>
                      <a:pt x="22056" y="8048"/>
                      <a:pt x="22607" y="7748"/>
                      <a:pt x="23158" y="7397"/>
                    </a:cubicBezTo>
                    <a:cubicBezTo>
                      <a:pt x="21930" y="5843"/>
                      <a:pt x="20978" y="4088"/>
                      <a:pt x="20351" y="2209"/>
                    </a:cubicBezTo>
                    <a:cubicBezTo>
                      <a:pt x="19700" y="2058"/>
                      <a:pt x="19048" y="2108"/>
                      <a:pt x="18447" y="1858"/>
                    </a:cubicBezTo>
                    <a:cubicBezTo>
                      <a:pt x="17895" y="1632"/>
                      <a:pt x="17394" y="1331"/>
                      <a:pt x="16817" y="1131"/>
                    </a:cubicBezTo>
                    <a:cubicBezTo>
                      <a:pt x="15464" y="730"/>
                      <a:pt x="14035" y="555"/>
                      <a:pt x="12632" y="479"/>
                    </a:cubicBezTo>
                    <a:cubicBezTo>
                      <a:pt x="11153" y="404"/>
                      <a:pt x="9675" y="429"/>
                      <a:pt x="8196" y="404"/>
                    </a:cubicBezTo>
                    <a:cubicBezTo>
                      <a:pt x="7803" y="382"/>
                      <a:pt x="5116" y="0"/>
                      <a:pt x="4341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3"/>
              <p:cNvSpPr/>
              <p:nvPr/>
            </p:nvSpPr>
            <p:spPr>
              <a:xfrm>
                <a:off x="1901150" y="645350"/>
                <a:ext cx="2199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407" extrusionOk="0">
                    <a:moveTo>
                      <a:pt x="1447" y="1"/>
                    </a:moveTo>
                    <a:cubicBezTo>
                      <a:pt x="1063" y="1"/>
                      <a:pt x="702" y="107"/>
                      <a:pt x="476" y="403"/>
                    </a:cubicBezTo>
                    <a:cubicBezTo>
                      <a:pt x="301" y="628"/>
                      <a:pt x="251" y="904"/>
                      <a:pt x="201" y="1180"/>
                    </a:cubicBezTo>
                    <a:cubicBezTo>
                      <a:pt x="0" y="2583"/>
                      <a:pt x="100" y="4012"/>
                      <a:pt x="376" y="5390"/>
                    </a:cubicBezTo>
                    <a:cubicBezTo>
                      <a:pt x="501" y="6067"/>
                      <a:pt x="677" y="6744"/>
                      <a:pt x="877" y="7420"/>
                    </a:cubicBezTo>
                    <a:cubicBezTo>
                      <a:pt x="1028" y="7947"/>
                      <a:pt x="1203" y="8548"/>
                      <a:pt x="1278" y="9100"/>
                    </a:cubicBezTo>
                    <a:cubicBezTo>
                      <a:pt x="1329" y="9601"/>
                      <a:pt x="1253" y="10002"/>
                      <a:pt x="1805" y="10252"/>
                    </a:cubicBezTo>
                    <a:cubicBezTo>
                      <a:pt x="2050" y="10367"/>
                      <a:pt x="2316" y="10407"/>
                      <a:pt x="2590" y="10407"/>
                    </a:cubicBezTo>
                    <a:cubicBezTo>
                      <a:pt x="2736" y="10407"/>
                      <a:pt x="2884" y="10395"/>
                      <a:pt x="3033" y="10378"/>
                    </a:cubicBezTo>
                    <a:cubicBezTo>
                      <a:pt x="4461" y="10177"/>
                      <a:pt x="5815" y="9450"/>
                      <a:pt x="6817" y="8448"/>
                    </a:cubicBezTo>
                    <a:cubicBezTo>
                      <a:pt x="7068" y="8197"/>
                      <a:pt x="7319" y="7897"/>
                      <a:pt x="7569" y="7571"/>
                    </a:cubicBezTo>
                    <a:cubicBezTo>
                      <a:pt x="8221" y="6694"/>
                      <a:pt x="8797" y="5591"/>
                      <a:pt x="8747" y="4613"/>
                    </a:cubicBezTo>
                    <a:cubicBezTo>
                      <a:pt x="8672" y="3661"/>
                      <a:pt x="7795" y="3034"/>
                      <a:pt x="7018" y="2533"/>
                    </a:cubicBezTo>
                    <a:cubicBezTo>
                      <a:pt x="5539" y="1606"/>
                      <a:pt x="4010" y="653"/>
                      <a:pt x="2331" y="152"/>
                    </a:cubicBezTo>
                    <a:cubicBezTo>
                      <a:pt x="2057" y="65"/>
                      <a:pt x="1745" y="1"/>
                      <a:pt x="1447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3"/>
              <p:cNvSpPr/>
              <p:nvPr/>
            </p:nvSpPr>
            <p:spPr>
              <a:xfrm>
                <a:off x="1953150" y="701775"/>
                <a:ext cx="971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54" extrusionOk="0">
                    <a:moveTo>
                      <a:pt x="326" y="0"/>
                    </a:moveTo>
                    <a:cubicBezTo>
                      <a:pt x="251" y="0"/>
                      <a:pt x="126" y="0"/>
                      <a:pt x="76" y="51"/>
                    </a:cubicBezTo>
                    <a:cubicBezTo>
                      <a:pt x="0" y="126"/>
                      <a:pt x="0" y="226"/>
                      <a:pt x="0" y="301"/>
                    </a:cubicBezTo>
                    <a:cubicBezTo>
                      <a:pt x="0" y="1203"/>
                      <a:pt x="101" y="2056"/>
                      <a:pt x="251" y="2933"/>
                    </a:cubicBezTo>
                    <a:cubicBezTo>
                      <a:pt x="340" y="3547"/>
                      <a:pt x="624" y="3753"/>
                      <a:pt x="981" y="3753"/>
                    </a:cubicBezTo>
                    <a:cubicBezTo>
                      <a:pt x="1426" y="3753"/>
                      <a:pt x="1987" y="3434"/>
                      <a:pt x="2432" y="3183"/>
                    </a:cubicBezTo>
                    <a:cubicBezTo>
                      <a:pt x="2707" y="3033"/>
                      <a:pt x="2983" y="2858"/>
                      <a:pt x="3158" y="2632"/>
                    </a:cubicBezTo>
                    <a:cubicBezTo>
                      <a:pt x="3885" y="1680"/>
                      <a:pt x="2507" y="1028"/>
                      <a:pt x="1830" y="602"/>
                    </a:cubicBezTo>
                    <a:cubicBezTo>
                      <a:pt x="1379" y="326"/>
                      <a:pt x="878" y="51"/>
                      <a:pt x="326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3"/>
              <p:cNvSpPr/>
              <p:nvPr/>
            </p:nvSpPr>
            <p:spPr>
              <a:xfrm>
                <a:off x="2302775" y="582700"/>
                <a:ext cx="2136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10503" extrusionOk="0">
                    <a:moveTo>
                      <a:pt x="6903" y="1"/>
                    </a:moveTo>
                    <a:cubicBezTo>
                      <a:pt x="6541" y="1"/>
                      <a:pt x="6151" y="123"/>
                      <a:pt x="5815" y="277"/>
                    </a:cubicBezTo>
                    <a:cubicBezTo>
                      <a:pt x="4211" y="1029"/>
                      <a:pt x="2833" y="2157"/>
                      <a:pt x="1504" y="3285"/>
                    </a:cubicBezTo>
                    <a:cubicBezTo>
                      <a:pt x="777" y="3886"/>
                      <a:pt x="0" y="4663"/>
                      <a:pt x="76" y="5591"/>
                    </a:cubicBezTo>
                    <a:cubicBezTo>
                      <a:pt x="176" y="6568"/>
                      <a:pt x="878" y="7596"/>
                      <a:pt x="1655" y="8373"/>
                    </a:cubicBezTo>
                    <a:cubicBezTo>
                      <a:pt x="1930" y="8648"/>
                      <a:pt x="2231" y="8899"/>
                      <a:pt x="2507" y="9124"/>
                    </a:cubicBezTo>
                    <a:cubicBezTo>
                      <a:pt x="3660" y="9977"/>
                      <a:pt x="5088" y="10503"/>
                      <a:pt x="6542" y="10503"/>
                    </a:cubicBezTo>
                    <a:cubicBezTo>
                      <a:pt x="6943" y="10503"/>
                      <a:pt x="7394" y="10453"/>
                      <a:pt x="7720" y="10227"/>
                    </a:cubicBezTo>
                    <a:cubicBezTo>
                      <a:pt x="8246" y="9876"/>
                      <a:pt x="8121" y="9500"/>
                      <a:pt x="8096" y="8999"/>
                    </a:cubicBezTo>
                    <a:cubicBezTo>
                      <a:pt x="8096" y="8448"/>
                      <a:pt x="8196" y="7821"/>
                      <a:pt x="8271" y="7270"/>
                    </a:cubicBezTo>
                    <a:cubicBezTo>
                      <a:pt x="8371" y="6593"/>
                      <a:pt x="8447" y="5891"/>
                      <a:pt x="8472" y="5215"/>
                    </a:cubicBezTo>
                    <a:cubicBezTo>
                      <a:pt x="8547" y="3786"/>
                      <a:pt x="8447" y="2383"/>
                      <a:pt x="8046" y="1004"/>
                    </a:cubicBezTo>
                    <a:cubicBezTo>
                      <a:pt x="7970" y="753"/>
                      <a:pt x="7870" y="478"/>
                      <a:pt x="7670" y="277"/>
                    </a:cubicBezTo>
                    <a:cubicBezTo>
                      <a:pt x="7459" y="78"/>
                      <a:pt x="7190" y="1"/>
                      <a:pt x="6903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3"/>
              <p:cNvSpPr/>
              <p:nvPr/>
            </p:nvSpPr>
            <p:spPr>
              <a:xfrm>
                <a:off x="2371075" y="641625"/>
                <a:ext cx="952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42" extrusionOk="0">
                    <a:moveTo>
                      <a:pt x="3431" y="0"/>
                    </a:moveTo>
                    <a:cubicBezTo>
                      <a:pt x="3384" y="0"/>
                      <a:pt x="3334" y="13"/>
                      <a:pt x="3284" y="26"/>
                    </a:cubicBezTo>
                    <a:cubicBezTo>
                      <a:pt x="2757" y="151"/>
                      <a:pt x="2306" y="477"/>
                      <a:pt x="1880" y="828"/>
                    </a:cubicBezTo>
                    <a:cubicBezTo>
                      <a:pt x="1279" y="1354"/>
                      <a:pt x="0" y="2181"/>
                      <a:pt x="852" y="3008"/>
                    </a:cubicBezTo>
                    <a:cubicBezTo>
                      <a:pt x="1078" y="3234"/>
                      <a:pt x="1354" y="3359"/>
                      <a:pt x="1654" y="3459"/>
                    </a:cubicBezTo>
                    <a:cubicBezTo>
                      <a:pt x="2074" y="3632"/>
                      <a:pt x="2592" y="3841"/>
                      <a:pt x="3011" y="3841"/>
                    </a:cubicBezTo>
                    <a:cubicBezTo>
                      <a:pt x="3443" y="3841"/>
                      <a:pt x="3772" y="3620"/>
                      <a:pt x="3785" y="2908"/>
                    </a:cubicBezTo>
                    <a:cubicBezTo>
                      <a:pt x="3810" y="2031"/>
                      <a:pt x="3785" y="1153"/>
                      <a:pt x="3659" y="276"/>
                    </a:cubicBezTo>
                    <a:cubicBezTo>
                      <a:pt x="3634" y="201"/>
                      <a:pt x="3634" y="101"/>
                      <a:pt x="3559" y="51"/>
                    </a:cubicBezTo>
                    <a:cubicBezTo>
                      <a:pt x="3522" y="13"/>
                      <a:pt x="3478" y="0"/>
                      <a:pt x="343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3"/>
              <p:cNvSpPr/>
              <p:nvPr/>
            </p:nvSpPr>
            <p:spPr>
              <a:xfrm>
                <a:off x="1786475" y="706150"/>
                <a:ext cx="937375" cy="636000"/>
              </a:xfrm>
              <a:custGeom>
                <a:avLst/>
                <a:gdLst/>
                <a:ahLst/>
                <a:cxnLst/>
                <a:rect l="l" t="t" r="r" b="b"/>
                <a:pathLst>
                  <a:path w="37495" h="25440" extrusionOk="0">
                    <a:moveTo>
                      <a:pt x="19469" y="0"/>
                    </a:moveTo>
                    <a:cubicBezTo>
                      <a:pt x="19214" y="0"/>
                      <a:pt x="18957" y="9"/>
                      <a:pt x="18698" y="26"/>
                    </a:cubicBezTo>
                    <a:cubicBezTo>
                      <a:pt x="18454" y="11"/>
                      <a:pt x="18212" y="3"/>
                      <a:pt x="17972" y="3"/>
                    </a:cubicBezTo>
                    <a:cubicBezTo>
                      <a:pt x="11853" y="3"/>
                      <a:pt x="6781" y="4834"/>
                      <a:pt x="4562" y="10477"/>
                    </a:cubicBezTo>
                    <a:cubicBezTo>
                      <a:pt x="4136" y="11580"/>
                      <a:pt x="3735" y="12708"/>
                      <a:pt x="3008" y="13660"/>
                    </a:cubicBezTo>
                    <a:cubicBezTo>
                      <a:pt x="2350" y="14530"/>
                      <a:pt x="1317" y="15223"/>
                      <a:pt x="219" y="15223"/>
                    </a:cubicBezTo>
                    <a:cubicBezTo>
                      <a:pt x="147" y="15223"/>
                      <a:pt x="74" y="15220"/>
                      <a:pt x="1" y="15214"/>
                    </a:cubicBezTo>
                    <a:lnTo>
                      <a:pt x="1" y="15214"/>
                    </a:lnTo>
                    <a:cubicBezTo>
                      <a:pt x="2031" y="20126"/>
                      <a:pt x="6843" y="23009"/>
                      <a:pt x="11755" y="24487"/>
                    </a:cubicBezTo>
                    <a:cubicBezTo>
                      <a:pt x="13774" y="25095"/>
                      <a:pt x="15792" y="25440"/>
                      <a:pt x="17827" y="25440"/>
                    </a:cubicBezTo>
                    <a:cubicBezTo>
                      <a:pt x="18142" y="25440"/>
                      <a:pt x="18457" y="25431"/>
                      <a:pt x="18773" y="25415"/>
                    </a:cubicBezTo>
                    <a:cubicBezTo>
                      <a:pt x="19071" y="25431"/>
                      <a:pt x="19369" y="25438"/>
                      <a:pt x="19668" y="25438"/>
                    </a:cubicBezTo>
                    <a:cubicBezTo>
                      <a:pt x="21705" y="25438"/>
                      <a:pt x="23754" y="25074"/>
                      <a:pt x="25765" y="24462"/>
                    </a:cubicBezTo>
                    <a:cubicBezTo>
                      <a:pt x="30678" y="22958"/>
                      <a:pt x="35490" y="20051"/>
                      <a:pt x="37495" y="15139"/>
                    </a:cubicBezTo>
                    <a:lnTo>
                      <a:pt x="37495" y="15139"/>
                    </a:lnTo>
                    <a:cubicBezTo>
                      <a:pt x="37422" y="15145"/>
                      <a:pt x="37349" y="15148"/>
                      <a:pt x="37276" y="15148"/>
                    </a:cubicBezTo>
                    <a:cubicBezTo>
                      <a:pt x="36178" y="15148"/>
                      <a:pt x="35144" y="14455"/>
                      <a:pt x="34462" y="13585"/>
                    </a:cubicBezTo>
                    <a:cubicBezTo>
                      <a:pt x="33735" y="12658"/>
                      <a:pt x="33334" y="11505"/>
                      <a:pt x="32883" y="10402"/>
                    </a:cubicBezTo>
                    <a:cubicBezTo>
                      <a:pt x="30646" y="4797"/>
                      <a:pt x="25569" y="0"/>
                      <a:pt x="1946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3"/>
              <p:cNvSpPr/>
              <p:nvPr/>
            </p:nvSpPr>
            <p:spPr>
              <a:xfrm>
                <a:off x="2013925" y="1096575"/>
                <a:ext cx="5232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823" extrusionOk="0">
                    <a:moveTo>
                      <a:pt x="10321" y="1"/>
                    </a:moveTo>
                    <a:cubicBezTo>
                      <a:pt x="9271" y="1"/>
                      <a:pt x="8371" y="587"/>
                      <a:pt x="7695" y="1376"/>
                    </a:cubicBezTo>
                    <a:cubicBezTo>
                      <a:pt x="5640" y="3808"/>
                      <a:pt x="2883" y="6489"/>
                      <a:pt x="1" y="7918"/>
                    </a:cubicBezTo>
                    <a:cubicBezTo>
                      <a:pt x="878" y="8269"/>
                      <a:pt x="1755" y="8595"/>
                      <a:pt x="2657" y="8870"/>
                    </a:cubicBezTo>
                    <a:cubicBezTo>
                      <a:pt x="4676" y="9478"/>
                      <a:pt x="6694" y="9823"/>
                      <a:pt x="8729" y="9823"/>
                    </a:cubicBezTo>
                    <a:cubicBezTo>
                      <a:pt x="9044" y="9823"/>
                      <a:pt x="9359" y="9814"/>
                      <a:pt x="9675" y="9798"/>
                    </a:cubicBezTo>
                    <a:cubicBezTo>
                      <a:pt x="9973" y="9814"/>
                      <a:pt x="10271" y="9821"/>
                      <a:pt x="10570" y="9821"/>
                    </a:cubicBezTo>
                    <a:cubicBezTo>
                      <a:pt x="12607" y="9821"/>
                      <a:pt x="14656" y="9457"/>
                      <a:pt x="16667" y="8845"/>
                    </a:cubicBezTo>
                    <a:cubicBezTo>
                      <a:pt x="18121" y="8394"/>
                      <a:pt x="19549" y="7818"/>
                      <a:pt x="20928" y="7116"/>
                    </a:cubicBezTo>
                    <a:cubicBezTo>
                      <a:pt x="17319" y="6138"/>
                      <a:pt x="14161" y="3732"/>
                      <a:pt x="11805" y="800"/>
                    </a:cubicBezTo>
                    <a:cubicBezTo>
                      <a:pt x="11605" y="574"/>
                      <a:pt x="11429" y="324"/>
                      <a:pt x="11153" y="173"/>
                    </a:cubicBezTo>
                    <a:cubicBezTo>
                      <a:pt x="11003" y="98"/>
                      <a:pt x="10828" y="48"/>
                      <a:pt x="10677" y="23"/>
                    </a:cubicBezTo>
                    <a:cubicBezTo>
                      <a:pt x="10557" y="8"/>
                      <a:pt x="10438" y="1"/>
                      <a:pt x="10321" y="1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3"/>
              <p:cNvSpPr/>
              <p:nvPr/>
            </p:nvSpPr>
            <p:spPr>
              <a:xfrm>
                <a:off x="2203775" y="1109550"/>
                <a:ext cx="11405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17" extrusionOk="0">
                    <a:moveTo>
                      <a:pt x="2245" y="0"/>
                    </a:moveTo>
                    <a:cubicBezTo>
                      <a:pt x="2232" y="0"/>
                      <a:pt x="2219" y="2"/>
                      <a:pt x="2206" y="5"/>
                    </a:cubicBezTo>
                    <a:cubicBezTo>
                      <a:pt x="2106" y="5"/>
                      <a:pt x="2031" y="106"/>
                      <a:pt x="2056" y="206"/>
                    </a:cubicBezTo>
                    <a:cubicBezTo>
                      <a:pt x="2181" y="1058"/>
                      <a:pt x="2231" y="1910"/>
                      <a:pt x="2181" y="2762"/>
                    </a:cubicBezTo>
                    <a:cubicBezTo>
                      <a:pt x="2156" y="3314"/>
                      <a:pt x="2106" y="3840"/>
                      <a:pt x="1630" y="4091"/>
                    </a:cubicBezTo>
                    <a:cubicBezTo>
                      <a:pt x="1529" y="4141"/>
                      <a:pt x="1417" y="4166"/>
                      <a:pt x="1304" y="4166"/>
                    </a:cubicBezTo>
                    <a:cubicBezTo>
                      <a:pt x="1191" y="4166"/>
                      <a:pt x="1078" y="4141"/>
                      <a:pt x="978" y="4091"/>
                    </a:cubicBezTo>
                    <a:cubicBezTo>
                      <a:pt x="602" y="3915"/>
                      <a:pt x="376" y="3514"/>
                      <a:pt x="427" y="3088"/>
                    </a:cubicBezTo>
                    <a:cubicBezTo>
                      <a:pt x="452" y="2988"/>
                      <a:pt x="376" y="2888"/>
                      <a:pt x="276" y="2888"/>
                    </a:cubicBezTo>
                    <a:cubicBezTo>
                      <a:pt x="176" y="2888"/>
                      <a:pt x="76" y="2938"/>
                      <a:pt x="76" y="3038"/>
                    </a:cubicBezTo>
                    <a:cubicBezTo>
                      <a:pt x="1" y="3639"/>
                      <a:pt x="301" y="4166"/>
                      <a:pt x="803" y="4416"/>
                    </a:cubicBezTo>
                    <a:cubicBezTo>
                      <a:pt x="978" y="4492"/>
                      <a:pt x="1128" y="4517"/>
                      <a:pt x="1304" y="4517"/>
                    </a:cubicBezTo>
                    <a:cubicBezTo>
                      <a:pt x="1479" y="4517"/>
                      <a:pt x="1630" y="4492"/>
                      <a:pt x="1805" y="4416"/>
                    </a:cubicBezTo>
                    <a:cubicBezTo>
                      <a:pt x="2106" y="4241"/>
                      <a:pt x="2281" y="3990"/>
                      <a:pt x="2382" y="3740"/>
                    </a:cubicBezTo>
                    <a:cubicBezTo>
                      <a:pt x="2407" y="3765"/>
                      <a:pt x="2432" y="3815"/>
                      <a:pt x="2457" y="3865"/>
                    </a:cubicBezTo>
                    <a:cubicBezTo>
                      <a:pt x="2657" y="4241"/>
                      <a:pt x="3058" y="4492"/>
                      <a:pt x="3434" y="4492"/>
                    </a:cubicBezTo>
                    <a:lnTo>
                      <a:pt x="3509" y="4492"/>
                    </a:lnTo>
                    <a:cubicBezTo>
                      <a:pt x="3810" y="4467"/>
                      <a:pt x="4086" y="4291"/>
                      <a:pt x="4261" y="4015"/>
                    </a:cubicBezTo>
                    <a:cubicBezTo>
                      <a:pt x="4412" y="3790"/>
                      <a:pt x="4512" y="3514"/>
                      <a:pt x="4537" y="3213"/>
                    </a:cubicBezTo>
                    <a:cubicBezTo>
                      <a:pt x="4562" y="3113"/>
                      <a:pt x="4487" y="3013"/>
                      <a:pt x="4387" y="3013"/>
                    </a:cubicBezTo>
                    <a:cubicBezTo>
                      <a:pt x="4373" y="3010"/>
                      <a:pt x="4360" y="3008"/>
                      <a:pt x="4347" y="3008"/>
                    </a:cubicBezTo>
                    <a:cubicBezTo>
                      <a:pt x="4262" y="3008"/>
                      <a:pt x="4186" y="3076"/>
                      <a:pt x="4186" y="3163"/>
                    </a:cubicBezTo>
                    <a:cubicBezTo>
                      <a:pt x="4161" y="3414"/>
                      <a:pt x="4086" y="3639"/>
                      <a:pt x="3960" y="3790"/>
                    </a:cubicBezTo>
                    <a:cubicBezTo>
                      <a:pt x="3835" y="3990"/>
                      <a:pt x="3660" y="4116"/>
                      <a:pt x="3484" y="4116"/>
                    </a:cubicBezTo>
                    <a:cubicBezTo>
                      <a:pt x="3468" y="4117"/>
                      <a:pt x="3452" y="4118"/>
                      <a:pt x="3436" y="4118"/>
                    </a:cubicBezTo>
                    <a:cubicBezTo>
                      <a:pt x="3196" y="4118"/>
                      <a:pt x="2923" y="3948"/>
                      <a:pt x="2783" y="3690"/>
                    </a:cubicBezTo>
                    <a:cubicBezTo>
                      <a:pt x="2607" y="3389"/>
                      <a:pt x="2582" y="3038"/>
                      <a:pt x="2557" y="2737"/>
                    </a:cubicBezTo>
                    <a:cubicBezTo>
                      <a:pt x="2557" y="2712"/>
                      <a:pt x="2557" y="2712"/>
                      <a:pt x="2557" y="2712"/>
                    </a:cubicBezTo>
                    <a:cubicBezTo>
                      <a:pt x="2607" y="1835"/>
                      <a:pt x="2557" y="983"/>
                      <a:pt x="2407" y="156"/>
                    </a:cubicBezTo>
                    <a:cubicBezTo>
                      <a:pt x="2407" y="69"/>
                      <a:pt x="2331" y="0"/>
                      <a:pt x="224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3"/>
              <p:cNvSpPr/>
              <p:nvPr/>
            </p:nvSpPr>
            <p:spPr>
              <a:xfrm>
                <a:off x="2216925" y="1095375"/>
                <a:ext cx="865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209" extrusionOk="0">
                    <a:moveTo>
                      <a:pt x="1904" y="0"/>
                    </a:moveTo>
                    <a:cubicBezTo>
                      <a:pt x="1348" y="0"/>
                      <a:pt x="798" y="67"/>
                      <a:pt x="277" y="272"/>
                    </a:cubicBezTo>
                    <a:cubicBezTo>
                      <a:pt x="151" y="322"/>
                      <a:pt x="26" y="372"/>
                      <a:pt x="1" y="522"/>
                    </a:cubicBezTo>
                    <a:cubicBezTo>
                      <a:pt x="1" y="597"/>
                      <a:pt x="26" y="698"/>
                      <a:pt x="76" y="773"/>
                    </a:cubicBezTo>
                    <a:cubicBezTo>
                      <a:pt x="352" y="1324"/>
                      <a:pt x="728" y="1825"/>
                      <a:pt x="1254" y="2101"/>
                    </a:cubicBezTo>
                    <a:cubicBezTo>
                      <a:pt x="1397" y="2176"/>
                      <a:pt x="1547" y="2208"/>
                      <a:pt x="1698" y="2208"/>
                    </a:cubicBezTo>
                    <a:cubicBezTo>
                      <a:pt x="2207" y="2208"/>
                      <a:pt x="2730" y="1836"/>
                      <a:pt x="3059" y="1450"/>
                    </a:cubicBezTo>
                    <a:cubicBezTo>
                      <a:pt x="3284" y="1149"/>
                      <a:pt x="3460" y="723"/>
                      <a:pt x="3309" y="397"/>
                    </a:cubicBezTo>
                    <a:cubicBezTo>
                      <a:pt x="3134" y="96"/>
                      <a:pt x="2783" y="46"/>
                      <a:pt x="2482" y="21"/>
                    </a:cubicBezTo>
                    <a:cubicBezTo>
                      <a:pt x="2289" y="8"/>
                      <a:pt x="2096" y="0"/>
                      <a:pt x="1904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3"/>
              <p:cNvSpPr/>
              <p:nvPr/>
            </p:nvSpPr>
            <p:spPr>
              <a:xfrm>
                <a:off x="2100425" y="1011200"/>
                <a:ext cx="5762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90" extrusionOk="0">
                    <a:moveTo>
                      <a:pt x="1159" y="1"/>
                    </a:moveTo>
                    <a:cubicBezTo>
                      <a:pt x="280" y="1"/>
                      <a:pt x="1" y="1027"/>
                      <a:pt x="49" y="1609"/>
                    </a:cubicBezTo>
                    <a:cubicBezTo>
                      <a:pt x="99" y="1934"/>
                      <a:pt x="225" y="2260"/>
                      <a:pt x="525" y="2461"/>
                    </a:cubicBezTo>
                    <a:cubicBezTo>
                      <a:pt x="720" y="2606"/>
                      <a:pt x="977" y="2689"/>
                      <a:pt x="1229" y="2689"/>
                    </a:cubicBezTo>
                    <a:cubicBezTo>
                      <a:pt x="1367" y="2689"/>
                      <a:pt x="1504" y="2664"/>
                      <a:pt x="1628" y="2611"/>
                    </a:cubicBezTo>
                    <a:cubicBezTo>
                      <a:pt x="1904" y="2461"/>
                      <a:pt x="2029" y="2185"/>
                      <a:pt x="2130" y="1934"/>
                    </a:cubicBezTo>
                    <a:cubicBezTo>
                      <a:pt x="2305" y="1358"/>
                      <a:pt x="2280" y="681"/>
                      <a:pt x="1804" y="255"/>
                    </a:cubicBezTo>
                    <a:cubicBezTo>
                      <a:pt x="1653" y="130"/>
                      <a:pt x="1478" y="30"/>
                      <a:pt x="1252" y="4"/>
                    </a:cubicBezTo>
                    <a:cubicBezTo>
                      <a:pt x="1221" y="2"/>
                      <a:pt x="1189" y="1"/>
                      <a:pt x="1159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3"/>
              <p:cNvSpPr/>
              <p:nvPr/>
            </p:nvSpPr>
            <p:spPr>
              <a:xfrm>
                <a:off x="2373000" y="1010575"/>
                <a:ext cx="5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83" extrusionOk="0">
                    <a:moveTo>
                      <a:pt x="1158" y="1"/>
                    </a:moveTo>
                    <a:cubicBezTo>
                      <a:pt x="280" y="1"/>
                      <a:pt x="0" y="1026"/>
                      <a:pt x="49" y="1583"/>
                    </a:cubicBezTo>
                    <a:cubicBezTo>
                      <a:pt x="99" y="1909"/>
                      <a:pt x="224" y="2235"/>
                      <a:pt x="525" y="2461"/>
                    </a:cubicBezTo>
                    <a:cubicBezTo>
                      <a:pt x="712" y="2601"/>
                      <a:pt x="957" y="2683"/>
                      <a:pt x="1199" y="2683"/>
                    </a:cubicBezTo>
                    <a:cubicBezTo>
                      <a:pt x="1347" y="2683"/>
                      <a:pt x="1495" y="2652"/>
                      <a:pt x="1628" y="2586"/>
                    </a:cubicBezTo>
                    <a:cubicBezTo>
                      <a:pt x="1903" y="2461"/>
                      <a:pt x="2029" y="2185"/>
                      <a:pt x="2129" y="1909"/>
                    </a:cubicBezTo>
                    <a:cubicBezTo>
                      <a:pt x="2304" y="1358"/>
                      <a:pt x="2279" y="681"/>
                      <a:pt x="1803" y="230"/>
                    </a:cubicBezTo>
                    <a:cubicBezTo>
                      <a:pt x="1653" y="105"/>
                      <a:pt x="1477" y="4"/>
                      <a:pt x="1252" y="4"/>
                    </a:cubicBezTo>
                    <a:cubicBezTo>
                      <a:pt x="1220" y="2"/>
                      <a:pt x="1189" y="1"/>
                      <a:pt x="1158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3"/>
              <p:cNvSpPr/>
              <p:nvPr/>
            </p:nvSpPr>
            <p:spPr>
              <a:xfrm>
                <a:off x="1960050" y="1062650"/>
                <a:ext cx="1504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893" extrusionOk="0">
                    <a:moveTo>
                      <a:pt x="3015" y="0"/>
                    </a:moveTo>
                    <a:cubicBezTo>
                      <a:pt x="1427" y="0"/>
                      <a:pt x="99" y="1261"/>
                      <a:pt x="50" y="2859"/>
                    </a:cubicBezTo>
                    <a:cubicBezTo>
                      <a:pt x="0" y="4488"/>
                      <a:pt x="1278" y="5841"/>
                      <a:pt x="2907" y="5891"/>
                    </a:cubicBezTo>
                    <a:cubicBezTo>
                      <a:pt x="2938" y="5892"/>
                      <a:pt x="2969" y="5893"/>
                      <a:pt x="3000" y="5893"/>
                    </a:cubicBezTo>
                    <a:cubicBezTo>
                      <a:pt x="4588" y="5893"/>
                      <a:pt x="5916" y="4632"/>
                      <a:pt x="5965" y="3034"/>
                    </a:cubicBezTo>
                    <a:cubicBezTo>
                      <a:pt x="6015" y="1405"/>
                      <a:pt x="4737" y="52"/>
                      <a:pt x="3108" y="2"/>
                    </a:cubicBezTo>
                    <a:cubicBezTo>
                      <a:pt x="3077" y="1"/>
                      <a:pt x="3046" y="0"/>
                      <a:pt x="3015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3"/>
              <p:cNvSpPr/>
              <p:nvPr/>
            </p:nvSpPr>
            <p:spPr>
              <a:xfrm>
                <a:off x="2430600" y="1044475"/>
                <a:ext cx="1497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19" extrusionOk="0">
                    <a:moveTo>
                      <a:pt x="2990" y="0"/>
                    </a:moveTo>
                    <a:cubicBezTo>
                      <a:pt x="1403" y="0"/>
                      <a:pt x="100" y="1261"/>
                      <a:pt x="50" y="2859"/>
                    </a:cubicBezTo>
                    <a:cubicBezTo>
                      <a:pt x="0" y="4488"/>
                      <a:pt x="1278" y="5867"/>
                      <a:pt x="2908" y="5917"/>
                    </a:cubicBezTo>
                    <a:cubicBezTo>
                      <a:pt x="2939" y="5918"/>
                      <a:pt x="2969" y="5918"/>
                      <a:pt x="3000" y="5918"/>
                    </a:cubicBezTo>
                    <a:cubicBezTo>
                      <a:pt x="4588" y="5918"/>
                      <a:pt x="5891" y="4658"/>
                      <a:pt x="5940" y="3059"/>
                    </a:cubicBezTo>
                    <a:cubicBezTo>
                      <a:pt x="5990" y="1430"/>
                      <a:pt x="4712" y="52"/>
                      <a:pt x="3083" y="2"/>
                    </a:cubicBezTo>
                    <a:cubicBezTo>
                      <a:pt x="3052" y="1"/>
                      <a:pt x="3021" y="0"/>
                      <a:pt x="2990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3" name="Google Shape;1673;p33"/>
            <p:cNvGrpSpPr/>
            <p:nvPr/>
          </p:nvGrpSpPr>
          <p:grpSpPr>
            <a:xfrm rot="3425889">
              <a:off x="6874297" y="3738652"/>
              <a:ext cx="862054" cy="672970"/>
              <a:chOff x="1530147" y="3725108"/>
              <a:chExt cx="862056" cy="672972"/>
            </a:xfrm>
          </p:grpSpPr>
          <p:sp>
            <p:nvSpPr>
              <p:cNvPr id="1674" name="Google Shape;1674;p33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3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3"/>
              <p:cNvSpPr/>
              <p:nvPr/>
            </p:nvSpPr>
            <p:spPr>
              <a:xfrm flipH="1">
                <a:off x="1861329" y="3793821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3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3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28">
            <a:hlinkClick r:id="rId3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</p:txBody>
      </p:sp>
      <p:sp>
        <p:nvSpPr>
          <p:cNvPr id="1175" name="Google Shape;1175;p28">
            <a:hlinkClick r:id="rId4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76" name="Google Shape;1176;p28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8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2A7C81-93AC-42C5-AC2A-BEA331819E20}"/>
              </a:ext>
            </a:extLst>
          </p:cNvPr>
          <p:cNvSpPr/>
          <p:nvPr/>
        </p:nvSpPr>
        <p:spPr>
          <a:xfrm>
            <a:off x="2347097" y="2818813"/>
            <a:ext cx="1722599" cy="17137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024EC69-D476-4E4A-A7D3-A9A3B6D03628}"/>
              </a:ext>
            </a:extLst>
          </p:cNvPr>
          <p:cNvSpPr/>
          <p:nvPr/>
        </p:nvSpPr>
        <p:spPr>
          <a:xfrm>
            <a:off x="4165291" y="628313"/>
            <a:ext cx="1988903" cy="163006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70D77-0B27-43AD-B22D-4A27535F0807}"/>
              </a:ext>
            </a:extLst>
          </p:cNvPr>
          <p:cNvSpPr txBox="1"/>
          <p:nvPr/>
        </p:nvSpPr>
        <p:spPr>
          <a:xfrm>
            <a:off x="1329450" y="2258382"/>
            <a:ext cx="142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70C0"/>
                </a:solidFill>
              </a:rPr>
              <a:t>Hình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vuông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D8CC4-B72D-42AF-90A4-771E87F12B00}"/>
              </a:ext>
            </a:extLst>
          </p:cNvPr>
          <p:cNvSpPr txBox="1"/>
          <p:nvPr/>
        </p:nvSpPr>
        <p:spPr>
          <a:xfrm>
            <a:off x="2500806" y="4635668"/>
            <a:ext cx="139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</a:rPr>
              <a:t>Hình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tròn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BCFF22-AB24-41B1-B901-C0131877034B}"/>
              </a:ext>
            </a:extLst>
          </p:cNvPr>
          <p:cNvSpPr txBox="1"/>
          <p:nvPr/>
        </p:nvSpPr>
        <p:spPr>
          <a:xfrm>
            <a:off x="4234113" y="2387084"/>
            <a:ext cx="215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70C0"/>
                </a:solidFill>
              </a:rPr>
              <a:t>Hình</a:t>
            </a:r>
            <a:r>
              <a:rPr lang="en-US" sz="1800" dirty="0">
                <a:solidFill>
                  <a:srgbClr val="0070C0"/>
                </a:solidFill>
              </a:rPr>
              <a:t> tam </a:t>
            </a:r>
            <a:r>
              <a:rPr lang="en-US" sz="1800" dirty="0" err="1">
                <a:solidFill>
                  <a:srgbClr val="0070C0"/>
                </a:solidFill>
              </a:rPr>
              <a:t>giác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8F910A-BA3F-49D2-9B58-17B46032009C}"/>
              </a:ext>
            </a:extLst>
          </p:cNvPr>
          <p:cNvSpPr txBox="1"/>
          <p:nvPr/>
        </p:nvSpPr>
        <p:spPr>
          <a:xfrm>
            <a:off x="2551173" y="-23701"/>
            <a:ext cx="4440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CƠ BẢN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50AD58-F6A4-4B8B-93DD-7FC306BEFB7D}"/>
              </a:ext>
            </a:extLst>
          </p:cNvPr>
          <p:cNvSpPr/>
          <p:nvPr/>
        </p:nvSpPr>
        <p:spPr>
          <a:xfrm>
            <a:off x="937303" y="700189"/>
            <a:ext cx="1632858" cy="15581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2F9F55-4292-4B34-AA48-682A74F52408}"/>
              </a:ext>
            </a:extLst>
          </p:cNvPr>
          <p:cNvSpPr/>
          <p:nvPr/>
        </p:nvSpPr>
        <p:spPr>
          <a:xfrm>
            <a:off x="6776081" y="2041071"/>
            <a:ext cx="1722600" cy="23839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70ADE4-3747-461F-A028-2EB074CE21EC}"/>
              </a:ext>
            </a:extLst>
          </p:cNvPr>
          <p:cNvSpPr txBox="1"/>
          <p:nvPr/>
        </p:nvSpPr>
        <p:spPr>
          <a:xfrm>
            <a:off x="6757377" y="4544504"/>
            <a:ext cx="1983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</a:rPr>
              <a:t>Hình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chữ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nhật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4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783568-5771-4AA3-9DDB-183A6AFD167D}"/>
              </a:ext>
            </a:extLst>
          </p:cNvPr>
          <p:cNvSpPr txBox="1"/>
          <p:nvPr/>
        </p:nvSpPr>
        <p:spPr>
          <a:xfrm>
            <a:off x="1412421" y="41563"/>
            <a:ext cx="706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CƠ BẢN TRONG TÁC PHẨM MĨ THUẬT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324DD9-0811-45CC-9E2B-A076697CB873}"/>
              </a:ext>
            </a:extLst>
          </p:cNvPr>
          <p:cNvSpPr txBox="1"/>
          <p:nvPr/>
        </p:nvSpPr>
        <p:spPr>
          <a:xfrm>
            <a:off x="277954" y="1197032"/>
            <a:ext cx="3516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2F3F39-BB59-4C00-B5FA-4BF3EA6AA55F}"/>
              </a:ext>
            </a:extLst>
          </p:cNvPr>
          <p:cNvSpPr txBox="1"/>
          <p:nvPr/>
        </p:nvSpPr>
        <p:spPr>
          <a:xfrm>
            <a:off x="277954" y="2447883"/>
            <a:ext cx="3341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4964C2-A390-41C6-8A56-97A6A4DB58F3}"/>
              </a:ext>
            </a:extLst>
          </p:cNvPr>
          <p:cNvSpPr txBox="1"/>
          <p:nvPr/>
        </p:nvSpPr>
        <p:spPr>
          <a:xfrm>
            <a:off x="277954" y="2986717"/>
            <a:ext cx="3286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B8C4DB-B536-4C74-90EA-4300DBF1F6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31" t="36762" r="9439" b="21270"/>
          <a:stretch/>
        </p:blipFill>
        <p:spPr>
          <a:xfrm>
            <a:off x="3964614" y="596868"/>
            <a:ext cx="2557561" cy="18510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081F74-DC08-47D1-AB7A-22B7BC41C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038" y="1281993"/>
            <a:ext cx="2196049" cy="29259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2578B2-7AA5-48C3-B121-01C700202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633" y="2817215"/>
            <a:ext cx="2524771" cy="18935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4DC42F-5C45-452C-BD15-335D02AA24AF}"/>
              </a:ext>
            </a:extLst>
          </p:cNvPr>
          <p:cNvSpPr txBox="1"/>
          <p:nvPr/>
        </p:nvSpPr>
        <p:spPr>
          <a:xfrm>
            <a:off x="4669425" y="2447883"/>
            <a:ext cx="129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TRANH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7906DE-8105-4D2E-A3B9-4A70BBC74330}"/>
              </a:ext>
            </a:extLst>
          </p:cNvPr>
          <p:cNvSpPr txBox="1"/>
          <p:nvPr/>
        </p:nvSpPr>
        <p:spPr>
          <a:xfrm>
            <a:off x="7328260" y="4216918"/>
            <a:ext cx="129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TRANH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1F8C1F-3BD2-4714-AAD5-C3F128D1D207}"/>
              </a:ext>
            </a:extLst>
          </p:cNvPr>
          <p:cNvSpPr txBox="1"/>
          <p:nvPr/>
        </p:nvSpPr>
        <p:spPr>
          <a:xfrm>
            <a:off x="4669425" y="4761880"/>
            <a:ext cx="129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TRANH 2</a:t>
            </a:r>
          </a:p>
        </p:txBody>
      </p:sp>
    </p:spTree>
    <p:extLst>
      <p:ext uri="{BB962C8B-B14F-4D97-AF65-F5344CB8AC3E}">
        <p14:creationId xmlns:p14="http://schemas.microsoft.com/office/powerpoint/2010/main" val="117457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046222" y="1034955"/>
            <a:ext cx="5040135" cy="2953356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Clr>
                <a:srgbClr val="595959"/>
              </a:buClr>
              <a:buSzPts val="1600"/>
              <a:defRPr/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cơ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 ta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thể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cắt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xé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dán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ảnh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 ở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riracha"/>
              </a:rPr>
              <a:t>tranh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Sriracha"/>
            </a:endParaRPr>
          </a:p>
        </p:txBody>
      </p:sp>
      <p:sp>
        <p:nvSpPr>
          <p:cNvPr id="1183" name="Google Shape;1183;p29"/>
          <p:cNvSpPr txBox="1">
            <a:spLocks noGrp="1"/>
          </p:cNvSpPr>
          <p:nvPr>
            <p:ph type="title"/>
          </p:nvPr>
        </p:nvSpPr>
        <p:spPr>
          <a:xfrm>
            <a:off x="1124552" y="420513"/>
            <a:ext cx="180152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85" name="Google Shape;1185;p29"/>
          <p:cNvGrpSpPr/>
          <p:nvPr/>
        </p:nvGrpSpPr>
        <p:grpSpPr>
          <a:xfrm rot="815345">
            <a:off x="971421" y="1540701"/>
            <a:ext cx="1318375" cy="1005271"/>
            <a:chOff x="5913226" y="4077344"/>
            <a:chExt cx="914289" cy="694967"/>
          </a:xfrm>
        </p:grpSpPr>
        <p:sp>
          <p:nvSpPr>
            <p:cNvPr id="1186" name="Google Shape;1186;p29"/>
            <p:cNvSpPr/>
            <p:nvPr/>
          </p:nvSpPr>
          <p:spPr>
            <a:xfrm>
              <a:off x="5913226" y="4077344"/>
              <a:ext cx="891397" cy="675677"/>
            </a:xfrm>
            <a:custGeom>
              <a:avLst/>
              <a:gdLst/>
              <a:ahLst/>
              <a:cxnLst/>
              <a:rect l="l" t="t" r="r" b="b"/>
              <a:pathLst>
                <a:path w="25975" h="19689" extrusionOk="0">
                  <a:moveTo>
                    <a:pt x="7300" y="1"/>
                  </a:moveTo>
                  <a:cubicBezTo>
                    <a:pt x="5044" y="1"/>
                    <a:pt x="8279" y="4954"/>
                    <a:pt x="8559" y="6222"/>
                  </a:cubicBezTo>
                  <a:cubicBezTo>
                    <a:pt x="6796" y="4606"/>
                    <a:pt x="2825" y="2102"/>
                    <a:pt x="1058" y="2102"/>
                  </a:cubicBezTo>
                  <a:cubicBezTo>
                    <a:pt x="355" y="2102"/>
                    <a:pt x="0" y="2499"/>
                    <a:pt x="273" y="3506"/>
                  </a:cubicBezTo>
                  <a:cubicBezTo>
                    <a:pt x="1072" y="6291"/>
                    <a:pt x="5363" y="8664"/>
                    <a:pt x="7783" y="10696"/>
                  </a:cubicBezTo>
                  <a:cubicBezTo>
                    <a:pt x="6094" y="11221"/>
                    <a:pt x="319" y="10878"/>
                    <a:pt x="3378" y="13412"/>
                  </a:cubicBezTo>
                  <a:cubicBezTo>
                    <a:pt x="5295" y="15033"/>
                    <a:pt x="9837" y="14485"/>
                    <a:pt x="11640" y="16014"/>
                  </a:cubicBezTo>
                  <a:cubicBezTo>
                    <a:pt x="10887" y="16197"/>
                    <a:pt x="7600" y="16562"/>
                    <a:pt x="7440" y="17521"/>
                  </a:cubicBezTo>
                  <a:cubicBezTo>
                    <a:pt x="7052" y="19164"/>
                    <a:pt x="11549" y="19552"/>
                    <a:pt x="12576" y="19552"/>
                  </a:cubicBezTo>
                  <a:cubicBezTo>
                    <a:pt x="13609" y="19627"/>
                    <a:pt x="14860" y="19649"/>
                    <a:pt x="16216" y="19649"/>
                  </a:cubicBezTo>
                  <a:cubicBezTo>
                    <a:pt x="18120" y="19649"/>
                    <a:pt x="20229" y="19606"/>
                    <a:pt x="22227" y="19606"/>
                  </a:cubicBezTo>
                  <a:cubicBezTo>
                    <a:pt x="23557" y="19606"/>
                    <a:pt x="24837" y="19625"/>
                    <a:pt x="25975" y="19689"/>
                  </a:cubicBezTo>
                  <a:cubicBezTo>
                    <a:pt x="25084" y="17543"/>
                    <a:pt x="24514" y="14576"/>
                    <a:pt x="24103" y="12202"/>
                  </a:cubicBezTo>
                  <a:cubicBezTo>
                    <a:pt x="23943" y="10947"/>
                    <a:pt x="23464" y="7295"/>
                    <a:pt x="22596" y="6336"/>
                  </a:cubicBezTo>
                  <a:cubicBezTo>
                    <a:pt x="22205" y="5940"/>
                    <a:pt x="21880" y="5777"/>
                    <a:pt x="21600" y="5777"/>
                  </a:cubicBezTo>
                  <a:cubicBezTo>
                    <a:pt x="20542" y="5777"/>
                    <a:pt x="20140" y="8103"/>
                    <a:pt x="19310" y="8915"/>
                  </a:cubicBezTo>
                  <a:cubicBezTo>
                    <a:pt x="18283" y="6176"/>
                    <a:pt x="17780" y="4601"/>
                    <a:pt x="16434" y="2707"/>
                  </a:cubicBezTo>
                  <a:cubicBezTo>
                    <a:pt x="15815" y="1739"/>
                    <a:pt x="15368" y="1351"/>
                    <a:pt x="15042" y="1351"/>
                  </a:cubicBezTo>
                  <a:cubicBezTo>
                    <a:pt x="13961" y="1351"/>
                    <a:pt x="14214" y="5620"/>
                    <a:pt x="13969" y="7181"/>
                  </a:cubicBezTo>
                  <a:cubicBezTo>
                    <a:pt x="12188" y="4487"/>
                    <a:pt x="10339" y="493"/>
                    <a:pt x="7783" y="59"/>
                  </a:cubicBezTo>
                  <a:cubicBezTo>
                    <a:pt x="7600" y="19"/>
                    <a:pt x="7439" y="1"/>
                    <a:pt x="7300" y="1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6022599" y="4229579"/>
              <a:ext cx="804917" cy="542731"/>
            </a:xfrm>
            <a:custGeom>
              <a:avLst/>
              <a:gdLst/>
              <a:ahLst/>
              <a:cxnLst/>
              <a:rect l="l" t="t" r="r" b="b"/>
              <a:pathLst>
                <a:path w="23455" h="15815" extrusionOk="0">
                  <a:moveTo>
                    <a:pt x="494" y="0"/>
                  </a:moveTo>
                  <a:cubicBezTo>
                    <a:pt x="193" y="0"/>
                    <a:pt x="0" y="452"/>
                    <a:pt x="328" y="645"/>
                  </a:cubicBezTo>
                  <a:cubicBezTo>
                    <a:pt x="8179" y="5141"/>
                    <a:pt x="15141" y="10962"/>
                    <a:pt x="22788" y="15755"/>
                  </a:cubicBezTo>
                  <a:cubicBezTo>
                    <a:pt x="22851" y="15796"/>
                    <a:pt x="22914" y="15814"/>
                    <a:pt x="22972" y="15814"/>
                  </a:cubicBezTo>
                  <a:cubicBezTo>
                    <a:pt x="23268" y="15814"/>
                    <a:pt x="23454" y="15352"/>
                    <a:pt x="23130" y="15162"/>
                  </a:cubicBezTo>
                  <a:cubicBezTo>
                    <a:pt x="15484" y="10368"/>
                    <a:pt x="8522" y="4525"/>
                    <a:pt x="670" y="51"/>
                  </a:cubicBezTo>
                  <a:cubicBezTo>
                    <a:pt x="609" y="16"/>
                    <a:pt x="550" y="0"/>
                    <a:pt x="494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6385548" y="4469464"/>
              <a:ext cx="17262" cy="14894"/>
            </a:xfrm>
            <a:custGeom>
              <a:avLst/>
              <a:gdLst/>
              <a:ahLst/>
              <a:cxnLst/>
              <a:rect l="l" t="t" r="r" b="b"/>
              <a:pathLst>
                <a:path w="503" h="434" extrusionOk="0">
                  <a:moveTo>
                    <a:pt x="502" y="0"/>
                  </a:moveTo>
                  <a:cubicBezTo>
                    <a:pt x="342" y="0"/>
                    <a:pt x="160" y="23"/>
                    <a:pt x="0" y="23"/>
                  </a:cubicBezTo>
                  <a:cubicBezTo>
                    <a:pt x="46" y="160"/>
                    <a:pt x="114" y="297"/>
                    <a:pt x="183" y="434"/>
                  </a:cubicBezTo>
                  <a:cubicBezTo>
                    <a:pt x="274" y="297"/>
                    <a:pt x="388" y="160"/>
                    <a:pt x="50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6117248" y="4185240"/>
              <a:ext cx="300415" cy="339537"/>
            </a:xfrm>
            <a:custGeom>
              <a:avLst/>
              <a:gdLst/>
              <a:ahLst/>
              <a:cxnLst/>
              <a:rect l="l" t="t" r="r" b="b"/>
              <a:pathLst>
                <a:path w="8754" h="9894" extrusionOk="0">
                  <a:moveTo>
                    <a:pt x="3300" y="1"/>
                  </a:moveTo>
                  <a:cubicBezTo>
                    <a:pt x="3062" y="1"/>
                    <a:pt x="2819" y="250"/>
                    <a:pt x="2979" y="522"/>
                  </a:cubicBezTo>
                  <a:cubicBezTo>
                    <a:pt x="4554" y="3055"/>
                    <a:pt x="6586" y="5543"/>
                    <a:pt x="7818" y="8305"/>
                  </a:cubicBezTo>
                  <a:cubicBezTo>
                    <a:pt x="7978" y="8305"/>
                    <a:pt x="8160" y="8282"/>
                    <a:pt x="8320" y="8282"/>
                  </a:cubicBezTo>
                  <a:cubicBezTo>
                    <a:pt x="8206" y="8442"/>
                    <a:pt x="8092" y="8579"/>
                    <a:pt x="8001" y="8716"/>
                  </a:cubicBezTo>
                  <a:cubicBezTo>
                    <a:pt x="7932" y="8579"/>
                    <a:pt x="7864" y="8442"/>
                    <a:pt x="7818" y="8305"/>
                  </a:cubicBezTo>
                  <a:cubicBezTo>
                    <a:pt x="5307" y="8374"/>
                    <a:pt x="2819" y="8556"/>
                    <a:pt x="400" y="9218"/>
                  </a:cubicBezTo>
                  <a:cubicBezTo>
                    <a:pt x="0" y="9323"/>
                    <a:pt x="124" y="9893"/>
                    <a:pt x="485" y="9893"/>
                  </a:cubicBezTo>
                  <a:cubicBezTo>
                    <a:pt x="516" y="9893"/>
                    <a:pt x="548" y="9889"/>
                    <a:pt x="582" y="9880"/>
                  </a:cubicBezTo>
                  <a:cubicBezTo>
                    <a:pt x="3116" y="9195"/>
                    <a:pt x="5718" y="9035"/>
                    <a:pt x="8320" y="8990"/>
                  </a:cubicBezTo>
                  <a:cubicBezTo>
                    <a:pt x="8526" y="8967"/>
                    <a:pt x="8754" y="8762"/>
                    <a:pt x="8663" y="8533"/>
                  </a:cubicBezTo>
                  <a:cubicBezTo>
                    <a:pt x="7453" y="5543"/>
                    <a:pt x="5284" y="2895"/>
                    <a:pt x="3573" y="156"/>
                  </a:cubicBezTo>
                  <a:cubicBezTo>
                    <a:pt x="3504" y="47"/>
                    <a:pt x="3403" y="1"/>
                    <a:pt x="330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6316775" y="4277659"/>
              <a:ext cx="225466" cy="320594"/>
            </a:xfrm>
            <a:custGeom>
              <a:avLst/>
              <a:gdLst/>
              <a:ahLst/>
              <a:cxnLst/>
              <a:rect l="l" t="t" r="r" b="b"/>
              <a:pathLst>
                <a:path w="6570" h="9342" extrusionOk="0">
                  <a:moveTo>
                    <a:pt x="4338" y="0"/>
                  </a:moveTo>
                  <a:cubicBezTo>
                    <a:pt x="4133" y="0"/>
                    <a:pt x="3921" y="170"/>
                    <a:pt x="3990" y="431"/>
                  </a:cubicBezTo>
                  <a:cubicBezTo>
                    <a:pt x="4469" y="2462"/>
                    <a:pt x="5177" y="4471"/>
                    <a:pt x="5633" y="6525"/>
                  </a:cubicBezTo>
                  <a:cubicBezTo>
                    <a:pt x="5747" y="7027"/>
                    <a:pt x="5816" y="7552"/>
                    <a:pt x="5862" y="8077"/>
                  </a:cubicBezTo>
                  <a:cubicBezTo>
                    <a:pt x="5862" y="8260"/>
                    <a:pt x="3807" y="8305"/>
                    <a:pt x="3602" y="8328"/>
                  </a:cubicBezTo>
                  <a:cubicBezTo>
                    <a:pt x="2529" y="8374"/>
                    <a:pt x="1479" y="8442"/>
                    <a:pt x="406" y="8671"/>
                  </a:cubicBezTo>
                  <a:cubicBezTo>
                    <a:pt x="1" y="8756"/>
                    <a:pt x="134" y="9341"/>
                    <a:pt x="509" y="9341"/>
                  </a:cubicBezTo>
                  <a:cubicBezTo>
                    <a:pt x="534" y="9341"/>
                    <a:pt x="561" y="9338"/>
                    <a:pt x="589" y="9333"/>
                  </a:cubicBezTo>
                  <a:cubicBezTo>
                    <a:pt x="2483" y="8945"/>
                    <a:pt x="4401" y="9059"/>
                    <a:pt x="6295" y="8785"/>
                  </a:cubicBezTo>
                  <a:cubicBezTo>
                    <a:pt x="6455" y="8762"/>
                    <a:pt x="6569" y="8579"/>
                    <a:pt x="6546" y="8442"/>
                  </a:cubicBezTo>
                  <a:cubicBezTo>
                    <a:pt x="6478" y="5635"/>
                    <a:pt x="5314" y="2941"/>
                    <a:pt x="4652" y="248"/>
                  </a:cubicBezTo>
                  <a:cubicBezTo>
                    <a:pt x="4606" y="75"/>
                    <a:pt x="4474" y="0"/>
                    <a:pt x="4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6664384" y="4677021"/>
              <a:ext cx="14139" cy="14928"/>
            </a:xfrm>
            <a:custGeom>
              <a:avLst/>
              <a:gdLst/>
              <a:ahLst/>
              <a:cxnLst/>
              <a:rect l="l" t="t" r="r" b="b"/>
              <a:pathLst>
                <a:path w="412" h="435" extrusionOk="0">
                  <a:moveTo>
                    <a:pt x="1" y="1"/>
                  </a:moveTo>
                  <a:cubicBezTo>
                    <a:pt x="24" y="161"/>
                    <a:pt x="47" y="298"/>
                    <a:pt x="69" y="435"/>
                  </a:cubicBezTo>
                  <a:cubicBezTo>
                    <a:pt x="184" y="275"/>
                    <a:pt x="298" y="138"/>
                    <a:pt x="412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6432530" y="4400622"/>
              <a:ext cx="258514" cy="304636"/>
            </a:xfrm>
            <a:custGeom>
              <a:avLst/>
              <a:gdLst/>
              <a:ahLst/>
              <a:cxnLst/>
              <a:rect l="l" t="t" r="r" b="b"/>
              <a:pathLst>
                <a:path w="7533" h="8877" extrusionOk="0">
                  <a:moveTo>
                    <a:pt x="6120" y="1"/>
                  </a:moveTo>
                  <a:cubicBezTo>
                    <a:pt x="5920" y="1"/>
                    <a:pt x="5689" y="171"/>
                    <a:pt x="5730" y="431"/>
                  </a:cubicBezTo>
                  <a:cubicBezTo>
                    <a:pt x="6072" y="2988"/>
                    <a:pt x="6323" y="5544"/>
                    <a:pt x="6757" y="8055"/>
                  </a:cubicBezTo>
                  <a:lnTo>
                    <a:pt x="7168" y="8055"/>
                  </a:lnTo>
                  <a:cubicBezTo>
                    <a:pt x="7054" y="8192"/>
                    <a:pt x="6940" y="8329"/>
                    <a:pt x="6825" y="8489"/>
                  </a:cubicBezTo>
                  <a:cubicBezTo>
                    <a:pt x="6803" y="8352"/>
                    <a:pt x="6780" y="8215"/>
                    <a:pt x="6757" y="8055"/>
                  </a:cubicBezTo>
                  <a:cubicBezTo>
                    <a:pt x="4657" y="8169"/>
                    <a:pt x="2557" y="8192"/>
                    <a:pt x="457" y="8192"/>
                  </a:cubicBezTo>
                  <a:cubicBezTo>
                    <a:pt x="1" y="8192"/>
                    <a:pt x="1" y="8877"/>
                    <a:pt x="457" y="8877"/>
                  </a:cubicBezTo>
                  <a:cubicBezTo>
                    <a:pt x="2694" y="8877"/>
                    <a:pt x="4931" y="8854"/>
                    <a:pt x="7168" y="8740"/>
                  </a:cubicBezTo>
                  <a:cubicBezTo>
                    <a:pt x="7396" y="8740"/>
                    <a:pt x="7533" y="8534"/>
                    <a:pt x="7487" y="8306"/>
                  </a:cubicBezTo>
                  <a:cubicBezTo>
                    <a:pt x="7008" y="5635"/>
                    <a:pt x="6757" y="2942"/>
                    <a:pt x="6392" y="249"/>
                  </a:cubicBezTo>
                  <a:cubicBezTo>
                    <a:pt x="6373" y="76"/>
                    <a:pt x="6254" y="1"/>
                    <a:pt x="612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3" name="Google Shape;1193;p29"/>
          <p:cNvGrpSpPr/>
          <p:nvPr/>
        </p:nvGrpSpPr>
        <p:grpSpPr>
          <a:xfrm rot="344346">
            <a:off x="1780655" y="1367123"/>
            <a:ext cx="545286" cy="773116"/>
            <a:chOff x="6055204" y="4369368"/>
            <a:chExt cx="545279" cy="773107"/>
          </a:xfrm>
        </p:grpSpPr>
        <p:sp>
          <p:nvSpPr>
            <p:cNvPr id="1194" name="Google Shape;1194;p29"/>
            <p:cNvSpPr/>
            <p:nvPr/>
          </p:nvSpPr>
          <p:spPr>
            <a:xfrm>
              <a:off x="6055204" y="4591716"/>
              <a:ext cx="257793" cy="151958"/>
            </a:xfrm>
            <a:custGeom>
              <a:avLst/>
              <a:gdLst/>
              <a:ahLst/>
              <a:cxnLst/>
              <a:rect l="l" t="t" r="r" b="b"/>
              <a:pathLst>
                <a:path w="7512" h="4428" extrusionOk="0">
                  <a:moveTo>
                    <a:pt x="2539" y="0"/>
                  </a:moveTo>
                  <a:cubicBezTo>
                    <a:pt x="1131" y="0"/>
                    <a:pt x="0" y="955"/>
                    <a:pt x="573" y="2673"/>
                  </a:cubicBezTo>
                  <a:cubicBezTo>
                    <a:pt x="981" y="3929"/>
                    <a:pt x="2197" y="4428"/>
                    <a:pt x="3532" y="4428"/>
                  </a:cubicBezTo>
                  <a:cubicBezTo>
                    <a:pt x="5035" y="4428"/>
                    <a:pt x="6689" y="3796"/>
                    <a:pt x="7511" y="2901"/>
                  </a:cubicBezTo>
                  <a:lnTo>
                    <a:pt x="7466" y="2810"/>
                  </a:lnTo>
                  <a:cubicBezTo>
                    <a:pt x="6507" y="1600"/>
                    <a:pt x="5001" y="596"/>
                    <a:pt x="3563" y="162"/>
                  </a:cubicBezTo>
                  <a:cubicBezTo>
                    <a:pt x="3218" y="53"/>
                    <a:pt x="2871" y="0"/>
                    <a:pt x="253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6081114" y="4369368"/>
              <a:ext cx="247120" cy="236551"/>
            </a:xfrm>
            <a:custGeom>
              <a:avLst/>
              <a:gdLst/>
              <a:ahLst/>
              <a:cxnLst/>
              <a:rect l="l" t="t" r="r" b="b"/>
              <a:pathLst>
                <a:path w="7201" h="6893" extrusionOk="0">
                  <a:moveTo>
                    <a:pt x="4723" y="0"/>
                  </a:moveTo>
                  <a:cubicBezTo>
                    <a:pt x="4407" y="0"/>
                    <a:pt x="4045" y="92"/>
                    <a:pt x="3629" y="296"/>
                  </a:cubicBezTo>
                  <a:cubicBezTo>
                    <a:pt x="0" y="2099"/>
                    <a:pt x="4451" y="5865"/>
                    <a:pt x="6232" y="6892"/>
                  </a:cubicBezTo>
                  <a:lnTo>
                    <a:pt x="6346" y="6892"/>
                  </a:lnTo>
                  <a:cubicBezTo>
                    <a:pt x="6791" y="5637"/>
                    <a:pt x="7201" y="0"/>
                    <a:pt x="4723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6436720" y="4482413"/>
              <a:ext cx="163763" cy="309921"/>
            </a:xfrm>
            <a:custGeom>
              <a:avLst/>
              <a:gdLst/>
              <a:ahLst/>
              <a:cxnLst/>
              <a:rect l="l" t="t" r="r" b="b"/>
              <a:pathLst>
                <a:path w="4772" h="9031" extrusionOk="0">
                  <a:moveTo>
                    <a:pt x="2488" y="1"/>
                  </a:moveTo>
                  <a:cubicBezTo>
                    <a:pt x="2069" y="1"/>
                    <a:pt x="1625" y="199"/>
                    <a:pt x="1188" y="677"/>
                  </a:cubicBezTo>
                  <a:cubicBezTo>
                    <a:pt x="1" y="1955"/>
                    <a:pt x="663" y="4466"/>
                    <a:pt x="914" y="5972"/>
                  </a:cubicBezTo>
                  <a:cubicBezTo>
                    <a:pt x="1074" y="6908"/>
                    <a:pt x="1485" y="8026"/>
                    <a:pt x="914" y="8825"/>
                  </a:cubicBezTo>
                  <a:lnTo>
                    <a:pt x="1005" y="9031"/>
                  </a:lnTo>
                  <a:cubicBezTo>
                    <a:pt x="1736" y="8711"/>
                    <a:pt x="2352" y="8392"/>
                    <a:pt x="2877" y="7775"/>
                  </a:cubicBezTo>
                  <a:cubicBezTo>
                    <a:pt x="3972" y="6543"/>
                    <a:pt x="4771" y="4694"/>
                    <a:pt x="4726" y="3050"/>
                  </a:cubicBezTo>
                  <a:cubicBezTo>
                    <a:pt x="4726" y="1690"/>
                    <a:pt x="3713" y="1"/>
                    <a:pt x="24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6229918" y="4464258"/>
              <a:ext cx="268740" cy="678217"/>
            </a:xfrm>
            <a:custGeom>
              <a:avLst/>
              <a:gdLst/>
              <a:ahLst/>
              <a:cxnLst/>
              <a:rect l="l" t="t" r="r" b="b"/>
              <a:pathLst>
                <a:path w="7831" h="19763" extrusionOk="0">
                  <a:moveTo>
                    <a:pt x="431" y="0"/>
                  </a:moveTo>
                  <a:cubicBezTo>
                    <a:pt x="224" y="0"/>
                    <a:pt x="0" y="176"/>
                    <a:pt x="69" y="452"/>
                  </a:cubicBezTo>
                  <a:cubicBezTo>
                    <a:pt x="1005" y="4264"/>
                    <a:pt x="3562" y="7231"/>
                    <a:pt x="5388" y="10632"/>
                  </a:cubicBezTo>
                  <a:cubicBezTo>
                    <a:pt x="6940" y="13463"/>
                    <a:pt x="7259" y="16772"/>
                    <a:pt x="6346" y="19763"/>
                  </a:cubicBezTo>
                  <a:lnTo>
                    <a:pt x="7077" y="19763"/>
                  </a:lnTo>
                  <a:cubicBezTo>
                    <a:pt x="7830" y="17229"/>
                    <a:pt x="7739" y="14444"/>
                    <a:pt x="6780" y="11933"/>
                  </a:cubicBezTo>
                  <a:cubicBezTo>
                    <a:pt x="5182" y="7779"/>
                    <a:pt x="1827" y="4652"/>
                    <a:pt x="731" y="247"/>
                  </a:cubicBezTo>
                  <a:cubicBezTo>
                    <a:pt x="695" y="76"/>
                    <a:pt x="567" y="0"/>
                    <a:pt x="43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6410261" y="4586397"/>
              <a:ext cx="136172" cy="239914"/>
            </a:xfrm>
            <a:custGeom>
              <a:avLst/>
              <a:gdLst/>
              <a:ahLst/>
              <a:cxnLst/>
              <a:rect l="l" t="t" r="r" b="b"/>
              <a:pathLst>
                <a:path w="3968" h="6991" extrusionOk="0">
                  <a:moveTo>
                    <a:pt x="3236" y="1"/>
                  </a:moveTo>
                  <a:cubicBezTo>
                    <a:pt x="3034" y="1"/>
                    <a:pt x="2817" y="171"/>
                    <a:pt x="2872" y="431"/>
                  </a:cubicBezTo>
                  <a:cubicBezTo>
                    <a:pt x="3214" y="2166"/>
                    <a:pt x="2438" y="5795"/>
                    <a:pt x="407" y="6297"/>
                  </a:cubicBezTo>
                  <a:cubicBezTo>
                    <a:pt x="1" y="6404"/>
                    <a:pt x="135" y="6991"/>
                    <a:pt x="509" y="6991"/>
                  </a:cubicBezTo>
                  <a:cubicBezTo>
                    <a:pt x="535" y="6991"/>
                    <a:pt x="561" y="6988"/>
                    <a:pt x="589" y="6982"/>
                  </a:cubicBezTo>
                  <a:cubicBezTo>
                    <a:pt x="3032" y="6366"/>
                    <a:pt x="3967" y="2371"/>
                    <a:pt x="3534" y="249"/>
                  </a:cubicBezTo>
                  <a:cubicBezTo>
                    <a:pt x="3497" y="76"/>
                    <a:pt x="3370" y="1"/>
                    <a:pt x="3236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161316" y="4668349"/>
              <a:ext cx="190325" cy="42622"/>
            </a:xfrm>
            <a:custGeom>
              <a:avLst/>
              <a:gdLst/>
              <a:ahLst/>
              <a:cxnLst/>
              <a:rect l="l" t="t" r="r" b="b"/>
              <a:pathLst>
                <a:path w="5546" h="1242" extrusionOk="0">
                  <a:moveTo>
                    <a:pt x="5031" y="1"/>
                  </a:moveTo>
                  <a:cubicBezTo>
                    <a:pt x="4974" y="1"/>
                    <a:pt x="4914" y="16"/>
                    <a:pt x="4853" y="52"/>
                  </a:cubicBezTo>
                  <a:cubicBezTo>
                    <a:pt x="4229" y="407"/>
                    <a:pt x="3554" y="544"/>
                    <a:pt x="2868" y="544"/>
                  </a:cubicBezTo>
                  <a:cubicBezTo>
                    <a:pt x="2101" y="544"/>
                    <a:pt x="1320" y="372"/>
                    <a:pt x="585" y="143"/>
                  </a:cubicBezTo>
                  <a:cubicBezTo>
                    <a:pt x="551" y="134"/>
                    <a:pt x="518" y="130"/>
                    <a:pt x="487" y="130"/>
                  </a:cubicBezTo>
                  <a:cubicBezTo>
                    <a:pt x="126" y="130"/>
                    <a:pt x="1" y="702"/>
                    <a:pt x="379" y="828"/>
                  </a:cubicBezTo>
                  <a:cubicBezTo>
                    <a:pt x="1185" y="1070"/>
                    <a:pt x="2031" y="1242"/>
                    <a:pt x="2863" y="1242"/>
                  </a:cubicBezTo>
                  <a:cubicBezTo>
                    <a:pt x="3680" y="1242"/>
                    <a:pt x="4483" y="1075"/>
                    <a:pt x="5218" y="645"/>
                  </a:cubicBezTo>
                  <a:cubicBezTo>
                    <a:pt x="5546" y="453"/>
                    <a:pt x="5337" y="1"/>
                    <a:pt x="5031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1" name="Google Shape;1201;p29"/>
          <p:cNvGrpSpPr/>
          <p:nvPr/>
        </p:nvGrpSpPr>
        <p:grpSpPr>
          <a:xfrm rot="18747216">
            <a:off x="1203583" y="2473196"/>
            <a:ext cx="864149" cy="672973"/>
            <a:chOff x="1530147" y="3725108"/>
            <a:chExt cx="864149" cy="672973"/>
          </a:xfrm>
        </p:grpSpPr>
        <p:sp>
          <p:nvSpPr>
            <p:cNvPr id="1202" name="Google Shape;1202;p29"/>
            <p:cNvSpPr/>
            <p:nvPr/>
          </p:nvSpPr>
          <p:spPr>
            <a:xfrm flipH="1">
              <a:off x="1530147" y="3725108"/>
              <a:ext cx="849461" cy="672726"/>
            </a:xfrm>
            <a:custGeom>
              <a:avLst/>
              <a:gdLst/>
              <a:ahLst/>
              <a:cxnLst/>
              <a:rect l="l" t="t" r="r" b="b"/>
              <a:pathLst>
                <a:path w="24753" h="19603" extrusionOk="0">
                  <a:moveTo>
                    <a:pt x="9154" y="0"/>
                  </a:moveTo>
                  <a:cubicBezTo>
                    <a:pt x="7784" y="0"/>
                    <a:pt x="6757" y="2694"/>
                    <a:pt x="6301" y="3629"/>
                  </a:cubicBezTo>
                  <a:cubicBezTo>
                    <a:pt x="4064" y="8446"/>
                    <a:pt x="2306" y="13444"/>
                    <a:pt x="1" y="18260"/>
                  </a:cubicBezTo>
                  <a:lnTo>
                    <a:pt x="92" y="19561"/>
                  </a:lnTo>
                  <a:cubicBezTo>
                    <a:pt x="1507" y="19561"/>
                    <a:pt x="3217" y="19602"/>
                    <a:pt x="4828" y="19602"/>
                  </a:cubicBezTo>
                  <a:cubicBezTo>
                    <a:pt x="5634" y="19602"/>
                    <a:pt x="6415" y="19592"/>
                    <a:pt x="7122" y="19561"/>
                  </a:cubicBezTo>
                  <a:cubicBezTo>
                    <a:pt x="12030" y="19379"/>
                    <a:pt x="16663" y="19196"/>
                    <a:pt x="21206" y="17530"/>
                  </a:cubicBezTo>
                  <a:cubicBezTo>
                    <a:pt x="24752" y="16251"/>
                    <a:pt x="24634" y="13625"/>
                    <a:pt x="20939" y="13625"/>
                  </a:cubicBezTo>
                  <a:cubicBezTo>
                    <a:pt x="20877" y="13625"/>
                    <a:pt x="20814" y="13625"/>
                    <a:pt x="20749" y="13627"/>
                  </a:cubicBezTo>
                  <a:cubicBezTo>
                    <a:pt x="18464" y="13710"/>
                    <a:pt x="14967" y="15250"/>
                    <a:pt x="12534" y="15250"/>
                  </a:cubicBezTo>
                  <a:cubicBezTo>
                    <a:pt x="12294" y="15250"/>
                    <a:pt x="12064" y="15235"/>
                    <a:pt x="11847" y="15202"/>
                  </a:cubicBezTo>
                  <a:cubicBezTo>
                    <a:pt x="14449" y="14083"/>
                    <a:pt x="17234" y="12235"/>
                    <a:pt x="19083" y="11116"/>
                  </a:cubicBezTo>
                  <a:cubicBezTo>
                    <a:pt x="20201" y="10386"/>
                    <a:pt x="24629" y="7784"/>
                    <a:pt x="21571" y="6962"/>
                  </a:cubicBezTo>
                  <a:cubicBezTo>
                    <a:pt x="21299" y="6874"/>
                    <a:pt x="21025" y="6835"/>
                    <a:pt x="20751" y="6835"/>
                  </a:cubicBezTo>
                  <a:cubicBezTo>
                    <a:pt x="19248" y="6835"/>
                    <a:pt x="17721" y="8005"/>
                    <a:pt x="16389" y="8719"/>
                  </a:cubicBezTo>
                  <a:cubicBezTo>
                    <a:pt x="14358" y="9747"/>
                    <a:pt x="11573" y="11869"/>
                    <a:pt x="9542" y="12600"/>
                  </a:cubicBezTo>
                  <a:cubicBezTo>
                    <a:pt x="11117" y="10842"/>
                    <a:pt x="12418" y="8811"/>
                    <a:pt x="13879" y="6962"/>
                  </a:cubicBezTo>
                  <a:cubicBezTo>
                    <a:pt x="14723" y="5935"/>
                    <a:pt x="17873" y="3264"/>
                    <a:pt x="15933" y="2055"/>
                  </a:cubicBezTo>
                  <a:cubicBezTo>
                    <a:pt x="15722" y="1922"/>
                    <a:pt x="15498" y="1861"/>
                    <a:pt x="15262" y="1861"/>
                  </a:cubicBezTo>
                  <a:cubicBezTo>
                    <a:pt x="12689" y="1861"/>
                    <a:pt x="8762" y="9133"/>
                    <a:pt x="6483" y="10660"/>
                  </a:cubicBezTo>
                  <a:cubicBezTo>
                    <a:pt x="7876" y="7966"/>
                    <a:pt x="8606" y="5478"/>
                    <a:pt x="9542" y="3059"/>
                  </a:cubicBezTo>
                  <a:cubicBezTo>
                    <a:pt x="9816" y="2146"/>
                    <a:pt x="10637" y="0"/>
                    <a:pt x="915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 flipH="1">
              <a:off x="1675893" y="4009263"/>
              <a:ext cx="715211" cy="388817"/>
            </a:xfrm>
            <a:custGeom>
              <a:avLst/>
              <a:gdLst/>
              <a:ahLst/>
              <a:cxnLst/>
              <a:rect l="l" t="t" r="r" b="b"/>
              <a:pathLst>
                <a:path w="20841" h="11330" extrusionOk="0">
                  <a:moveTo>
                    <a:pt x="20347" y="0"/>
                  </a:moveTo>
                  <a:cubicBezTo>
                    <a:pt x="20292" y="0"/>
                    <a:pt x="20232" y="16"/>
                    <a:pt x="20171" y="51"/>
                  </a:cubicBezTo>
                  <a:cubicBezTo>
                    <a:pt x="16451" y="2151"/>
                    <a:pt x="12662" y="4137"/>
                    <a:pt x="8987" y="6328"/>
                  </a:cubicBezTo>
                  <a:cubicBezTo>
                    <a:pt x="7252" y="7378"/>
                    <a:pt x="5426" y="8360"/>
                    <a:pt x="3531" y="9113"/>
                  </a:cubicBezTo>
                  <a:cubicBezTo>
                    <a:pt x="2413" y="9570"/>
                    <a:pt x="1180" y="9958"/>
                    <a:pt x="267" y="10756"/>
                  </a:cubicBezTo>
                  <a:cubicBezTo>
                    <a:pt x="1" y="10987"/>
                    <a:pt x="246" y="11329"/>
                    <a:pt x="519" y="11329"/>
                  </a:cubicBezTo>
                  <a:cubicBezTo>
                    <a:pt x="596" y="11329"/>
                    <a:pt x="676" y="11302"/>
                    <a:pt x="747" y="11236"/>
                  </a:cubicBezTo>
                  <a:cubicBezTo>
                    <a:pt x="1797" y="10346"/>
                    <a:pt x="3235" y="10026"/>
                    <a:pt x="4467" y="9478"/>
                  </a:cubicBezTo>
                  <a:cubicBezTo>
                    <a:pt x="6293" y="8679"/>
                    <a:pt x="8074" y="7698"/>
                    <a:pt x="9786" y="6671"/>
                  </a:cubicBezTo>
                  <a:cubicBezTo>
                    <a:pt x="13301" y="4548"/>
                    <a:pt x="16953" y="2654"/>
                    <a:pt x="20513" y="645"/>
                  </a:cubicBezTo>
                  <a:cubicBezTo>
                    <a:pt x="20841" y="452"/>
                    <a:pt x="20648" y="0"/>
                    <a:pt x="20347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 flipH="1">
              <a:off x="1873734" y="3849957"/>
              <a:ext cx="520562" cy="544893"/>
            </a:xfrm>
            <a:custGeom>
              <a:avLst/>
              <a:gdLst/>
              <a:ahLst/>
              <a:cxnLst/>
              <a:rect l="l" t="t" r="r" b="b"/>
              <a:pathLst>
                <a:path w="15169" h="15878" extrusionOk="0">
                  <a:moveTo>
                    <a:pt x="14670" y="0"/>
                  </a:moveTo>
                  <a:cubicBezTo>
                    <a:pt x="14592" y="0"/>
                    <a:pt x="14512" y="32"/>
                    <a:pt x="14444" y="106"/>
                  </a:cubicBezTo>
                  <a:cubicBezTo>
                    <a:pt x="12070" y="2662"/>
                    <a:pt x="9810" y="5310"/>
                    <a:pt x="7710" y="8049"/>
                  </a:cubicBezTo>
                  <a:cubicBezTo>
                    <a:pt x="5519" y="10902"/>
                    <a:pt x="3031" y="13047"/>
                    <a:pt x="269" y="15307"/>
                  </a:cubicBezTo>
                  <a:cubicBezTo>
                    <a:pt x="1" y="15522"/>
                    <a:pt x="238" y="15877"/>
                    <a:pt x="518" y="15877"/>
                  </a:cubicBezTo>
                  <a:cubicBezTo>
                    <a:pt x="594" y="15877"/>
                    <a:pt x="675" y="15850"/>
                    <a:pt x="748" y="15787"/>
                  </a:cubicBezTo>
                  <a:cubicBezTo>
                    <a:pt x="3099" y="13892"/>
                    <a:pt x="5542" y="12066"/>
                    <a:pt x="7368" y="9624"/>
                  </a:cubicBezTo>
                  <a:cubicBezTo>
                    <a:pt x="9742" y="6497"/>
                    <a:pt x="12252" y="3484"/>
                    <a:pt x="14923" y="608"/>
                  </a:cubicBezTo>
                  <a:cubicBezTo>
                    <a:pt x="15169" y="345"/>
                    <a:pt x="14929" y="0"/>
                    <a:pt x="14670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 flipH="1">
              <a:off x="2073256" y="3774389"/>
              <a:ext cx="318947" cy="611984"/>
            </a:xfrm>
            <a:custGeom>
              <a:avLst/>
              <a:gdLst/>
              <a:ahLst/>
              <a:cxnLst/>
              <a:rect l="l" t="t" r="r" b="b"/>
              <a:pathLst>
                <a:path w="9294" h="17833" extrusionOk="0">
                  <a:moveTo>
                    <a:pt x="8862" y="0"/>
                  </a:moveTo>
                  <a:cubicBezTo>
                    <a:pt x="8726" y="0"/>
                    <a:pt x="8593" y="70"/>
                    <a:pt x="8539" y="230"/>
                  </a:cubicBezTo>
                  <a:cubicBezTo>
                    <a:pt x="7672" y="3243"/>
                    <a:pt x="6029" y="5914"/>
                    <a:pt x="4842" y="8790"/>
                  </a:cubicBezTo>
                  <a:cubicBezTo>
                    <a:pt x="3586" y="11780"/>
                    <a:pt x="2285" y="14702"/>
                    <a:pt x="208" y="17235"/>
                  </a:cubicBezTo>
                  <a:cubicBezTo>
                    <a:pt x="1" y="17495"/>
                    <a:pt x="225" y="17832"/>
                    <a:pt x="465" y="17832"/>
                  </a:cubicBezTo>
                  <a:cubicBezTo>
                    <a:pt x="542" y="17832"/>
                    <a:pt x="621" y="17798"/>
                    <a:pt x="687" y="17715"/>
                  </a:cubicBezTo>
                  <a:cubicBezTo>
                    <a:pt x="2650" y="15364"/>
                    <a:pt x="3974" y="12670"/>
                    <a:pt x="5138" y="9863"/>
                  </a:cubicBezTo>
                  <a:cubicBezTo>
                    <a:pt x="6462" y="6690"/>
                    <a:pt x="8265" y="3723"/>
                    <a:pt x="9224" y="436"/>
                  </a:cubicBezTo>
                  <a:cubicBezTo>
                    <a:pt x="9294" y="171"/>
                    <a:pt x="9075" y="0"/>
                    <a:pt x="8862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 flipH="1">
              <a:off x="1638350" y="4231268"/>
              <a:ext cx="738101" cy="155390"/>
            </a:xfrm>
            <a:custGeom>
              <a:avLst/>
              <a:gdLst/>
              <a:ahLst/>
              <a:cxnLst/>
              <a:rect l="l" t="t" r="r" b="b"/>
              <a:pathLst>
                <a:path w="21508" h="4528" extrusionOk="0">
                  <a:moveTo>
                    <a:pt x="21045" y="1"/>
                  </a:moveTo>
                  <a:cubicBezTo>
                    <a:pt x="21009" y="1"/>
                    <a:pt x="20971" y="6"/>
                    <a:pt x="20931" y="19"/>
                  </a:cubicBezTo>
                  <a:cubicBezTo>
                    <a:pt x="17827" y="1069"/>
                    <a:pt x="14403" y="1412"/>
                    <a:pt x="11185" y="1982"/>
                  </a:cubicBezTo>
                  <a:cubicBezTo>
                    <a:pt x="9313" y="2302"/>
                    <a:pt x="7464" y="2553"/>
                    <a:pt x="5592" y="2872"/>
                  </a:cubicBezTo>
                  <a:cubicBezTo>
                    <a:pt x="3981" y="3169"/>
                    <a:pt x="2489" y="3820"/>
                    <a:pt x="840" y="3820"/>
                  </a:cubicBezTo>
                  <a:cubicBezTo>
                    <a:pt x="713" y="3820"/>
                    <a:pt x="585" y="3816"/>
                    <a:pt x="457" y="3808"/>
                  </a:cubicBezTo>
                  <a:cubicBezTo>
                    <a:pt x="449" y="3808"/>
                    <a:pt x="442" y="3808"/>
                    <a:pt x="435" y="3808"/>
                  </a:cubicBezTo>
                  <a:cubicBezTo>
                    <a:pt x="0" y="3808"/>
                    <a:pt x="7" y="4493"/>
                    <a:pt x="457" y="4516"/>
                  </a:cubicBezTo>
                  <a:cubicBezTo>
                    <a:pt x="585" y="4523"/>
                    <a:pt x="713" y="4527"/>
                    <a:pt x="841" y="4527"/>
                  </a:cubicBezTo>
                  <a:cubicBezTo>
                    <a:pt x="2232" y="4527"/>
                    <a:pt x="3572" y="4095"/>
                    <a:pt x="4930" y="3740"/>
                  </a:cubicBezTo>
                  <a:cubicBezTo>
                    <a:pt x="6688" y="3283"/>
                    <a:pt x="8537" y="3123"/>
                    <a:pt x="10340" y="2827"/>
                  </a:cubicBezTo>
                  <a:cubicBezTo>
                    <a:pt x="12120" y="2530"/>
                    <a:pt x="13901" y="2142"/>
                    <a:pt x="15704" y="1845"/>
                  </a:cubicBezTo>
                  <a:cubicBezTo>
                    <a:pt x="17530" y="1548"/>
                    <a:pt x="19356" y="1297"/>
                    <a:pt x="21114" y="704"/>
                  </a:cubicBezTo>
                  <a:cubicBezTo>
                    <a:pt x="21507" y="559"/>
                    <a:pt x="21393" y="1"/>
                    <a:pt x="2104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7" name="Google Shape;1207;p29"/>
          <p:cNvGrpSpPr/>
          <p:nvPr/>
        </p:nvGrpSpPr>
        <p:grpSpPr>
          <a:xfrm rot="5400000">
            <a:off x="7561540" y="3139924"/>
            <a:ext cx="890274" cy="685355"/>
            <a:chOff x="8267893" y="1920039"/>
            <a:chExt cx="890274" cy="685355"/>
          </a:xfrm>
        </p:grpSpPr>
        <p:sp>
          <p:nvSpPr>
            <p:cNvPr id="1208" name="Google Shape;1208;p29"/>
            <p:cNvSpPr/>
            <p:nvPr/>
          </p:nvSpPr>
          <p:spPr>
            <a:xfrm>
              <a:off x="8267893" y="1920039"/>
              <a:ext cx="890265" cy="685355"/>
            </a:xfrm>
            <a:custGeom>
              <a:avLst/>
              <a:gdLst/>
              <a:ahLst/>
              <a:cxnLst/>
              <a:rect l="l" t="t" r="r" b="b"/>
              <a:pathLst>
                <a:path w="25942" h="19971" extrusionOk="0">
                  <a:moveTo>
                    <a:pt x="9705" y="1"/>
                  </a:moveTo>
                  <a:cubicBezTo>
                    <a:pt x="7527" y="1"/>
                    <a:pt x="5973" y="655"/>
                    <a:pt x="8435" y="3009"/>
                  </a:cubicBezTo>
                  <a:cubicBezTo>
                    <a:pt x="10695" y="5086"/>
                    <a:pt x="14849" y="6638"/>
                    <a:pt x="17770" y="7505"/>
                  </a:cubicBezTo>
                  <a:cubicBezTo>
                    <a:pt x="16612" y="7411"/>
                    <a:pt x="11802" y="6606"/>
                    <a:pt x="7521" y="6606"/>
                  </a:cubicBezTo>
                  <a:cubicBezTo>
                    <a:pt x="3532" y="6606"/>
                    <a:pt x="1" y="7304"/>
                    <a:pt x="309" y="9925"/>
                  </a:cubicBezTo>
                  <a:cubicBezTo>
                    <a:pt x="574" y="12205"/>
                    <a:pt x="8728" y="12815"/>
                    <a:pt x="14639" y="12815"/>
                  </a:cubicBezTo>
                  <a:cubicBezTo>
                    <a:pt x="16359" y="12815"/>
                    <a:pt x="17889" y="12764"/>
                    <a:pt x="18980" y="12686"/>
                  </a:cubicBezTo>
                  <a:lnTo>
                    <a:pt x="18980" y="12686"/>
                  </a:lnTo>
                  <a:cubicBezTo>
                    <a:pt x="14324" y="14421"/>
                    <a:pt x="9142" y="14946"/>
                    <a:pt x="6015" y="15631"/>
                  </a:cubicBezTo>
                  <a:cubicBezTo>
                    <a:pt x="905" y="16609"/>
                    <a:pt x="1306" y="19970"/>
                    <a:pt x="6427" y="19970"/>
                  </a:cubicBezTo>
                  <a:cubicBezTo>
                    <a:pt x="6682" y="19970"/>
                    <a:pt x="6948" y="19962"/>
                    <a:pt x="7225" y="19945"/>
                  </a:cubicBezTo>
                  <a:cubicBezTo>
                    <a:pt x="12931" y="19625"/>
                    <a:pt x="19893" y="18347"/>
                    <a:pt x="25942" y="17023"/>
                  </a:cubicBezTo>
                  <a:lnTo>
                    <a:pt x="25942" y="4629"/>
                  </a:lnTo>
                  <a:cubicBezTo>
                    <a:pt x="22016" y="3077"/>
                    <a:pt x="17702" y="1799"/>
                    <a:pt x="13981" y="589"/>
                  </a:cubicBezTo>
                  <a:cubicBezTo>
                    <a:pt x="12996" y="310"/>
                    <a:pt x="11203" y="1"/>
                    <a:pt x="97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8600128" y="1969526"/>
              <a:ext cx="558037" cy="233153"/>
            </a:xfrm>
            <a:custGeom>
              <a:avLst/>
              <a:gdLst/>
              <a:ahLst/>
              <a:cxnLst/>
              <a:rect l="l" t="t" r="r" b="b"/>
              <a:pathLst>
                <a:path w="16261" h="6794" extrusionOk="0">
                  <a:moveTo>
                    <a:pt x="487" y="1"/>
                  </a:moveTo>
                  <a:cubicBezTo>
                    <a:pt x="190" y="1"/>
                    <a:pt x="1" y="463"/>
                    <a:pt x="306" y="653"/>
                  </a:cubicBezTo>
                  <a:cubicBezTo>
                    <a:pt x="5031" y="3712"/>
                    <a:pt x="10646" y="5675"/>
                    <a:pt x="16261" y="6793"/>
                  </a:cubicBezTo>
                  <a:lnTo>
                    <a:pt x="16261" y="6086"/>
                  </a:lnTo>
                  <a:cubicBezTo>
                    <a:pt x="10760" y="4967"/>
                    <a:pt x="5282" y="3027"/>
                    <a:pt x="671" y="60"/>
                  </a:cubicBezTo>
                  <a:cubicBezTo>
                    <a:pt x="607" y="19"/>
                    <a:pt x="545" y="1"/>
                    <a:pt x="487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8352110" y="2225369"/>
              <a:ext cx="806049" cy="51716"/>
            </a:xfrm>
            <a:custGeom>
              <a:avLst/>
              <a:gdLst/>
              <a:ahLst/>
              <a:cxnLst/>
              <a:rect l="l" t="t" r="r" b="b"/>
              <a:pathLst>
                <a:path w="23488" h="1507" extrusionOk="0">
                  <a:moveTo>
                    <a:pt x="11990" y="0"/>
                  </a:moveTo>
                  <a:cubicBezTo>
                    <a:pt x="8126" y="0"/>
                    <a:pt x="4258" y="160"/>
                    <a:pt x="457" y="160"/>
                  </a:cubicBezTo>
                  <a:cubicBezTo>
                    <a:pt x="1" y="160"/>
                    <a:pt x="1" y="868"/>
                    <a:pt x="457" y="868"/>
                  </a:cubicBezTo>
                  <a:cubicBezTo>
                    <a:pt x="4258" y="856"/>
                    <a:pt x="8126" y="691"/>
                    <a:pt x="11990" y="691"/>
                  </a:cubicBezTo>
                  <a:cubicBezTo>
                    <a:pt x="15853" y="691"/>
                    <a:pt x="19710" y="856"/>
                    <a:pt x="23488" y="1507"/>
                  </a:cubicBezTo>
                  <a:lnTo>
                    <a:pt x="23488" y="799"/>
                  </a:lnTo>
                  <a:cubicBezTo>
                    <a:pt x="19710" y="160"/>
                    <a:pt x="15853" y="0"/>
                    <a:pt x="11990" y="0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8480529" y="2421189"/>
              <a:ext cx="677633" cy="130235"/>
            </a:xfrm>
            <a:custGeom>
              <a:avLst/>
              <a:gdLst/>
              <a:ahLst/>
              <a:cxnLst/>
              <a:rect l="l" t="t" r="r" b="b"/>
              <a:pathLst>
                <a:path w="19746" h="3795" extrusionOk="0">
                  <a:moveTo>
                    <a:pt x="19746" y="1"/>
                  </a:moveTo>
                  <a:cubicBezTo>
                    <a:pt x="13241" y="503"/>
                    <a:pt x="6850" y="1872"/>
                    <a:pt x="413" y="3105"/>
                  </a:cubicBezTo>
                  <a:cubicBezTo>
                    <a:pt x="0" y="3192"/>
                    <a:pt x="145" y="3795"/>
                    <a:pt x="553" y="3795"/>
                  </a:cubicBezTo>
                  <a:cubicBezTo>
                    <a:pt x="574" y="3795"/>
                    <a:pt x="596" y="3793"/>
                    <a:pt x="618" y="3790"/>
                  </a:cubicBezTo>
                  <a:cubicBezTo>
                    <a:pt x="6964" y="2557"/>
                    <a:pt x="13309" y="1188"/>
                    <a:pt x="19746" y="708"/>
                  </a:cubicBezTo>
                  <a:lnTo>
                    <a:pt x="19746" y="1"/>
                  </a:ln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8675456" y="2081884"/>
              <a:ext cx="482710" cy="421247"/>
            </a:xfrm>
            <a:custGeom>
              <a:avLst/>
              <a:gdLst/>
              <a:ahLst/>
              <a:cxnLst/>
              <a:rect l="l" t="t" r="r" b="b"/>
              <a:pathLst>
                <a:path w="14066" h="12275" extrusionOk="0">
                  <a:moveTo>
                    <a:pt x="5947" y="1"/>
                  </a:moveTo>
                  <a:cubicBezTo>
                    <a:pt x="4617" y="1"/>
                    <a:pt x="3672" y="406"/>
                    <a:pt x="5187" y="1853"/>
                  </a:cubicBezTo>
                  <a:cubicBezTo>
                    <a:pt x="6556" y="3131"/>
                    <a:pt x="9113" y="4090"/>
                    <a:pt x="10916" y="4615"/>
                  </a:cubicBezTo>
                  <a:cubicBezTo>
                    <a:pt x="10195" y="4556"/>
                    <a:pt x="7242" y="4063"/>
                    <a:pt x="4615" y="4063"/>
                  </a:cubicBezTo>
                  <a:cubicBezTo>
                    <a:pt x="2167" y="4063"/>
                    <a:pt x="1" y="4491"/>
                    <a:pt x="188" y="6099"/>
                  </a:cubicBezTo>
                  <a:cubicBezTo>
                    <a:pt x="346" y="7488"/>
                    <a:pt x="5300" y="7875"/>
                    <a:pt x="8923" y="7875"/>
                  </a:cubicBezTo>
                  <a:cubicBezTo>
                    <a:pt x="10003" y="7875"/>
                    <a:pt x="10965" y="7840"/>
                    <a:pt x="11646" y="7788"/>
                  </a:cubicBezTo>
                  <a:lnTo>
                    <a:pt x="11646" y="7788"/>
                  </a:lnTo>
                  <a:cubicBezTo>
                    <a:pt x="8793" y="8861"/>
                    <a:pt x="5598" y="9180"/>
                    <a:pt x="3680" y="9591"/>
                  </a:cubicBezTo>
                  <a:cubicBezTo>
                    <a:pt x="537" y="10202"/>
                    <a:pt x="796" y="12275"/>
                    <a:pt x="3980" y="12275"/>
                  </a:cubicBezTo>
                  <a:cubicBezTo>
                    <a:pt x="4125" y="12275"/>
                    <a:pt x="4276" y="12271"/>
                    <a:pt x="4434" y="12262"/>
                  </a:cubicBezTo>
                  <a:cubicBezTo>
                    <a:pt x="7355" y="12079"/>
                    <a:pt x="10825" y="11508"/>
                    <a:pt x="14066" y="10846"/>
                  </a:cubicBezTo>
                  <a:lnTo>
                    <a:pt x="14066" y="2150"/>
                  </a:lnTo>
                  <a:cubicBezTo>
                    <a:pt x="12194" y="1511"/>
                    <a:pt x="10277" y="917"/>
                    <a:pt x="8565" y="370"/>
                  </a:cubicBezTo>
                  <a:cubicBezTo>
                    <a:pt x="7960" y="193"/>
                    <a:pt x="6863" y="1"/>
                    <a:pt x="5947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16" name="Google Shape;1216;p29">
            <a:hlinkClick r:id="rId3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17" name="Google Shape;1217;p29"/>
          <p:cNvGrpSpPr/>
          <p:nvPr/>
        </p:nvGrpSpPr>
        <p:grpSpPr>
          <a:xfrm>
            <a:off x="6397131" y="1719181"/>
            <a:ext cx="1648330" cy="2208557"/>
            <a:chOff x="4732600" y="1146100"/>
            <a:chExt cx="1084000" cy="1452425"/>
          </a:xfrm>
        </p:grpSpPr>
        <p:sp>
          <p:nvSpPr>
            <p:cNvPr id="1218" name="Google Shape;1218;p29"/>
            <p:cNvSpPr/>
            <p:nvPr/>
          </p:nvSpPr>
          <p:spPr>
            <a:xfrm>
              <a:off x="5334750" y="1719150"/>
              <a:ext cx="235600" cy="242125"/>
            </a:xfrm>
            <a:custGeom>
              <a:avLst/>
              <a:gdLst/>
              <a:ahLst/>
              <a:cxnLst/>
              <a:rect l="l" t="t" r="r" b="b"/>
              <a:pathLst>
                <a:path w="9424" h="9685" extrusionOk="0">
                  <a:moveTo>
                    <a:pt x="8608" y="1"/>
                  </a:moveTo>
                  <a:cubicBezTo>
                    <a:pt x="7703" y="1"/>
                    <a:pt x="4128" y="1613"/>
                    <a:pt x="2557" y="3692"/>
                  </a:cubicBezTo>
                  <a:cubicBezTo>
                    <a:pt x="1454" y="5095"/>
                    <a:pt x="0" y="7501"/>
                    <a:pt x="1128" y="8880"/>
                  </a:cubicBezTo>
                  <a:cubicBezTo>
                    <a:pt x="1572" y="9425"/>
                    <a:pt x="2204" y="9684"/>
                    <a:pt x="2916" y="9684"/>
                  </a:cubicBezTo>
                  <a:cubicBezTo>
                    <a:pt x="4134" y="9684"/>
                    <a:pt x="5588" y="8927"/>
                    <a:pt x="6742" y="7551"/>
                  </a:cubicBezTo>
                  <a:cubicBezTo>
                    <a:pt x="8572" y="5346"/>
                    <a:pt x="9424" y="158"/>
                    <a:pt x="8697" y="7"/>
                  </a:cubicBezTo>
                  <a:cubicBezTo>
                    <a:pt x="8671" y="3"/>
                    <a:pt x="8641" y="1"/>
                    <a:pt x="8608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4732600" y="1719150"/>
              <a:ext cx="235625" cy="242125"/>
            </a:xfrm>
            <a:custGeom>
              <a:avLst/>
              <a:gdLst/>
              <a:ahLst/>
              <a:cxnLst/>
              <a:rect l="l" t="t" r="r" b="b"/>
              <a:pathLst>
                <a:path w="9425" h="9685" extrusionOk="0">
                  <a:moveTo>
                    <a:pt x="817" y="1"/>
                  </a:moveTo>
                  <a:cubicBezTo>
                    <a:pt x="783" y="1"/>
                    <a:pt x="754" y="3"/>
                    <a:pt x="728" y="7"/>
                  </a:cubicBezTo>
                  <a:cubicBezTo>
                    <a:pt x="1" y="158"/>
                    <a:pt x="853" y="5346"/>
                    <a:pt x="2683" y="7551"/>
                  </a:cubicBezTo>
                  <a:cubicBezTo>
                    <a:pt x="3837" y="8927"/>
                    <a:pt x="5291" y="9684"/>
                    <a:pt x="6503" y="9684"/>
                  </a:cubicBezTo>
                  <a:cubicBezTo>
                    <a:pt x="7211" y="9684"/>
                    <a:pt x="7837" y="9425"/>
                    <a:pt x="8272" y="8880"/>
                  </a:cubicBezTo>
                  <a:cubicBezTo>
                    <a:pt x="9425" y="7501"/>
                    <a:pt x="7946" y="5095"/>
                    <a:pt x="6868" y="3692"/>
                  </a:cubicBezTo>
                  <a:cubicBezTo>
                    <a:pt x="5273" y="1613"/>
                    <a:pt x="1720" y="1"/>
                    <a:pt x="817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5348525" y="1795775"/>
              <a:ext cx="468075" cy="644125"/>
            </a:xfrm>
            <a:custGeom>
              <a:avLst/>
              <a:gdLst/>
              <a:ahLst/>
              <a:cxnLst/>
              <a:rect l="l" t="t" r="r" b="b"/>
              <a:pathLst>
                <a:path w="18723" h="25765" extrusionOk="0">
                  <a:moveTo>
                    <a:pt x="16617" y="0"/>
                  </a:moveTo>
                  <a:cubicBezTo>
                    <a:pt x="16617" y="0"/>
                    <a:pt x="16467" y="50"/>
                    <a:pt x="16166" y="125"/>
                  </a:cubicBezTo>
                  <a:cubicBezTo>
                    <a:pt x="15865" y="201"/>
                    <a:pt x="15414" y="326"/>
                    <a:pt x="14938" y="652"/>
                  </a:cubicBezTo>
                  <a:cubicBezTo>
                    <a:pt x="14437" y="927"/>
                    <a:pt x="13885" y="1429"/>
                    <a:pt x="13459" y="2130"/>
                  </a:cubicBezTo>
                  <a:cubicBezTo>
                    <a:pt x="13033" y="2832"/>
                    <a:pt x="12758" y="3734"/>
                    <a:pt x="12657" y="4712"/>
                  </a:cubicBezTo>
                  <a:cubicBezTo>
                    <a:pt x="12582" y="5714"/>
                    <a:pt x="12657" y="6792"/>
                    <a:pt x="12933" y="7895"/>
                  </a:cubicBezTo>
                  <a:cubicBezTo>
                    <a:pt x="13209" y="8973"/>
                    <a:pt x="13635" y="10100"/>
                    <a:pt x="14261" y="11178"/>
                  </a:cubicBezTo>
                  <a:cubicBezTo>
                    <a:pt x="14587" y="11704"/>
                    <a:pt x="14963" y="12231"/>
                    <a:pt x="15389" y="12707"/>
                  </a:cubicBezTo>
                  <a:lnTo>
                    <a:pt x="15690" y="13058"/>
                  </a:lnTo>
                  <a:lnTo>
                    <a:pt x="15966" y="13384"/>
                  </a:lnTo>
                  <a:cubicBezTo>
                    <a:pt x="16066" y="13484"/>
                    <a:pt x="16116" y="13609"/>
                    <a:pt x="16216" y="13709"/>
                  </a:cubicBezTo>
                  <a:cubicBezTo>
                    <a:pt x="16292" y="13835"/>
                    <a:pt x="16367" y="13935"/>
                    <a:pt x="16417" y="14060"/>
                  </a:cubicBezTo>
                  <a:cubicBezTo>
                    <a:pt x="16718" y="14537"/>
                    <a:pt x="16918" y="15088"/>
                    <a:pt x="17018" y="15614"/>
                  </a:cubicBezTo>
                  <a:cubicBezTo>
                    <a:pt x="17169" y="16166"/>
                    <a:pt x="17194" y="16717"/>
                    <a:pt x="17169" y="17268"/>
                  </a:cubicBezTo>
                  <a:cubicBezTo>
                    <a:pt x="17144" y="17544"/>
                    <a:pt x="17094" y="17820"/>
                    <a:pt x="17043" y="18095"/>
                  </a:cubicBezTo>
                  <a:cubicBezTo>
                    <a:pt x="16968" y="18346"/>
                    <a:pt x="16893" y="18622"/>
                    <a:pt x="16793" y="18872"/>
                  </a:cubicBezTo>
                  <a:cubicBezTo>
                    <a:pt x="16718" y="19123"/>
                    <a:pt x="16567" y="19349"/>
                    <a:pt x="16442" y="19599"/>
                  </a:cubicBezTo>
                  <a:cubicBezTo>
                    <a:pt x="16292" y="19825"/>
                    <a:pt x="16141" y="20050"/>
                    <a:pt x="15991" y="20226"/>
                  </a:cubicBezTo>
                  <a:lnTo>
                    <a:pt x="15865" y="20376"/>
                  </a:lnTo>
                  <a:lnTo>
                    <a:pt x="15815" y="20451"/>
                  </a:lnTo>
                  <a:lnTo>
                    <a:pt x="15740" y="20527"/>
                  </a:lnTo>
                  <a:lnTo>
                    <a:pt x="15414" y="20852"/>
                  </a:lnTo>
                  <a:lnTo>
                    <a:pt x="15364" y="20902"/>
                  </a:lnTo>
                  <a:lnTo>
                    <a:pt x="15339" y="20902"/>
                  </a:lnTo>
                  <a:cubicBezTo>
                    <a:pt x="15348" y="20902"/>
                    <a:pt x="15347" y="20909"/>
                    <a:pt x="15345" y="20915"/>
                  </a:cubicBezTo>
                  <a:lnTo>
                    <a:pt x="15345" y="20915"/>
                  </a:lnTo>
                  <a:lnTo>
                    <a:pt x="15289" y="20953"/>
                  </a:lnTo>
                  <a:lnTo>
                    <a:pt x="15114" y="21103"/>
                  </a:lnTo>
                  <a:lnTo>
                    <a:pt x="14788" y="21354"/>
                  </a:lnTo>
                  <a:cubicBezTo>
                    <a:pt x="14562" y="21504"/>
                    <a:pt x="14337" y="21654"/>
                    <a:pt x="14111" y="21805"/>
                  </a:cubicBezTo>
                  <a:cubicBezTo>
                    <a:pt x="13885" y="21955"/>
                    <a:pt x="13635" y="22080"/>
                    <a:pt x="13409" y="22206"/>
                  </a:cubicBezTo>
                  <a:cubicBezTo>
                    <a:pt x="12432" y="22682"/>
                    <a:pt x="11429" y="23008"/>
                    <a:pt x="10452" y="23183"/>
                  </a:cubicBezTo>
                  <a:cubicBezTo>
                    <a:pt x="9645" y="23328"/>
                    <a:pt x="8855" y="23422"/>
                    <a:pt x="8124" y="23422"/>
                  </a:cubicBezTo>
                  <a:cubicBezTo>
                    <a:pt x="7970" y="23422"/>
                    <a:pt x="7818" y="23417"/>
                    <a:pt x="7670" y="23409"/>
                  </a:cubicBezTo>
                  <a:cubicBezTo>
                    <a:pt x="7444" y="23409"/>
                    <a:pt x="7219" y="23384"/>
                    <a:pt x="7018" y="23384"/>
                  </a:cubicBezTo>
                  <a:cubicBezTo>
                    <a:pt x="6818" y="23359"/>
                    <a:pt x="6617" y="23359"/>
                    <a:pt x="6417" y="23334"/>
                  </a:cubicBezTo>
                  <a:cubicBezTo>
                    <a:pt x="6041" y="23258"/>
                    <a:pt x="5665" y="23233"/>
                    <a:pt x="5314" y="23133"/>
                  </a:cubicBezTo>
                  <a:cubicBezTo>
                    <a:pt x="4988" y="23058"/>
                    <a:pt x="4662" y="22983"/>
                    <a:pt x="4387" y="22882"/>
                  </a:cubicBezTo>
                  <a:cubicBezTo>
                    <a:pt x="4086" y="22807"/>
                    <a:pt x="3810" y="22732"/>
                    <a:pt x="3610" y="22632"/>
                  </a:cubicBezTo>
                  <a:cubicBezTo>
                    <a:pt x="3384" y="22557"/>
                    <a:pt x="3209" y="22456"/>
                    <a:pt x="3033" y="22406"/>
                  </a:cubicBezTo>
                  <a:cubicBezTo>
                    <a:pt x="2833" y="22306"/>
                    <a:pt x="2682" y="22231"/>
                    <a:pt x="2532" y="22156"/>
                  </a:cubicBezTo>
                  <a:cubicBezTo>
                    <a:pt x="2281" y="22030"/>
                    <a:pt x="2131" y="21955"/>
                    <a:pt x="2131" y="21955"/>
                  </a:cubicBezTo>
                  <a:cubicBezTo>
                    <a:pt x="2106" y="21955"/>
                    <a:pt x="2081" y="21955"/>
                    <a:pt x="2056" y="21930"/>
                  </a:cubicBezTo>
                  <a:cubicBezTo>
                    <a:pt x="1893" y="21864"/>
                    <a:pt x="1722" y="21832"/>
                    <a:pt x="1553" y="21832"/>
                  </a:cubicBezTo>
                  <a:cubicBezTo>
                    <a:pt x="1021" y="21832"/>
                    <a:pt x="505" y="22143"/>
                    <a:pt x="276" y="22657"/>
                  </a:cubicBezTo>
                  <a:cubicBezTo>
                    <a:pt x="1" y="23359"/>
                    <a:pt x="327" y="24161"/>
                    <a:pt x="1028" y="24436"/>
                  </a:cubicBezTo>
                  <a:cubicBezTo>
                    <a:pt x="1028" y="24436"/>
                    <a:pt x="1154" y="24486"/>
                    <a:pt x="1429" y="24612"/>
                  </a:cubicBezTo>
                  <a:cubicBezTo>
                    <a:pt x="1580" y="24662"/>
                    <a:pt x="1730" y="24737"/>
                    <a:pt x="1931" y="24812"/>
                  </a:cubicBezTo>
                  <a:cubicBezTo>
                    <a:pt x="2181" y="24887"/>
                    <a:pt x="2432" y="24988"/>
                    <a:pt x="2733" y="25088"/>
                  </a:cubicBezTo>
                  <a:cubicBezTo>
                    <a:pt x="3058" y="25213"/>
                    <a:pt x="3359" y="25263"/>
                    <a:pt x="3735" y="25364"/>
                  </a:cubicBezTo>
                  <a:cubicBezTo>
                    <a:pt x="4086" y="25464"/>
                    <a:pt x="4462" y="25514"/>
                    <a:pt x="4888" y="25589"/>
                  </a:cubicBezTo>
                  <a:cubicBezTo>
                    <a:pt x="5289" y="25664"/>
                    <a:pt x="5740" y="25689"/>
                    <a:pt x="6191" y="25740"/>
                  </a:cubicBezTo>
                  <a:cubicBezTo>
                    <a:pt x="6442" y="25765"/>
                    <a:pt x="6667" y="25765"/>
                    <a:pt x="6918" y="25765"/>
                  </a:cubicBezTo>
                  <a:lnTo>
                    <a:pt x="7670" y="25765"/>
                  </a:lnTo>
                  <a:cubicBezTo>
                    <a:pt x="8697" y="25740"/>
                    <a:pt x="9800" y="25589"/>
                    <a:pt x="10928" y="25314"/>
                  </a:cubicBezTo>
                  <a:cubicBezTo>
                    <a:pt x="12056" y="25013"/>
                    <a:pt x="13234" y="24587"/>
                    <a:pt x="14337" y="23935"/>
                  </a:cubicBezTo>
                  <a:cubicBezTo>
                    <a:pt x="14612" y="23760"/>
                    <a:pt x="14888" y="23609"/>
                    <a:pt x="15164" y="23409"/>
                  </a:cubicBezTo>
                  <a:cubicBezTo>
                    <a:pt x="15439" y="23208"/>
                    <a:pt x="15690" y="23033"/>
                    <a:pt x="15966" y="22807"/>
                  </a:cubicBezTo>
                  <a:lnTo>
                    <a:pt x="16342" y="22481"/>
                  </a:lnTo>
                  <a:lnTo>
                    <a:pt x="16517" y="22306"/>
                  </a:lnTo>
                  <a:lnTo>
                    <a:pt x="16617" y="22231"/>
                  </a:lnTo>
                  <a:lnTo>
                    <a:pt x="16667" y="22181"/>
                  </a:lnTo>
                  <a:lnTo>
                    <a:pt x="16693" y="22156"/>
                  </a:lnTo>
                  <a:lnTo>
                    <a:pt x="16718" y="22105"/>
                  </a:lnTo>
                  <a:lnTo>
                    <a:pt x="17043" y="21755"/>
                  </a:lnTo>
                  <a:lnTo>
                    <a:pt x="17119" y="21679"/>
                  </a:lnTo>
                  <a:lnTo>
                    <a:pt x="17194" y="21554"/>
                  </a:lnTo>
                  <a:lnTo>
                    <a:pt x="17369" y="21329"/>
                  </a:lnTo>
                  <a:cubicBezTo>
                    <a:pt x="17595" y="21028"/>
                    <a:pt x="17770" y="20727"/>
                    <a:pt x="17946" y="20426"/>
                  </a:cubicBezTo>
                  <a:cubicBezTo>
                    <a:pt x="18096" y="20100"/>
                    <a:pt x="18246" y="19775"/>
                    <a:pt x="18347" y="19424"/>
                  </a:cubicBezTo>
                  <a:cubicBezTo>
                    <a:pt x="18472" y="19098"/>
                    <a:pt x="18547" y="18747"/>
                    <a:pt x="18622" y="18396"/>
                  </a:cubicBezTo>
                  <a:cubicBezTo>
                    <a:pt x="18647" y="18045"/>
                    <a:pt x="18698" y="17694"/>
                    <a:pt x="18698" y="17344"/>
                  </a:cubicBezTo>
                  <a:cubicBezTo>
                    <a:pt x="18723" y="16642"/>
                    <a:pt x="18622" y="15915"/>
                    <a:pt x="18422" y="15263"/>
                  </a:cubicBezTo>
                  <a:cubicBezTo>
                    <a:pt x="18221" y="14587"/>
                    <a:pt x="17946" y="13935"/>
                    <a:pt x="17570" y="13384"/>
                  </a:cubicBezTo>
                  <a:cubicBezTo>
                    <a:pt x="17469" y="13233"/>
                    <a:pt x="17369" y="13083"/>
                    <a:pt x="17269" y="12958"/>
                  </a:cubicBezTo>
                  <a:cubicBezTo>
                    <a:pt x="17169" y="12832"/>
                    <a:pt x="17068" y="12682"/>
                    <a:pt x="16943" y="12557"/>
                  </a:cubicBezTo>
                  <a:lnTo>
                    <a:pt x="16592" y="12206"/>
                  </a:lnTo>
                  <a:lnTo>
                    <a:pt x="16266" y="11880"/>
                  </a:lnTo>
                  <a:cubicBezTo>
                    <a:pt x="15891" y="11479"/>
                    <a:pt x="15540" y="11028"/>
                    <a:pt x="15214" y="10577"/>
                  </a:cubicBezTo>
                  <a:cubicBezTo>
                    <a:pt x="14587" y="9649"/>
                    <a:pt x="14111" y="8647"/>
                    <a:pt x="13810" y="7644"/>
                  </a:cubicBezTo>
                  <a:cubicBezTo>
                    <a:pt x="13510" y="6642"/>
                    <a:pt x="13384" y="5664"/>
                    <a:pt x="13409" y="4762"/>
                  </a:cubicBezTo>
                  <a:cubicBezTo>
                    <a:pt x="13434" y="3885"/>
                    <a:pt x="13635" y="3058"/>
                    <a:pt x="13986" y="2431"/>
                  </a:cubicBezTo>
                  <a:cubicBezTo>
                    <a:pt x="14312" y="1780"/>
                    <a:pt x="14763" y="1328"/>
                    <a:pt x="15189" y="1053"/>
                  </a:cubicBezTo>
                  <a:cubicBezTo>
                    <a:pt x="15615" y="727"/>
                    <a:pt x="16016" y="602"/>
                    <a:pt x="16266" y="501"/>
                  </a:cubicBezTo>
                  <a:cubicBezTo>
                    <a:pt x="16542" y="426"/>
                    <a:pt x="16693" y="376"/>
                    <a:pt x="16693" y="376"/>
                  </a:cubicBezTo>
                  <a:lnTo>
                    <a:pt x="16718" y="376"/>
                  </a:lnTo>
                  <a:cubicBezTo>
                    <a:pt x="16818" y="351"/>
                    <a:pt x="16868" y="251"/>
                    <a:pt x="16843" y="150"/>
                  </a:cubicBezTo>
                  <a:cubicBezTo>
                    <a:pt x="16818" y="50"/>
                    <a:pt x="16718" y="0"/>
                    <a:pt x="1661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4750825" y="2438725"/>
              <a:ext cx="302250" cy="159800"/>
            </a:xfrm>
            <a:custGeom>
              <a:avLst/>
              <a:gdLst/>
              <a:ahLst/>
              <a:cxnLst/>
              <a:rect l="l" t="t" r="r" b="b"/>
              <a:pathLst>
                <a:path w="12090" h="6392" extrusionOk="0">
                  <a:moveTo>
                    <a:pt x="8890" y="1"/>
                  </a:moveTo>
                  <a:cubicBezTo>
                    <a:pt x="8322" y="1"/>
                    <a:pt x="7692" y="143"/>
                    <a:pt x="7016" y="498"/>
                  </a:cubicBezTo>
                  <a:cubicBezTo>
                    <a:pt x="7016" y="498"/>
                    <a:pt x="174" y="4683"/>
                    <a:pt x="49" y="5661"/>
                  </a:cubicBezTo>
                  <a:cubicBezTo>
                    <a:pt x="1" y="6131"/>
                    <a:pt x="734" y="6392"/>
                    <a:pt x="1888" y="6392"/>
                  </a:cubicBezTo>
                  <a:cubicBezTo>
                    <a:pt x="3134" y="6392"/>
                    <a:pt x="4870" y="6087"/>
                    <a:pt x="6640" y="5410"/>
                  </a:cubicBezTo>
                  <a:cubicBezTo>
                    <a:pt x="10024" y="4107"/>
                    <a:pt x="11778" y="2854"/>
                    <a:pt x="11954" y="2202"/>
                  </a:cubicBezTo>
                  <a:cubicBezTo>
                    <a:pt x="12090" y="1697"/>
                    <a:pt x="10854" y="1"/>
                    <a:pt x="8890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5291250" y="2438725"/>
              <a:ext cx="302550" cy="159800"/>
            </a:xfrm>
            <a:custGeom>
              <a:avLst/>
              <a:gdLst/>
              <a:ahLst/>
              <a:cxnLst/>
              <a:rect l="l" t="t" r="r" b="b"/>
              <a:pathLst>
                <a:path w="12102" h="6392" extrusionOk="0">
                  <a:moveTo>
                    <a:pt x="3221" y="1"/>
                  </a:moveTo>
                  <a:cubicBezTo>
                    <a:pt x="1251" y="1"/>
                    <a:pt x="0" y="1697"/>
                    <a:pt x="136" y="2202"/>
                  </a:cubicBezTo>
                  <a:cubicBezTo>
                    <a:pt x="312" y="2854"/>
                    <a:pt x="2091" y="4107"/>
                    <a:pt x="5475" y="5410"/>
                  </a:cubicBezTo>
                  <a:cubicBezTo>
                    <a:pt x="7232" y="6087"/>
                    <a:pt x="8969" y="6392"/>
                    <a:pt x="10215" y="6392"/>
                  </a:cubicBezTo>
                  <a:cubicBezTo>
                    <a:pt x="11368" y="6392"/>
                    <a:pt x="12101" y="6131"/>
                    <a:pt x="12041" y="5661"/>
                  </a:cubicBezTo>
                  <a:cubicBezTo>
                    <a:pt x="11941" y="4683"/>
                    <a:pt x="5099" y="498"/>
                    <a:pt x="5099" y="498"/>
                  </a:cubicBezTo>
                  <a:cubicBezTo>
                    <a:pt x="4423" y="143"/>
                    <a:pt x="3792" y="1"/>
                    <a:pt x="3221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9"/>
            <p:cNvSpPr/>
            <p:nvPr/>
          </p:nvSpPr>
          <p:spPr>
            <a:xfrm>
              <a:off x="4786500" y="1737500"/>
              <a:ext cx="771950" cy="779475"/>
            </a:xfrm>
            <a:custGeom>
              <a:avLst/>
              <a:gdLst/>
              <a:ahLst/>
              <a:cxnLst/>
              <a:rect l="l" t="t" r="r" b="b"/>
              <a:pathLst>
                <a:path w="30878" h="31179" extrusionOk="0">
                  <a:moveTo>
                    <a:pt x="15439" y="0"/>
                  </a:moveTo>
                  <a:cubicBezTo>
                    <a:pt x="6918" y="0"/>
                    <a:pt x="0" y="10126"/>
                    <a:pt x="0" y="18321"/>
                  </a:cubicBezTo>
                  <a:cubicBezTo>
                    <a:pt x="0" y="26492"/>
                    <a:pt x="6918" y="31178"/>
                    <a:pt x="15439" y="31178"/>
                  </a:cubicBezTo>
                  <a:cubicBezTo>
                    <a:pt x="23960" y="31178"/>
                    <a:pt x="30878" y="26492"/>
                    <a:pt x="30878" y="18321"/>
                  </a:cubicBezTo>
                  <a:cubicBezTo>
                    <a:pt x="30878" y="10126"/>
                    <a:pt x="23960" y="0"/>
                    <a:pt x="1543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4950025" y="1902900"/>
              <a:ext cx="444900" cy="448650"/>
            </a:xfrm>
            <a:custGeom>
              <a:avLst/>
              <a:gdLst/>
              <a:ahLst/>
              <a:cxnLst/>
              <a:rect l="l" t="t" r="r" b="b"/>
              <a:pathLst>
                <a:path w="17796" h="17946" extrusionOk="0">
                  <a:moveTo>
                    <a:pt x="8898" y="1"/>
                  </a:moveTo>
                  <a:cubicBezTo>
                    <a:pt x="3986" y="1"/>
                    <a:pt x="1" y="5840"/>
                    <a:pt x="1" y="10552"/>
                  </a:cubicBezTo>
                  <a:cubicBezTo>
                    <a:pt x="1" y="15264"/>
                    <a:pt x="3986" y="17946"/>
                    <a:pt x="8898" y="17946"/>
                  </a:cubicBezTo>
                  <a:cubicBezTo>
                    <a:pt x="13810" y="17946"/>
                    <a:pt x="17795" y="15264"/>
                    <a:pt x="17795" y="10552"/>
                  </a:cubicBezTo>
                  <a:cubicBezTo>
                    <a:pt x="17795" y="5840"/>
                    <a:pt x="13810" y="1"/>
                    <a:pt x="8898" y="1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4960050" y="1737500"/>
              <a:ext cx="456175" cy="192775"/>
            </a:xfrm>
            <a:custGeom>
              <a:avLst/>
              <a:gdLst/>
              <a:ahLst/>
              <a:cxnLst/>
              <a:rect l="l" t="t" r="r" b="b"/>
              <a:pathLst>
                <a:path w="18247" h="7711" extrusionOk="0">
                  <a:moveTo>
                    <a:pt x="8497" y="0"/>
                  </a:moveTo>
                  <a:cubicBezTo>
                    <a:pt x="5339" y="0"/>
                    <a:pt x="2432" y="1379"/>
                    <a:pt x="1" y="3534"/>
                  </a:cubicBezTo>
                  <a:cubicBezTo>
                    <a:pt x="3151" y="6290"/>
                    <a:pt x="7198" y="7710"/>
                    <a:pt x="10743" y="7710"/>
                  </a:cubicBezTo>
                  <a:cubicBezTo>
                    <a:pt x="11260" y="7710"/>
                    <a:pt x="11765" y="7680"/>
                    <a:pt x="12256" y="7619"/>
                  </a:cubicBezTo>
                  <a:cubicBezTo>
                    <a:pt x="14612" y="7319"/>
                    <a:pt x="16668" y="6241"/>
                    <a:pt x="18246" y="4737"/>
                  </a:cubicBezTo>
                  <a:cubicBezTo>
                    <a:pt x="15590" y="1905"/>
                    <a:pt x="12181" y="0"/>
                    <a:pt x="849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5116700" y="1902900"/>
              <a:ext cx="143500" cy="27250"/>
            </a:xfrm>
            <a:custGeom>
              <a:avLst/>
              <a:gdLst/>
              <a:ahLst/>
              <a:cxnLst/>
              <a:rect l="l" t="t" r="r" b="b"/>
              <a:pathLst>
                <a:path w="5740" h="1090" extrusionOk="0">
                  <a:moveTo>
                    <a:pt x="2231" y="1"/>
                  </a:moveTo>
                  <a:cubicBezTo>
                    <a:pt x="1454" y="1"/>
                    <a:pt x="702" y="151"/>
                    <a:pt x="0" y="402"/>
                  </a:cubicBezTo>
                  <a:cubicBezTo>
                    <a:pt x="1522" y="864"/>
                    <a:pt x="3043" y="1090"/>
                    <a:pt x="4474" y="1090"/>
                  </a:cubicBezTo>
                  <a:cubicBezTo>
                    <a:pt x="4905" y="1090"/>
                    <a:pt x="5328" y="1069"/>
                    <a:pt x="5740" y="1028"/>
                  </a:cubicBezTo>
                  <a:cubicBezTo>
                    <a:pt x="4662" y="377"/>
                    <a:pt x="3484" y="1"/>
                    <a:pt x="2231" y="1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4906800" y="1146100"/>
              <a:ext cx="312675" cy="287525"/>
            </a:xfrm>
            <a:custGeom>
              <a:avLst/>
              <a:gdLst/>
              <a:ahLst/>
              <a:cxnLst/>
              <a:rect l="l" t="t" r="r" b="b"/>
              <a:pathLst>
                <a:path w="12507" h="11501" extrusionOk="0">
                  <a:moveTo>
                    <a:pt x="6050" y="0"/>
                  </a:moveTo>
                  <a:cubicBezTo>
                    <a:pt x="4571" y="0"/>
                    <a:pt x="3137" y="680"/>
                    <a:pt x="2056" y="2152"/>
                  </a:cubicBezTo>
                  <a:cubicBezTo>
                    <a:pt x="0" y="4984"/>
                    <a:pt x="477" y="9897"/>
                    <a:pt x="4913" y="11501"/>
                  </a:cubicBezTo>
                  <a:cubicBezTo>
                    <a:pt x="4913" y="11501"/>
                    <a:pt x="8271" y="10849"/>
                    <a:pt x="9775" y="9270"/>
                  </a:cubicBezTo>
                  <a:cubicBezTo>
                    <a:pt x="10978" y="8243"/>
                    <a:pt x="12507" y="3882"/>
                    <a:pt x="10026" y="1651"/>
                  </a:cubicBezTo>
                  <a:cubicBezTo>
                    <a:pt x="8822" y="580"/>
                    <a:pt x="7417" y="0"/>
                    <a:pt x="6050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4768950" y="1343575"/>
              <a:ext cx="694900" cy="549350"/>
            </a:xfrm>
            <a:custGeom>
              <a:avLst/>
              <a:gdLst/>
              <a:ahLst/>
              <a:cxnLst/>
              <a:rect l="l" t="t" r="r" b="b"/>
              <a:pathLst>
                <a:path w="27796" h="21974" extrusionOk="0">
                  <a:moveTo>
                    <a:pt x="15595" y="1"/>
                  </a:moveTo>
                  <a:cubicBezTo>
                    <a:pt x="14299" y="1"/>
                    <a:pt x="12968" y="266"/>
                    <a:pt x="11580" y="845"/>
                  </a:cubicBezTo>
                  <a:cubicBezTo>
                    <a:pt x="8372" y="2173"/>
                    <a:pt x="7344" y="5281"/>
                    <a:pt x="4963" y="5757"/>
                  </a:cubicBezTo>
                  <a:cubicBezTo>
                    <a:pt x="4409" y="5868"/>
                    <a:pt x="3953" y="5904"/>
                    <a:pt x="3574" y="5904"/>
                  </a:cubicBezTo>
                  <a:cubicBezTo>
                    <a:pt x="2864" y="5904"/>
                    <a:pt x="2419" y="5778"/>
                    <a:pt x="2086" y="5778"/>
                  </a:cubicBezTo>
                  <a:cubicBezTo>
                    <a:pt x="1833" y="5778"/>
                    <a:pt x="1645" y="5851"/>
                    <a:pt x="1454" y="6108"/>
                  </a:cubicBezTo>
                  <a:cubicBezTo>
                    <a:pt x="878" y="6860"/>
                    <a:pt x="1" y="10870"/>
                    <a:pt x="3133" y="15181"/>
                  </a:cubicBezTo>
                  <a:cubicBezTo>
                    <a:pt x="6400" y="19656"/>
                    <a:pt x="11724" y="21973"/>
                    <a:pt x="16234" y="21973"/>
                  </a:cubicBezTo>
                  <a:cubicBezTo>
                    <a:pt x="16776" y="21973"/>
                    <a:pt x="17307" y="21940"/>
                    <a:pt x="17820" y="21873"/>
                  </a:cubicBezTo>
                  <a:cubicBezTo>
                    <a:pt x="22607" y="21271"/>
                    <a:pt x="26191" y="17462"/>
                    <a:pt x="27018" y="13276"/>
                  </a:cubicBezTo>
                  <a:cubicBezTo>
                    <a:pt x="27795" y="9341"/>
                    <a:pt x="26417" y="4078"/>
                    <a:pt x="20502" y="1221"/>
                  </a:cubicBezTo>
                  <a:cubicBezTo>
                    <a:pt x="18891" y="444"/>
                    <a:pt x="17272" y="1"/>
                    <a:pt x="15595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5359800" y="1444875"/>
              <a:ext cx="98400" cy="283250"/>
            </a:xfrm>
            <a:custGeom>
              <a:avLst/>
              <a:gdLst/>
              <a:ahLst/>
              <a:cxnLst/>
              <a:rect l="l" t="t" r="r" b="b"/>
              <a:pathLst>
                <a:path w="3936" h="11330" extrusionOk="0">
                  <a:moveTo>
                    <a:pt x="753" y="1"/>
                  </a:moveTo>
                  <a:cubicBezTo>
                    <a:pt x="552" y="552"/>
                    <a:pt x="1" y="1956"/>
                    <a:pt x="201" y="3510"/>
                  </a:cubicBezTo>
                  <a:lnTo>
                    <a:pt x="2006" y="10051"/>
                  </a:lnTo>
                  <a:cubicBezTo>
                    <a:pt x="2006" y="10051"/>
                    <a:pt x="2206" y="10803"/>
                    <a:pt x="2708" y="11329"/>
                  </a:cubicBezTo>
                  <a:cubicBezTo>
                    <a:pt x="2958" y="10728"/>
                    <a:pt x="3259" y="9851"/>
                    <a:pt x="3384" y="9224"/>
                  </a:cubicBezTo>
                  <a:cubicBezTo>
                    <a:pt x="3936" y="6467"/>
                    <a:pt x="3334" y="2858"/>
                    <a:pt x="753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4791500" y="1489175"/>
              <a:ext cx="94650" cy="75975"/>
            </a:xfrm>
            <a:custGeom>
              <a:avLst/>
              <a:gdLst/>
              <a:ahLst/>
              <a:cxnLst/>
              <a:rect l="l" t="t" r="r" b="b"/>
              <a:pathLst>
                <a:path w="3786" h="3039" extrusionOk="0">
                  <a:moveTo>
                    <a:pt x="947" y="0"/>
                  </a:moveTo>
                  <a:cubicBezTo>
                    <a:pt x="913" y="0"/>
                    <a:pt x="881" y="3"/>
                    <a:pt x="853" y="8"/>
                  </a:cubicBezTo>
                  <a:cubicBezTo>
                    <a:pt x="627" y="59"/>
                    <a:pt x="327" y="510"/>
                    <a:pt x="176" y="961"/>
                  </a:cubicBezTo>
                  <a:cubicBezTo>
                    <a:pt x="26" y="1387"/>
                    <a:pt x="1" y="2690"/>
                    <a:pt x="427" y="2891"/>
                  </a:cubicBezTo>
                  <a:cubicBezTo>
                    <a:pt x="637" y="2996"/>
                    <a:pt x="921" y="3038"/>
                    <a:pt x="1226" y="3038"/>
                  </a:cubicBezTo>
                  <a:cubicBezTo>
                    <a:pt x="1864" y="3038"/>
                    <a:pt x="2594" y="2852"/>
                    <a:pt x="2933" y="2665"/>
                  </a:cubicBezTo>
                  <a:cubicBezTo>
                    <a:pt x="3434" y="2414"/>
                    <a:pt x="3785" y="1838"/>
                    <a:pt x="3409" y="1337"/>
                  </a:cubicBezTo>
                  <a:cubicBezTo>
                    <a:pt x="2960" y="769"/>
                    <a:pt x="1528" y="0"/>
                    <a:pt x="947" y="0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5354800" y="1380625"/>
              <a:ext cx="362175" cy="348275"/>
            </a:xfrm>
            <a:custGeom>
              <a:avLst/>
              <a:gdLst/>
              <a:ahLst/>
              <a:cxnLst/>
              <a:rect l="l" t="t" r="r" b="b"/>
              <a:pathLst>
                <a:path w="14487" h="13931" extrusionOk="0">
                  <a:moveTo>
                    <a:pt x="6869" y="1"/>
                  </a:moveTo>
                  <a:cubicBezTo>
                    <a:pt x="3152" y="1"/>
                    <a:pt x="447" y="4400"/>
                    <a:pt x="376" y="6230"/>
                  </a:cubicBezTo>
                  <a:cubicBezTo>
                    <a:pt x="0" y="8937"/>
                    <a:pt x="1980" y="12721"/>
                    <a:pt x="1980" y="12721"/>
                  </a:cubicBezTo>
                  <a:cubicBezTo>
                    <a:pt x="3341" y="13565"/>
                    <a:pt x="4714" y="13931"/>
                    <a:pt x="6014" y="13931"/>
                  </a:cubicBezTo>
                  <a:cubicBezTo>
                    <a:pt x="9501" y="13931"/>
                    <a:pt x="12469" y="11302"/>
                    <a:pt x="13309" y="8235"/>
                  </a:cubicBezTo>
                  <a:cubicBezTo>
                    <a:pt x="14487" y="4000"/>
                    <a:pt x="11730" y="766"/>
                    <a:pt x="7644" y="65"/>
                  </a:cubicBezTo>
                  <a:cubicBezTo>
                    <a:pt x="7382" y="21"/>
                    <a:pt x="7123" y="1"/>
                    <a:pt x="6869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5417450" y="1497050"/>
              <a:ext cx="179875" cy="158125"/>
            </a:xfrm>
            <a:custGeom>
              <a:avLst/>
              <a:gdLst/>
              <a:ahLst/>
              <a:cxnLst/>
              <a:rect l="l" t="t" r="r" b="b"/>
              <a:pathLst>
                <a:path w="7195" h="6325" extrusionOk="0">
                  <a:moveTo>
                    <a:pt x="3844" y="0"/>
                  </a:moveTo>
                  <a:cubicBezTo>
                    <a:pt x="3347" y="0"/>
                    <a:pt x="2877" y="169"/>
                    <a:pt x="2507" y="546"/>
                  </a:cubicBezTo>
                  <a:cubicBezTo>
                    <a:pt x="1179" y="1874"/>
                    <a:pt x="1" y="4556"/>
                    <a:pt x="452" y="5282"/>
                  </a:cubicBezTo>
                  <a:cubicBezTo>
                    <a:pt x="895" y="6013"/>
                    <a:pt x="1777" y="6324"/>
                    <a:pt x="2757" y="6324"/>
                  </a:cubicBezTo>
                  <a:cubicBezTo>
                    <a:pt x="4768" y="6324"/>
                    <a:pt x="7194" y="5013"/>
                    <a:pt x="7093" y="3328"/>
                  </a:cubicBezTo>
                  <a:cubicBezTo>
                    <a:pt x="6981" y="1441"/>
                    <a:pt x="5297" y="0"/>
                    <a:pt x="3844" y="0"/>
                  </a:cubicBezTo>
                  <a:close/>
                </a:path>
              </a:pathLst>
            </a:custGeom>
            <a:solidFill>
              <a:srgbClr val="E3C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5092900" y="1544125"/>
              <a:ext cx="53900" cy="55000"/>
            </a:xfrm>
            <a:custGeom>
              <a:avLst/>
              <a:gdLst/>
              <a:ahLst/>
              <a:cxnLst/>
              <a:rect l="l" t="t" r="r" b="b"/>
              <a:pathLst>
                <a:path w="2156" h="2200" extrusionOk="0">
                  <a:moveTo>
                    <a:pt x="1269" y="1"/>
                  </a:moveTo>
                  <a:cubicBezTo>
                    <a:pt x="889" y="1"/>
                    <a:pt x="491" y="268"/>
                    <a:pt x="276" y="718"/>
                  </a:cubicBezTo>
                  <a:cubicBezTo>
                    <a:pt x="0" y="1294"/>
                    <a:pt x="150" y="1921"/>
                    <a:pt x="577" y="2121"/>
                  </a:cubicBezTo>
                  <a:cubicBezTo>
                    <a:pt x="683" y="2174"/>
                    <a:pt x="797" y="2200"/>
                    <a:pt x="911" y="2200"/>
                  </a:cubicBezTo>
                  <a:cubicBezTo>
                    <a:pt x="1283" y="2200"/>
                    <a:pt x="1669" y="1935"/>
                    <a:pt x="1880" y="1495"/>
                  </a:cubicBezTo>
                  <a:cubicBezTo>
                    <a:pt x="2155" y="918"/>
                    <a:pt x="2030" y="292"/>
                    <a:pt x="1579" y="66"/>
                  </a:cubicBezTo>
                  <a:cubicBezTo>
                    <a:pt x="1480" y="22"/>
                    <a:pt x="1375" y="1"/>
                    <a:pt x="1269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5022725" y="1673575"/>
              <a:ext cx="144125" cy="118925"/>
            </a:xfrm>
            <a:custGeom>
              <a:avLst/>
              <a:gdLst/>
              <a:ahLst/>
              <a:cxnLst/>
              <a:rect l="l" t="t" r="r" b="b"/>
              <a:pathLst>
                <a:path w="5765" h="4757" extrusionOk="0">
                  <a:moveTo>
                    <a:pt x="221" y="1"/>
                  </a:moveTo>
                  <a:cubicBezTo>
                    <a:pt x="150" y="1"/>
                    <a:pt x="84" y="34"/>
                    <a:pt x="50" y="101"/>
                  </a:cubicBezTo>
                  <a:cubicBezTo>
                    <a:pt x="0" y="176"/>
                    <a:pt x="50" y="302"/>
                    <a:pt x="125" y="352"/>
                  </a:cubicBezTo>
                  <a:cubicBezTo>
                    <a:pt x="125" y="352"/>
                    <a:pt x="226" y="402"/>
                    <a:pt x="401" y="502"/>
                  </a:cubicBezTo>
                  <a:cubicBezTo>
                    <a:pt x="576" y="602"/>
                    <a:pt x="802" y="728"/>
                    <a:pt x="1078" y="903"/>
                  </a:cubicBezTo>
                  <a:cubicBezTo>
                    <a:pt x="1228" y="1003"/>
                    <a:pt x="1378" y="1104"/>
                    <a:pt x="1529" y="1204"/>
                  </a:cubicBezTo>
                  <a:cubicBezTo>
                    <a:pt x="1679" y="1304"/>
                    <a:pt x="1855" y="1429"/>
                    <a:pt x="2030" y="1555"/>
                  </a:cubicBezTo>
                  <a:cubicBezTo>
                    <a:pt x="2356" y="1805"/>
                    <a:pt x="2707" y="2031"/>
                    <a:pt x="3058" y="2332"/>
                  </a:cubicBezTo>
                  <a:cubicBezTo>
                    <a:pt x="3233" y="2457"/>
                    <a:pt x="3409" y="2607"/>
                    <a:pt x="3559" y="2733"/>
                  </a:cubicBezTo>
                  <a:cubicBezTo>
                    <a:pt x="3734" y="2883"/>
                    <a:pt x="3885" y="3033"/>
                    <a:pt x="4035" y="3159"/>
                  </a:cubicBezTo>
                  <a:cubicBezTo>
                    <a:pt x="4361" y="3460"/>
                    <a:pt x="4662" y="3685"/>
                    <a:pt x="4862" y="3936"/>
                  </a:cubicBezTo>
                  <a:cubicBezTo>
                    <a:pt x="5338" y="4412"/>
                    <a:pt x="5639" y="4738"/>
                    <a:pt x="5639" y="4738"/>
                  </a:cubicBezTo>
                  <a:cubicBezTo>
                    <a:pt x="5652" y="4750"/>
                    <a:pt x="5670" y="4757"/>
                    <a:pt x="5689" y="4757"/>
                  </a:cubicBezTo>
                  <a:cubicBezTo>
                    <a:pt x="5708" y="4757"/>
                    <a:pt x="5727" y="4750"/>
                    <a:pt x="5739" y="4738"/>
                  </a:cubicBezTo>
                  <a:cubicBezTo>
                    <a:pt x="5764" y="4713"/>
                    <a:pt x="5764" y="4688"/>
                    <a:pt x="5739" y="4663"/>
                  </a:cubicBezTo>
                  <a:cubicBezTo>
                    <a:pt x="5739" y="4663"/>
                    <a:pt x="5439" y="4337"/>
                    <a:pt x="4988" y="3835"/>
                  </a:cubicBezTo>
                  <a:cubicBezTo>
                    <a:pt x="4762" y="3560"/>
                    <a:pt x="4486" y="3309"/>
                    <a:pt x="4186" y="3008"/>
                  </a:cubicBezTo>
                  <a:cubicBezTo>
                    <a:pt x="4035" y="2883"/>
                    <a:pt x="3885" y="2708"/>
                    <a:pt x="3709" y="2582"/>
                  </a:cubicBezTo>
                  <a:cubicBezTo>
                    <a:pt x="3559" y="2432"/>
                    <a:pt x="3384" y="2282"/>
                    <a:pt x="3208" y="2131"/>
                  </a:cubicBezTo>
                  <a:cubicBezTo>
                    <a:pt x="2882" y="1830"/>
                    <a:pt x="2531" y="1580"/>
                    <a:pt x="2206" y="1304"/>
                  </a:cubicBezTo>
                  <a:cubicBezTo>
                    <a:pt x="2030" y="1179"/>
                    <a:pt x="1855" y="1053"/>
                    <a:pt x="1704" y="953"/>
                  </a:cubicBezTo>
                  <a:cubicBezTo>
                    <a:pt x="1554" y="828"/>
                    <a:pt x="1404" y="728"/>
                    <a:pt x="1278" y="627"/>
                  </a:cubicBezTo>
                  <a:cubicBezTo>
                    <a:pt x="977" y="452"/>
                    <a:pt x="752" y="277"/>
                    <a:pt x="576" y="176"/>
                  </a:cubicBezTo>
                  <a:cubicBezTo>
                    <a:pt x="426" y="76"/>
                    <a:pt x="326" y="26"/>
                    <a:pt x="326" y="26"/>
                  </a:cubicBezTo>
                  <a:cubicBezTo>
                    <a:pt x="292" y="9"/>
                    <a:pt x="256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5003925" y="1691875"/>
              <a:ext cx="109050" cy="137750"/>
            </a:xfrm>
            <a:custGeom>
              <a:avLst/>
              <a:gdLst/>
              <a:ahLst/>
              <a:cxnLst/>
              <a:rect l="l" t="t" r="r" b="b"/>
              <a:pathLst>
                <a:path w="4362" h="5510" extrusionOk="0">
                  <a:moveTo>
                    <a:pt x="214" y="0"/>
                  </a:moveTo>
                  <a:cubicBezTo>
                    <a:pt x="159" y="0"/>
                    <a:pt x="104" y="27"/>
                    <a:pt x="75" y="71"/>
                  </a:cubicBezTo>
                  <a:cubicBezTo>
                    <a:pt x="0" y="146"/>
                    <a:pt x="0" y="246"/>
                    <a:pt x="75" y="321"/>
                  </a:cubicBezTo>
                  <a:cubicBezTo>
                    <a:pt x="75" y="321"/>
                    <a:pt x="376" y="622"/>
                    <a:pt x="802" y="1048"/>
                  </a:cubicBezTo>
                  <a:cubicBezTo>
                    <a:pt x="1028" y="1274"/>
                    <a:pt x="1278" y="1550"/>
                    <a:pt x="1554" y="1825"/>
                  </a:cubicBezTo>
                  <a:cubicBezTo>
                    <a:pt x="1805" y="2126"/>
                    <a:pt x="2080" y="2427"/>
                    <a:pt x="2356" y="2753"/>
                  </a:cubicBezTo>
                  <a:cubicBezTo>
                    <a:pt x="2506" y="2903"/>
                    <a:pt x="2632" y="3078"/>
                    <a:pt x="2757" y="3229"/>
                  </a:cubicBezTo>
                  <a:cubicBezTo>
                    <a:pt x="2882" y="3379"/>
                    <a:pt x="3008" y="3555"/>
                    <a:pt x="3133" y="3705"/>
                  </a:cubicBezTo>
                  <a:cubicBezTo>
                    <a:pt x="3359" y="4006"/>
                    <a:pt x="3559" y="4306"/>
                    <a:pt x="3735" y="4557"/>
                  </a:cubicBezTo>
                  <a:cubicBezTo>
                    <a:pt x="3810" y="4707"/>
                    <a:pt x="3885" y="4833"/>
                    <a:pt x="3935" y="4933"/>
                  </a:cubicBezTo>
                  <a:cubicBezTo>
                    <a:pt x="4010" y="5033"/>
                    <a:pt x="4060" y="5134"/>
                    <a:pt x="4110" y="5209"/>
                  </a:cubicBezTo>
                  <a:cubicBezTo>
                    <a:pt x="4186" y="5384"/>
                    <a:pt x="4236" y="5459"/>
                    <a:pt x="4236" y="5459"/>
                  </a:cubicBezTo>
                  <a:lnTo>
                    <a:pt x="4236" y="5484"/>
                  </a:lnTo>
                  <a:cubicBezTo>
                    <a:pt x="4261" y="5509"/>
                    <a:pt x="4311" y="5509"/>
                    <a:pt x="4336" y="5509"/>
                  </a:cubicBezTo>
                  <a:cubicBezTo>
                    <a:pt x="4361" y="5484"/>
                    <a:pt x="4361" y="5459"/>
                    <a:pt x="4361" y="5409"/>
                  </a:cubicBezTo>
                  <a:cubicBezTo>
                    <a:pt x="4361" y="5409"/>
                    <a:pt x="4311" y="5334"/>
                    <a:pt x="4236" y="5159"/>
                  </a:cubicBezTo>
                  <a:cubicBezTo>
                    <a:pt x="4186" y="5083"/>
                    <a:pt x="4136" y="4983"/>
                    <a:pt x="4060" y="4858"/>
                  </a:cubicBezTo>
                  <a:cubicBezTo>
                    <a:pt x="4010" y="4758"/>
                    <a:pt x="3960" y="4607"/>
                    <a:pt x="3860" y="4482"/>
                  </a:cubicBezTo>
                  <a:cubicBezTo>
                    <a:pt x="3709" y="4206"/>
                    <a:pt x="3509" y="3905"/>
                    <a:pt x="3283" y="3580"/>
                  </a:cubicBezTo>
                  <a:cubicBezTo>
                    <a:pt x="3158" y="3429"/>
                    <a:pt x="3058" y="3254"/>
                    <a:pt x="2933" y="3078"/>
                  </a:cubicBezTo>
                  <a:cubicBezTo>
                    <a:pt x="2807" y="2928"/>
                    <a:pt x="2682" y="2753"/>
                    <a:pt x="2557" y="2577"/>
                  </a:cubicBezTo>
                  <a:cubicBezTo>
                    <a:pt x="2281" y="2276"/>
                    <a:pt x="2030" y="1926"/>
                    <a:pt x="1780" y="1625"/>
                  </a:cubicBezTo>
                  <a:cubicBezTo>
                    <a:pt x="1504" y="1349"/>
                    <a:pt x="1278" y="1048"/>
                    <a:pt x="1053" y="823"/>
                  </a:cubicBezTo>
                  <a:cubicBezTo>
                    <a:pt x="627" y="372"/>
                    <a:pt x="351" y="71"/>
                    <a:pt x="351" y="71"/>
                  </a:cubicBezTo>
                  <a:lnTo>
                    <a:pt x="326" y="71"/>
                  </a:lnTo>
                  <a:cubicBezTo>
                    <a:pt x="326" y="46"/>
                    <a:pt x="326" y="46"/>
                    <a:pt x="326" y="46"/>
                  </a:cubicBezTo>
                  <a:cubicBezTo>
                    <a:pt x="294" y="14"/>
                    <a:pt x="25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4983875" y="1709300"/>
              <a:ext cx="38225" cy="111550"/>
            </a:xfrm>
            <a:custGeom>
              <a:avLst/>
              <a:gdLst/>
              <a:ahLst/>
              <a:cxnLst/>
              <a:rect l="l" t="t" r="r" b="b"/>
              <a:pathLst>
                <a:path w="1529" h="4462" extrusionOk="0">
                  <a:moveTo>
                    <a:pt x="224" y="0"/>
                  </a:moveTo>
                  <a:cubicBezTo>
                    <a:pt x="192" y="0"/>
                    <a:pt x="159" y="9"/>
                    <a:pt x="125" y="26"/>
                  </a:cubicBezTo>
                  <a:cubicBezTo>
                    <a:pt x="25" y="76"/>
                    <a:pt x="0" y="176"/>
                    <a:pt x="50" y="276"/>
                  </a:cubicBezTo>
                  <a:cubicBezTo>
                    <a:pt x="50" y="276"/>
                    <a:pt x="75" y="351"/>
                    <a:pt x="125" y="452"/>
                  </a:cubicBezTo>
                  <a:cubicBezTo>
                    <a:pt x="201" y="552"/>
                    <a:pt x="251" y="702"/>
                    <a:pt x="351" y="878"/>
                  </a:cubicBezTo>
                  <a:cubicBezTo>
                    <a:pt x="501" y="1254"/>
                    <a:pt x="727" y="1755"/>
                    <a:pt x="877" y="2281"/>
                  </a:cubicBezTo>
                  <a:cubicBezTo>
                    <a:pt x="927" y="2406"/>
                    <a:pt x="978" y="2532"/>
                    <a:pt x="1003" y="2682"/>
                  </a:cubicBezTo>
                  <a:cubicBezTo>
                    <a:pt x="1053" y="2807"/>
                    <a:pt x="1078" y="2933"/>
                    <a:pt x="1103" y="3058"/>
                  </a:cubicBezTo>
                  <a:cubicBezTo>
                    <a:pt x="1178" y="3309"/>
                    <a:pt x="1253" y="3534"/>
                    <a:pt x="1278" y="3735"/>
                  </a:cubicBezTo>
                  <a:cubicBezTo>
                    <a:pt x="1354" y="4136"/>
                    <a:pt x="1404" y="4411"/>
                    <a:pt x="1404" y="4411"/>
                  </a:cubicBezTo>
                  <a:cubicBezTo>
                    <a:pt x="1429" y="4437"/>
                    <a:pt x="1454" y="4462"/>
                    <a:pt x="1479" y="4462"/>
                  </a:cubicBezTo>
                  <a:cubicBezTo>
                    <a:pt x="1504" y="4437"/>
                    <a:pt x="1529" y="4411"/>
                    <a:pt x="1529" y="4386"/>
                  </a:cubicBezTo>
                  <a:cubicBezTo>
                    <a:pt x="1529" y="4386"/>
                    <a:pt x="1504" y="4111"/>
                    <a:pt x="1429" y="3710"/>
                  </a:cubicBezTo>
                  <a:cubicBezTo>
                    <a:pt x="1429" y="3484"/>
                    <a:pt x="1354" y="3259"/>
                    <a:pt x="1303" y="3008"/>
                  </a:cubicBezTo>
                  <a:cubicBezTo>
                    <a:pt x="1278" y="2883"/>
                    <a:pt x="1253" y="2732"/>
                    <a:pt x="1228" y="2607"/>
                  </a:cubicBezTo>
                  <a:cubicBezTo>
                    <a:pt x="1203" y="2482"/>
                    <a:pt x="1153" y="2356"/>
                    <a:pt x="1128" y="2206"/>
                  </a:cubicBezTo>
                  <a:cubicBezTo>
                    <a:pt x="978" y="1680"/>
                    <a:pt x="802" y="1153"/>
                    <a:pt x="652" y="752"/>
                  </a:cubicBezTo>
                  <a:cubicBezTo>
                    <a:pt x="577" y="552"/>
                    <a:pt x="526" y="401"/>
                    <a:pt x="476" y="276"/>
                  </a:cubicBezTo>
                  <a:cubicBezTo>
                    <a:pt x="426" y="176"/>
                    <a:pt x="376" y="101"/>
                    <a:pt x="376" y="101"/>
                  </a:cubicBezTo>
                  <a:cubicBezTo>
                    <a:pt x="343" y="34"/>
                    <a:pt x="287" y="0"/>
                    <a:pt x="2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5153400" y="1344625"/>
              <a:ext cx="150675" cy="56750"/>
            </a:xfrm>
            <a:custGeom>
              <a:avLst/>
              <a:gdLst/>
              <a:ahLst/>
              <a:cxnLst/>
              <a:rect l="l" t="t" r="r" b="b"/>
              <a:pathLst>
                <a:path w="6027" h="2270" extrusionOk="0">
                  <a:moveTo>
                    <a:pt x="1164" y="1"/>
                  </a:moveTo>
                  <a:lnTo>
                    <a:pt x="1164" y="1"/>
                  </a:lnTo>
                  <a:cubicBezTo>
                    <a:pt x="1264" y="151"/>
                    <a:pt x="1415" y="277"/>
                    <a:pt x="1590" y="327"/>
                  </a:cubicBezTo>
                  <a:cubicBezTo>
                    <a:pt x="1444" y="305"/>
                    <a:pt x="1307" y="295"/>
                    <a:pt x="1180" y="295"/>
                  </a:cubicBezTo>
                  <a:cubicBezTo>
                    <a:pt x="410" y="295"/>
                    <a:pt x="0" y="670"/>
                    <a:pt x="237" y="1229"/>
                  </a:cubicBezTo>
                  <a:cubicBezTo>
                    <a:pt x="431" y="1687"/>
                    <a:pt x="1715" y="2270"/>
                    <a:pt x="3333" y="2270"/>
                  </a:cubicBezTo>
                  <a:cubicBezTo>
                    <a:pt x="4015" y="2270"/>
                    <a:pt x="4756" y="2166"/>
                    <a:pt x="5500" y="1906"/>
                  </a:cubicBezTo>
                  <a:cubicBezTo>
                    <a:pt x="5500" y="1906"/>
                    <a:pt x="5776" y="1705"/>
                    <a:pt x="6026" y="1655"/>
                  </a:cubicBezTo>
                  <a:cubicBezTo>
                    <a:pt x="5725" y="1480"/>
                    <a:pt x="5425" y="1329"/>
                    <a:pt x="5124" y="1179"/>
                  </a:cubicBezTo>
                  <a:cubicBezTo>
                    <a:pt x="3821" y="552"/>
                    <a:pt x="2492" y="151"/>
                    <a:pt x="1164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5159150" y="1292550"/>
              <a:ext cx="146800" cy="100450"/>
            </a:xfrm>
            <a:custGeom>
              <a:avLst/>
              <a:gdLst/>
              <a:ahLst/>
              <a:cxnLst/>
              <a:rect l="l" t="t" r="r" b="b"/>
              <a:pathLst>
                <a:path w="5872" h="4018" extrusionOk="0">
                  <a:moveTo>
                    <a:pt x="3059" y="0"/>
                  </a:moveTo>
                  <a:cubicBezTo>
                    <a:pt x="2826" y="0"/>
                    <a:pt x="2727" y="176"/>
                    <a:pt x="2688" y="304"/>
                  </a:cubicBezTo>
                  <a:cubicBezTo>
                    <a:pt x="2588" y="530"/>
                    <a:pt x="3014" y="1207"/>
                    <a:pt x="3014" y="1207"/>
                  </a:cubicBezTo>
                  <a:cubicBezTo>
                    <a:pt x="3014" y="1207"/>
                    <a:pt x="2141" y="583"/>
                    <a:pt x="1612" y="583"/>
                  </a:cubicBezTo>
                  <a:cubicBezTo>
                    <a:pt x="1513" y="583"/>
                    <a:pt x="1427" y="604"/>
                    <a:pt x="1360" y="655"/>
                  </a:cubicBezTo>
                  <a:cubicBezTo>
                    <a:pt x="934" y="956"/>
                    <a:pt x="1185" y="1608"/>
                    <a:pt x="1586" y="1808"/>
                  </a:cubicBezTo>
                  <a:cubicBezTo>
                    <a:pt x="1339" y="1732"/>
                    <a:pt x="1112" y="1696"/>
                    <a:pt x="915" y="1696"/>
                  </a:cubicBezTo>
                  <a:cubicBezTo>
                    <a:pt x="332" y="1696"/>
                    <a:pt x="1" y="2011"/>
                    <a:pt x="132" y="2535"/>
                  </a:cubicBezTo>
                  <a:cubicBezTo>
                    <a:pt x="298" y="3096"/>
                    <a:pt x="2340" y="4018"/>
                    <a:pt x="4519" y="4018"/>
                  </a:cubicBezTo>
                  <a:cubicBezTo>
                    <a:pt x="4969" y="4018"/>
                    <a:pt x="5425" y="3979"/>
                    <a:pt x="5871" y="3888"/>
                  </a:cubicBezTo>
                  <a:cubicBezTo>
                    <a:pt x="5871" y="3888"/>
                    <a:pt x="5195" y="1658"/>
                    <a:pt x="4142" y="655"/>
                  </a:cubicBezTo>
                  <a:cubicBezTo>
                    <a:pt x="3619" y="156"/>
                    <a:pt x="3279" y="0"/>
                    <a:pt x="305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39" name="Google Shape;1239;p29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0" name="Google Shape;1240;p29">
            <a:hlinkClick r:id="rId4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1" name="Google Shape;1241;p29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2059;p37">
            <a:extLst>
              <a:ext uri="{FF2B5EF4-FFF2-40B4-BE49-F238E27FC236}">
                <a16:creationId xmlns:a16="http://schemas.microsoft.com/office/drawing/2014/main" id="{004C0757-BC6A-3548-8E86-25A1222CD858}"/>
              </a:ext>
            </a:extLst>
          </p:cNvPr>
          <p:cNvSpPr txBox="1">
            <a:spLocks/>
          </p:cNvSpPr>
          <p:nvPr/>
        </p:nvSpPr>
        <p:spPr>
          <a:xfrm>
            <a:off x="2335830" y="2880227"/>
            <a:ext cx="3629679" cy="8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Medium"/>
              <a:buNone/>
              <a:defRPr sz="2000" b="0" i="0" u="none" strike="noStrike" cap="none">
                <a:solidFill>
                  <a:schemeClr val="accent3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None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None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None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None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None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None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None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 Medium"/>
              <a:buNone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Barlow Medium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46AA9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Sriracha"/>
            </a:endParaRPr>
          </a:p>
        </p:txBody>
      </p:sp>
    </p:spTree>
    <p:extLst>
      <p:ext uri="{BB962C8B-B14F-4D97-AF65-F5344CB8AC3E}">
        <p14:creationId xmlns:p14="http://schemas.microsoft.com/office/powerpoint/2010/main" val="243167271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812</TotalTime>
  <Words>297</Words>
  <Application>Microsoft Office PowerPoint</Application>
  <PresentationFormat>On-screen Show (16:9)</PresentationFormat>
  <Paragraphs>44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Sriracha</vt:lpstr>
      <vt:lpstr>Wingdings 3</vt:lpstr>
      <vt:lpstr>Century Gothic</vt:lpstr>
      <vt:lpstr>Barlow Medium</vt:lpstr>
      <vt:lpstr>Arial</vt:lpstr>
      <vt:lpstr>.VnMystical</vt:lpstr>
      <vt:lpstr>Bangers</vt:lpstr>
      <vt:lpstr>Times New Roman</vt:lpstr>
      <vt:lpstr>Wisp</vt:lpstr>
      <vt:lpstr>PowerPoint Presentation</vt:lpstr>
      <vt:lpstr>PowerPoint Presentation</vt:lpstr>
      <vt:lpstr>PowerPoint Presentation</vt:lpstr>
      <vt:lpstr>Yêu cầu cần đạt</vt:lpstr>
      <vt:lpstr>ĐỒ DÙNG DẠY HỌC</vt:lpstr>
      <vt:lpstr>PowerPoint Presentation</vt:lpstr>
      <vt:lpstr>PowerPoint Presentation</vt:lpstr>
      <vt:lpstr>PowerPoint Presentation</vt:lpstr>
      <vt:lpstr>GHI NHỚ</vt:lpstr>
      <vt:lpstr> </vt:lpstr>
      <vt:lpstr>Cách cắt, xé dán tranh ngôi nhà đơn giản</vt:lpstr>
      <vt:lpstr>PowerPoint Presentation</vt:lpstr>
      <vt:lpstr>PowerPoint Presentation</vt:lpstr>
      <vt:lpstr>Luyện tập - sáng tạo</vt:lpstr>
      <vt:lpstr>Con hãy cắt, xé dán các hình vuông, tròn, tam giác, hình chữ nhật rồi tạo hình một đồ vật, hay bức tranh từ những hình đó.</vt:lpstr>
      <vt:lpstr>PowerPoint Presentation</vt:lpstr>
      <vt:lpstr>Hoạt động 5: Vận dụng – phát triển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35</cp:revision>
  <dcterms:modified xsi:type="dcterms:W3CDTF">2021-11-09T06:27:25Z</dcterms:modified>
</cp:coreProperties>
</file>