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1" r:id="rId4"/>
    <p:sldId id="262" r:id="rId5"/>
    <p:sldId id="302" r:id="rId6"/>
    <p:sldId id="284" r:id="rId7"/>
    <p:sldId id="304" r:id="rId8"/>
    <p:sldId id="305" r:id="rId9"/>
    <p:sldId id="306" r:id="rId10"/>
    <p:sldId id="303" r:id="rId11"/>
    <p:sldId id="301" r:id="rId12"/>
    <p:sldId id="282" r:id="rId13"/>
    <p:sldId id="268" r:id="rId14"/>
    <p:sldId id="269" r:id="rId15"/>
    <p:sldId id="277" r:id="rId16"/>
    <p:sldId id="271" r:id="rId17"/>
    <p:sldId id="272" r:id="rId1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CC0000"/>
    <a:srgbClr val="5B9BD5"/>
    <a:srgbClr val="FF99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85" autoAdjust="0"/>
    <p:restoredTop sz="94434" autoAdjust="0"/>
  </p:normalViewPr>
  <p:slideViewPr>
    <p:cSldViewPr snapToGrid="0">
      <p:cViewPr varScale="1">
        <p:scale>
          <a:sx n="72" d="100"/>
          <a:sy n="72" d="100"/>
        </p:scale>
        <p:origin x="6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25/09/2021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5513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25/09/2021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6031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25/09/2021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66968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25/09/2021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6872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25/09/2021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1941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25/09/2021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69722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25/09/2021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73657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25/09/2021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1558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25/09/2021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1461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25/09/2021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39832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25/09/2021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567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D8E487-8D89-41BD-A8E9-5F1519C48520}" type="datetimeFigureOut">
              <a:rPr lang="vi-VN" smtClean="0"/>
              <a:t>25/09/2021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6043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gi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image" Target="../media/image1.jp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6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jpe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6.png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6.pn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0.png"/><Relationship Id="rId12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9.png"/><Relationship Id="rId11" Type="http://schemas.openxmlformats.org/officeDocument/2006/relationships/image" Target="../media/image14.jpe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8.jpeg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media6.m4a"/><Relationship Id="rId7" Type="http://schemas.openxmlformats.org/officeDocument/2006/relationships/image" Target="../media/image24.png"/><Relationship Id="rId2" Type="http://schemas.microsoft.com/office/2007/relationships/media" Target="../media/media6.m4a"/><Relationship Id="rId1" Type="http://schemas.openxmlformats.org/officeDocument/2006/relationships/tags" Target="../tags/tag1.xml"/><Relationship Id="rId6" Type="http://schemas.openxmlformats.org/officeDocument/2006/relationships/image" Target="../media/image23.png"/><Relationship Id="rId11" Type="http://schemas.openxmlformats.org/officeDocument/2006/relationships/image" Target="../media/image6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6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706"/>
            <a:ext cx="11643550" cy="704567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185604" y="3378155"/>
            <a:ext cx="9684912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2: NHỮNG CON</a:t>
            </a:r>
            <a:r>
              <a:rPr lang="vi-VN" sz="2800" b="1" dirty="0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VẬT DƯỚI </a:t>
            </a:r>
            <a:r>
              <a:rPr lang="en-US" sz="2800" b="1" dirty="0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ĐẠI DƯƠNG </a:t>
            </a:r>
            <a:r>
              <a:rPr lang="vi-VN" sz="2800" b="1" dirty="0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(2 </a:t>
            </a:r>
            <a:r>
              <a:rPr lang="vi-VN" sz="2800" b="1" dirty="0" err="1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vi-VN" sz="2800" b="1" dirty="0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800" b="1" dirty="0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800" b="1" i="1" dirty="0">
              <a:ln>
                <a:solidFill>
                  <a:schemeClr val="tx2"/>
                </a:solidFill>
              </a:ln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2800" dirty="0">
              <a:ln>
                <a:solidFill>
                  <a:schemeClr val="tx2"/>
                </a:solidFill>
              </a:ln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800" dirty="0" err="1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vi-VN" sz="2800" dirty="0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vi-VN" sz="2800" dirty="0" err="1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Xé</a:t>
            </a:r>
            <a:r>
              <a:rPr lang="vi-VN" sz="2800" dirty="0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err="1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vi-VN" sz="2800" dirty="0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vi-VN" sz="2800" dirty="0" err="1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vi-VN" sz="2800" dirty="0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err="1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vi-VN" sz="2800" dirty="0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err="1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vi-VN" sz="2800" dirty="0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dương</a:t>
            </a:r>
          </a:p>
        </p:txBody>
      </p:sp>
      <p:grpSp>
        <p:nvGrpSpPr>
          <p:cNvPr id="5" name="Google Shape;3622;p77"/>
          <p:cNvGrpSpPr/>
          <p:nvPr/>
        </p:nvGrpSpPr>
        <p:grpSpPr>
          <a:xfrm>
            <a:off x="10670201" y="3330892"/>
            <a:ext cx="584629" cy="1242502"/>
            <a:chOff x="5459500" y="3489150"/>
            <a:chExt cx="428425" cy="910525"/>
          </a:xfrm>
        </p:grpSpPr>
        <p:sp>
          <p:nvSpPr>
            <p:cNvPr id="6" name="Google Shape;3623;p77"/>
            <p:cNvSpPr/>
            <p:nvPr/>
          </p:nvSpPr>
          <p:spPr>
            <a:xfrm>
              <a:off x="5615550" y="3489150"/>
              <a:ext cx="271400" cy="485100"/>
            </a:xfrm>
            <a:custGeom>
              <a:avLst/>
              <a:gdLst/>
              <a:ahLst/>
              <a:cxnLst/>
              <a:rect l="l" t="t" r="r" b="b"/>
              <a:pathLst>
                <a:path w="10856" h="19404" extrusionOk="0">
                  <a:moveTo>
                    <a:pt x="3937" y="1"/>
                  </a:moveTo>
                  <a:lnTo>
                    <a:pt x="3778" y="41"/>
                  </a:lnTo>
                  <a:lnTo>
                    <a:pt x="3619" y="120"/>
                  </a:lnTo>
                  <a:lnTo>
                    <a:pt x="3380" y="279"/>
                  </a:lnTo>
                  <a:lnTo>
                    <a:pt x="3181" y="558"/>
                  </a:lnTo>
                  <a:lnTo>
                    <a:pt x="2983" y="796"/>
                  </a:lnTo>
                  <a:lnTo>
                    <a:pt x="2744" y="1074"/>
                  </a:lnTo>
                  <a:lnTo>
                    <a:pt x="2506" y="1273"/>
                  </a:lnTo>
                  <a:lnTo>
                    <a:pt x="2386" y="1353"/>
                  </a:lnTo>
                  <a:lnTo>
                    <a:pt x="2227" y="1392"/>
                  </a:lnTo>
                  <a:lnTo>
                    <a:pt x="2068" y="1432"/>
                  </a:lnTo>
                  <a:lnTo>
                    <a:pt x="1949" y="1432"/>
                  </a:lnTo>
                  <a:lnTo>
                    <a:pt x="1790" y="1353"/>
                  </a:lnTo>
                  <a:lnTo>
                    <a:pt x="1631" y="1273"/>
                  </a:lnTo>
                  <a:lnTo>
                    <a:pt x="1353" y="1074"/>
                  </a:lnTo>
                  <a:lnTo>
                    <a:pt x="1074" y="876"/>
                  </a:lnTo>
                  <a:lnTo>
                    <a:pt x="955" y="836"/>
                  </a:lnTo>
                  <a:lnTo>
                    <a:pt x="796" y="796"/>
                  </a:lnTo>
                  <a:lnTo>
                    <a:pt x="637" y="796"/>
                  </a:lnTo>
                  <a:lnTo>
                    <a:pt x="478" y="876"/>
                  </a:lnTo>
                  <a:lnTo>
                    <a:pt x="359" y="955"/>
                  </a:lnTo>
                  <a:lnTo>
                    <a:pt x="239" y="1074"/>
                  </a:lnTo>
                  <a:lnTo>
                    <a:pt x="160" y="1233"/>
                  </a:lnTo>
                  <a:lnTo>
                    <a:pt x="120" y="1392"/>
                  </a:lnTo>
                  <a:lnTo>
                    <a:pt x="41" y="1711"/>
                  </a:lnTo>
                  <a:lnTo>
                    <a:pt x="1" y="2188"/>
                  </a:lnTo>
                  <a:lnTo>
                    <a:pt x="41" y="2665"/>
                  </a:lnTo>
                  <a:lnTo>
                    <a:pt x="80" y="2903"/>
                  </a:lnTo>
                  <a:lnTo>
                    <a:pt x="160" y="3142"/>
                  </a:lnTo>
                  <a:lnTo>
                    <a:pt x="239" y="3341"/>
                  </a:lnTo>
                  <a:lnTo>
                    <a:pt x="398" y="3500"/>
                  </a:lnTo>
                  <a:lnTo>
                    <a:pt x="677" y="3619"/>
                  </a:lnTo>
                  <a:lnTo>
                    <a:pt x="955" y="3699"/>
                  </a:lnTo>
                  <a:lnTo>
                    <a:pt x="1233" y="3738"/>
                  </a:lnTo>
                  <a:lnTo>
                    <a:pt x="1591" y="3738"/>
                  </a:lnTo>
                  <a:lnTo>
                    <a:pt x="2227" y="3699"/>
                  </a:lnTo>
                  <a:lnTo>
                    <a:pt x="2784" y="3659"/>
                  </a:lnTo>
                  <a:lnTo>
                    <a:pt x="3539" y="3659"/>
                  </a:lnTo>
                  <a:lnTo>
                    <a:pt x="4255" y="3699"/>
                  </a:lnTo>
                  <a:lnTo>
                    <a:pt x="4971" y="3858"/>
                  </a:lnTo>
                  <a:lnTo>
                    <a:pt x="5328" y="3977"/>
                  </a:lnTo>
                  <a:lnTo>
                    <a:pt x="5647" y="4096"/>
                  </a:lnTo>
                  <a:lnTo>
                    <a:pt x="5965" y="4255"/>
                  </a:lnTo>
                  <a:lnTo>
                    <a:pt x="6283" y="4454"/>
                  </a:lnTo>
                  <a:lnTo>
                    <a:pt x="6601" y="4653"/>
                  </a:lnTo>
                  <a:lnTo>
                    <a:pt x="6879" y="4891"/>
                  </a:lnTo>
                  <a:lnTo>
                    <a:pt x="7118" y="5170"/>
                  </a:lnTo>
                  <a:lnTo>
                    <a:pt x="7356" y="5448"/>
                  </a:lnTo>
                  <a:lnTo>
                    <a:pt x="7515" y="5766"/>
                  </a:lnTo>
                  <a:lnTo>
                    <a:pt x="7674" y="6084"/>
                  </a:lnTo>
                  <a:lnTo>
                    <a:pt x="7794" y="6402"/>
                  </a:lnTo>
                  <a:lnTo>
                    <a:pt x="7873" y="6680"/>
                  </a:lnTo>
                  <a:lnTo>
                    <a:pt x="7913" y="6999"/>
                  </a:lnTo>
                  <a:lnTo>
                    <a:pt x="7913" y="7317"/>
                  </a:lnTo>
                  <a:lnTo>
                    <a:pt x="7873" y="7953"/>
                  </a:lnTo>
                  <a:lnTo>
                    <a:pt x="7754" y="8549"/>
                  </a:lnTo>
                  <a:lnTo>
                    <a:pt x="7595" y="9185"/>
                  </a:lnTo>
                  <a:lnTo>
                    <a:pt x="7356" y="9821"/>
                  </a:lnTo>
                  <a:lnTo>
                    <a:pt x="7118" y="10418"/>
                  </a:lnTo>
                  <a:lnTo>
                    <a:pt x="6839" y="11014"/>
                  </a:lnTo>
                  <a:lnTo>
                    <a:pt x="3778" y="17415"/>
                  </a:lnTo>
                  <a:lnTo>
                    <a:pt x="3579" y="17972"/>
                  </a:lnTo>
                  <a:lnTo>
                    <a:pt x="3500" y="18250"/>
                  </a:lnTo>
                  <a:lnTo>
                    <a:pt x="3460" y="18529"/>
                  </a:lnTo>
                  <a:lnTo>
                    <a:pt x="3500" y="18807"/>
                  </a:lnTo>
                  <a:lnTo>
                    <a:pt x="3659" y="19085"/>
                  </a:lnTo>
                  <a:lnTo>
                    <a:pt x="3738" y="19205"/>
                  </a:lnTo>
                  <a:lnTo>
                    <a:pt x="3857" y="19284"/>
                  </a:lnTo>
                  <a:lnTo>
                    <a:pt x="3977" y="19364"/>
                  </a:lnTo>
                  <a:lnTo>
                    <a:pt x="4096" y="19403"/>
                  </a:lnTo>
                  <a:lnTo>
                    <a:pt x="4215" y="19125"/>
                  </a:lnTo>
                  <a:lnTo>
                    <a:pt x="4335" y="18926"/>
                  </a:lnTo>
                  <a:lnTo>
                    <a:pt x="4533" y="18727"/>
                  </a:lnTo>
                  <a:lnTo>
                    <a:pt x="4772" y="18568"/>
                  </a:lnTo>
                  <a:lnTo>
                    <a:pt x="5050" y="18409"/>
                  </a:lnTo>
                  <a:lnTo>
                    <a:pt x="5328" y="18330"/>
                  </a:lnTo>
                  <a:lnTo>
                    <a:pt x="5885" y="18131"/>
                  </a:lnTo>
                  <a:lnTo>
                    <a:pt x="6482" y="17932"/>
                  </a:lnTo>
                  <a:lnTo>
                    <a:pt x="6720" y="17813"/>
                  </a:lnTo>
                  <a:lnTo>
                    <a:pt x="6998" y="17654"/>
                  </a:lnTo>
                  <a:lnTo>
                    <a:pt x="7197" y="17495"/>
                  </a:lnTo>
                  <a:lnTo>
                    <a:pt x="7396" y="17256"/>
                  </a:lnTo>
                  <a:lnTo>
                    <a:pt x="7515" y="17018"/>
                  </a:lnTo>
                  <a:lnTo>
                    <a:pt x="7555" y="16740"/>
                  </a:lnTo>
                  <a:lnTo>
                    <a:pt x="7555" y="16541"/>
                  </a:lnTo>
                  <a:lnTo>
                    <a:pt x="7515" y="16342"/>
                  </a:lnTo>
                  <a:lnTo>
                    <a:pt x="7475" y="16103"/>
                  </a:lnTo>
                  <a:lnTo>
                    <a:pt x="7475" y="15905"/>
                  </a:lnTo>
                  <a:lnTo>
                    <a:pt x="7515" y="15746"/>
                  </a:lnTo>
                  <a:lnTo>
                    <a:pt x="7595" y="15587"/>
                  </a:lnTo>
                  <a:lnTo>
                    <a:pt x="7754" y="15308"/>
                  </a:lnTo>
                  <a:lnTo>
                    <a:pt x="8032" y="15070"/>
                  </a:lnTo>
                  <a:lnTo>
                    <a:pt x="8310" y="14871"/>
                  </a:lnTo>
                  <a:lnTo>
                    <a:pt x="8629" y="14672"/>
                  </a:lnTo>
                  <a:lnTo>
                    <a:pt x="8907" y="14433"/>
                  </a:lnTo>
                  <a:lnTo>
                    <a:pt x="9145" y="14195"/>
                  </a:lnTo>
                  <a:lnTo>
                    <a:pt x="9225" y="14036"/>
                  </a:lnTo>
                  <a:lnTo>
                    <a:pt x="9304" y="13877"/>
                  </a:lnTo>
                  <a:lnTo>
                    <a:pt x="9344" y="13678"/>
                  </a:lnTo>
                  <a:lnTo>
                    <a:pt x="9384" y="13440"/>
                  </a:lnTo>
                  <a:lnTo>
                    <a:pt x="9344" y="13002"/>
                  </a:lnTo>
                  <a:lnTo>
                    <a:pt x="9304" y="12525"/>
                  </a:lnTo>
                  <a:lnTo>
                    <a:pt x="9304" y="12286"/>
                  </a:lnTo>
                  <a:lnTo>
                    <a:pt x="9344" y="12048"/>
                  </a:lnTo>
                  <a:lnTo>
                    <a:pt x="9424" y="11889"/>
                  </a:lnTo>
                  <a:lnTo>
                    <a:pt x="9503" y="11770"/>
                  </a:lnTo>
                  <a:lnTo>
                    <a:pt x="9702" y="11452"/>
                  </a:lnTo>
                  <a:lnTo>
                    <a:pt x="9941" y="11213"/>
                  </a:lnTo>
                  <a:lnTo>
                    <a:pt x="10219" y="10935"/>
                  </a:lnTo>
                  <a:lnTo>
                    <a:pt x="10457" y="10696"/>
                  </a:lnTo>
                  <a:lnTo>
                    <a:pt x="10696" y="10418"/>
                  </a:lnTo>
                  <a:lnTo>
                    <a:pt x="10815" y="10140"/>
                  </a:lnTo>
                  <a:lnTo>
                    <a:pt x="10855" y="9980"/>
                  </a:lnTo>
                  <a:lnTo>
                    <a:pt x="10855" y="9821"/>
                  </a:lnTo>
                  <a:lnTo>
                    <a:pt x="10815" y="9543"/>
                  </a:lnTo>
                  <a:lnTo>
                    <a:pt x="10736" y="9305"/>
                  </a:lnTo>
                  <a:lnTo>
                    <a:pt x="10457" y="8867"/>
                  </a:lnTo>
                  <a:lnTo>
                    <a:pt x="10298" y="8629"/>
                  </a:lnTo>
                  <a:lnTo>
                    <a:pt x="10179" y="8390"/>
                  </a:lnTo>
                  <a:lnTo>
                    <a:pt x="10100" y="8152"/>
                  </a:lnTo>
                  <a:lnTo>
                    <a:pt x="10060" y="7913"/>
                  </a:lnTo>
                  <a:lnTo>
                    <a:pt x="10100" y="7674"/>
                  </a:lnTo>
                  <a:lnTo>
                    <a:pt x="10179" y="7476"/>
                  </a:lnTo>
                  <a:lnTo>
                    <a:pt x="10418" y="7078"/>
                  </a:lnTo>
                  <a:lnTo>
                    <a:pt x="10656" y="6680"/>
                  </a:lnTo>
                  <a:lnTo>
                    <a:pt x="10776" y="6482"/>
                  </a:lnTo>
                  <a:lnTo>
                    <a:pt x="10815" y="6243"/>
                  </a:lnTo>
                  <a:lnTo>
                    <a:pt x="10815" y="6044"/>
                  </a:lnTo>
                  <a:lnTo>
                    <a:pt x="10776" y="5846"/>
                  </a:lnTo>
                  <a:lnTo>
                    <a:pt x="10656" y="5647"/>
                  </a:lnTo>
                  <a:lnTo>
                    <a:pt x="10537" y="5448"/>
                  </a:lnTo>
                  <a:lnTo>
                    <a:pt x="10219" y="5090"/>
                  </a:lnTo>
                  <a:lnTo>
                    <a:pt x="9861" y="4812"/>
                  </a:lnTo>
                  <a:lnTo>
                    <a:pt x="9463" y="4533"/>
                  </a:lnTo>
                  <a:lnTo>
                    <a:pt x="9145" y="4215"/>
                  </a:lnTo>
                  <a:lnTo>
                    <a:pt x="8986" y="4056"/>
                  </a:lnTo>
                  <a:lnTo>
                    <a:pt x="8867" y="3858"/>
                  </a:lnTo>
                  <a:lnTo>
                    <a:pt x="8788" y="3659"/>
                  </a:lnTo>
                  <a:lnTo>
                    <a:pt x="8748" y="3420"/>
                  </a:lnTo>
                  <a:lnTo>
                    <a:pt x="8748" y="3102"/>
                  </a:lnTo>
                  <a:lnTo>
                    <a:pt x="8788" y="2784"/>
                  </a:lnTo>
                  <a:lnTo>
                    <a:pt x="8748" y="2585"/>
                  </a:lnTo>
                  <a:lnTo>
                    <a:pt x="8708" y="2426"/>
                  </a:lnTo>
                  <a:lnTo>
                    <a:pt x="8589" y="2227"/>
                  </a:lnTo>
                  <a:lnTo>
                    <a:pt x="8469" y="2068"/>
                  </a:lnTo>
                  <a:lnTo>
                    <a:pt x="8350" y="1949"/>
                  </a:lnTo>
                  <a:lnTo>
                    <a:pt x="8191" y="1830"/>
                  </a:lnTo>
                  <a:lnTo>
                    <a:pt x="7992" y="1711"/>
                  </a:lnTo>
                  <a:lnTo>
                    <a:pt x="7833" y="1671"/>
                  </a:lnTo>
                  <a:lnTo>
                    <a:pt x="7436" y="1671"/>
                  </a:lnTo>
                  <a:lnTo>
                    <a:pt x="7038" y="1711"/>
                  </a:lnTo>
                  <a:lnTo>
                    <a:pt x="6561" y="1750"/>
                  </a:lnTo>
                  <a:lnTo>
                    <a:pt x="6322" y="1750"/>
                  </a:lnTo>
                  <a:lnTo>
                    <a:pt x="6084" y="1711"/>
                  </a:lnTo>
                  <a:lnTo>
                    <a:pt x="5925" y="1631"/>
                  </a:lnTo>
                  <a:lnTo>
                    <a:pt x="5806" y="1512"/>
                  </a:lnTo>
                  <a:lnTo>
                    <a:pt x="5527" y="1273"/>
                  </a:lnTo>
                  <a:lnTo>
                    <a:pt x="5289" y="995"/>
                  </a:lnTo>
                  <a:lnTo>
                    <a:pt x="5090" y="717"/>
                  </a:lnTo>
                  <a:lnTo>
                    <a:pt x="4851" y="399"/>
                  </a:lnTo>
                  <a:lnTo>
                    <a:pt x="4573" y="160"/>
                  </a:lnTo>
                  <a:lnTo>
                    <a:pt x="4414" y="80"/>
                  </a:lnTo>
                  <a:lnTo>
                    <a:pt x="4255" y="1"/>
                  </a:lnTo>
                  <a:close/>
                </a:path>
              </a:pathLst>
            </a:custGeom>
            <a:solidFill>
              <a:srgbClr val="FF92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624;p77"/>
            <p:cNvSpPr/>
            <p:nvPr/>
          </p:nvSpPr>
          <p:spPr>
            <a:xfrm>
              <a:off x="5615550" y="3489150"/>
              <a:ext cx="271400" cy="485100"/>
            </a:xfrm>
            <a:custGeom>
              <a:avLst/>
              <a:gdLst/>
              <a:ahLst/>
              <a:cxnLst/>
              <a:rect l="l" t="t" r="r" b="b"/>
              <a:pathLst>
                <a:path w="10856" h="19404" fill="none" extrusionOk="0">
                  <a:moveTo>
                    <a:pt x="41" y="1711"/>
                  </a:moveTo>
                  <a:lnTo>
                    <a:pt x="41" y="1711"/>
                  </a:lnTo>
                  <a:lnTo>
                    <a:pt x="120" y="1392"/>
                  </a:lnTo>
                  <a:lnTo>
                    <a:pt x="160" y="1233"/>
                  </a:lnTo>
                  <a:lnTo>
                    <a:pt x="239" y="1074"/>
                  </a:lnTo>
                  <a:lnTo>
                    <a:pt x="359" y="955"/>
                  </a:lnTo>
                  <a:lnTo>
                    <a:pt x="478" y="876"/>
                  </a:lnTo>
                  <a:lnTo>
                    <a:pt x="637" y="796"/>
                  </a:lnTo>
                  <a:lnTo>
                    <a:pt x="796" y="796"/>
                  </a:lnTo>
                  <a:lnTo>
                    <a:pt x="796" y="796"/>
                  </a:lnTo>
                  <a:lnTo>
                    <a:pt x="955" y="836"/>
                  </a:lnTo>
                  <a:lnTo>
                    <a:pt x="1074" y="876"/>
                  </a:lnTo>
                  <a:lnTo>
                    <a:pt x="1353" y="1074"/>
                  </a:lnTo>
                  <a:lnTo>
                    <a:pt x="1631" y="1273"/>
                  </a:lnTo>
                  <a:lnTo>
                    <a:pt x="1790" y="1353"/>
                  </a:lnTo>
                  <a:lnTo>
                    <a:pt x="1949" y="1432"/>
                  </a:lnTo>
                  <a:lnTo>
                    <a:pt x="1949" y="1432"/>
                  </a:lnTo>
                  <a:lnTo>
                    <a:pt x="2068" y="1432"/>
                  </a:lnTo>
                  <a:lnTo>
                    <a:pt x="2227" y="1392"/>
                  </a:lnTo>
                  <a:lnTo>
                    <a:pt x="2386" y="1353"/>
                  </a:lnTo>
                  <a:lnTo>
                    <a:pt x="2506" y="1273"/>
                  </a:lnTo>
                  <a:lnTo>
                    <a:pt x="2744" y="1074"/>
                  </a:lnTo>
                  <a:lnTo>
                    <a:pt x="2983" y="796"/>
                  </a:lnTo>
                  <a:lnTo>
                    <a:pt x="2983" y="796"/>
                  </a:lnTo>
                  <a:lnTo>
                    <a:pt x="3181" y="558"/>
                  </a:lnTo>
                  <a:lnTo>
                    <a:pt x="3380" y="279"/>
                  </a:lnTo>
                  <a:lnTo>
                    <a:pt x="3619" y="120"/>
                  </a:lnTo>
                  <a:lnTo>
                    <a:pt x="3778" y="41"/>
                  </a:lnTo>
                  <a:lnTo>
                    <a:pt x="3937" y="1"/>
                  </a:lnTo>
                  <a:lnTo>
                    <a:pt x="3937" y="1"/>
                  </a:lnTo>
                  <a:lnTo>
                    <a:pt x="4096" y="1"/>
                  </a:lnTo>
                  <a:lnTo>
                    <a:pt x="4255" y="1"/>
                  </a:lnTo>
                  <a:lnTo>
                    <a:pt x="4414" y="80"/>
                  </a:lnTo>
                  <a:lnTo>
                    <a:pt x="4573" y="160"/>
                  </a:lnTo>
                  <a:lnTo>
                    <a:pt x="4851" y="399"/>
                  </a:lnTo>
                  <a:lnTo>
                    <a:pt x="5090" y="717"/>
                  </a:lnTo>
                  <a:lnTo>
                    <a:pt x="5090" y="717"/>
                  </a:lnTo>
                  <a:lnTo>
                    <a:pt x="5289" y="995"/>
                  </a:lnTo>
                  <a:lnTo>
                    <a:pt x="5527" y="1273"/>
                  </a:lnTo>
                  <a:lnTo>
                    <a:pt x="5806" y="1512"/>
                  </a:lnTo>
                  <a:lnTo>
                    <a:pt x="5925" y="1631"/>
                  </a:lnTo>
                  <a:lnTo>
                    <a:pt x="6084" y="1711"/>
                  </a:lnTo>
                  <a:lnTo>
                    <a:pt x="6084" y="1711"/>
                  </a:lnTo>
                  <a:lnTo>
                    <a:pt x="6322" y="1750"/>
                  </a:lnTo>
                  <a:lnTo>
                    <a:pt x="6561" y="1750"/>
                  </a:lnTo>
                  <a:lnTo>
                    <a:pt x="7038" y="1711"/>
                  </a:lnTo>
                  <a:lnTo>
                    <a:pt x="7038" y="1711"/>
                  </a:lnTo>
                  <a:lnTo>
                    <a:pt x="7436" y="1671"/>
                  </a:lnTo>
                  <a:lnTo>
                    <a:pt x="7635" y="1671"/>
                  </a:lnTo>
                  <a:lnTo>
                    <a:pt x="7833" y="1671"/>
                  </a:lnTo>
                  <a:lnTo>
                    <a:pt x="7833" y="1671"/>
                  </a:lnTo>
                  <a:lnTo>
                    <a:pt x="7992" y="1711"/>
                  </a:lnTo>
                  <a:lnTo>
                    <a:pt x="8191" y="1830"/>
                  </a:lnTo>
                  <a:lnTo>
                    <a:pt x="8350" y="1949"/>
                  </a:lnTo>
                  <a:lnTo>
                    <a:pt x="8469" y="2068"/>
                  </a:lnTo>
                  <a:lnTo>
                    <a:pt x="8589" y="2227"/>
                  </a:lnTo>
                  <a:lnTo>
                    <a:pt x="8708" y="2426"/>
                  </a:lnTo>
                  <a:lnTo>
                    <a:pt x="8748" y="2585"/>
                  </a:lnTo>
                  <a:lnTo>
                    <a:pt x="8788" y="2784"/>
                  </a:lnTo>
                  <a:lnTo>
                    <a:pt x="8788" y="2784"/>
                  </a:lnTo>
                  <a:lnTo>
                    <a:pt x="8748" y="3102"/>
                  </a:lnTo>
                  <a:lnTo>
                    <a:pt x="8748" y="3420"/>
                  </a:lnTo>
                  <a:lnTo>
                    <a:pt x="8748" y="3420"/>
                  </a:lnTo>
                  <a:lnTo>
                    <a:pt x="8788" y="3659"/>
                  </a:lnTo>
                  <a:lnTo>
                    <a:pt x="8867" y="3858"/>
                  </a:lnTo>
                  <a:lnTo>
                    <a:pt x="8986" y="4056"/>
                  </a:lnTo>
                  <a:lnTo>
                    <a:pt x="9145" y="4215"/>
                  </a:lnTo>
                  <a:lnTo>
                    <a:pt x="9463" y="4533"/>
                  </a:lnTo>
                  <a:lnTo>
                    <a:pt x="9861" y="4812"/>
                  </a:lnTo>
                  <a:lnTo>
                    <a:pt x="9861" y="4812"/>
                  </a:lnTo>
                  <a:lnTo>
                    <a:pt x="10219" y="5090"/>
                  </a:lnTo>
                  <a:lnTo>
                    <a:pt x="10537" y="5448"/>
                  </a:lnTo>
                  <a:lnTo>
                    <a:pt x="10656" y="5647"/>
                  </a:lnTo>
                  <a:lnTo>
                    <a:pt x="10776" y="5846"/>
                  </a:lnTo>
                  <a:lnTo>
                    <a:pt x="10815" y="6044"/>
                  </a:lnTo>
                  <a:lnTo>
                    <a:pt x="10815" y="6243"/>
                  </a:lnTo>
                  <a:lnTo>
                    <a:pt x="10815" y="6243"/>
                  </a:lnTo>
                  <a:lnTo>
                    <a:pt x="10776" y="6482"/>
                  </a:lnTo>
                  <a:lnTo>
                    <a:pt x="10656" y="6680"/>
                  </a:lnTo>
                  <a:lnTo>
                    <a:pt x="10418" y="7078"/>
                  </a:lnTo>
                  <a:lnTo>
                    <a:pt x="10179" y="7476"/>
                  </a:lnTo>
                  <a:lnTo>
                    <a:pt x="10100" y="7674"/>
                  </a:lnTo>
                  <a:lnTo>
                    <a:pt x="10060" y="7913"/>
                  </a:lnTo>
                  <a:lnTo>
                    <a:pt x="10060" y="7913"/>
                  </a:lnTo>
                  <a:lnTo>
                    <a:pt x="10100" y="8152"/>
                  </a:lnTo>
                  <a:lnTo>
                    <a:pt x="10179" y="8390"/>
                  </a:lnTo>
                  <a:lnTo>
                    <a:pt x="10298" y="8629"/>
                  </a:lnTo>
                  <a:lnTo>
                    <a:pt x="10457" y="8867"/>
                  </a:lnTo>
                  <a:lnTo>
                    <a:pt x="10736" y="9305"/>
                  </a:lnTo>
                  <a:lnTo>
                    <a:pt x="10815" y="9543"/>
                  </a:lnTo>
                  <a:lnTo>
                    <a:pt x="10855" y="9821"/>
                  </a:lnTo>
                  <a:lnTo>
                    <a:pt x="10855" y="9821"/>
                  </a:lnTo>
                  <a:lnTo>
                    <a:pt x="10855" y="9980"/>
                  </a:lnTo>
                  <a:lnTo>
                    <a:pt x="10815" y="10140"/>
                  </a:lnTo>
                  <a:lnTo>
                    <a:pt x="10696" y="10418"/>
                  </a:lnTo>
                  <a:lnTo>
                    <a:pt x="10457" y="10696"/>
                  </a:lnTo>
                  <a:lnTo>
                    <a:pt x="10219" y="10935"/>
                  </a:lnTo>
                  <a:lnTo>
                    <a:pt x="9941" y="11213"/>
                  </a:lnTo>
                  <a:lnTo>
                    <a:pt x="9702" y="11452"/>
                  </a:lnTo>
                  <a:lnTo>
                    <a:pt x="9503" y="11770"/>
                  </a:lnTo>
                  <a:lnTo>
                    <a:pt x="9424" y="11889"/>
                  </a:lnTo>
                  <a:lnTo>
                    <a:pt x="9344" y="12048"/>
                  </a:lnTo>
                  <a:lnTo>
                    <a:pt x="9344" y="12048"/>
                  </a:lnTo>
                  <a:lnTo>
                    <a:pt x="9304" y="12286"/>
                  </a:lnTo>
                  <a:lnTo>
                    <a:pt x="9304" y="12525"/>
                  </a:lnTo>
                  <a:lnTo>
                    <a:pt x="9344" y="13002"/>
                  </a:lnTo>
                  <a:lnTo>
                    <a:pt x="9384" y="13440"/>
                  </a:lnTo>
                  <a:lnTo>
                    <a:pt x="9344" y="13678"/>
                  </a:lnTo>
                  <a:lnTo>
                    <a:pt x="9304" y="13877"/>
                  </a:lnTo>
                  <a:lnTo>
                    <a:pt x="9304" y="13877"/>
                  </a:lnTo>
                  <a:lnTo>
                    <a:pt x="9225" y="14036"/>
                  </a:lnTo>
                  <a:lnTo>
                    <a:pt x="9145" y="14195"/>
                  </a:lnTo>
                  <a:lnTo>
                    <a:pt x="8907" y="14433"/>
                  </a:lnTo>
                  <a:lnTo>
                    <a:pt x="8629" y="14672"/>
                  </a:lnTo>
                  <a:lnTo>
                    <a:pt x="8310" y="14871"/>
                  </a:lnTo>
                  <a:lnTo>
                    <a:pt x="8032" y="15070"/>
                  </a:lnTo>
                  <a:lnTo>
                    <a:pt x="7754" y="15308"/>
                  </a:lnTo>
                  <a:lnTo>
                    <a:pt x="7595" y="15587"/>
                  </a:lnTo>
                  <a:lnTo>
                    <a:pt x="7515" y="15746"/>
                  </a:lnTo>
                  <a:lnTo>
                    <a:pt x="7475" y="15905"/>
                  </a:lnTo>
                  <a:lnTo>
                    <a:pt x="7475" y="15905"/>
                  </a:lnTo>
                  <a:lnTo>
                    <a:pt x="7475" y="16103"/>
                  </a:lnTo>
                  <a:lnTo>
                    <a:pt x="7515" y="16342"/>
                  </a:lnTo>
                  <a:lnTo>
                    <a:pt x="7555" y="16541"/>
                  </a:lnTo>
                  <a:lnTo>
                    <a:pt x="7555" y="16740"/>
                  </a:lnTo>
                  <a:lnTo>
                    <a:pt x="7555" y="16740"/>
                  </a:lnTo>
                  <a:lnTo>
                    <a:pt x="7515" y="17018"/>
                  </a:lnTo>
                  <a:lnTo>
                    <a:pt x="7396" y="17256"/>
                  </a:lnTo>
                  <a:lnTo>
                    <a:pt x="7197" y="17495"/>
                  </a:lnTo>
                  <a:lnTo>
                    <a:pt x="6998" y="17654"/>
                  </a:lnTo>
                  <a:lnTo>
                    <a:pt x="6720" y="17813"/>
                  </a:lnTo>
                  <a:lnTo>
                    <a:pt x="6482" y="17932"/>
                  </a:lnTo>
                  <a:lnTo>
                    <a:pt x="5885" y="18131"/>
                  </a:lnTo>
                  <a:lnTo>
                    <a:pt x="5885" y="18131"/>
                  </a:lnTo>
                  <a:lnTo>
                    <a:pt x="5328" y="18330"/>
                  </a:lnTo>
                  <a:lnTo>
                    <a:pt x="5050" y="18409"/>
                  </a:lnTo>
                  <a:lnTo>
                    <a:pt x="4772" y="18568"/>
                  </a:lnTo>
                  <a:lnTo>
                    <a:pt x="4533" y="18727"/>
                  </a:lnTo>
                  <a:lnTo>
                    <a:pt x="4335" y="18926"/>
                  </a:lnTo>
                  <a:lnTo>
                    <a:pt x="4215" y="19125"/>
                  </a:lnTo>
                  <a:lnTo>
                    <a:pt x="4096" y="19403"/>
                  </a:lnTo>
                  <a:lnTo>
                    <a:pt x="4096" y="19403"/>
                  </a:lnTo>
                  <a:lnTo>
                    <a:pt x="3977" y="19364"/>
                  </a:lnTo>
                  <a:lnTo>
                    <a:pt x="3857" y="19284"/>
                  </a:lnTo>
                  <a:lnTo>
                    <a:pt x="3738" y="19205"/>
                  </a:lnTo>
                  <a:lnTo>
                    <a:pt x="3659" y="19085"/>
                  </a:lnTo>
                  <a:lnTo>
                    <a:pt x="3500" y="18807"/>
                  </a:lnTo>
                  <a:lnTo>
                    <a:pt x="3460" y="18529"/>
                  </a:lnTo>
                  <a:lnTo>
                    <a:pt x="3460" y="18529"/>
                  </a:lnTo>
                  <a:lnTo>
                    <a:pt x="3500" y="18250"/>
                  </a:lnTo>
                  <a:lnTo>
                    <a:pt x="3579" y="17972"/>
                  </a:lnTo>
                  <a:lnTo>
                    <a:pt x="3778" y="17415"/>
                  </a:lnTo>
                  <a:lnTo>
                    <a:pt x="3778" y="17415"/>
                  </a:lnTo>
                  <a:lnTo>
                    <a:pt x="6839" y="11014"/>
                  </a:lnTo>
                  <a:lnTo>
                    <a:pt x="6839" y="11014"/>
                  </a:lnTo>
                  <a:lnTo>
                    <a:pt x="7118" y="10418"/>
                  </a:lnTo>
                  <a:lnTo>
                    <a:pt x="7356" y="9821"/>
                  </a:lnTo>
                  <a:lnTo>
                    <a:pt x="7595" y="9185"/>
                  </a:lnTo>
                  <a:lnTo>
                    <a:pt x="7754" y="8549"/>
                  </a:lnTo>
                  <a:lnTo>
                    <a:pt x="7873" y="7953"/>
                  </a:lnTo>
                  <a:lnTo>
                    <a:pt x="7913" y="7317"/>
                  </a:lnTo>
                  <a:lnTo>
                    <a:pt x="7913" y="6999"/>
                  </a:lnTo>
                  <a:lnTo>
                    <a:pt x="7873" y="6680"/>
                  </a:lnTo>
                  <a:lnTo>
                    <a:pt x="7794" y="6402"/>
                  </a:lnTo>
                  <a:lnTo>
                    <a:pt x="7674" y="6084"/>
                  </a:lnTo>
                  <a:lnTo>
                    <a:pt x="7674" y="6084"/>
                  </a:lnTo>
                  <a:lnTo>
                    <a:pt x="7515" y="5766"/>
                  </a:lnTo>
                  <a:lnTo>
                    <a:pt x="7356" y="5448"/>
                  </a:lnTo>
                  <a:lnTo>
                    <a:pt x="7118" y="5170"/>
                  </a:lnTo>
                  <a:lnTo>
                    <a:pt x="6879" y="4891"/>
                  </a:lnTo>
                  <a:lnTo>
                    <a:pt x="6601" y="4653"/>
                  </a:lnTo>
                  <a:lnTo>
                    <a:pt x="6283" y="4454"/>
                  </a:lnTo>
                  <a:lnTo>
                    <a:pt x="5965" y="4255"/>
                  </a:lnTo>
                  <a:lnTo>
                    <a:pt x="5647" y="4096"/>
                  </a:lnTo>
                  <a:lnTo>
                    <a:pt x="5647" y="4096"/>
                  </a:lnTo>
                  <a:lnTo>
                    <a:pt x="5328" y="3977"/>
                  </a:lnTo>
                  <a:lnTo>
                    <a:pt x="4971" y="3858"/>
                  </a:lnTo>
                  <a:lnTo>
                    <a:pt x="4255" y="3699"/>
                  </a:lnTo>
                  <a:lnTo>
                    <a:pt x="3539" y="3659"/>
                  </a:lnTo>
                  <a:lnTo>
                    <a:pt x="2784" y="3659"/>
                  </a:lnTo>
                  <a:lnTo>
                    <a:pt x="2784" y="3659"/>
                  </a:lnTo>
                  <a:lnTo>
                    <a:pt x="2227" y="3699"/>
                  </a:lnTo>
                  <a:lnTo>
                    <a:pt x="1591" y="3738"/>
                  </a:lnTo>
                  <a:lnTo>
                    <a:pt x="1233" y="3738"/>
                  </a:lnTo>
                  <a:lnTo>
                    <a:pt x="955" y="3699"/>
                  </a:lnTo>
                  <a:lnTo>
                    <a:pt x="677" y="3619"/>
                  </a:lnTo>
                  <a:lnTo>
                    <a:pt x="398" y="3500"/>
                  </a:lnTo>
                  <a:lnTo>
                    <a:pt x="398" y="3500"/>
                  </a:lnTo>
                  <a:lnTo>
                    <a:pt x="239" y="3341"/>
                  </a:lnTo>
                  <a:lnTo>
                    <a:pt x="160" y="3142"/>
                  </a:lnTo>
                  <a:lnTo>
                    <a:pt x="80" y="2903"/>
                  </a:lnTo>
                  <a:lnTo>
                    <a:pt x="41" y="2665"/>
                  </a:lnTo>
                  <a:lnTo>
                    <a:pt x="1" y="2188"/>
                  </a:lnTo>
                  <a:lnTo>
                    <a:pt x="41" y="17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625;p77"/>
            <p:cNvSpPr/>
            <p:nvPr/>
          </p:nvSpPr>
          <p:spPr>
            <a:xfrm>
              <a:off x="5459500" y="3547800"/>
              <a:ext cx="381725" cy="851875"/>
            </a:xfrm>
            <a:custGeom>
              <a:avLst/>
              <a:gdLst/>
              <a:ahLst/>
              <a:cxnLst/>
              <a:rect l="l" t="t" r="r" b="b"/>
              <a:pathLst>
                <a:path w="15269" h="34075" extrusionOk="0">
                  <a:moveTo>
                    <a:pt x="8827" y="1"/>
                  </a:moveTo>
                  <a:lnTo>
                    <a:pt x="8111" y="40"/>
                  </a:lnTo>
                  <a:lnTo>
                    <a:pt x="7396" y="120"/>
                  </a:lnTo>
                  <a:lnTo>
                    <a:pt x="6958" y="200"/>
                  </a:lnTo>
                  <a:lnTo>
                    <a:pt x="6521" y="359"/>
                  </a:lnTo>
                  <a:lnTo>
                    <a:pt x="6163" y="557"/>
                  </a:lnTo>
                  <a:lnTo>
                    <a:pt x="5766" y="756"/>
                  </a:lnTo>
                  <a:lnTo>
                    <a:pt x="5408" y="1034"/>
                  </a:lnTo>
                  <a:lnTo>
                    <a:pt x="5090" y="1313"/>
                  </a:lnTo>
                  <a:lnTo>
                    <a:pt x="4811" y="1671"/>
                  </a:lnTo>
                  <a:lnTo>
                    <a:pt x="4573" y="2028"/>
                  </a:lnTo>
                  <a:lnTo>
                    <a:pt x="4374" y="2386"/>
                  </a:lnTo>
                  <a:lnTo>
                    <a:pt x="4255" y="2704"/>
                  </a:lnTo>
                  <a:lnTo>
                    <a:pt x="4096" y="3062"/>
                  </a:lnTo>
                  <a:lnTo>
                    <a:pt x="4016" y="3420"/>
                  </a:lnTo>
                  <a:lnTo>
                    <a:pt x="3897" y="3897"/>
                  </a:lnTo>
                  <a:lnTo>
                    <a:pt x="3857" y="4374"/>
                  </a:lnTo>
                  <a:lnTo>
                    <a:pt x="3817" y="4812"/>
                  </a:lnTo>
                  <a:lnTo>
                    <a:pt x="3738" y="5249"/>
                  </a:lnTo>
                  <a:lnTo>
                    <a:pt x="3619" y="5567"/>
                  </a:lnTo>
                  <a:lnTo>
                    <a:pt x="3420" y="5885"/>
                  </a:lnTo>
                  <a:lnTo>
                    <a:pt x="3181" y="6163"/>
                  </a:lnTo>
                  <a:lnTo>
                    <a:pt x="2943" y="6442"/>
                  </a:lnTo>
                  <a:lnTo>
                    <a:pt x="2664" y="6680"/>
                  </a:lnTo>
                  <a:lnTo>
                    <a:pt x="2346" y="6879"/>
                  </a:lnTo>
                  <a:lnTo>
                    <a:pt x="2028" y="7038"/>
                  </a:lnTo>
                  <a:lnTo>
                    <a:pt x="1710" y="7157"/>
                  </a:lnTo>
                  <a:lnTo>
                    <a:pt x="1273" y="7277"/>
                  </a:lnTo>
                  <a:lnTo>
                    <a:pt x="835" y="7356"/>
                  </a:lnTo>
                  <a:lnTo>
                    <a:pt x="517" y="7436"/>
                  </a:lnTo>
                  <a:lnTo>
                    <a:pt x="279" y="7515"/>
                  </a:lnTo>
                  <a:lnTo>
                    <a:pt x="120" y="7595"/>
                  </a:lnTo>
                  <a:lnTo>
                    <a:pt x="40" y="7674"/>
                  </a:lnTo>
                  <a:lnTo>
                    <a:pt x="1" y="7754"/>
                  </a:lnTo>
                  <a:lnTo>
                    <a:pt x="1" y="7953"/>
                  </a:lnTo>
                  <a:lnTo>
                    <a:pt x="40" y="8231"/>
                  </a:lnTo>
                  <a:lnTo>
                    <a:pt x="199" y="8589"/>
                  </a:lnTo>
                  <a:lnTo>
                    <a:pt x="358" y="8867"/>
                  </a:lnTo>
                  <a:lnTo>
                    <a:pt x="597" y="9106"/>
                  </a:lnTo>
                  <a:lnTo>
                    <a:pt x="835" y="9304"/>
                  </a:lnTo>
                  <a:lnTo>
                    <a:pt x="1074" y="9424"/>
                  </a:lnTo>
                  <a:lnTo>
                    <a:pt x="1511" y="9424"/>
                  </a:lnTo>
                  <a:lnTo>
                    <a:pt x="1631" y="9344"/>
                  </a:lnTo>
                  <a:lnTo>
                    <a:pt x="1750" y="9265"/>
                  </a:lnTo>
                  <a:lnTo>
                    <a:pt x="1869" y="9145"/>
                  </a:lnTo>
                  <a:lnTo>
                    <a:pt x="2426" y="8628"/>
                  </a:lnTo>
                  <a:lnTo>
                    <a:pt x="3022" y="8112"/>
                  </a:lnTo>
                  <a:lnTo>
                    <a:pt x="3340" y="7833"/>
                  </a:lnTo>
                  <a:lnTo>
                    <a:pt x="3738" y="7475"/>
                  </a:lnTo>
                  <a:lnTo>
                    <a:pt x="3976" y="7356"/>
                  </a:lnTo>
                  <a:lnTo>
                    <a:pt x="4215" y="7237"/>
                  </a:lnTo>
                  <a:lnTo>
                    <a:pt x="4414" y="7157"/>
                  </a:lnTo>
                  <a:lnTo>
                    <a:pt x="4573" y="7118"/>
                  </a:lnTo>
                  <a:lnTo>
                    <a:pt x="4732" y="7157"/>
                  </a:lnTo>
                  <a:lnTo>
                    <a:pt x="4851" y="7237"/>
                  </a:lnTo>
                  <a:lnTo>
                    <a:pt x="5169" y="7356"/>
                  </a:lnTo>
                  <a:lnTo>
                    <a:pt x="5527" y="7475"/>
                  </a:lnTo>
                  <a:lnTo>
                    <a:pt x="5845" y="7515"/>
                  </a:lnTo>
                  <a:lnTo>
                    <a:pt x="6203" y="7515"/>
                  </a:lnTo>
                  <a:lnTo>
                    <a:pt x="6561" y="7475"/>
                  </a:lnTo>
                  <a:lnTo>
                    <a:pt x="6919" y="7436"/>
                  </a:lnTo>
                  <a:lnTo>
                    <a:pt x="7237" y="7316"/>
                  </a:lnTo>
                  <a:lnTo>
                    <a:pt x="7555" y="7197"/>
                  </a:lnTo>
                  <a:lnTo>
                    <a:pt x="7833" y="7038"/>
                  </a:lnTo>
                  <a:lnTo>
                    <a:pt x="8111" y="6879"/>
                  </a:lnTo>
                  <a:lnTo>
                    <a:pt x="8270" y="6800"/>
                  </a:lnTo>
                  <a:lnTo>
                    <a:pt x="8549" y="6800"/>
                  </a:lnTo>
                  <a:lnTo>
                    <a:pt x="8708" y="6879"/>
                  </a:lnTo>
                  <a:lnTo>
                    <a:pt x="8867" y="6959"/>
                  </a:lnTo>
                  <a:lnTo>
                    <a:pt x="8946" y="7038"/>
                  </a:lnTo>
                  <a:lnTo>
                    <a:pt x="8986" y="7157"/>
                  </a:lnTo>
                  <a:lnTo>
                    <a:pt x="9026" y="7237"/>
                  </a:lnTo>
                  <a:lnTo>
                    <a:pt x="9026" y="7356"/>
                  </a:lnTo>
                  <a:lnTo>
                    <a:pt x="8986" y="7436"/>
                  </a:lnTo>
                  <a:lnTo>
                    <a:pt x="8827" y="7674"/>
                  </a:lnTo>
                  <a:lnTo>
                    <a:pt x="8589" y="7953"/>
                  </a:lnTo>
                  <a:lnTo>
                    <a:pt x="8231" y="8271"/>
                  </a:lnTo>
                  <a:lnTo>
                    <a:pt x="7276" y="8947"/>
                  </a:lnTo>
                  <a:lnTo>
                    <a:pt x="6760" y="9225"/>
                  </a:lnTo>
                  <a:lnTo>
                    <a:pt x="6283" y="9503"/>
                  </a:lnTo>
                  <a:lnTo>
                    <a:pt x="5845" y="9821"/>
                  </a:lnTo>
                  <a:lnTo>
                    <a:pt x="5408" y="10179"/>
                  </a:lnTo>
                  <a:lnTo>
                    <a:pt x="4970" y="10577"/>
                  </a:lnTo>
                  <a:lnTo>
                    <a:pt x="4573" y="10974"/>
                  </a:lnTo>
                  <a:lnTo>
                    <a:pt x="4215" y="11451"/>
                  </a:lnTo>
                  <a:lnTo>
                    <a:pt x="3857" y="11889"/>
                  </a:lnTo>
                  <a:lnTo>
                    <a:pt x="3539" y="12366"/>
                  </a:lnTo>
                  <a:lnTo>
                    <a:pt x="3261" y="12883"/>
                  </a:lnTo>
                  <a:lnTo>
                    <a:pt x="2982" y="13400"/>
                  </a:lnTo>
                  <a:lnTo>
                    <a:pt x="2784" y="13916"/>
                  </a:lnTo>
                  <a:lnTo>
                    <a:pt x="2585" y="14473"/>
                  </a:lnTo>
                  <a:lnTo>
                    <a:pt x="2426" y="15030"/>
                  </a:lnTo>
                  <a:lnTo>
                    <a:pt x="2307" y="15586"/>
                  </a:lnTo>
                  <a:lnTo>
                    <a:pt x="2267" y="16183"/>
                  </a:lnTo>
                  <a:lnTo>
                    <a:pt x="2227" y="16859"/>
                  </a:lnTo>
                  <a:lnTo>
                    <a:pt x="2267" y="17534"/>
                  </a:lnTo>
                  <a:lnTo>
                    <a:pt x="2386" y="18171"/>
                  </a:lnTo>
                  <a:lnTo>
                    <a:pt x="2545" y="18767"/>
                  </a:lnTo>
                  <a:lnTo>
                    <a:pt x="2784" y="19363"/>
                  </a:lnTo>
                  <a:lnTo>
                    <a:pt x="3062" y="19960"/>
                  </a:lnTo>
                  <a:lnTo>
                    <a:pt x="3380" y="20516"/>
                  </a:lnTo>
                  <a:lnTo>
                    <a:pt x="3738" y="21033"/>
                  </a:lnTo>
                  <a:lnTo>
                    <a:pt x="4136" y="21590"/>
                  </a:lnTo>
                  <a:lnTo>
                    <a:pt x="4533" y="22107"/>
                  </a:lnTo>
                  <a:lnTo>
                    <a:pt x="5408" y="23101"/>
                  </a:lnTo>
                  <a:lnTo>
                    <a:pt x="6322" y="24055"/>
                  </a:lnTo>
                  <a:lnTo>
                    <a:pt x="7157" y="25049"/>
                  </a:lnTo>
                  <a:lnTo>
                    <a:pt x="8270" y="26281"/>
                  </a:lnTo>
                  <a:lnTo>
                    <a:pt x="8907" y="27077"/>
                  </a:lnTo>
                  <a:lnTo>
                    <a:pt x="9185" y="27474"/>
                  </a:lnTo>
                  <a:lnTo>
                    <a:pt x="9463" y="27872"/>
                  </a:lnTo>
                  <a:lnTo>
                    <a:pt x="9702" y="28309"/>
                  </a:lnTo>
                  <a:lnTo>
                    <a:pt x="9861" y="28747"/>
                  </a:lnTo>
                  <a:lnTo>
                    <a:pt x="10020" y="29144"/>
                  </a:lnTo>
                  <a:lnTo>
                    <a:pt x="10099" y="29582"/>
                  </a:lnTo>
                  <a:lnTo>
                    <a:pt x="10099" y="30019"/>
                  </a:lnTo>
                  <a:lnTo>
                    <a:pt x="10060" y="30416"/>
                  </a:lnTo>
                  <a:lnTo>
                    <a:pt x="9901" y="30814"/>
                  </a:lnTo>
                  <a:lnTo>
                    <a:pt x="9622" y="31212"/>
                  </a:lnTo>
                  <a:lnTo>
                    <a:pt x="9344" y="31490"/>
                  </a:lnTo>
                  <a:lnTo>
                    <a:pt x="9026" y="31689"/>
                  </a:lnTo>
                  <a:lnTo>
                    <a:pt x="8668" y="31848"/>
                  </a:lnTo>
                  <a:lnTo>
                    <a:pt x="8270" y="31967"/>
                  </a:lnTo>
                  <a:lnTo>
                    <a:pt x="7873" y="31967"/>
                  </a:lnTo>
                  <a:lnTo>
                    <a:pt x="7475" y="31927"/>
                  </a:lnTo>
                  <a:lnTo>
                    <a:pt x="7276" y="31848"/>
                  </a:lnTo>
                  <a:lnTo>
                    <a:pt x="7117" y="31768"/>
                  </a:lnTo>
                  <a:lnTo>
                    <a:pt x="6958" y="31649"/>
                  </a:lnTo>
                  <a:lnTo>
                    <a:pt x="6799" y="31490"/>
                  </a:lnTo>
                  <a:lnTo>
                    <a:pt x="6680" y="31291"/>
                  </a:lnTo>
                  <a:lnTo>
                    <a:pt x="6561" y="31092"/>
                  </a:lnTo>
                  <a:lnTo>
                    <a:pt x="6481" y="30814"/>
                  </a:lnTo>
                  <a:lnTo>
                    <a:pt x="6442" y="30575"/>
                  </a:lnTo>
                  <a:lnTo>
                    <a:pt x="6442" y="30297"/>
                  </a:lnTo>
                  <a:lnTo>
                    <a:pt x="6521" y="30059"/>
                  </a:lnTo>
                  <a:lnTo>
                    <a:pt x="6640" y="29860"/>
                  </a:lnTo>
                  <a:lnTo>
                    <a:pt x="6760" y="29780"/>
                  </a:lnTo>
                  <a:lnTo>
                    <a:pt x="6839" y="29741"/>
                  </a:lnTo>
                  <a:lnTo>
                    <a:pt x="7117" y="29621"/>
                  </a:lnTo>
                  <a:lnTo>
                    <a:pt x="7396" y="29621"/>
                  </a:lnTo>
                  <a:lnTo>
                    <a:pt x="7595" y="29661"/>
                  </a:lnTo>
                  <a:lnTo>
                    <a:pt x="7833" y="29701"/>
                  </a:lnTo>
                  <a:lnTo>
                    <a:pt x="8231" y="29900"/>
                  </a:lnTo>
                  <a:lnTo>
                    <a:pt x="8469" y="29979"/>
                  </a:lnTo>
                  <a:lnTo>
                    <a:pt x="8708" y="30019"/>
                  </a:lnTo>
                  <a:lnTo>
                    <a:pt x="8907" y="30019"/>
                  </a:lnTo>
                  <a:lnTo>
                    <a:pt x="8986" y="29979"/>
                  </a:lnTo>
                  <a:lnTo>
                    <a:pt x="9026" y="29900"/>
                  </a:lnTo>
                  <a:lnTo>
                    <a:pt x="9066" y="29741"/>
                  </a:lnTo>
                  <a:lnTo>
                    <a:pt x="9026" y="29542"/>
                  </a:lnTo>
                  <a:lnTo>
                    <a:pt x="8907" y="29263"/>
                  </a:lnTo>
                  <a:lnTo>
                    <a:pt x="8748" y="29025"/>
                  </a:lnTo>
                  <a:lnTo>
                    <a:pt x="8509" y="28786"/>
                  </a:lnTo>
                  <a:lnTo>
                    <a:pt x="8231" y="28548"/>
                  </a:lnTo>
                  <a:lnTo>
                    <a:pt x="7952" y="28389"/>
                  </a:lnTo>
                  <a:lnTo>
                    <a:pt x="7634" y="28269"/>
                  </a:lnTo>
                  <a:lnTo>
                    <a:pt x="7276" y="28230"/>
                  </a:lnTo>
                  <a:lnTo>
                    <a:pt x="6919" y="28190"/>
                  </a:lnTo>
                  <a:lnTo>
                    <a:pt x="6521" y="28230"/>
                  </a:lnTo>
                  <a:lnTo>
                    <a:pt x="6163" y="28349"/>
                  </a:lnTo>
                  <a:lnTo>
                    <a:pt x="5766" y="28468"/>
                  </a:lnTo>
                  <a:lnTo>
                    <a:pt x="5408" y="28667"/>
                  </a:lnTo>
                  <a:lnTo>
                    <a:pt x="5050" y="28866"/>
                  </a:lnTo>
                  <a:lnTo>
                    <a:pt x="4772" y="29144"/>
                  </a:lnTo>
                  <a:lnTo>
                    <a:pt x="4493" y="29462"/>
                  </a:lnTo>
                  <a:lnTo>
                    <a:pt x="4295" y="29820"/>
                  </a:lnTo>
                  <a:lnTo>
                    <a:pt x="4175" y="30178"/>
                  </a:lnTo>
                  <a:lnTo>
                    <a:pt x="4096" y="30615"/>
                  </a:lnTo>
                  <a:lnTo>
                    <a:pt x="4136" y="31092"/>
                  </a:lnTo>
                  <a:lnTo>
                    <a:pt x="4255" y="31569"/>
                  </a:lnTo>
                  <a:lnTo>
                    <a:pt x="4454" y="32047"/>
                  </a:lnTo>
                  <a:lnTo>
                    <a:pt x="4692" y="32484"/>
                  </a:lnTo>
                  <a:lnTo>
                    <a:pt x="5010" y="32842"/>
                  </a:lnTo>
                  <a:lnTo>
                    <a:pt x="5408" y="33200"/>
                  </a:lnTo>
                  <a:lnTo>
                    <a:pt x="5805" y="33438"/>
                  </a:lnTo>
                  <a:lnTo>
                    <a:pt x="6283" y="33677"/>
                  </a:lnTo>
                  <a:lnTo>
                    <a:pt x="6760" y="33875"/>
                  </a:lnTo>
                  <a:lnTo>
                    <a:pt x="7276" y="33995"/>
                  </a:lnTo>
                  <a:lnTo>
                    <a:pt x="7793" y="34074"/>
                  </a:lnTo>
                  <a:lnTo>
                    <a:pt x="8946" y="34074"/>
                  </a:lnTo>
                  <a:lnTo>
                    <a:pt x="9503" y="33995"/>
                  </a:lnTo>
                  <a:lnTo>
                    <a:pt x="10060" y="33875"/>
                  </a:lnTo>
                  <a:lnTo>
                    <a:pt x="10656" y="33716"/>
                  </a:lnTo>
                  <a:lnTo>
                    <a:pt x="11213" y="33478"/>
                  </a:lnTo>
                  <a:lnTo>
                    <a:pt x="11730" y="33239"/>
                  </a:lnTo>
                  <a:lnTo>
                    <a:pt x="11968" y="33080"/>
                  </a:lnTo>
                  <a:lnTo>
                    <a:pt x="12207" y="32882"/>
                  </a:lnTo>
                  <a:lnTo>
                    <a:pt x="12405" y="32683"/>
                  </a:lnTo>
                  <a:lnTo>
                    <a:pt x="12604" y="32484"/>
                  </a:lnTo>
                  <a:lnTo>
                    <a:pt x="12763" y="32245"/>
                  </a:lnTo>
                  <a:lnTo>
                    <a:pt x="12922" y="32007"/>
                  </a:lnTo>
                  <a:lnTo>
                    <a:pt x="13161" y="31490"/>
                  </a:lnTo>
                  <a:lnTo>
                    <a:pt x="13360" y="30933"/>
                  </a:lnTo>
                  <a:lnTo>
                    <a:pt x="13479" y="30337"/>
                  </a:lnTo>
                  <a:lnTo>
                    <a:pt x="13558" y="29701"/>
                  </a:lnTo>
                  <a:lnTo>
                    <a:pt x="13558" y="29065"/>
                  </a:lnTo>
                  <a:lnTo>
                    <a:pt x="13519" y="28389"/>
                  </a:lnTo>
                  <a:lnTo>
                    <a:pt x="13439" y="27753"/>
                  </a:lnTo>
                  <a:lnTo>
                    <a:pt x="13320" y="27116"/>
                  </a:lnTo>
                  <a:lnTo>
                    <a:pt x="13201" y="26520"/>
                  </a:lnTo>
                  <a:lnTo>
                    <a:pt x="13042" y="25963"/>
                  </a:lnTo>
                  <a:lnTo>
                    <a:pt x="12843" y="25447"/>
                  </a:lnTo>
                  <a:lnTo>
                    <a:pt x="12644" y="24969"/>
                  </a:lnTo>
                  <a:lnTo>
                    <a:pt x="12445" y="24572"/>
                  </a:lnTo>
                  <a:lnTo>
                    <a:pt x="12246" y="24174"/>
                  </a:lnTo>
                  <a:lnTo>
                    <a:pt x="12048" y="23737"/>
                  </a:lnTo>
                  <a:lnTo>
                    <a:pt x="11849" y="23220"/>
                  </a:lnTo>
                  <a:lnTo>
                    <a:pt x="11650" y="22703"/>
                  </a:lnTo>
                  <a:lnTo>
                    <a:pt x="11491" y="22147"/>
                  </a:lnTo>
                  <a:lnTo>
                    <a:pt x="11332" y="21550"/>
                  </a:lnTo>
                  <a:lnTo>
                    <a:pt x="11213" y="20914"/>
                  </a:lnTo>
                  <a:lnTo>
                    <a:pt x="11133" y="20278"/>
                  </a:lnTo>
                  <a:lnTo>
                    <a:pt x="11054" y="19602"/>
                  </a:lnTo>
                  <a:lnTo>
                    <a:pt x="11014" y="18926"/>
                  </a:lnTo>
                  <a:lnTo>
                    <a:pt x="11014" y="18250"/>
                  </a:lnTo>
                  <a:lnTo>
                    <a:pt x="11054" y="17534"/>
                  </a:lnTo>
                  <a:lnTo>
                    <a:pt x="11133" y="16859"/>
                  </a:lnTo>
                  <a:lnTo>
                    <a:pt x="11252" y="16183"/>
                  </a:lnTo>
                  <a:lnTo>
                    <a:pt x="11451" y="15507"/>
                  </a:lnTo>
                  <a:lnTo>
                    <a:pt x="11650" y="14871"/>
                  </a:lnTo>
                  <a:lnTo>
                    <a:pt x="11928" y="14234"/>
                  </a:lnTo>
                  <a:lnTo>
                    <a:pt x="12246" y="13559"/>
                  </a:lnTo>
                  <a:lnTo>
                    <a:pt x="12883" y="12326"/>
                  </a:lnTo>
                  <a:lnTo>
                    <a:pt x="13558" y="11054"/>
                  </a:lnTo>
                  <a:lnTo>
                    <a:pt x="14195" y="9781"/>
                  </a:lnTo>
                  <a:lnTo>
                    <a:pt x="14473" y="9185"/>
                  </a:lnTo>
                  <a:lnTo>
                    <a:pt x="14751" y="8549"/>
                  </a:lnTo>
                  <a:lnTo>
                    <a:pt x="14950" y="7913"/>
                  </a:lnTo>
                  <a:lnTo>
                    <a:pt x="15109" y="7277"/>
                  </a:lnTo>
                  <a:lnTo>
                    <a:pt x="15228" y="6640"/>
                  </a:lnTo>
                  <a:lnTo>
                    <a:pt x="15268" y="6004"/>
                  </a:lnTo>
                  <a:lnTo>
                    <a:pt x="15268" y="5368"/>
                  </a:lnTo>
                  <a:lnTo>
                    <a:pt x="15189" y="4732"/>
                  </a:lnTo>
                  <a:lnTo>
                    <a:pt x="15030" y="4096"/>
                  </a:lnTo>
                  <a:lnTo>
                    <a:pt x="14791" y="3500"/>
                  </a:lnTo>
                  <a:lnTo>
                    <a:pt x="14513" y="2983"/>
                  </a:lnTo>
                  <a:lnTo>
                    <a:pt x="14195" y="2466"/>
                  </a:lnTo>
                  <a:lnTo>
                    <a:pt x="13837" y="1989"/>
                  </a:lnTo>
                  <a:lnTo>
                    <a:pt x="13439" y="1591"/>
                  </a:lnTo>
                  <a:lnTo>
                    <a:pt x="12962" y="1193"/>
                  </a:lnTo>
                  <a:lnTo>
                    <a:pt x="12485" y="875"/>
                  </a:lnTo>
                  <a:lnTo>
                    <a:pt x="11968" y="597"/>
                  </a:lnTo>
                  <a:lnTo>
                    <a:pt x="11372" y="359"/>
                  </a:lnTo>
                  <a:lnTo>
                    <a:pt x="10775" y="200"/>
                  </a:lnTo>
                  <a:lnTo>
                    <a:pt x="10179" y="80"/>
                  </a:lnTo>
                  <a:lnTo>
                    <a:pt x="9503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626;p77"/>
            <p:cNvSpPr/>
            <p:nvPr/>
          </p:nvSpPr>
          <p:spPr>
            <a:xfrm>
              <a:off x="5459500" y="3547800"/>
              <a:ext cx="381725" cy="851875"/>
            </a:xfrm>
            <a:custGeom>
              <a:avLst/>
              <a:gdLst/>
              <a:ahLst/>
              <a:cxnLst/>
              <a:rect l="l" t="t" r="r" b="b"/>
              <a:pathLst>
                <a:path w="15269" h="34075" fill="none" extrusionOk="0">
                  <a:moveTo>
                    <a:pt x="11650" y="14871"/>
                  </a:moveTo>
                  <a:lnTo>
                    <a:pt x="11650" y="14871"/>
                  </a:lnTo>
                  <a:lnTo>
                    <a:pt x="11928" y="14234"/>
                  </a:lnTo>
                  <a:lnTo>
                    <a:pt x="12246" y="13559"/>
                  </a:lnTo>
                  <a:lnTo>
                    <a:pt x="12883" y="12326"/>
                  </a:lnTo>
                  <a:lnTo>
                    <a:pt x="13558" y="11054"/>
                  </a:lnTo>
                  <a:lnTo>
                    <a:pt x="14195" y="9781"/>
                  </a:lnTo>
                  <a:lnTo>
                    <a:pt x="14473" y="9185"/>
                  </a:lnTo>
                  <a:lnTo>
                    <a:pt x="14751" y="8549"/>
                  </a:lnTo>
                  <a:lnTo>
                    <a:pt x="14950" y="7913"/>
                  </a:lnTo>
                  <a:lnTo>
                    <a:pt x="15109" y="7277"/>
                  </a:lnTo>
                  <a:lnTo>
                    <a:pt x="15228" y="6640"/>
                  </a:lnTo>
                  <a:lnTo>
                    <a:pt x="15268" y="6004"/>
                  </a:lnTo>
                  <a:lnTo>
                    <a:pt x="15268" y="5368"/>
                  </a:lnTo>
                  <a:lnTo>
                    <a:pt x="15189" y="4732"/>
                  </a:lnTo>
                  <a:lnTo>
                    <a:pt x="15189" y="4732"/>
                  </a:lnTo>
                  <a:lnTo>
                    <a:pt x="15030" y="4096"/>
                  </a:lnTo>
                  <a:lnTo>
                    <a:pt x="14791" y="3500"/>
                  </a:lnTo>
                  <a:lnTo>
                    <a:pt x="14513" y="2983"/>
                  </a:lnTo>
                  <a:lnTo>
                    <a:pt x="14195" y="2466"/>
                  </a:lnTo>
                  <a:lnTo>
                    <a:pt x="13837" y="1989"/>
                  </a:lnTo>
                  <a:lnTo>
                    <a:pt x="13439" y="1591"/>
                  </a:lnTo>
                  <a:lnTo>
                    <a:pt x="12962" y="1193"/>
                  </a:lnTo>
                  <a:lnTo>
                    <a:pt x="12485" y="875"/>
                  </a:lnTo>
                  <a:lnTo>
                    <a:pt x="11968" y="597"/>
                  </a:lnTo>
                  <a:lnTo>
                    <a:pt x="11372" y="359"/>
                  </a:lnTo>
                  <a:lnTo>
                    <a:pt x="10775" y="200"/>
                  </a:lnTo>
                  <a:lnTo>
                    <a:pt x="10179" y="80"/>
                  </a:lnTo>
                  <a:lnTo>
                    <a:pt x="9503" y="1"/>
                  </a:lnTo>
                  <a:lnTo>
                    <a:pt x="8827" y="1"/>
                  </a:lnTo>
                  <a:lnTo>
                    <a:pt x="8111" y="40"/>
                  </a:lnTo>
                  <a:lnTo>
                    <a:pt x="7396" y="120"/>
                  </a:lnTo>
                  <a:lnTo>
                    <a:pt x="7396" y="120"/>
                  </a:lnTo>
                  <a:lnTo>
                    <a:pt x="6958" y="200"/>
                  </a:lnTo>
                  <a:lnTo>
                    <a:pt x="6521" y="359"/>
                  </a:lnTo>
                  <a:lnTo>
                    <a:pt x="6163" y="557"/>
                  </a:lnTo>
                  <a:lnTo>
                    <a:pt x="5766" y="756"/>
                  </a:lnTo>
                  <a:lnTo>
                    <a:pt x="5408" y="1034"/>
                  </a:lnTo>
                  <a:lnTo>
                    <a:pt x="5090" y="1313"/>
                  </a:lnTo>
                  <a:lnTo>
                    <a:pt x="4811" y="1671"/>
                  </a:lnTo>
                  <a:lnTo>
                    <a:pt x="4573" y="2028"/>
                  </a:lnTo>
                  <a:lnTo>
                    <a:pt x="4573" y="2028"/>
                  </a:lnTo>
                  <a:lnTo>
                    <a:pt x="4374" y="2386"/>
                  </a:lnTo>
                  <a:lnTo>
                    <a:pt x="4255" y="2704"/>
                  </a:lnTo>
                  <a:lnTo>
                    <a:pt x="4096" y="3062"/>
                  </a:lnTo>
                  <a:lnTo>
                    <a:pt x="4016" y="3420"/>
                  </a:lnTo>
                  <a:lnTo>
                    <a:pt x="4016" y="3420"/>
                  </a:lnTo>
                  <a:lnTo>
                    <a:pt x="3897" y="3897"/>
                  </a:lnTo>
                  <a:lnTo>
                    <a:pt x="3857" y="4374"/>
                  </a:lnTo>
                  <a:lnTo>
                    <a:pt x="3817" y="4812"/>
                  </a:lnTo>
                  <a:lnTo>
                    <a:pt x="3738" y="5249"/>
                  </a:lnTo>
                  <a:lnTo>
                    <a:pt x="3738" y="5249"/>
                  </a:lnTo>
                  <a:lnTo>
                    <a:pt x="3619" y="5567"/>
                  </a:lnTo>
                  <a:lnTo>
                    <a:pt x="3420" y="5885"/>
                  </a:lnTo>
                  <a:lnTo>
                    <a:pt x="3181" y="6163"/>
                  </a:lnTo>
                  <a:lnTo>
                    <a:pt x="2943" y="6442"/>
                  </a:lnTo>
                  <a:lnTo>
                    <a:pt x="2664" y="6680"/>
                  </a:lnTo>
                  <a:lnTo>
                    <a:pt x="2346" y="6879"/>
                  </a:lnTo>
                  <a:lnTo>
                    <a:pt x="2028" y="7038"/>
                  </a:lnTo>
                  <a:lnTo>
                    <a:pt x="1710" y="7157"/>
                  </a:lnTo>
                  <a:lnTo>
                    <a:pt x="1710" y="7157"/>
                  </a:lnTo>
                  <a:lnTo>
                    <a:pt x="1273" y="7277"/>
                  </a:lnTo>
                  <a:lnTo>
                    <a:pt x="835" y="7356"/>
                  </a:lnTo>
                  <a:lnTo>
                    <a:pt x="517" y="7436"/>
                  </a:lnTo>
                  <a:lnTo>
                    <a:pt x="279" y="7515"/>
                  </a:lnTo>
                  <a:lnTo>
                    <a:pt x="120" y="7595"/>
                  </a:lnTo>
                  <a:lnTo>
                    <a:pt x="40" y="7674"/>
                  </a:lnTo>
                  <a:lnTo>
                    <a:pt x="1" y="7754"/>
                  </a:lnTo>
                  <a:lnTo>
                    <a:pt x="1" y="7953"/>
                  </a:lnTo>
                  <a:lnTo>
                    <a:pt x="40" y="8231"/>
                  </a:lnTo>
                  <a:lnTo>
                    <a:pt x="40" y="8231"/>
                  </a:lnTo>
                  <a:lnTo>
                    <a:pt x="199" y="8589"/>
                  </a:lnTo>
                  <a:lnTo>
                    <a:pt x="358" y="8867"/>
                  </a:lnTo>
                  <a:lnTo>
                    <a:pt x="597" y="9106"/>
                  </a:lnTo>
                  <a:lnTo>
                    <a:pt x="835" y="9304"/>
                  </a:lnTo>
                  <a:lnTo>
                    <a:pt x="1074" y="9424"/>
                  </a:lnTo>
                  <a:lnTo>
                    <a:pt x="1233" y="9424"/>
                  </a:lnTo>
                  <a:lnTo>
                    <a:pt x="1352" y="9424"/>
                  </a:lnTo>
                  <a:lnTo>
                    <a:pt x="1511" y="9424"/>
                  </a:lnTo>
                  <a:lnTo>
                    <a:pt x="1631" y="9344"/>
                  </a:lnTo>
                  <a:lnTo>
                    <a:pt x="1750" y="9265"/>
                  </a:lnTo>
                  <a:lnTo>
                    <a:pt x="1869" y="9145"/>
                  </a:lnTo>
                  <a:lnTo>
                    <a:pt x="1869" y="9145"/>
                  </a:lnTo>
                  <a:lnTo>
                    <a:pt x="2426" y="8628"/>
                  </a:lnTo>
                  <a:lnTo>
                    <a:pt x="3022" y="8112"/>
                  </a:lnTo>
                  <a:lnTo>
                    <a:pt x="3022" y="8112"/>
                  </a:lnTo>
                  <a:lnTo>
                    <a:pt x="3340" y="7833"/>
                  </a:lnTo>
                  <a:lnTo>
                    <a:pt x="3738" y="7475"/>
                  </a:lnTo>
                  <a:lnTo>
                    <a:pt x="3976" y="7356"/>
                  </a:lnTo>
                  <a:lnTo>
                    <a:pt x="4215" y="7237"/>
                  </a:lnTo>
                  <a:lnTo>
                    <a:pt x="4414" y="7157"/>
                  </a:lnTo>
                  <a:lnTo>
                    <a:pt x="4573" y="7118"/>
                  </a:lnTo>
                  <a:lnTo>
                    <a:pt x="4573" y="7118"/>
                  </a:lnTo>
                  <a:lnTo>
                    <a:pt x="4732" y="7157"/>
                  </a:lnTo>
                  <a:lnTo>
                    <a:pt x="4851" y="7237"/>
                  </a:lnTo>
                  <a:lnTo>
                    <a:pt x="4851" y="7237"/>
                  </a:lnTo>
                  <a:lnTo>
                    <a:pt x="5169" y="7356"/>
                  </a:lnTo>
                  <a:lnTo>
                    <a:pt x="5527" y="7475"/>
                  </a:lnTo>
                  <a:lnTo>
                    <a:pt x="5845" y="7515"/>
                  </a:lnTo>
                  <a:lnTo>
                    <a:pt x="6203" y="7515"/>
                  </a:lnTo>
                  <a:lnTo>
                    <a:pt x="6561" y="7475"/>
                  </a:lnTo>
                  <a:lnTo>
                    <a:pt x="6919" y="7436"/>
                  </a:lnTo>
                  <a:lnTo>
                    <a:pt x="7237" y="7316"/>
                  </a:lnTo>
                  <a:lnTo>
                    <a:pt x="7555" y="7197"/>
                  </a:lnTo>
                  <a:lnTo>
                    <a:pt x="7555" y="7197"/>
                  </a:lnTo>
                  <a:lnTo>
                    <a:pt x="7833" y="7038"/>
                  </a:lnTo>
                  <a:lnTo>
                    <a:pt x="8111" y="6879"/>
                  </a:lnTo>
                  <a:lnTo>
                    <a:pt x="8270" y="6800"/>
                  </a:lnTo>
                  <a:lnTo>
                    <a:pt x="8430" y="6800"/>
                  </a:lnTo>
                  <a:lnTo>
                    <a:pt x="8549" y="6800"/>
                  </a:lnTo>
                  <a:lnTo>
                    <a:pt x="8708" y="6879"/>
                  </a:lnTo>
                  <a:lnTo>
                    <a:pt x="8708" y="6879"/>
                  </a:lnTo>
                  <a:lnTo>
                    <a:pt x="8867" y="6959"/>
                  </a:lnTo>
                  <a:lnTo>
                    <a:pt x="8946" y="7038"/>
                  </a:lnTo>
                  <a:lnTo>
                    <a:pt x="8986" y="7157"/>
                  </a:lnTo>
                  <a:lnTo>
                    <a:pt x="9026" y="7237"/>
                  </a:lnTo>
                  <a:lnTo>
                    <a:pt x="9026" y="7356"/>
                  </a:lnTo>
                  <a:lnTo>
                    <a:pt x="8986" y="7436"/>
                  </a:lnTo>
                  <a:lnTo>
                    <a:pt x="8827" y="7674"/>
                  </a:lnTo>
                  <a:lnTo>
                    <a:pt x="8589" y="7953"/>
                  </a:lnTo>
                  <a:lnTo>
                    <a:pt x="8231" y="8271"/>
                  </a:lnTo>
                  <a:lnTo>
                    <a:pt x="7276" y="8947"/>
                  </a:lnTo>
                  <a:lnTo>
                    <a:pt x="7276" y="8947"/>
                  </a:lnTo>
                  <a:lnTo>
                    <a:pt x="6760" y="9225"/>
                  </a:lnTo>
                  <a:lnTo>
                    <a:pt x="6283" y="9503"/>
                  </a:lnTo>
                  <a:lnTo>
                    <a:pt x="5845" y="9821"/>
                  </a:lnTo>
                  <a:lnTo>
                    <a:pt x="5408" y="10179"/>
                  </a:lnTo>
                  <a:lnTo>
                    <a:pt x="4970" y="10577"/>
                  </a:lnTo>
                  <a:lnTo>
                    <a:pt x="4573" y="10974"/>
                  </a:lnTo>
                  <a:lnTo>
                    <a:pt x="4215" y="11451"/>
                  </a:lnTo>
                  <a:lnTo>
                    <a:pt x="3857" y="11889"/>
                  </a:lnTo>
                  <a:lnTo>
                    <a:pt x="3539" y="12366"/>
                  </a:lnTo>
                  <a:lnTo>
                    <a:pt x="3261" y="12883"/>
                  </a:lnTo>
                  <a:lnTo>
                    <a:pt x="2982" y="13400"/>
                  </a:lnTo>
                  <a:lnTo>
                    <a:pt x="2784" y="13916"/>
                  </a:lnTo>
                  <a:lnTo>
                    <a:pt x="2585" y="14473"/>
                  </a:lnTo>
                  <a:lnTo>
                    <a:pt x="2426" y="15030"/>
                  </a:lnTo>
                  <a:lnTo>
                    <a:pt x="2307" y="15586"/>
                  </a:lnTo>
                  <a:lnTo>
                    <a:pt x="2267" y="16183"/>
                  </a:lnTo>
                  <a:lnTo>
                    <a:pt x="2267" y="16183"/>
                  </a:lnTo>
                  <a:lnTo>
                    <a:pt x="2227" y="16859"/>
                  </a:lnTo>
                  <a:lnTo>
                    <a:pt x="2267" y="17534"/>
                  </a:lnTo>
                  <a:lnTo>
                    <a:pt x="2386" y="18171"/>
                  </a:lnTo>
                  <a:lnTo>
                    <a:pt x="2545" y="18767"/>
                  </a:lnTo>
                  <a:lnTo>
                    <a:pt x="2784" y="19363"/>
                  </a:lnTo>
                  <a:lnTo>
                    <a:pt x="3062" y="19960"/>
                  </a:lnTo>
                  <a:lnTo>
                    <a:pt x="3380" y="20516"/>
                  </a:lnTo>
                  <a:lnTo>
                    <a:pt x="3738" y="21033"/>
                  </a:lnTo>
                  <a:lnTo>
                    <a:pt x="4136" y="21590"/>
                  </a:lnTo>
                  <a:lnTo>
                    <a:pt x="4533" y="22107"/>
                  </a:lnTo>
                  <a:lnTo>
                    <a:pt x="5408" y="23101"/>
                  </a:lnTo>
                  <a:lnTo>
                    <a:pt x="6322" y="24055"/>
                  </a:lnTo>
                  <a:lnTo>
                    <a:pt x="7157" y="25049"/>
                  </a:lnTo>
                  <a:lnTo>
                    <a:pt x="7157" y="25049"/>
                  </a:lnTo>
                  <a:lnTo>
                    <a:pt x="8270" y="26281"/>
                  </a:lnTo>
                  <a:lnTo>
                    <a:pt x="8907" y="27077"/>
                  </a:lnTo>
                  <a:lnTo>
                    <a:pt x="9185" y="27474"/>
                  </a:lnTo>
                  <a:lnTo>
                    <a:pt x="9463" y="27872"/>
                  </a:lnTo>
                  <a:lnTo>
                    <a:pt x="9702" y="28309"/>
                  </a:lnTo>
                  <a:lnTo>
                    <a:pt x="9861" y="28747"/>
                  </a:lnTo>
                  <a:lnTo>
                    <a:pt x="10020" y="29144"/>
                  </a:lnTo>
                  <a:lnTo>
                    <a:pt x="10099" y="29582"/>
                  </a:lnTo>
                  <a:lnTo>
                    <a:pt x="10099" y="30019"/>
                  </a:lnTo>
                  <a:lnTo>
                    <a:pt x="10060" y="30416"/>
                  </a:lnTo>
                  <a:lnTo>
                    <a:pt x="9901" y="30814"/>
                  </a:lnTo>
                  <a:lnTo>
                    <a:pt x="9622" y="31212"/>
                  </a:lnTo>
                  <a:lnTo>
                    <a:pt x="9622" y="31212"/>
                  </a:lnTo>
                  <a:lnTo>
                    <a:pt x="9344" y="31490"/>
                  </a:lnTo>
                  <a:lnTo>
                    <a:pt x="9026" y="31689"/>
                  </a:lnTo>
                  <a:lnTo>
                    <a:pt x="8668" y="31848"/>
                  </a:lnTo>
                  <a:lnTo>
                    <a:pt x="8270" y="31967"/>
                  </a:lnTo>
                  <a:lnTo>
                    <a:pt x="7873" y="31967"/>
                  </a:lnTo>
                  <a:lnTo>
                    <a:pt x="7475" y="31927"/>
                  </a:lnTo>
                  <a:lnTo>
                    <a:pt x="7276" y="31848"/>
                  </a:lnTo>
                  <a:lnTo>
                    <a:pt x="7117" y="31768"/>
                  </a:lnTo>
                  <a:lnTo>
                    <a:pt x="6958" y="31649"/>
                  </a:lnTo>
                  <a:lnTo>
                    <a:pt x="6799" y="31490"/>
                  </a:lnTo>
                  <a:lnTo>
                    <a:pt x="6799" y="31490"/>
                  </a:lnTo>
                  <a:lnTo>
                    <a:pt x="6680" y="31291"/>
                  </a:lnTo>
                  <a:lnTo>
                    <a:pt x="6561" y="31092"/>
                  </a:lnTo>
                  <a:lnTo>
                    <a:pt x="6481" y="30814"/>
                  </a:lnTo>
                  <a:lnTo>
                    <a:pt x="6442" y="30575"/>
                  </a:lnTo>
                  <a:lnTo>
                    <a:pt x="6442" y="30297"/>
                  </a:lnTo>
                  <a:lnTo>
                    <a:pt x="6521" y="30059"/>
                  </a:lnTo>
                  <a:lnTo>
                    <a:pt x="6640" y="29860"/>
                  </a:lnTo>
                  <a:lnTo>
                    <a:pt x="6760" y="29780"/>
                  </a:lnTo>
                  <a:lnTo>
                    <a:pt x="6839" y="29741"/>
                  </a:lnTo>
                  <a:lnTo>
                    <a:pt x="6839" y="29741"/>
                  </a:lnTo>
                  <a:lnTo>
                    <a:pt x="7117" y="29621"/>
                  </a:lnTo>
                  <a:lnTo>
                    <a:pt x="7396" y="29621"/>
                  </a:lnTo>
                  <a:lnTo>
                    <a:pt x="7595" y="29661"/>
                  </a:lnTo>
                  <a:lnTo>
                    <a:pt x="7833" y="29701"/>
                  </a:lnTo>
                  <a:lnTo>
                    <a:pt x="8231" y="29900"/>
                  </a:lnTo>
                  <a:lnTo>
                    <a:pt x="8469" y="29979"/>
                  </a:lnTo>
                  <a:lnTo>
                    <a:pt x="8708" y="30019"/>
                  </a:lnTo>
                  <a:lnTo>
                    <a:pt x="8708" y="30019"/>
                  </a:lnTo>
                  <a:lnTo>
                    <a:pt x="8827" y="30019"/>
                  </a:lnTo>
                  <a:lnTo>
                    <a:pt x="8907" y="30019"/>
                  </a:lnTo>
                  <a:lnTo>
                    <a:pt x="8986" y="29979"/>
                  </a:lnTo>
                  <a:lnTo>
                    <a:pt x="9026" y="29900"/>
                  </a:lnTo>
                  <a:lnTo>
                    <a:pt x="9066" y="29741"/>
                  </a:lnTo>
                  <a:lnTo>
                    <a:pt x="9026" y="29542"/>
                  </a:lnTo>
                  <a:lnTo>
                    <a:pt x="8907" y="29263"/>
                  </a:lnTo>
                  <a:lnTo>
                    <a:pt x="8748" y="29025"/>
                  </a:lnTo>
                  <a:lnTo>
                    <a:pt x="8509" y="28786"/>
                  </a:lnTo>
                  <a:lnTo>
                    <a:pt x="8231" y="28548"/>
                  </a:lnTo>
                  <a:lnTo>
                    <a:pt x="8231" y="28548"/>
                  </a:lnTo>
                  <a:lnTo>
                    <a:pt x="7952" y="28389"/>
                  </a:lnTo>
                  <a:lnTo>
                    <a:pt x="7634" y="28269"/>
                  </a:lnTo>
                  <a:lnTo>
                    <a:pt x="7276" y="28230"/>
                  </a:lnTo>
                  <a:lnTo>
                    <a:pt x="6919" y="28190"/>
                  </a:lnTo>
                  <a:lnTo>
                    <a:pt x="6521" y="28230"/>
                  </a:lnTo>
                  <a:lnTo>
                    <a:pt x="6163" y="28349"/>
                  </a:lnTo>
                  <a:lnTo>
                    <a:pt x="5766" y="28468"/>
                  </a:lnTo>
                  <a:lnTo>
                    <a:pt x="5408" y="28667"/>
                  </a:lnTo>
                  <a:lnTo>
                    <a:pt x="5050" y="28866"/>
                  </a:lnTo>
                  <a:lnTo>
                    <a:pt x="4772" y="29144"/>
                  </a:lnTo>
                  <a:lnTo>
                    <a:pt x="4493" y="29462"/>
                  </a:lnTo>
                  <a:lnTo>
                    <a:pt x="4295" y="29820"/>
                  </a:lnTo>
                  <a:lnTo>
                    <a:pt x="4175" y="30178"/>
                  </a:lnTo>
                  <a:lnTo>
                    <a:pt x="4096" y="30615"/>
                  </a:lnTo>
                  <a:lnTo>
                    <a:pt x="4136" y="31092"/>
                  </a:lnTo>
                  <a:lnTo>
                    <a:pt x="4255" y="31569"/>
                  </a:lnTo>
                  <a:lnTo>
                    <a:pt x="4255" y="31569"/>
                  </a:lnTo>
                  <a:lnTo>
                    <a:pt x="4454" y="32047"/>
                  </a:lnTo>
                  <a:lnTo>
                    <a:pt x="4692" y="32484"/>
                  </a:lnTo>
                  <a:lnTo>
                    <a:pt x="5010" y="32842"/>
                  </a:lnTo>
                  <a:lnTo>
                    <a:pt x="5408" y="33200"/>
                  </a:lnTo>
                  <a:lnTo>
                    <a:pt x="5805" y="33438"/>
                  </a:lnTo>
                  <a:lnTo>
                    <a:pt x="6283" y="33677"/>
                  </a:lnTo>
                  <a:lnTo>
                    <a:pt x="6760" y="33875"/>
                  </a:lnTo>
                  <a:lnTo>
                    <a:pt x="7276" y="33995"/>
                  </a:lnTo>
                  <a:lnTo>
                    <a:pt x="7793" y="34074"/>
                  </a:lnTo>
                  <a:lnTo>
                    <a:pt x="8350" y="34074"/>
                  </a:lnTo>
                  <a:lnTo>
                    <a:pt x="8946" y="34074"/>
                  </a:lnTo>
                  <a:lnTo>
                    <a:pt x="9503" y="33995"/>
                  </a:lnTo>
                  <a:lnTo>
                    <a:pt x="10060" y="33875"/>
                  </a:lnTo>
                  <a:lnTo>
                    <a:pt x="10656" y="33716"/>
                  </a:lnTo>
                  <a:lnTo>
                    <a:pt x="11213" y="33478"/>
                  </a:lnTo>
                  <a:lnTo>
                    <a:pt x="11730" y="33239"/>
                  </a:lnTo>
                  <a:lnTo>
                    <a:pt x="11730" y="33239"/>
                  </a:lnTo>
                  <a:lnTo>
                    <a:pt x="11968" y="33080"/>
                  </a:lnTo>
                  <a:lnTo>
                    <a:pt x="12207" y="32882"/>
                  </a:lnTo>
                  <a:lnTo>
                    <a:pt x="12405" y="32683"/>
                  </a:lnTo>
                  <a:lnTo>
                    <a:pt x="12604" y="32484"/>
                  </a:lnTo>
                  <a:lnTo>
                    <a:pt x="12763" y="32245"/>
                  </a:lnTo>
                  <a:lnTo>
                    <a:pt x="12922" y="32007"/>
                  </a:lnTo>
                  <a:lnTo>
                    <a:pt x="13161" y="31490"/>
                  </a:lnTo>
                  <a:lnTo>
                    <a:pt x="13360" y="30933"/>
                  </a:lnTo>
                  <a:lnTo>
                    <a:pt x="13479" y="30337"/>
                  </a:lnTo>
                  <a:lnTo>
                    <a:pt x="13558" y="29701"/>
                  </a:lnTo>
                  <a:lnTo>
                    <a:pt x="13558" y="29065"/>
                  </a:lnTo>
                  <a:lnTo>
                    <a:pt x="13519" y="28389"/>
                  </a:lnTo>
                  <a:lnTo>
                    <a:pt x="13439" y="27753"/>
                  </a:lnTo>
                  <a:lnTo>
                    <a:pt x="13320" y="27116"/>
                  </a:lnTo>
                  <a:lnTo>
                    <a:pt x="13201" y="26520"/>
                  </a:lnTo>
                  <a:lnTo>
                    <a:pt x="13042" y="25963"/>
                  </a:lnTo>
                  <a:lnTo>
                    <a:pt x="12843" y="25447"/>
                  </a:lnTo>
                  <a:lnTo>
                    <a:pt x="12644" y="24969"/>
                  </a:lnTo>
                  <a:lnTo>
                    <a:pt x="12445" y="24572"/>
                  </a:lnTo>
                  <a:lnTo>
                    <a:pt x="12445" y="24572"/>
                  </a:lnTo>
                  <a:lnTo>
                    <a:pt x="12246" y="24174"/>
                  </a:lnTo>
                  <a:lnTo>
                    <a:pt x="12048" y="23737"/>
                  </a:lnTo>
                  <a:lnTo>
                    <a:pt x="11849" y="23220"/>
                  </a:lnTo>
                  <a:lnTo>
                    <a:pt x="11650" y="22703"/>
                  </a:lnTo>
                  <a:lnTo>
                    <a:pt x="11491" y="22147"/>
                  </a:lnTo>
                  <a:lnTo>
                    <a:pt x="11332" y="21550"/>
                  </a:lnTo>
                  <a:lnTo>
                    <a:pt x="11213" y="20914"/>
                  </a:lnTo>
                  <a:lnTo>
                    <a:pt x="11133" y="20278"/>
                  </a:lnTo>
                  <a:lnTo>
                    <a:pt x="11054" y="19602"/>
                  </a:lnTo>
                  <a:lnTo>
                    <a:pt x="11014" y="18926"/>
                  </a:lnTo>
                  <a:lnTo>
                    <a:pt x="11014" y="18250"/>
                  </a:lnTo>
                  <a:lnTo>
                    <a:pt x="11054" y="17534"/>
                  </a:lnTo>
                  <a:lnTo>
                    <a:pt x="11133" y="16859"/>
                  </a:lnTo>
                  <a:lnTo>
                    <a:pt x="11252" y="16183"/>
                  </a:lnTo>
                  <a:lnTo>
                    <a:pt x="11451" y="15507"/>
                  </a:lnTo>
                  <a:lnTo>
                    <a:pt x="11650" y="148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627;p77"/>
            <p:cNvSpPr/>
            <p:nvPr/>
          </p:nvSpPr>
          <p:spPr>
            <a:xfrm>
              <a:off x="5715950" y="4002050"/>
              <a:ext cx="171975" cy="128250"/>
            </a:xfrm>
            <a:custGeom>
              <a:avLst/>
              <a:gdLst/>
              <a:ahLst/>
              <a:cxnLst/>
              <a:rect l="l" t="t" r="r" b="b"/>
              <a:pathLst>
                <a:path w="6879" h="5130" extrusionOk="0">
                  <a:moveTo>
                    <a:pt x="3619" y="1"/>
                  </a:moveTo>
                  <a:lnTo>
                    <a:pt x="3221" y="40"/>
                  </a:lnTo>
                  <a:lnTo>
                    <a:pt x="2863" y="80"/>
                  </a:lnTo>
                  <a:lnTo>
                    <a:pt x="2505" y="160"/>
                  </a:lnTo>
                  <a:lnTo>
                    <a:pt x="2187" y="239"/>
                  </a:lnTo>
                  <a:lnTo>
                    <a:pt x="1591" y="478"/>
                  </a:lnTo>
                  <a:lnTo>
                    <a:pt x="1114" y="756"/>
                  </a:lnTo>
                  <a:lnTo>
                    <a:pt x="716" y="1034"/>
                  </a:lnTo>
                  <a:lnTo>
                    <a:pt x="438" y="1273"/>
                  </a:lnTo>
                  <a:lnTo>
                    <a:pt x="199" y="1511"/>
                  </a:lnTo>
                  <a:lnTo>
                    <a:pt x="120" y="1710"/>
                  </a:lnTo>
                  <a:lnTo>
                    <a:pt x="40" y="1869"/>
                  </a:lnTo>
                  <a:lnTo>
                    <a:pt x="0" y="2267"/>
                  </a:lnTo>
                  <a:lnTo>
                    <a:pt x="0" y="2625"/>
                  </a:lnTo>
                  <a:lnTo>
                    <a:pt x="80" y="2983"/>
                  </a:lnTo>
                  <a:lnTo>
                    <a:pt x="239" y="3301"/>
                  </a:lnTo>
                  <a:lnTo>
                    <a:pt x="398" y="3579"/>
                  </a:lnTo>
                  <a:lnTo>
                    <a:pt x="637" y="3738"/>
                  </a:lnTo>
                  <a:lnTo>
                    <a:pt x="756" y="3778"/>
                  </a:lnTo>
                  <a:lnTo>
                    <a:pt x="875" y="3818"/>
                  </a:lnTo>
                  <a:lnTo>
                    <a:pt x="1114" y="3857"/>
                  </a:lnTo>
                  <a:lnTo>
                    <a:pt x="1392" y="3977"/>
                  </a:lnTo>
                  <a:lnTo>
                    <a:pt x="1710" y="4175"/>
                  </a:lnTo>
                  <a:lnTo>
                    <a:pt x="2028" y="4414"/>
                  </a:lnTo>
                  <a:lnTo>
                    <a:pt x="2625" y="4851"/>
                  </a:lnTo>
                  <a:lnTo>
                    <a:pt x="2903" y="5010"/>
                  </a:lnTo>
                  <a:lnTo>
                    <a:pt x="3141" y="5090"/>
                  </a:lnTo>
                  <a:lnTo>
                    <a:pt x="3380" y="5130"/>
                  </a:lnTo>
                  <a:lnTo>
                    <a:pt x="3539" y="5090"/>
                  </a:lnTo>
                  <a:lnTo>
                    <a:pt x="3658" y="5050"/>
                  </a:lnTo>
                  <a:lnTo>
                    <a:pt x="3738" y="4931"/>
                  </a:lnTo>
                  <a:lnTo>
                    <a:pt x="3778" y="4811"/>
                  </a:lnTo>
                  <a:lnTo>
                    <a:pt x="3817" y="4613"/>
                  </a:lnTo>
                  <a:lnTo>
                    <a:pt x="3857" y="4136"/>
                  </a:lnTo>
                  <a:lnTo>
                    <a:pt x="3857" y="3937"/>
                  </a:lnTo>
                  <a:lnTo>
                    <a:pt x="3937" y="3778"/>
                  </a:lnTo>
                  <a:lnTo>
                    <a:pt x="4056" y="3738"/>
                  </a:lnTo>
                  <a:lnTo>
                    <a:pt x="4215" y="3698"/>
                  </a:lnTo>
                  <a:lnTo>
                    <a:pt x="4573" y="3818"/>
                  </a:lnTo>
                  <a:lnTo>
                    <a:pt x="5010" y="3937"/>
                  </a:lnTo>
                  <a:lnTo>
                    <a:pt x="5249" y="3937"/>
                  </a:lnTo>
                  <a:lnTo>
                    <a:pt x="5368" y="3857"/>
                  </a:lnTo>
                  <a:lnTo>
                    <a:pt x="5487" y="3738"/>
                  </a:lnTo>
                  <a:lnTo>
                    <a:pt x="5527" y="3579"/>
                  </a:lnTo>
                  <a:lnTo>
                    <a:pt x="5567" y="3340"/>
                  </a:lnTo>
                  <a:lnTo>
                    <a:pt x="5607" y="3102"/>
                  </a:lnTo>
                  <a:lnTo>
                    <a:pt x="5607" y="2545"/>
                  </a:lnTo>
                  <a:lnTo>
                    <a:pt x="5646" y="2426"/>
                  </a:lnTo>
                  <a:lnTo>
                    <a:pt x="5686" y="2307"/>
                  </a:lnTo>
                  <a:lnTo>
                    <a:pt x="5805" y="2148"/>
                  </a:lnTo>
                  <a:lnTo>
                    <a:pt x="6004" y="2068"/>
                  </a:lnTo>
                  <a:lnTo>
                    <a:pt x="6203" y="1989"/>
                  </a:lnTo>
                  <a:lnTo>
                    <a:pt x="6600" y="1869"/>
                  </a:lnTo>
                  <a:lnTo>
                    <a:pt x="6760" y="1790"/>
                  </a:lnTo>
                  <a:lnTo>
                    <a:pt x="6839" y="1710"/>
                  </a:lnTo>
                  <a:lnTo>
                    <a:pt x="6839" y="1631"/>
                  </a:lnTo>
                  <a:lnTo>
                    <a:pt x="6879" y="1551"/>
                  </a:lnTo>
                  <a:lnTo>
                    <a:pt x="6839" y="1432"/>
                  </a:lnTo>
                  <a:lnTo>
                    <a:pt x="6720" y="1193"/>
                  </a:lnTo>
                  <a:lnTo>
                    <a:pt x="6441" y="955"/>
                  </a:lnTo>
                  <a:lnTo>
                    <a:pt x="6084" y="677"/>
                  </a:lnTo>
                  <a:lnTo>
                    <a:pt x="5646" y="398"/>
                  </a:lnTo>
                  <a:lnTo>
                    <a:pt x="5050" y="199"/>
                  </a:lnTo>
                  <a:lnTo>
                    <a:pt x="4732" y="120"/>
                  </a:lnTo>
                  <a:lnTo>
                    <a:pt x="4374" y="40"/>
                  </a:lnTo>
                  <a:lnTo>
                    <a:pt x="4016" y="1"/>
                  </a:lnTo>
                  <a:close/>
                </a:path>
              </a:pathLst>
            </a:custGeom>
            <a:solidFill>
              <a:srgbClr val="FF92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628;p77"/>
            <p:cNvSpPr/>
            <p:nvPr/>
          </p:nvSpPr>
          <p:spPr>
            <a:xfrm>
              <a:off x="5715950" y="4002050"/>
              <a:ext cx="171975" cy="128250"/>
            </a:xfrm>
            <a:custGeom>
              <a:avLst/>
              <a:gdLst/>
              <a:ahLst/>
              <a:cxnLst/>
              <a:rect l="l" t="t" r="r" b="b"/>
              <a:pathLst>
                <a:path w="6879" h="5130" fill="none" extrusionOk="0">
                  <a:moveTo>
                    <a:pt x="199" y="1511"/>
                  </a:moveTo>
                  <a:lnTo>
                    <a:pt x="199" y="1511"/>
                  </a:lnTo>
                  <a:lnTo>
                    <a:pt x="438" y="1273"/>
                  </a:lnTo>
                  <a:lnTo>
                    <a:pt x="716" y="1034"/>
                  </a:lnTo>
                  <a:lnTo>
                    <a:pt x="1114" y="756"/>
                  </a:lnTo>
                  <a:lnTo>
                    <a:pt x="1591" y="478"/>
                  </a:lnTo>
                  <a:lnTo>
                    <a:pt x="2187" y="239"/>
                  </a:lnTo>
                  <a:lnTo>
                    <a:pt x="2505" y="160"/>
                  </a:lnTo>
                  <a:lnTo>
                    <a:pt x="2863" y="80"/>
                  </a:lnTo>
                  <a:lnTo>
                    <a:pt x="3221" y="40"/>
                  </a:lnTo>
                  <a:lnTo>
                    <a:pt x="3619" y="1"/>
                  </a:lnTo>
                  <a:lnTo>
                    <a:pt x="3619" y="1"/>
                  </a:lnTo>
                  <a:lnTo>
                    <a:pt x="4016" y="1"/>
                  </a:lnTo>
                  <a:lnTo>
                    <a:pt x="4374" y="40"/>
                  </a:lnTo>
                  <a:lnTo>
                    <a:pt x="4732" y="120"/>
                  </a:lnTo>
                  <a:lnTo>
                    <a:pt x="5050" y="199"/>
                  </a:lnTo>
                  <a:lnTo>
                    <a:pt x="5646" y="398"/>
                  </a:lnTo>
                  <a:lnTo>
                    <a:pt x="6084" y="677"/>
                  </a:lnTo>
                  <a:lnTo>
                    <a:pt x="6441" y="955"/>
                  </a:lnTo>
                  <a:lnTo>
                    <a:pt x="6720" y="1193"/>
                  </a:lnTo>
                  <a:lnTo>
                    <a:pt x="6839" y="1432"/>
                  </a:lnTo>
                  <a:lnTo>
                    <a:pt x="6879" y="1551"/>
                  </a:lnTo>
                  <a:lnTo>
                    <a:pt x="6839" y="1631"/>
                  </a:lnTo>
                  <a:lnTo>
                    <a:pt x="6839" y="1631"/>
                  </a:lnTo>
                  <a:lnTo>
                    <a:pt x="6839" y="1710"/>
                  </a:lnTo>
                  <a:lnTo>
                    <a:pt x="6760" y="1790"/>
                  </a:lnTo>
                  <a:lnTo>
                    <a:pt x="6600" y="1869"/>
                  </a:lnTo>
                  <a:lnTo>
                    <a:pt x="6203" y="1989"/>
                  </a:lnTo>
                  <a:lnTo>
                    <a:pt x="6004" y="2068"/>
                  </a:lnTo>
                  <a:lnTo>
                    <a:pt x="5805" y="2148"/>
                  </a:lnTo>
                  <a:lnTo>
                    <a:pt x="5686" y="2307"/>
                  </a:lnTo>
                  <a:lnTo>
                    <a:pt x="5646" y="2426"/>
                  </a:lnTo>
                  <a:lnTo>
                    <a:pt x="5607" y="2545"/>
                  </a:lnTo>
                  <a:lnTo>
                    <a:pt x="5607" y="2545"/>
                  </a:lnTo>
                  <a:lnTo>
                    <a:pt x="5607" y="3102"/>
                  </a:lnTo>
                  <a:lnTo>
                    <a:pt x="5567" y="3340"/>
                  </a:lnTo>
                  <a:lnTo>
                    <a:pt x="5527" y="3579"/>
                  </a:lnTo>
                  <a:lnTo>
                    <a:pt x="5487" y="3738"/>
                  </a:lnTo>
                  <a:lnTo>
                    <a:pt x="5368" y="3857"/>
                  </a:lnTo>
                  <a:lnTo>
                    <a:pt x="5249" y="3937"/>
                  </a:lnTo>
                  <a:lnTo>
                    <a:pt x="5010" y="3937"/>
                  </a:lnTo>
                  <a:lnTo>
                    <a:pt x="5010" y="3937"/>
                  </a:lnTo>
                  <a:lnTo>
                    <a:pt x="4573" y="3818"/>
                  </a:lnTo>
                  <a:lnTo>
                    <a:pt x="4215" y="3698"/>
                  </a:lnTo>
                  <a:lnTo>
                    <a:pt x="4056" y="3738"/>
                  </a:lnTo>
                  <a:lnTo>
                    <a:pt x="3937" y="3778"/>
                  </a:lnTo>
                  <a:lnTo>
                    <a:pt x="3857" y="3937"/>
                  </a:lnTo>
                  <a:lnTo>
                    <a:pt x="3857" y="4136"/>
                  </a:lnTo>
                  <a:lnTo>
                    <a:pt x="3857" y="4136"/>
                  </a:lnTo>
                  <a:lnTo>
                    <a:pt x="3817" y="4613"/>
                  </a:lnTo>
                  <a:lnTo>
                    <a:pt x="3778" y="4811"/>
                  </a:lnTo>
                  <a:lnTo>
                    <a:pt x="3738" y="4931"/>
                  </a:lnTo>
                  <a:lnTo>
                    <a:pt x="3658" y="5050"/>
                  </a:lnTo>
                  <a:lnTo>
                    <a:pt x="3539" y="5090"/>
                  </a:lnTo>
                  <a:lnTo>
                    <a:pt x="3380" y="5130"/>
                  </a:lnTo>
                  <a:lnTo>
                    <a:pt x="3141" y="5090"/>
                  </a:lnTo>
                  <a:lnTo>
                    <a:pt x="3141" y="5090"/>
                  </a:lnTo>
                  <a:lnTo>
                    <a:pt x="2903" y="5010"/>
                  </a:lnTo>
                  <a:lnTo>
                    <a:pt x="2625" y="4851"/>
                  </a:lnTo>
                  <a:lnTo>
                    <a:pt x="2028" y="4414"/>
                  </a:lnTo>
                  <a:lnTo>
                    <a:pt x="1710" y="4175"/>
                  </a:lnTo>
                  <a:lnTo>
                    <a:pt x="1392" y="3977"/>
                  </a:lnTo>
                  <a:lnTo>
                    <a:pt x="1114" y="3857"/>
                  </a:lnTo>
                  <a:lnTo>
                    <a:pt x="875" y="3818"/>
                  </a:lnTo>
                  <a:lnTo>
                    <a:pt x="875" y="3818"/>
                  </a:lnTo>
                  <a:lnTo>
                    <a:pt x="756" y="3778"/>
                  </a:lnTo>
                  <a:lnTo>
                    <a:pt x="637" y="3738"/>
                  </a:lnTo>
                  <a:lnTo>
                    <a:pt x="398" y="3579"/>
                  </a:lnTo>
                  <a:lnTo>
                    <a:pt x="239" y="3301"/>
                  </a:lnTo>
                  <a:lnTo>
                    <a:pt x="80" y="2983"/>
                  </a:lnTo>
                  <a:lnTo>
                    <a:pt x="0" y="2625"/>
                  </a:lnTo>
                  <a:lnTo>
                    <a:pt x="0" y="2267"/>
                  </a:lnTo>
                  <a:lnTo>
                    <a:pt x="40" y="1869"/>
                  </a:lnTo>
                  <a:lnTo>
                    <a:pt x="120" y="1710"/>
                  </a:lnTo>
                  <a:lnTo>
                    <a:pt x="199" y="15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629;p77"/>
            <p:cNvSpPr/>
            <p:nvPr/>
          </p:nvSpPr>
          <p:spPr>
            <a:xfrm>
              <a:off x="5603625" y="3611425"/>
              <a:ext cx="46750" cy="46725"/>
            </a:xfrm>
            <a:custGeom>
              <a:avLst/>
              <a:gdLst/>
              <a:ahLst/>
              <a:cxnLst/>
              <a:rect l="l" t="t" r="r" b="b"/>
              <a:pathLst>
                <a:path w="1870" h="1869" extrusionOk="0">
                  <a:moveTo>
                    <a:pt x="756" y="0"/>
                  </a:moveTo>
                  <a:lnTo>
                    <a:pt x="557" y="80"/>
                  </a:lnTo>
                  <a:lnTo>
                    <a:pt x="398" y="159"/>
                  </a:lnTo>
                  <a:lnTo>
                    <a:pt x="279" y="279"/>
                  </a:lnTo>
                  <a:lnTo>
                    <a:pt x="160" y="398"/>
                  </a:lnTo>
                  <a:lnTo>
                    <a:pt x="80" y="557"/>
                  </a:lnTo>
                  <a:lnTo>
                    <a:pt x="1" y="756"/>
                  </a:lnTo>
                  <a:lnTo>
                    <a:pt x="1" y="915"/>
                  </a:lnTo>
                  <a:lnTo>
                    <a:pt x="1" y="1114"/>
                  </a:lnTo>
                  <a:lnTo>
                    <a:pt x="80" y="1312"/>
                  </a:lnTo>
                  <a:lnTo>
                    <a:pt x="160" y="1471"/>
                  </a:lnTo>
                  <a:lnTo>
                    <a:pt x="279" y="1591"/>
                  </a:lnTo>
                  <a:lnTo>
                    <a:pt x="398" y="1710"/>
                  </a:lnTo>
                  <a:lnTo>
                    <a:pt x="557" y="1789"/>
                  </a:lnTo>
                  <a:lnTo>
                    <a:pt x="756" y="1869"/>
                  </a:lnTo>
                  <a:lnTo>
                    <a:pt x="1114" y="1869"/>
                  </a:lnTo>
                  <a:lnTo>
                    <a:pt x="1313" y="1789"/>
                  </a:lnTo>
                  <a:lnTo>
                    <a:pt x="1472" y="1710"/>
                  </a:lnTo>
                  <a:lnTo>
                    <a:pt x="1591" y="1591"/>
                  </a:lnTo>
                  <a:lnTo>
                    <a:pt x="1710" y="1471"/>
                  </a:lnTo>
                  <a:lnTo>
                    <a:pt x="1790" y="1312"/>
                  </a:lnTo>
                  <a:lnTo>
                    <a:pt x="1869" y="1114"/>
                  </a:lnTo>
                  <a:lnTo>
                    <a:pt x="1869" y="915"/>
                  </a:lnTo>
                  <a:lnTo>
                    <a:pt x="1869" y="756"/>
                  </a:lnTo>
                  <a:lnTo>
                    <a:pt x="1790" y="557"/>
                  </a:lnTo>
                  <a:lnTo>
                    <a:pt x="1710" y="398"/>
                  </a:lnTo>
                  <a:lnTo>
                    <a:pt x="1591" y="279"/>
                  </a:lnTo>
                  <a:lnTo>
                    <a:pt x="1472" y="159"/>
                  </a:lnTo>
                  <a:lnTo>
                    <a:pt x="1313" y="80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630;p77"/>
            <p:cNvSpPr/>
            <p:nvPr/>
          </p:nvSpPr>
          <p:spPr>
            <a:xfrm>
              <a:off x="5624500" y="3616400"/>
              <a:ext cx="15925" cy="15925"/>
            </a:xfrm>
            <a:custGeom>
              <a:avLst/>
              <a:gdLst/>
              <a:ahLst/>
              <a:cxnLst/>
              <a:rect l="l" t="t" r="r" b="b"/>
              <a:pathLst>
                <a:path w="637" h="637" extrusionOk="0">
                  <a:moveTo>
                    <a:pt x="319" y="0"/>
                  </a:moveTo>
                  <a:lnTo>
                    <a:pt x="199" y="40"/>
                  </a:lnTo>
                  <a:lnTo>
                    <a:pt x="80" y="80"/>
                  </a:lnTo>
                  <a:lnTo>
                    <a:pt x="1" y="199"/>
                  </a:lnTo>
                  <a:lnTo>
                    <a:pt x="1" y="318"/>
                  </a:lnTo>
                  <a:lnTo>
                    <a:pt x="1" y="437"/>
                  </a:lnTo>
                  <a:lnTo>
                    <a:pt x="80" y="557"/>
                  </a:lnTo>
                  <a:lnTo>
                    <a:pt x="199" y="596"/>
                  </a:lnTo>
                  <a:lnTo>
                    <a:pt x="319" y="636"/>
                  </a:lnTo>
                  <a:lnTo>
                    <a:pt x="438" y="596"/>
                  </a:lnTo>
                  <a:lnTo>
                    <a:pt x="517" y="557"/>
                  </a:lnTo>
                  <a:lnTo>
                    <a:pt x="597" y="437"/>
                  </a:lnTo>
                  <a:lnTo>
                    <a:pt x="637" y="318"/>
                  </a:lnTo>
                  <a:lnTo>
                    <a:pt x="597" y="199"/>
                  </a:lnTo>
                  <a:lnTo>
                    <a:pt x="517" y="80"/>
                  </a:lnTo>
                  <a:lnTo>
                    <a:pt x="438" y="40"/>
                  </a:lnTo>
                  <a:lnTo>
                    <a:pt x="3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631;p77"/>
            <p:cNvSpPr/>
            <p:nvPr/>
          </p:nvSpPr>
          <p:spPr>
            <a:xfrm>
              <a:off x="5515175" y="3752575"/>
              <a:ext cx="152100" cy="421450"/>
            </a:xfrm>
            <a:custGeom>
              <a:avLst/>
              <a:gdLst/>
              <a:ahLst/>
              <a:cxnLst/>
              <a:rect l="l" t="t" r="r" b="b"/>
              <a:pathLst>
                <a:path w="6084" h="16858" extrusionOk="0">
                  <a:moveTo>
                    <a:pt x="6083" y="0"/>
                  </a:moveTo>
                  <a:lnTo>
                    <a:pt x="5606" y="358"/>
                  </a:lnTo>
                  <a:lnTo>
                    <a:pt x="5049" y="756"/>
                  </a:lnTo>
                  <a:lnTo>
                    <a:pt x="4533" y="1034"/>
                  </a:lnTo>
                  <a:lnTo>
                    <a:pt x="4056" y="1312"/>
                  </a:lnTo>
                  <a:lnTo>
                    <a:pt x="3618" y="1630"/>
                  </a:lnTo>
                  <a:lnTo>
                    <a:pt x="3181" y="1988"/>
                  </a:lnTo>
                  <a:lnTo>
                    <a:pt x="2743" y="2386"/>
                  </a:lnTo>
                  <a:lnTo>
                    <a:pt x="2346" y="2783"/>
                  </a:lnTo>
                  <a:lnTo>
                    <a:pt x="1988" y="3260"/>
                  </a:lnTo>
                  <a:lnTo>
                    <a:pt x="1630" y="3698"/>
                  </a:lnTo>
                  <a:lnTo>
                    <a:pt x="1312" y="4175"/>
                  </a:lnTo>
                  <a:lnTo>
                    <a:pt x="1034" y="4692"/>
                  </a:lnTo>
                  <a:lnTo>
                    <a:pt x="755" y="5209"/>
                  </a:lnTo>
                  <a:lnTo>
                    <a:pt x="557" y="5725"/>
                  </a:lnTo>
                  <a:lnTo>
                    <a:pt x="358" y="6282"/>
                  </a:lnTo>
                  <a:lnTo>
                    <a:pt x="199" y="6839"/>
                  </a:lnTo>
                  <a:lnTo>
                    <a:pt x="80" y="7395"/>
                  </a:lnTo>
                  <a:lnTo>
                    <a:pt x="40" y="7992"/>
                  </a:lnTo>
                  <a:lnTo>
                    <a:pt x="0" y="8668"/>
                  </a:lnTo>
                  <a:lnTo>
                    <a:pt x="40" y="9343"/>
                  </a:lnTo>
                  <a:lnTo>
                    <a:pt x="159" y="9980"/>
                  </a:lnTo>
                  <a:lnTo>
                    <a:pt x="318" y="10576"/>
                  </a:lnTo>
                  <a:lnTo>
                    <a:pt x="557" y="11172"/>
                  </a:lnTo>
                  <a:lnTo>
                    <a:pt x="835" y="11769"/>
                  </a:lnTo>
                  <a:lnTo>
                    <a:pt x="1153" y="12325"/>
                  </a:lnTo>
                  <a:lnTo>
                    <a:pt x="1511" y="12842"/>
                  </a:lnTo>
                  <a:lnTo>
                    <a:pt x="1909" y="13399"/>
                  </a:lnTo>
                  <a:lnTo>
                    <a:pt x="2306" y="13916"/>
                  </a:lnTo>
                  <a:lnTo>
                    <a:pt x="3181" y="14910"/>
                  </a:lnTo>
                  <a:lnTo>
                    <a:pt x="4095" y="15864"/>
                  </a:lnTo>
                  <a:lnTo>
                    <a:pt x="4930" y="16858"/>
                  </a:lnTo>
                  <a:lnTo>
                    <a:pt x="4692" y="16023"/>
                  </a:lnTo>
                  <a:lnTo>
                    <a:pt x="4572" y="15268"/>
                  </a:lnTo>
                  <a:lnTo>
                    <a:pt x="4493" y="14512"/>
                  </a:lnTo>
                  <a:lnTo>
                    <a:pt x="4493" y="13797"/>
                  </a:lnTo>
                  <a:lnTo>
                    <a:pt x="4572" y="13041"/>
                  </a:lnTo>
                  <a:lnTo>
                    <a:pt x="4771" y="12206"/>
                  </a:lnTo>
                  <a:lnTo>
                    <a:pt x="5049" y="11292"/>
                  </a:lnTo>
                  <a:lnTo>
                    <a:pt x="5407" y="10298"/>
                  </a:lnTo>
                  <a:lnTo>
                    <a:pt x="5606" y="9781"/>
                  </a:lnTo>
                  <a:lnTo>
                    <a:pt x="5686" y="9224"/>
                  </a:lnTo>
                  <a:lnTo>
                    <a:pt x="5765" y="8707"/>
                  </a:lnTo>
                  <a:lnTo>
                    <a:pt x="5805" y="8230"/>
                  </a:lnTo>
                  <a:lnTo>
                    <a:pt x="5765" y="7713"/>
                  </a:lnTo>
                  <a:lnTo>
                    <a:pt x="5725" y="7236"/>
                  </a:lnTo>
                  <a:lnTo>
                    <a:pt x="5566" y="6282"/>
                  </a:lnTo>
                  <a:lnTo>
                    <a:pt x="5129" y="4533"/>
                  </a:lnTo>
                  <a:lnTo>
                    <a:pt x="5049" y="4135"/>
                  </a:lnTo>
                  <a:lnTo>
                    <a:pt x="5010" y="3737"/>
                  </a:lnTo>
                  <a:lnTo>
                    <a:pt x="4970" y="3340"/>
                  </a:lnTo>
                  <a:lnTo>
                    <a:pt x="5010" y="2982"/>
                  </a:lnTo>
                  <a:lnTo>
                    <a:pt x="5089" y="2306"/>
                  </a:lnTo>
                  <a:lnTo>
                    <a:pt x="5248" y="1670"/>
                  </a:lnTo>
                  <a:lnTo>
                    <a:pt x="5407" y="1153"/>
                  </a:lnTo>
                  <a:lnTo>
                    <a:pt x="5606" y="756"/>
                  </a:lnTo>
                  <a:lnTo>
                    <a:pt x="5805" y="437"/>
                  </a:lnTo>
                  <a:lnTo>
                    <a:pt x="5964" y="199"/>
                  </a:lnTo>
                  <a:lnTo>
                    <a:pt x="6083" y="0"/>
                  </a:lnTo>
                  <a:close/>
                </a:path>
              </a:pathLst>
            </a:custGeom>
            <a:solidFill>
              <a:srgbClr val="FDD1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632;p77"/>
            <p:cNvSpPr/>
            <p:nvPr/>
          </p:nvSpPr>
          <p:spPr>
            <a:xfrm>
              <a:off x="5515175" y="3752575"/>
              <a:ext cx="152100" cy="421450"/>
            </a:xfrm>
            <a:custGeom>
              <a:avLst/>
              <a:gdLst/>
              <a:ahLst/>
              <a:cxnLst/>
              <a:rect l="l" t="t" r="r" b="b"/>
              <a:pathLst>
                <a:path w="6084" h="16858" fill="none" extrusionOk="0">
                  <a:moveTo>
                    <a:pt x="5407" y="10298"/>
                  </a:moveTo>
                  <a:lnTo>
                    <a:pt x="5407" y="10298"/>
                  </a:lnTo>
                  <a:lnTo>
                    <a:pt x="5606" y="9781"/>
                  </a:lnTo>
                  <a:lnTo>
                    <a:pt x="5686" y="9224"/>
                  </a:lnTo>
                  <a:lnTo>
                    <a:pt x="5765" y="8707"/>
                  </a:lnTo>
                  <a:lnTo>
                    <a:pt x="5805" y="8230"/>
                  </a:lnTo>
                  <a:lnTo>
                    <a:pt x="5765" y="7713"/>
                  </a:lnTo>
                  <a:lnTo>
                    <a:pt x="5725" y="7236"/>
                  </a:lnTo>
                  <a:lnTo>
                    <a:pt x="5566" y="6282"/>
                  </a:lnTo>
                  <a:lnTo>
                    <a:pt x="5129" y="4533"/>
                  </a:lnTo>
                  <a:lnTo>
                    <a:pt x="5049" y="4135"/>
                  </a:lnTo>
                  <a:lnTo>
                    <a:pt x="5010" y="3737"/>
                  </a:lnTo>
                  <a:lnTo>
                    <a:pt x="4970" y="3340"/>
                  </a:lnTo>
                  <a:lnTo>
                    <a:pt x="5010" y="2982"/>
                  </a:lnTo>
                  <a:lnTo>
                    <a:pt x="5010" y="2982"/>
                  </a:lnTo>
                  <a:lnTo>
                    <a:pt x="5089" y="2306"/>
                  </a:lnTo>
                  <a:lnTo>
                    <a:pt x="5248" y="1670"/>
                  </a:lnTo>
                  <a:lnTo>
                    <a:pt x="5407" y="1153"/>
                  </a:lnTo>
                  <a:lnTo>
                    <a:pt x="5606" y="756"/>
                  </a:lnTo>
                  <a:lnTo>
                    <a:pt x="5805" y="437"/>
                  </a:lnTo>
                  <a:lnTo>
                    <a:pt x="5964" y="199"/>
                  </a:lnTo>
                  <a:lnTo>
                    <a:pt x="6083" y="0"/>
                  </a:lnTo>
                  <a:lnTo>
                    <a:pt x="6083" y="0"/>
                  </a:lnTo>
                  <a:lnTo>
                    <a:pt x="5606" y="358"/>
                  </a:lnTo>
                  <a:lnTo>
                    <a:pt x="5049" y="756"/>
                  </a:lnTo>
                  <a:lnTo>
                    <a:pt x="5049" y="756"/>
                  </a:lnTo>
                  <a:lnTo>
                    <a:pt x="4533" y="1034"/>
                  </a:lnTo>
                  <a:lnTo>
                    <a:pt x="4056" y="1312"/>
                  </a:lnTo>
                  <a:lnTo>
                    <a:pt x="3618" y="1630"/>
                  </a:lnTo>
                  <a:lnTo>
                    <a:pt x="3181" y="1988"/>
                  </a:lnTo>
                  <a:lnTo>
                    <a:pt x="2743" y="2386"/>
                  </a:lnTo>
                  <a:lnTo>
                    <a:pt x="2346" y="2783"/>
                  </a:lnTo>
                  <a:lnTo>
                    <a:pt x="1988" y="3260"/>
                  </a:lnTo>
                  <a:lnTo>
                    <a:pt x="1630" y="3698"/>
                  </a:lnTo>
                  <a:lnTo>
                    <a:pt x="1312" y="4175"/>
                  </a:lnTo>
                  <a:lnTo>
                    <a:pt x="1034" y="4692"/>
                  </a:lnTo>
                  <a:lnTo>
                    <a:pt x="755" y="5209"/>
                  </a:lnTo>
                  <a:lnTo>
                    <a:pt x="557" y="5725"/>
                  </a:lnTo>
                  <a:lnTo>
                    <a:pt x="358" y="6282"/>
                  </a:lnTo>
                  <a:lnTo>
                    <a:pt x="199" y="6839"/>
                  </a:lnTo>
                  <a:lnTo>
                    <a:pt x="80" y="7395"/>
                  </a:lnTo>
                  <a:lnTo>
                    <a:pt x="40" y="7992"/>
                  </a:lnTo>
                  <a:lnTo>
                    <a:pt x="40" y="7992"/>
                  </a:lnTo>
                  <a:lnTo>
                    <a:pt x="0" y="8668"/>
                  </a:lnTo>
                  <a:lnTo>
                    <a:pt x="40" y="9343"/>
                  </a:lnTo>
                  <a:lnTo>
                    <a:pt x="159" y="9980"/>
                  </a:lnTo>
                  <a:lnTo>
                    <a:pt x="318" y="10576"/>
                  </a:lnTo>
                  <a:lnTo>
                    <a:pt x="557" y="11172"/>
                  </a:lnTo>
                  <a:lnTo>
                    <a:pt x="835" y="11769"/>
                  </a:lnTo>
                  <a:lnTo>
                    <a:pt x="1153" y="12325"/>
                  </a:lnTo>
                  <a:lnTo>
                    <a:pt x="1511" y="12842"/>
                  </a:lnTo>
                  <a:lnTo>
                    <a:pt x="1909" y="13399"/>
                  </a:lnTo>
                  <a:lnTo>
                    <a:pt x="2306" y="13916"/>
                  </a:lnTo>
                  <a:lnTo>
                    <a:pt x="3181" y="14910"/>
                  </a:lnTo>
                  <a:lnTo>
                    <a:pt x="4095" y="15864"/>
                  </a:lnTo>
                  <a:lnTo>
                    <a:pt x="4930" y="16858"/>
                  </a:lnTo>
                  <a:lnTo>
                    <a:pt x="4930" y="16858"/>
                  </a:lnTo>
                  <a:lnTo>
                    <a:pt x="4692" y="16023"/>
                  </a:lnTo>
                  <a:lnTo>
                    <a:pt x="4572" y="15268"/>
                  </a:lnTo>
                  <a:lnTo>
                    <a:pt x="4493" y="14512"/>
                  </a:lnTo>
                  <a:lnTo>
                    <a:pt x="4493" y="13797"/>
                  </a:lnTo>
                  <a:lnTo>
                    <a:pt x="4572" y="13041"/>
                  </a:lnTo>
                  <a:lnTo>
                    <a:pt x="4771" y="12206"/>
                  </a:lnTo>
                  <a:lnTo>
                    <a:pt x="5049" y="11292"/>
                  </a:lnTo>
                  <a:lnTo>
                    <a:pt x="5407" y="102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633;p77"/>
            <p:cNvSpPr/>
            <p:nvPr/>
          </p:nvSpPr>
          <p:spPr>
            <a:xfrm>
              <a:off x="5632450" y="3847975"/>
              <a:ext cx="152100" cy="162050"/>
            </a:xfrm>
            <a:custGeom>
              <a:avLst/>
              <a:gdLst/>
              <a:ahLst/>
              <a:cxnLst/>
              <a:rect l="l" t="t" r="r" b="b"/>
              <a:pathLst>
                <a:path w="6084" h="6482" extrusionOk="0">
                  <a:moveTo>
                    <a:pt x="2227" y="1"/>
                  </a:moveTo>
                  <a:lnTo>
                    <a:pt x="1830" y="41"/>
                  </a:lnTo>
                  <a:lnTo>
                    <a:pt x="1392" y="120"/>
                  </a:lnTo>
                  <a:lnTo>
                    <a:pt x="995" y="279"/>
                  </a:lnTo>
                  <a:lnTo>
                    <a:pt x="637" y="478"/>
                  </a:lnTo>
                  <a:lnTo>
                    <a:pt x="478" y="597"/>
                  </a:lnTo>
                  <a:lnTo>
                    <a:pt x="319" y="756"/>
                  </a:lnTo>
                  <a:lnTo>
                    <a:pt x="199" y="915"/>
                  </a:lnTo>
                  <a:lnTo>
                    <a:pt x="120" y="1114"/>
                  </a:lnTo>
                  <a:lnTo>
                    <a:pt x="40" y="1353"/>
                  </a:lnTo>
                  <a:lnTo>
                    <a:pt x="1" y="1631"/>
                  </a:lnTo>
                  <a:lnTo>
                    <a:pt x="1" y="1909"/>
                  </a:lnTo>
                  <a:lnTo>
                    <a:pt x="1" y="2188"/>
                  </a:lnTo>
                  <a:lnTo>
                    <a:pt x="80" y="2824"/>
                  </a:lnTo>
                  <a:lnTo>
                    <a:pt x="279" y="3500"/>
                  </a:lnTo>
                  <a:lnTo>
                    <a:pt x="478" y="4176"/>
                  </a:lnTo>
                  <a:lnTo>
                    <a:pt x="796" y="4772"/>
                  </a:lnTo>
                  <a:lnTo>
                    <a:pt x="1114" y="5329"/>
                  </a:lnTo>
                  <a:lnTo>
                    <a:pt x="1432" y="5766"/>
                  </a:lnTo>
                  <a:lnTo>
                    <a:pt x="1790" y="6124"/>
                  </a:lnTo>
                  <a:lnTo>
                    <a:pt x="2148" y="6323"/>
                  </a:lnTo>
                  <a:lnTo>
                    <a:pt x="2505" y="6442"/>
                  </a:lnTo>
                  <a:lnTo>
                    <a:pt x="2863" y="6482"/>
                  </a:lnTo>
                  <a:lnTo>
                    <a:pt x="3142" y="6402"/>
                  </a:lnTo>
                  <a:lnTo>
                    <a:pt x="3420" y="6243"/>
                  </a:lnTo>
                  <a:lnTo>
                    <a:pt x="3539" y="6164"/>
                  </a:lnTo>
                  <a:lnTo>
                    <a:pt x="3659" y="6005"/>
                  </a:lnTo>
                  <a:lnTo>
                    <a:pt x="3818" y="5726"/>
                  </a:lnTo>
                  <a:lnTo>
                    <a:pt x="3977" y="5170"/>
                  </a:lnTo>
                  <a:lnTo>
                    <a:pt x="4056" y="5011"/>
                  </a:lnTo>
                  <a:lnTo>
                    <a:pt x="4136" y="4931"/>
                  </a:lnTo>
                  <a:lnTo>
                    <a:pt x="4255" y="4852"/>
                  </a:lnTo>
                  <a:lnTo>
                    <a:pt x="4414" y="4812"/>
                  </a:lnTo>
                  <a:lnTo>
                    <a:pt x="4851" y="4693"/>
                  </a:lnTo>
                  <a:lnTo>
                    <a:pt x="5090" y="4613"/>
                  </a:lnTo>
                  <a:lnTo>
                    <a:pt x="5289" y="4534"/>
                  </a:lnTo>
                  <a:lnTo>
                    <a:pt x="5448" y="4414"/>
                  </a:lnTo>
                  <a:lnTo>
                    <a:pt x="5527" y="4295"/>
                  </a:lnTo>
                  <a:lnTo>
                    <a:pt x="5527" y="4136"/>
                  </a:lnTo>
                  <a:lnTo>
                    <a:pt x="5527" y="3937"/>
                  </a:lnTo>
                  <a:lnTo>
                    <a:pt x="5448" y="3420"/>
                  </a:lnTo>
                  <a:lnTo>
                    <a:pt x="5408" y="3142"/>
                  </a:lnTo>
                  <a:lnTo>
                    <a:pt x="5487" y="2943"/>
                  </a:lnTo>
                  <a:lnTo>
                    <a:pt x="5567" y="2784"/>
                  </a:lnTo>
                  <a:lnTo>
                    <a:pt x="5726" y="2625"/>
                  </a:lnTo>
                  <a:lnTo>
                    <a:pt x="5845" y="2426"/>
                  </a:lnTo>
                  <a:lnTo>
                    <a:pt x="6004" y="2188"/>
                  </a:lnTo>
                  <a:lnTo>
                    <a:pt x="6084" y="1830"/>
                  </a:lnTo>
                  <a:lnTo>
                    <a:pt x="6084" y="1353"/>
                  </a:lnTo>
                  <a:lnTo>
                    <a:pt x="6044" y="1114"/>
                  </a:lnTo>
                  <a:lnTo>
                    <a:pt x="5965" y="876"/>
                  </a:lnTo>
                  <a:lnTo>
                    <a:pt x="5806" y="717"/>
                  </a:lnTo>
                  <a:lnTo>
                    <a:pt x="5567" y="558"/>
                  </a:lnTo>
                  <a:lnTo>
                    <a:pt x="5328" y="399"/>
                  </a:lnTo>
                  <a:lnTo>
                    <a:pt x="5090" y="279"/>
                  </a:lnTo>
                  <a:lnTo>
                    <a:pt x="4493" y="160"/>
                  </a:lnTo>
                  <a:lnTo>
                    <a:pt x="3897" y="41"/>
                  </a:lnTo>
                  <a:lnTo>
                    <a:pt x="3420" y="1"/>
                  </a:lnTo>
                  <a:close/>
                </a:path>
              </a:pathLst>
            </a:custGeom>
            <a:solidFill>
              <a:srgbClr val="DD3E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634;p77"/>
            <p:cNvSpPr/>
            <p:nvPr/>
          </p:nvSpPr>
          <p:spPr>
            <a:xfrm>
              <a:off x="5632450" y="3847975"/>
              <a:ext cx="152100" cy="162050"/>
            </a:xfrm>
            <a:custGeom>
              <a:avLst/>
              <a:gdLst/>
              <a:ahLst/>
              <a:cxnLst/>
              <a:rect l="l" t="t" r="r" b="b"/>
              <a:pathLst>
                <a:path w="6084" h="6482" fill="none" extrusionOk="0">
                  <a:moveTo>
                    <a:pt x="2943" y="1"/>
                  </a:moveTo>
                  <a:lnTo>
                    <a:pt x="2943" y="1"/>
                  </a:lnTo>
                  <a:lnTo>
                    <a:pt x="3420" y="1"/>
                  </a:lnTo>
                  <a:lnTo>
                    <a:pt x="3897" y="41"/>
                  </a:lnTo>
                  <a:lnTo>
                    <a:pt x="4493" y="160"/>
                  </a:lnTo>
                  <a:lnTo>
                    <a:pt x="5090" y="279"/>
                  </a:lnTo>
                  <a:lnTo>
                    <a:pt x="5328" y="399"/>
                  </a:lnTo>
                  <a:lnTo>
                    <a:pt x="5567" y="558"/>
                  </a:lnTo>
                  <a:lnTo>
                    <a:pt x="5806" y="717"/>
                  </a:lnTo>
                  <a:lnTo>
                    <a:pt x="5965" y="876"/>
                  </a:lnTo>
                  <a:lnTo>
                    <a:pt x="6044" y="1114"/>
                  </a:lnTo>
                  <a:lnTo>
                    <a:pt x="6084" y="1353"/>
                  </a:lnTo>
                  <a:lnTo>
                    <a:pt x="6084" y="1353"/>
                  </a:lnTo>
                  <a:lnTo>
                    <a:pt x="6084" y="1830"/>
                  </a:lnTo>
                  <a:lnTo>
                    <a:pt x="6004" y="2188"/>
                  </a:lnTo>
                  <a:lnTo>
                    <a:pt x="5845" y="2426"/>
                  </a:lnTo>
                  <a:lnTo>
                    <a:pt x="5726" y="2625"/>
                  </a:lnTo>
                  <a:lnTo>
                    <a:pt x="5567" y="2784"/>
                  </a:lnTo>
                  <a:lnTo>
                    <a:pt x="5487" y="2943"/>
                  </a:lnTo>
                  <a:lnTo>
                    <a:pt x="5408" y="3142"/>
                  </a:lnTo>
                  <a:lnTo>
                    <a:pt x="5448" y="3420"/>
                  </a:lnTo>
                  <a:lnTo>
                    <a:pt x="5448" y="3420"/>
                  </a:lnTo>
                  <a:lnTo>
                    <a:pt x="5527" y="3937"/>
                  </a:lnTo>
                  <a:lnTo>
                    <a:pt x="5527" y="4136"/>
                  </a:lnTo>
                  <a:lnTo>
                    <a:pt x="5527" y="4295"/>
                  </a:lnTo>
                  <a:lnTo>
                    <a:pt x="5448" y="4414"/>
                  </a:lnTo>
                  <a:lnTo>
                    <a:pt x="5289" y="4534"/>
                  </a:lnTo>
                  <a:lnTo>
                    <a:pt x="5090" y="4613"/>
                  </a:lnTo>
                  <a:lnTo>
                    <a:pt x="4851" y="4693"/>
                  </a:lnTo>
                  <a:lnTo>
                    <a:pt x="4851" y="4693"/>
                  </a:lnTo>
                  <a:lnTo>
                    <a:pt x="4414" y="4812"/>
                  </a:lnTo>
                  <a:lnTo>
                    <a:pt x="4255" y="4852"/>
                  </a:lnTo>
                  <a:lnTo>
                    <a:pt x="4136" y="4931"/>
                  </a:lnTo>
                  <a:lnTo>
                    <a:pt x="4056" y="5011"/>
                  </a:lnTo>
                  <a:lnTo>
                    <a:pt x="3977" y="5170"/>
                  </a:lnTo>
                  <a:lnTo>
                    <a:pt x="3818" y="5726"/>
                  </a:lnTo>
                  <a:lnTo>
                    <a:pt x="3818" y="5726"/>
                  </a:lnTo>
                  <a:lnTo>
                    <a:pt x="3659" y="6005"/>
                  </a:lnTo>
                  <a:lnTo>
                    <a:pt x="3539" y="6164"/>
                  </a:lnTo>
                  <a:lnTo>
                    <a:pt x="3420" y="6243"/>
                  </a:lnTo>
                  <a:lnTo>
                    <a:pt x="3142" y="6402"/>
                  </a:lnTo>
                  <a:lnTo>
                    <a:pt x="2863" y="6482"/>
                  </a:lnTo>
                  <a:lnTo>
                    <a:pt x="2505" y="6442"/>
                  </a:lnTo>
                  <a:lnTo>
                    <a:pt x="2148" y="6323"/>
                  </a:lnTo>
                  <a:lnTo>
                    <a:pt x="1790" y="6124"/>
                  </a:lnTo>
                  <a:lnTo>
                    <a:pt x="1432" y="5766"/>
                  </a:lnTo>
                  <a:lnTo>
                    <a:pt x="1432" y="5766"/>
                  </a:lnTo>
                  <a:lnTo>
                    <a:pt x="1114" y="5329"/>
                  </a:lnTo>
                  <a:lnTo>
                    <a:pt x="796" y="4772"/>
                  </a:lnTo>
                  <a:lnTo>
                    <a:pt x="478" y="4176"/>
                  </a:lnTo>
                  <a:lnTo>
                    <a:pt x="279" y="3500"/>
                  </a:lnTo>
                  <a:lnTo>
                    <a:pt x="80" y="2824"/>
                  </a:lnTo>
                  <a:lnTo>
                    <a:pt x="1" y="2188"/>
                  </a:lnTo>
                  <a:lnTo>
                    <a:pt x="1" y="1909"/>
                  </a:lnTo>
                  <a:lnTo>
                    <a:pt x="1" y="1631"/>
                  </a:lnTo>
                  <a:lnTo>
                    <a:pt x="40" y="1353"/>
                  </a:lnTo>
                  <a:lnTo>
                    <a:pt x="120" y="1114"/>
                  </a:lnTo>
                  <a:lnTo>
                    <a:pt x="120" y="1114"/>
                  </a:lnTo>
                  <a:lnTo>
                    <a:pt x="199" y="915"/>
                  </a:lnTo>
                  <a:lnTo>
                    <a:pt x="319" y="756"/>
                  </a:lnTo>
                  <a:lnTo>
                    <a:pt x="478" y="597"/>
                  </a:lnTo>
                  <a:lnTo>
                    <a:pt x="637" y="478"/>
                  </a:lnTo>
                  <a:lnTo>
                    <a:pt x="995" y="279"/>
                  </a:lnTo>
                  <a:lnTo>
                    <a:pt x="1392" y="120"/>
                  </a:lnTo>
                  <a:lnTo>
                    <a:pt x="1830" y="41"/>
                  </a:lnTo>
                  <a:lnTo>
                    <a:pt x="2227" y="1"/>
                  </a:lnTo>
                  <a:lnTo>
                    <a:pt x="294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635;p77"/>
            <p:cNvSpPr/>
            <p:nvPr/>
          </p:nvSpPr>
          <p:spPr>
            <a:xfrm>
              <a:off x="5571825" y="3818175"/>
              <a:ext cx="55675" cy="21875"/>
            </a:xfrm>
            <a:custGeom>
              <a:avLst/>
              <a:gdLst/>
              <a:ahLst/>
              <a:cxnLst/>
              <a:rect l="l" t="t" r="r" b="b"/>
              <a:pathLst>
                <a:path w="2227" h="875" extrusionOk="0">
                  <a:moveTo>
                    <a:pt x="279" y="0"/>
                  </a:moveTo>
                  <a:lnTo>
                    <a:pt x="0" y="239"/>
                  </a:lnTo>
                  <a:lnTo>
                    <a:pt x="40" y="279"/>
                  </a:lnTo>
                  <a:lnTo>
                    <a:pt x="358" y="477"/>
                  </a:lnTo>
                  <a:lnTo>
                    <a:pt x="716" y="636"/>
                  </a:lnTo>
                  <a:lnTo>
                    <a:pt x="1074" y="795"/>
                  </a:lnTo>
                  <a:lnTo>
                    <a:pt x="1233" y="835"/>
                  </a:lnTo>
                  <a:lnTo>
                    <a:pt x="1432" y="875"/>
                  </a:lnTo>
                  <a:lnTo>
                    <a:pt x="1630" y="835"/>
                  </a:lnTo>
                  <a:lnTo>
                    <a:pt x="1829" y="795"/>
                  </a:lnTo>
                  <a:lnTo>
                    <a:pt x="2028" y="716"/>
                  </a:lnTo>
                  <a:lnTo>
                    <a:pt x="2227" y="597"/>
                  </a:lnTo>
                  <a:lnTo>
                    <a:pt x="2227" y="557"/>
                  </a:lnTo>
                  <a:lnTo>
                    <a:pt x="2227" y="517"/>
                  </a:lnTo>
                  <a:lnTo>
                    <a:pt x="2028" y="398"/>
                  </a:lnTo>
                  <a:lnTo>
                    <a:pt x="1869" y="318"/>
                  </a:lnTo>
                  <a:lnTo>
                    <a:pt x="1511" y="199"/>
                  </a:lnTo>
                  <a:lnTo>
                    <a:pt x="1352" y="159"/>
                  </a:lnTo>
                  <a:lnTo>
                    <a:pt x="1193" y="159"/>
                  </a:lnTo>
                  <a:lnTo>
                    <a:pt x="835" y="119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636;p77"/>
            <p:cNvSpPr/>
            <p:nvPr/>
          </p:nvSpPr>
          <p:spPr>
            <a:xfrm>
              <a:off x="5521125" y="3915575"/>
              <a:ext cx="95450" cy="30850"/>
            </a:xfrm>
            <a:custGeom>
              <a:avLst/>
              <a:gdLst/>
              <a:ahLst/>
              <a:cxnLst/>
              <a:rect l="l" t="t" r="r" b="b"/>
              <a:pathLst>
                <a:path w="3818" h="1234" extrusionOk="0">
                  <a:moveTo>
                    <a:pt x="40" y="1"/>
                  </a:moveTo>
                  <a:lnTo>
                    <a:pt x="1" y="199"/>
                  </a:lnTo>
                  <a:lnTo>
                    <a:pt x="438" y="517"/>
                  </a:lnTo>
                  <a:lnTo>
                    <a:pt x="955" y="756"/>
                  </a:lnTo>
                  <a:lnTo>
                    <a:pt x="1511" y="995"/>
                  </a:lnTo>
                  <a:lnTo>
                    <a:pt x="2068" y="1154"/>
                  </a:lnTo>
                  <a:lnTo>
                    <a:pt x="2346" y="1233"/>
                  </a:lnTo>
                  <a:lnTo>
                    <a:pt x="2943" y="1233"/>
                  </a:lnTo>
                  <a:lnTo>
                    <a:pt x="3261" y="1154"/>
                  </a:lnTo>
                  <a:lnTo>
                    <a:pt x="3539" y="1074"/>
                  </a:lnTo>
                  <a:lnTo>
                    <a:pt x="3818" y="955"/>
                  </a:lnTo>
                  <a:lnTo>
                    <a:pt x="3818" y="875"/>
                  </a:lnTo>
                  <a:lnTo>
                    <a:pt x="3539" y="796"/>
                  </a:lnTo>
                  <a:lnTo>
                    <a:pt x="3261" y="716"/>
                  </a:lnTo>
                  <a:lnTo>
                    <a:pt x="2704" y="597"/>
                  </a:lnTo>
                  <a:lnTo>
                    <a:pt x="2187" y="517"/>
                  </a:lnTo>
                  <a:lnTo>
                    <a:pt x="1631" y="478"/>
                  </a:lnTo>
                  <a:lnTo>
                    <a:pt x="1114" y="358"/>
                  </a:lnTo>
                  <a:lnTo>
                    <a:pt x="597" y="199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637;p77"/>
            <p:cNvSpPr/>
            <p:nvPr/>
          </p:nvSpPr>
          <p:spPr>
            <a:xfrm>
              <a:off x="5542000" y="3860900"/>
              <a:ext cx="74575" cy="26875"/>
            </a:xfrm>
            <a:custGeom>
              <a:avLst/>
              <a:gdLst/>
              <a:ahLst/>
              <a:cxnLst/>
              <a:rect l="l" t="t" r="r" b="b"/>
              <a:pathLst>
                <a:path w="2983" h="1075" extrusionOk="0">
                  <a:moveTo>
                    <a:pt x="160" y="1"/>
                  </a:moveTo>
                  <a:lnTo>
                    <a:pt x="1" y="279"/>
                  </a:lnTo>
                  <a:lnTo>
                    <a:pt x="80" y="319"/>
                  </a:lnTo>
                  <a:lnTo>
                    <a:pt x="517" y="597"/>
                  </a:lnTo>
                  <a:lnTo>
                    <a:pt x="955" y="796"/>
                  </a:lnTo>
                  <a:lnTo>
                    <a:pt x="1432" y="955"/>
                  </a:lnTo>
                  <a:lnTo>
                    <a:pt x="1710" y="1035"/>
                  </a:lnTo>
                  <a:lnTo>
                    <a:pt x="1949" y="1074"/>
                  </a:lnTo>
                  <a:lnTo>
                    <a:pt x="2187" y="1035"/>
                  </a:lnTo>
                  <a:lnTo>
                    <a:pt x="2466" y="995"/>
                  </a:lnTo>
                  <a:lnTo>
                    <a:pt x="2704" y="915"/>
                  </a:lnTo>
                  <a:lnTo>
                    <a:pt x="2943" y="796"/>
                  </a:lnTo>
                  <a:lnTo>
                    <a:pt x="2983" y="796"/>
                  </a:lnTo>
                  <a:lnTo>
                    <a:pt x="2943" y="756"/>
                  </a:lnTo>
                  <a:lnTo>
                    <a:pt x="2704" y="637"/>
                  </a:lnTo>
                  <a:lnTo>
                    <a:pt x="2466" y="557"/>
                  </a:lnTo>
                  <a:lnTo>
                    <a:pt x="2028" y="398"/>
                  </a:lnTo>
                  <a:lnTo>
                    <a:pt x="1790" y="359"/>
                  </a:lnTo>
                  <a:lnTo>
                    <a:pt x="1591" y="319"/>
                  </a:lnTo>
                  <a:lnTo>
                    <a:pt x="1114" y="279"/>
                  </a:lnTo>
                  <a:lnTo>
                    <a:pt x="676" y="160"/>
                  </a:lnTo>
                  <a:lnTo>
                    <a:pt x="199" y="41"/>
                  </a:lnTo>
                  <a:lnTo>
                    <a:pt x="160" y="1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638;p77"/>
            <p:cNvSpPr/>
            <p:nvPr/>
          </p:nvSpPr>
          <p:spPr>
            <a:xfrm>
              <a:off x="5541000" y="4035850"/>
              <a:ext cx="76575" cy="25875"/>
            </a:xfrm>
            <a:custGeom>
              <a:avLst/>
              <a:gdLst/>
              <a:ahLst/>
              <a:cxnLst/>
              <a:rect l="l" t="t" r="r" b="b"/>
              <a:pathLst>
                <a:path w="3063" h="1035" extrusionOk="0">
                  <a:moveTo>
                    <a:pt x="2744" y="0"/>
                  </a:moveTo>
                  <a:lnTo>
                    <a:pt x="2506" y="40"/>
                  </a:lnTo>
                  <a:lnTo>
                    <a:pt x="2029" y="159"/>
                  </a:lnTo>
                  <a:lnTo>
                    <a:pt x="1830" y="199"/>
                  </a:lnTo>
                  <a:lnTo>
                    <a:pt x="1631" y="319"/>
                  </a:lnTo>
                  <a:lnTo>
                    <a:pt x="1194" y="478"/>
                  </a:lnTo>
                  <a:lnTo>
                    <a:pt x="756" y="637"/>
                  </a:lnTo>
                  <a:lnTo>
                    <a:pt x="279" y="716"/>
                  </a:lnTo>
                  <a:lnTo>
                    <a:pt x="1" y="756"/>
                  </a:lnTo>
                  <a:lnTo>
                    <a:pt x="160" y="1034"/>
                  </a:lnTo>
                  <a:lnTo>
                    <a:pt x="796" y="1034"/>
                  </a:lnTo>
                  <a:lnTo>
                    <a:pt x="1313" y="994"/>
                  </a:lnTo>
                  <a:lnTo>
                    <a:pt x="1830" y="915"/>
                  </a:lnTo>
                  <a:lnTo>
                    <a:pt x="2068" y="875"/>
                  </a:lnTo>
                  <a:lnTo>
                    <a:pt x="2307" y="756"/>
                  </a:lnTo>
                  <a:lnTo>
                    <a:pt x="2506" y="597"/>
                  </a:lnTo>
                  <a:lnTo>
                    <a:pt x="2704" y="438"/>
                  </a:lnTo>
                  <a:lnTo>
                    <a:pt x="2903" y="279"/>
                  </a:lnTo>
                  <a:lnTo>
                    <a:pt x="3062" y="40"/>
                  </a:lnTo>
                  <a:lnTo>
                    <a:pt x="3062" y="0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639;p77"/>
            <p:cNvSpPr/>
            <p:nvPr/>
          </p:nvSpPr>
          <p:spPr>
            <a:xfrm>
              <a:off x="5573800" y="4093500"/>
              <a:ext cx="29850" cy="18900"/>
            </a:xfrm>
            <a:custGeom>
              <a:avLst/>
              <a:gdLst/>
              <a:ahLst/>
              <a:cxnLst/>
              <a:rect l="l" t="t" r="r" b="b"/>
              <a:pathLst>
                <a:path w="1194" h="756" extrusionOk="0">
                  <a:moveTo>
                    <a:pt x="836" y="0"/>
                  </a:moveTo>
                  <a:lnTo>
                    <a:pt x="518" y="40"/>
                  </a:lnTo>
                  <a:lnTo>
                    <a:pt x="398" y="80"/>
                  </a:lnTo>
                  <a:lnTo>
                    <a:pt x="239" y="120"/>
                  </a:lnTo>
                  <a:lnTo>
                    <a:pt x="1" y="279"/>
                  </a:lnTo>
                  <a:lnTo>
                    <a:pt x="398" y="756"/>
                  </a:lnTo>
                  <a:lnTo>
                    <a:pt x="597" y="716"/>
                  </a:lnTo>
                  <a:lnTo>
                    <a:pt x="756" y="637"/>
                  </a:lnTo>
                  <a:lnTo>
                    <a:pt x="915" y="557"/>
                  </a:lnTo>
                  <a:lnTo>
                    <a:pt x="1035" y="438"/>
                  </a:lnTo>
                  <a:lnTo>
                    <a:pt x="1114" y="279"/>
                  </a:lnTo>
                  <a:lnTo>
                    <a:pt x="1194" y="80"/>
                  </a:lnTo>
                  <a:lnTo>
                    <a:pt x="1194" y="40"/>
                  </a:lnTo>
                  <a:lnTo>
                    <a:pt x="836" y="0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640;p77"/>
            <p:cNvSpPr/>
            <p:nvPr/>
          </p:nvSpPr>
          <p:spPr>
            <a:xfrm>
              <a:off x="5573800" y="4093500"/>
              <a:ext cx="29850" cy="18900"/>
            </a:xfrm>
            <a:custGeom>
              <a:avLst/>
              <a:gdLst/>
              <a:ahLst/>
              <a:cxnLst/>
              <a:rect l="l" t="t" r="r" b="b"/>
              <a:pathLst>
                <a:path w="1194" h="756" fill="none" extrusionOk="0">
                  <a:moveTo>
                    <a:pt x="756" y="637"/>
                  </a:moveTo>
                  <a:lnTo>
                    <a:pt x="756" y="637"/>
                  </a:lnTo>
                  <a:lnTo>
                    <a:pt x="915" y="557"/>
                  </a:lnTo>
                  <a:lnTo>
                    <a:pt x="1035" y="438"/>
                  </a:lnTo>
                  <a:lnTo>
                    <a:pt x="1114" y="279"/>
                  </a:lnTo>
                  <a:lnTo>
                    <a:pt x="1194" y="80"/>
                  </a:lnTo>
                  <a:lnTo>
                    <a:pt x="1194" y="80"/>
                  </a:lnTo>
                  <a:lnTo>
                    <a:pt x="1194" y="80"/>
                  </a:lnTo>
                  <a:lnTo>
                    <a:pt x="1194" y="40"/>
                  </a:lnTo>
                  <a:lnTo>
                    <a:pt x="1194" y="40"/>
                  </a:lnTo>
                  <a:lnTo>
                    <a:pt x="1194" y="40"/>
                  </a:lnTo>
                  <a:lnTo>
                    <a:pt x="836" y="0"/>
                  </a:lnTo>
                  <a:lnTo>
                    <a:pt x="518" y="40"/>
                  </a:lnTo>
                  <a:lnTo>
                    <a:pt x="518" y="40"/>
                  </a:lnTo>
                  <a:lnTo>
                    <a:pt x="398" y="80"/>
                  </a:lnTo>
                  <a:lnTo>
                    <a:pt x="239" y="120"/>
                  </a:lnTo>
                  <a:lnTo>
                    <a:pt x="1" y="279"/>
                  </a:lnTo>
                  <a:lnTo>
                    <a:pt x="1" y="279"/>
                  </a:lnTo>
                  <a:lnTo>
                    <a:pt x="1" y="279"/>
                  </a:lnTo>
                  <a:lnTo>
                    <a:pt x="398" y="756"/>
                  </a:lnTo>
                  <a:lnTo>
                    <a:pt x="398" y="756"/>
                  </a:lnTo>
                  <a:lnTo>
                    <a:pt x="597" y="716"/>
                  </a:lnTo>
                  <a:lnTo>
                    <a:pt x="756" y="6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641;p77"/>
            <p:cNvSpPr/>
            <p:nvPr/>
          </p:nvSpPr>
          <p:spPr>
            <a:xfrm>
              <a:off x="5517150" y="3987150"/>
              <a:ext cx="98425" cy="17900"/>
            </a:xfrm>
            <a:custGeom>
              <a:avLst/>
              <a:gdLst/>
              <a:ahLst/>
              <a:cxnLst/>
              <a:rect l="l" t="t" r="r" b="b"/>
              <a:pathLst>
                <a:path w="3937" h="716" extrusionOk="0">
                  <a:moveTo>
                    <a:pt x="2744" y="0"/>
                  </a:moveTo>
                  <a:lnTo>
                    <a:pt x="2187" y="80"/>
                  </a:lnTo>
                  <a:lnTo>
                    <a:pt x="1631" y="159"/>
                  </a:lnTo>
                  <a:lnTo>
                    <a:pt x="1034" y="199"/>
                  </a:lnTo>
                  <a:lnTo>
                    <a:pt x="478" y="199"/>
                  </a:lnTo>
                  <a:lnTo>
                    <a:pt x="1" y="120"/>
                  </a:lnTo>
                  <a:lnTo>
                    <a:pt x="40" y="398"/>
                  </a:lnTo>
                  <a:lnTo>
                    <a:pt x="438" y="517"/>
                  </a:lnTo>
                  <a:lnTo>
                    <a:pt x="1034" y="636"/>
                  </a:lnTo>
                  <a:lnTo>
                    <a:pt x="1631" y="716"/>
                  </a:lnTo>
                  <a:lnTo>
                    <a:pt x="2545" y="716"/>
                  </a:lnTo>
                  <a:lnTo>
                    <a:pt x="2863" y="636"/>
                  </a:lnTo>
                  <a:lnTo>
                    <a:pt x="3142" y="557"/>
                  </a:lnTo>
                  <a:lnTo>
                    <a:pt x="3420" y="438"/>
                  </a:lnTo>
                  <a:lnTo>
                    <a:pt x="3698" y="279"/>
                  </a:lnTo>
                  <a:lnTo>
                    <a:pt x="3937" y="80"/>
                  </a:lnTo>
                  <a:lnTo>
                    <a:pt x="3937" y="40"/>
                  </a:lnTo>
                  <a:lnTo>
                    <a:pt x="3897" y="0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642;p77"/>
            <p:cNvSpPr/>
            <p:nvPr/>
          </p:nvSpPr>
          <p:spPr>
            <a:xfrm>
              <a:off x="5653325" y="3867875"/>
              <a:ext cx="107375" cy="14925"/>
            </a:xfrm>
            <a:custGeom>
              <a:avLst/>
              <a:gdLst/>
              <a:ahLst/>
              <a:cxnLst/>
              <a:rect l="l" t="t" r="r" b="b"/>
              <a:pathLst>
                <a:path w="4295" h="597" extrusionOk="0">
                  <a:moveTo>
                    <a:pt x="2187" y="0"/>
                  </a:moveTo>
                  <a:lnTo>
                    <a:pt x="1631" y="40"/>
                  </a:lnTo>
                  <a:lnTo>
                    <a:pt x="1114" y="80"/>
                  </a:lnTo>
                  <a:lnTo>
                    <a:pt x="557" y="119"/>
                  </a:lnTo>
                  <a:lnTo>
                    <a:pt x="40" y="239"/>
                  </a:lnTo>
                  <a:lnTo>
                    <a:pt x="1" y="239"/>
                  </a:lnTo>
                  <a:lnTo>
                    <a:pt x="40" y="278"/>
                  </a:lnTo>
                  <a:lnTo>
                    <a:pt x="557" y="239"/>
                  </a:lnTo>
                  <a:lnTo>
                    <a:pt x="1631" y="239"/>
                  </a:lnTo>
                  <a:lnTo>
                    <a:pt x="2148" y="278"/>
                  </a:lnTo>
                  <a:lnTo>
                    <a:pt x="2704" y="358"/>
                  </a:lnTo>
                  <a:lnTo>
                    <a:pt x="3221" y="438"/>
                  </a:lnTo>
                  <a:lnTo>
                    <a:pt x="4255" y="597"/>
                  </a:lnTo>
                  <a:lnTo>
                    <a:pt x="4295" y="597"/>
                  </a:lnTo>
                  <a:lnTo>
                    <a:pt x="4295" y="557"/>
                  </a:lnTo>
                  <a:lnTo>
                    <a:pt x="4056" y="438"/>
                  </a:lnTo>
                  <a:lnTo>
                    <a:pt x="3778" y="278"/>
                  </a:lnTo>
                  <a:lnTo>
                    <a:pt x="3261" y="119"/>
                  </a:lnTo>
                  <a:lnTo>
                    <a:pt x="2983" y="80"/>
                  </a:lnTo>
                  <a:lnTo>
                    <a:pt x="2744" y="40"/>
                  </a:lnTo>
                  <a:lnTo>
                    <a:pt x="2187" y="0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643;p77"/>
            <p:cNvSpPr/>
            <p:nvPr/>
          </p:nvSpPr>
          <p:spPr>
            <a:xfrm>
              <a:off x="5653325" y="3896700"/>
              <a:ext cx="98425" cy="45750"/>
            </a:xfrm>
            <a:custGeom>
              <a:avLst/>
              <a:gdLst/>
              <a:ahLst/>
              <a:cxnLst/>
              <a:rect l="l" t="t" r="r" b="b"/>
              <a:pathLst>
                <a:path w="3937" h="1830" extrusionOk="0">
                  <a:moveTo>
                    <a:pt x="1" y="0"/>
                  </a:moveTo>
                  <a:lnTo>
                    <a:pt x="1" y="40"/>
                  </a:lnTo>
                  <a:lnTo>
                    <a:pt x="915" y="636"/>
                  </a:lnTo>
                  <a:lnTo>
                    <a:pt x="1869" y="1153"/>
                  </a:lnTo>
                  <a:lnTo>
                    <a:pt x="2346" y="1431"/>
                  </a:lnTo>
                  <a:lnTo>
                    <a:pt x="2585" y="1551"/>
                  </a:lnTo>
                  <a:lnTo>
                    <a:pt x="2863" y="1630"/>
                  </a:lnTo>
                  <a:lnTo>
                    <a:pt x="3380" y="1789"/>
                  </a:lnTo>
                  <a:lnTo>
                    <a:pt x="3658" y="1829"/>
                  </a:lnTo>
                  <a:lnTo>
                    <a:pt x="3937" y="1829"/>
                  </a:lnTo>
                  <a:lnTo>
                    <a:pt x="3937" y="1789"/>
                  </a:lnTo>
                  <a:lnTo>
                    <a:pt x="2983" y="1312"/>
                  </a:lnTo>
                  <a:lnTo>
                    <a:pt x="2466" y="1113"/>
                  </a:lnTo>
                  <a:lnTo>
                    <a:pt x="1989" y="915"/>
                  </a:lnTo>
                  <a:lnTo>
                    <a:pt x="995" y="477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644;p77"/>
            <p:cNvSpPr/>
            <p:nvPr/>
          </p:nvSpPr>
          <p:spPr>
            <a:xfrm>
              <a:off x="5653325" y="3896700"/>
              <a:ext cx="98425" cy="45750"/>
            </a:xfrm>
            <a:custGeom>
              <a:avLst/>
              <a:gdLst/>
              <a:ahLst/>
              <a:cxnLst/>
              <a:rect l="l" t="t" r="r" b="b"/>
              <a:pathLst>
                <a:path w="3937" h="1830" fill="none" extrusionOk="0">
                  <a:moveTo>
                    <a:pt x="40" y="0"/>
                  </a:moveTo>
                  <a:lnTo>
                    <a:pt x="40" y="0"/>
                  </a:lnTo>
                  <a:lnTo>
                    <a:pt x="995" y="477"/>
                  </a:lnTo>
                  <a:lnTo>
                    <a:pt x="1989" y="915"/>
                  </a:lnTo>
                  <a:lnTo>
                    <a:pt x="1989" y="915"/>
                  </a:lnTo>
                  <a:lnTo>
                    <a:pt x="2466" y="1113"/>
                  </a:lnTo>
                  <a:lnTo>
                    <a:pt x="2983" y="1312"/>
                  </a:lnTo>
                  <a:lnTo>
                    <a:pt x="2983" y="1312"/>
                  </a:lnTo>
                  <a:lnTo>
                    <a:pt x="3937" y="1789"/>
                  </a:lnTo>
                  <a:lnTo>
                    <a:pt x="3937" y="1829"/>
                  </a:lnTo>
                  <a:lnTo>
                    <a:pt x="3937" y="1829"/>
                  </a:lnTo>
                  <a:lnTo>
                    <a:pt x="3937" y="1829"/>
                  </a:lnTo>
                  <a:lnTo>
                    <a:pt x="3658" y="1829"/>
                  </a:lnTo>
                  <a:lnTo>
                    <a:pt x="3380" y="1789"/>
                  </a:lnTo>
                  <a:lnTo>
                    <a:pt x="2863" y="1630"/>
                  </a:lnTo>
                  <a:lnTo>
                    <a:pt x="2863" y="1630"/>
                  </a:lnTo>
                  <a:lnTo>
                    <a:pt x="2585" y="1551"/>
                  </a:lnTo>
                  <a:lnTo>
                    <a:pt x="2346" y="1431"/>
                  </a:lnTo>
                  <a:lnTo>
                    <a:pt x="1869" y="1153"/>
                  </a:lnTo>
                  <a:lnTo>
                    <a:pt x="1869" y="1153"/>
                  </a:lnTo>
                  <a:lnTo>
                    <a:pt x="915" y="636"/>
                  </a:lnTo>
                  <a:lnTo>
                    <a:pt x="1" y="40"/>
                  </a:lnTo>
                  <a:lnTo>
                    <a:pt x="1" y="0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645;p77"/>
            <p:cNvSpPr/>
            <p:nvPr/>
          </p:nvSpPr>
          <p:spPr>
            <a:xfrm>
              <a:off x="5657300" y="3928500"/>
              <a:ext cx="45750" cy="58675"/>
            </a:xfrm>
            <a:custGeom>
              <a:avLst/>
              <a:gdLst/>
              <a:ahLst/>
              <a:cxnLst/>
              <a:rect l="l" t="t" r="r" b="b"/>
              <a:pathLst>
                <a:path w="1830" h="2347" extrusionOk="0">
                  <a:moveTo>
                    <a:pt x="1" y="0"/>
                  </a:moveTo>
                  <a:lnTo>
                    <a:pt x="1" y="40"/>
                  </a:lnTo>
                  <a:lnTo>
                    <a:pt x="319" y="716"/>
                  </a:lnTo>
                  <a:lnTo>
                    <a:pt x="677" y="1352"/>
                  </a:lnTo>
                  <a:lnTo>
                    <a:pt x="875" y="1670"/>
                  </a:lnTo>
                  <a:lnTo>
                    <a:pt x="995" y="1829"/>
                  </a:lnTo>
                  <a:lnTo>
                    <a:pt x="1154" y="1949"/>
                  </a:lnTo>
                  <a:lnTo>
                    <a:pt x="1432" y="2187"/>
                  </a:lnTo>
                  <a:lnTo>
                    <a:pt x="1631" y="2267"/>
                  </a:lnTo>
                  <a:lnTo>
                    <a:pt x="1830" y="2346"/>
                  </a:lnTo>
                  <a:lnTo>
                    <a:pt x="1830" y="2306"/>
                  </a:lnTo>
                  <a:lnTo>
                    <a:pt x="1392" y="1750"/>
                  </a:lnTo>
                  <a:lnTo>
                    <a:pt x="1154" y="1472"/>
                  </a:lnTo>
                  <a:lnTo>
                    <a:pt x="915" y="1193"/>
                  </a:lnTo>
                  <a:lnTo>
                    <a:pt x="438" y="6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646;p77"/>
            <p:cNvSpPr/>
            <p:nvPr/>
          </p:nvSpPr>
          <p:spPr>
            <a:xfrm>
              <a:off x="5657300" y="3928500"/>
              <a:ext cx="45750" cy="58675"/>
            </a:xfrm>
            <a:custGeom>
              <a:avLst/>
              <a:gdLst/>
              <a:ahLst/>
              <a:cxnLst/>
              <a:rect l="l" t="t" r="r" b="b"/>
              <a:pathLst>
                <a:path w="1830" h="234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38" y="637"/>
                  </a:lnTo>
                  <a:lnTo>
                    <a:pt x="915" y="1193"/>
                  </a:lnTo>
                  <a:lnTo>
                    <a:pt x="915" y="1193"/>
                  </a:lnTo>
                  <a:lnTo>
                    <a:pt x="1154" y="1472"/>
                  </a:lnTo>
                  <a:lnTo>
                    <a:pt x="1392" y="1750"/>
                  </a:lnTo>
                  <a:lnTo>
                    <a:pt x="1392" y="1750"/>
                  </a:lnTo>
                  <a:lnTo>
                    <a:pt x="1830" y="2306"/>
                  </a:lnTo>
                  <a:lnTo>
                    <a:pt x="1830" y="2346"/>
                  </a:lnTo>
                  <a:lnTo>
                    <a:pt x="1830" y="2346"/>
                  </a:lnTo>
                  <a:lnTo>
                    <a:pt x="1830" y="2346"/>
                  </a:lnTo>
                  <a:lnTo>
                    <a:pt x="1631" y="2267"/>
                  </a:lnTo>
                  <a:lnTo>
                    <a:pt x="1432" y="2187"/>
                  </a:lnTo>
                  <a:lnTo>
                    <a:pt x="1154" y="1949"/>
                  </a:lnTo>
                  <a:lnTo>
                    <a:pt x="1154" y="1949"/>
                  </a:lnTo>
                  <a:lnTo>
                    <a:pt x="995" y="1829"/>
                  </a:lnTo>
                  <a:lnTo>
                    <a:pt x="875" y="1670"/>
                  </a:lnTo>
                  <a:lnTo>
                    <a:pt x="677" y="1352"/>
                  </a:lnTo>
                  <a:lnTo>
                    <a:pt x="677" y="1352"/>
                  </a:lnTo>
                  <a:lnTo>
                    <a:pt x="319" y="716"/>
                  </a:lnTo>
                  <a:lnTo>
                    <a:pt x="1" y="4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647;p77"/>
            <p:cNvSpPr/>
            <p:nvPr/>
          </p:nvSpPr>
          <p:spPr>
            <a:xfrm>
              <a:off x="5733850" y="4071625"/>
              <a:ext cx="59650" cy="40775"/>
            </a:xfrm>
            <a:custGeom>
              <a:avLst/>
              <a:gdLst/>
              <a:ahLst/>
              <a:cxnLst/>
              <a:rect l="l" t="t" r="r" b="b"/>
              <a:pathLst>
                <a:path w="2386" h="1631" extrusionOk="0">
                  <a:moveTo>
                    <a:pt x="0" y="1"/>
                  </a:moveTo>
                  <a:lnTo>
                    <a:pt x="0" y="41"/>
                  </a:lnTo>
                  <a:lnTo>
                    <a:pt x="358" y="160"/>
                  </a:lnTo>
                  <a:lnTo>
                    <a:pt x="676" y="319"/>
                  </a:lnTo>
                  <a:lnTo>
                    <a:pt x="994" y="478"/>
                  </a:lnTo>
                  <a:lnTo>
                    <a:pt x="1312" y="677"/>
                  </a:lnTo>
                  <a:lnTo>
                    <a:pt x="1590" y="915"/>
                  </a:lnTo>
                  <a:lnTo>
                    <a:pt x="1869" y="1114"/>
                  </a:lnTo>
                  <a:lnTo>
                    <a:pt x="2107" y="1353"/>
                  </a:lnTo>
                  <a:lnTo>
                    <a:pt x="2346" y="1631"/>
                  </a:lnTo>
                  <a:lnTo>
                    <a:pt x="2386" y="1631"/>
                  </a:lnTo>
                  <a:lnTo>
                    <a:pt x="2346" y="1432"/>
                  </a:lnTo>
                  <a:lnTo>
                    <a:pt x="2306" y="1233"/>
                  </a:lnTo>
                  <a:lnTo>
                    <a:pt x="2187" y="1074"/>
                  </a:lnTo>
                  <a:lnTo>
                    <a:pt x="2107" y="915"/>
                  </a:lnTo>
                  <a:lnTo>
                    <a:pt x="1948" y="756"/>
                  </a:lnTo>
                  <a:lnTo>
                    <a:pt x="1789" y="637"/>
                  </a:lnTo>
                  <a:lnTo>
                    <a:pt x="1431" y="438"/>
                  </a:lnTo>
                  <a:lnTo>
                    <a:pt x="1113" y="279"/>
                  </a:lnTo>
                  <a:lnTo>
                    <a:pt x="756" y="160"/>
                  </a:lnTo>
                  <a:lnTo>
                    <a:pt x="358" y="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648;p77"/>
            <p:cNvSpPr/>
            <p:nvPr/>
          </p:nvSpPr>
          <p:spPr>
            <a:xfrm>
              <a:off x="5733850" y="4071625"/>
              <a:ext cx="59650" cy="40775"/>
            </a:xfrm>
            <a:custGeom>
              <a:avLst/>
              <a:gdLst/>
              <a:ahLst/>
              <a:cxnLst/>
              <a:rect l="l" t="t" r="r" b="b"/>
              <a:pathLst>
                <a:path w="2386" h="163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358" y="80"/>
                  </a:lnTo>
                  <a:lnTo>
                    <a:pt x="756" y="160"/>
                  </a:lnTo>
                  <a:lnTo>
                    <a:pt x="1113" y="279"/>
                  </a:lnTo>
                  <a:lnTo>
                    <a:pt x="1431" y="438"/>
                  </a:lnTo>
                  <a:lnTo>
                    <a:pt x="1431" y="438"/>
                  </a:lnTo>
                  <a:lnTo>
                    <a:pt x="1789" y="637"/>
                  </a:lnTo>
                  <a:lnTo>
                    <a:pt x="1948" y="756"/>
                  </a:lnTo>
                  <a:lnTo>
                    <a:pt x="2107" y="915"/>
                  </a:lnTo>
                  <a:lnTo>
                    <a:pt x="2107" y="915"/>
                  </a:lnTo>
                  <a:lnTo>
                    <a:pt x="2187" y="1074"/>
                  </a:lnTo>
                  <a:lnTo>
                    <a:pt x="2306" y="1233"/>
                  </a:lnTo>
                  <a:lnTo>
                    <a:pt x="2346" y="1432"/>
                  </a:lnTo>
                  <a:lnTo>
                    <a:pt x="2386" y="1631"/>
                  </a:lnTo>
                  <a:lnTo>
                    <a:pt x="2386" y="1631"/>
                  </a:lnTo>
                  <a:lnTo>
                    <a:pt x="2346" y="1631"/>
                  </a:lnTo>
                  <a:lnTo>
                    <a:pt x="2346" y="1631"/>
                  </a:lnTo>
                  <a:lnTo>
                    <a:pt x="2107" y="1353"/>
                  </a:lnTo>
                  <a:lnTo>
                    <a:pt x="1869" y="1114"/>
                  </a:lnTo>
                  <a:lnTo>
                    <a:pt x="1869" y="1114"/>
                  </a:lnTo>
                  <a:lnTo>
                    <a:pt x="1590" y="915"/>
                  </a:lnTo>
                  <a:lnTo>
                    <a:pt x="1312" y="677"/>
                  </a:lnTo>
                  <a:lnTo>
                    <a:pt x="1312" y="677"/>
                  </a:lnTo>
                  <a:lnTo>
                    <a:pt x="994" y="478"/>
                  </a:lnTo>
                  <a:lnTo>
                    <a:pt x="676" y="319"/>
                  </a:lnTo>
                  <a:lnTo>
                    <a:pt x="676" y="319"/>
                  </a:lnTo>
                  <a:lnTo>
                    <a:pt x="358" y="160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649;p77"/>
            <p:cNvSpPr/>
            <p:nvPr/>
          </p:nvSpPr>
          <p:spPr>
            <a:xfrm>
              <a:off x="5730850" y="4046775"/>
              <a:ext cx="111350" cy="33825"/>
            </a:xfrm>
            <a:custGeom>
              <a:avLst/>
              <a:gdLst/>
              <a:ahLst/>
              <a:cxnLst/>
              <a:rect l="l" t="t" r="r" b="b"/>
              <a:pathLst>
                <a:path w="4454" h="1353" extrusionOk="0">
                  <a:moveTo>
                    <a:pt x="1790" y="1"/>
                  </a:moveTo>
                  <a:lnTo>
                    <a:pt x="1194" y="41"/>
                  </a:lnTo>
                  <a:lnTo>
                    <a:pt x="597" y="120"/>
                  </a:lnTo>
                  <a:lnTo>
                    <a:pt x="1" y="279"/>
                  </a:lnTo>
                  <a:lnTo>
                    <a:pt x="1" y="319"/>
                  </a:lnTo>
                  <a:lnTo>
                    <a:pt x="597" y="200"/>
                  </a:lnTo>
                  <a:lnTo>
                    <a:pt x="1790" y="200"/>
                  </a:lnTo>
                  <a:lnTo>
                    <a:pt x="2386" y="279"/>
                  </a:lnTo>
                  <a:lnTo>
                    <a:pt x="2665" y="359"/>
                  </a:lnTo>
                  <a:lnTo>
                    <a:pt x="2903" y="478"/>
                  </a:lnTo>
                  <a:lnTo>
                    <a:pt x="3460" y="716"/>
                  </a:lnTo>
                  <a:lnTo>
                    <a:pt x="3698" y="836"/>
                  </a:lnTo>
                  <a:lnTo>
                    <a:pt x="3937" y="995"/>
                  </a:lnTo>
                  <a:lnTo>
                    <a:pt x="4414" y="1353"/>
                  </a:lnTo>
                  <a:lnTo>
                    <a:pt x="4454" y="1353"/>
                  </a:lnTo>
                  <a:lnTo>
                    <a:pt x="4454" y="1313"/>
                  </a:lnTo>
                  <a:lnTo>
                    <a:pt x="4295" y="1035"/>
                  </a:lnTo>
                  <a:lnTo>
                    <a:pt x="4096" y="796"/>
                  </a:lnTo>
                  <a:lnTo>
                    <a:pt x="3857" y="597"/>
                  </a:lnTo>
                  <a:lnTo>
                    <a:pt x="3619" y="398"/>
                  </a:lnTo>
                  <a:lnTo>
                    <a:pt x="3341" y="279"/>
                  </a:lnTo>
                  <a:lnTo>
                    <a:pt x="3023" y="160"/>
                  </a:lnTo>
                  <a:lnTo>
                    <a:pt x="2704" y="80"/>
                  </a:lnTo>
                  <a:lnTo>
                    <a:pt x="2426" y="41"/>
                  </a:lnTo>
                  <a:lnTo>
                    <a:pt x="1790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50;p77"/>
            <p:cNvSpPr/>
            <p:nvPr/>
          </p:nvSpPr>
          <p:spPr>
            <a:xfrm>
              <a:off x="5730850" y="4046775"/>
              <a:ext cx="111350" cy="33825"/>
            </a:xfrm>
            <a:custGeom>
              <a:avLst/>
              <a:gdLst/>
              <a:ahLst/>
              <a:cxnLst/>
              <a:rect l="l" t="t" r="r" b="b"/>
              <a:pathLst>
                <a:path w="4454" h="1353" fill="none" extrusionOk="0">
                  <a:moveTo>
                    <a:pt x="1" y="279"/>
                  </a:moveTo>
                  <a:lnTo>
                    <a:pt x="1" y="279"/>
                  </a:lnTo>
                  <a:lnTo>
                    <a:pt x="597" y="120"/>
                  </a:lnTo>
                  <a:lnTo>
                    <a:pt x="1194" y="41"/>
                  </a:lnTo>
                  <a:lnTo>
                    <a:pt x="1790" y="1"/>
                  </a:lnTo>
                  <a:lnTo>
                    <a:pt x="2426" y="41"/>
                  </a:lnTo>
                  <a:lnTo>
                    <a:pt x="2426" y="41"/>
                  </a:lnTo>
                  <a:lnTo>
                    <a:pt x="2704" y="80"/>
                  </a:lnTo>
                  <a:lnTo>
                    <a:pt x="3023" y="160"/>
                  </a:lnTo>
                  <a:lnTo>
                    <a:pt x="3341" y="279"/>
                  </a:lnTo>
                  <a:lnTo>
                    <a:pt x="3619" y="398"/>
                  </a:lnTo>
                  <a:lnTo>
                    <a:pt x="3619" y="398"/>
                  </a:lnTo>
                  <a:lnTo>
                    <a:pt x="3857" y="597"/>
                  </a:lnTo>
                  <a:lnTo>
                    <a:pt x="4096" y="796"/>
                  </a:lnTo>
                  <a:lnTo>
                    <a:pt x="4295" y="1035"/>
                  </a:lnTo>
                  <a:lnTo>
                    <a:pt x="4454" y="1313"/>
                  </a:lnTo>
                  <a:lnTo>
                    <a:pt x="4454" y="1353"/>
                  </a:lnTo>
                  <a:lnTo>
                    <a:pt x="4414" y="1353"/>
                  </a:lnTo>
                  <a:lnTo>
                    <a:pt x="4414" y="1353"/>
                  </a:lnTo>
                  <a:lnTo>
                    <a:pt x="3937" y="995"/>
                  </a:lnTo>
                  <a:lnTo>
                    <a:pt x="3698" y="836"/>
                  </a:lnTo>
                  <a:lnTo>
                    <a:pt x="3460" y="716"/>
                  </a:lnTo>
                  <a:lnTo>
                    <a:pt x="3460" y="716"/>
                  </a:lnTo>
                  <a:lnTo>
                    <a:pt x="2903" y="478"/>
                  </a:lnTo>
                  <a:lnTo>
                    <a:pt x="2665" y="359"/>
                  </a:lnTo>
                  <a:lnTo>
                    <a:pt x="2386" y="279"/>
                  </a:lnTo>
                  <a:lnTo>
                    <a:pt x="2386" y="279"/>
                  </a:lnTo>
                  <a:lnTo>
                    <a:pt x="1790" y="200"/>
                  </a:lnTo>
                  <a:lnTo>
                    <a:pt x="1194" y="200"/>
                  </a:lnTo>
                  <a:lnTo>
                    <a:pt x="1194" y="200"/>
                  </a:lnTo>
                  <a:lnTo>
                    <a:pt x="597" y="200"/>
                  </a:lnTo>
                  <a:lnTo>
                    <a:pt x="1" y="319"/>
                  </a:lnTo>
                  <a:lnTo>
                    <a:pt x="1" y="279"/>
                  </a:lnTo>
                  <a:lnTo>
                    <a:pt x="1" y="2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651;p77"/>
            <p:cNvSpPr/>
            <p:nvPr/>
          </p:nvSpPr>
          <p:spPr>
            <a:xfrm>
              <a:off x="5751725" y="4014975"/>
              <a:ext cx="117325" cy="20900"/>
            </a:xfrm>
            <a:custGeom>
              <a:avLst/>
              <a:gdLst/>
              <a:ahLst/>
              <a:cxnLst/>
              <a:rect l="l" t="t" r="r" b="b"/>
              <a:pathLst>
                <a:path w="4693" h="836" extrusionOk="0">
                  <a:moveTo>
                    <a:pt x="2386" y="1"/>
                  </a:moveTo>
                  <a:lnTo>
                    <a:pt x="1750" y="40"/>
                  </a:lnTo>
                  <a:lnTo>
                    <a:pt x="1154" y="120"/>
                  </a:lnTo>
                  <a:lnTo>
                    <a:pt x="557" y="319"/>
                  </a:lnTo>
                  <a:lnTo>
                    <a:pt x="1" y="597"/>
                  </a:lnTo>
                  <a:lnTo>
                    <a:pt x="1" y="637"/>
                  </a:lnTo>
                  <a:lnTo>
                    <a:pt x="597" y="438"/>
                  </a:lnTo>
                  <a:lnTo>
                    <a:pt x="1154" y="319"/>
                  </a:lnTo>
                  <a:lnTo>
                    <a:pt x="1750" y="239"/>
                  </a:lnTo>
                  <a:lnTo>
                    <a:pt x="2386" y="239"/>
                  </a:lnTo>
                  <a:lnTo>
                    <a:pt x="2943" y="358"/>
                  </a:lnTo>
                  <a:lnTo>
                    <a:pt x="3539" y="478"/>
                  </a:lnTo>
                  <a:lnTo>
                    <a:pt x="4096" y="637"/>
                  </a:lnTo>
                  <a:lnTo>
                    <a:pt x="4692" y="835"/>
                  </a:lnTo>
                  <a:lnTo>
                    <a:pt x="4692" y="796"/>
                  </a:lnTo>
                  <a:lnTo>
                    <a:pt x="4454" y="597"/>
                  </a:lnTo>
                  <a:lnTo>
                    <a:pt x="4215" y="438"/>
                  </a:lnTo>
                  <a:lnTo>
                    <a:pt x="3897" y="279"/>
                  </a:lnTo>
                  <a:lnTo>
                    <a:pt x="3619" y="160"/>
                  </a:lnTo>
                  <a:lnTo>
                    <a:pt x="3301" y="80"/>
                  </a:lnTo>
                  <a:lnTo>
                    <a:pt x="3022" y="40"/>
                  </a:lnTo>
                  <a:lnTo>
                    <a:pt x="2386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652;p77"/>
            <p:cNvSpPr/>
            <p:nvPr/>
          </p:nvSpPr>
          <p:spPr>
            <a:xfrm>
              <a:off x="5629475" y="3523950"/>
              <a:ext cx="8975" cy="20900"/>
            </a:xfrm>
            <a:custGeom>
              <a:avLst/>
              <a:gdLst/>
              <a:ahLst/>
              <a:cxnLst/>
              <a:rect l="l" t="t" r="r" b="b"/>
              <a:pathLst>
                <a:path w="359" h="836" extrusionOk="0">
                  <a:moveTo>
                    <a:pt x="120" y="0"/>
                  </a:moveTo>
                  <a:lnTo>
                    <a:pt x="80" y="40"/>
                  </a:lnTo>
                  <a:lnTo>
                    <a:pt x="40" y="239"/>
                  </a:lnTo>
                  <a:lnTo>
                    <a:pt x="0" y="478"/>
                  </a:lnTo>
                  <a:lnTo>
                    <a:pt x="0" y="597"/>
                  </a:lnTo>
                  <a:lnTo>
                    <a:pt x="40" y="676"/>
                  </a:lnTo>
                  <a:lnTo>
                    <a:pt x="120" y="796"/>
                  </a:lnTo>
                  <a:lnTo>
                    <a:pt x="279" y="835"/>
                  </a:lnTo>
                  <a:lnTo>
                    <a:pt x="318" y="835"/>
                  </a:lnTo>
                  <a:lnTo>
                    <a:pt x="318" y="796"/>
                  </a:lnTo>
                  <a:lnTo>
                    <a:pt x="358" y="597"/>
                  </a:lnTo>
                  <a:lnTo>
                    <a:pt x="318" y="517"/>
                  </a:lnTo>
                  <a:lnTo>
                    <a:pt x="279" y="398"/>
                  </a:lnTo>
                  <a:lnTo>
                    <a:pt x="120" y="40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653;p77"/>
            <p:cNvSpPr/>
            <p:nvPr/>
          </p:nvSpPr>
          <p:spPr>
            <a:xfrm>
              <a:off x="5711975" y="3503075"/>
              <a:ext cx="7975" cy="37800"/>
            </a:xfrm>
            <a:custGeom>
              <a:avLst/>
              <a:gdLst/>
              <a:ahLst/>
              <a:cxnLst/>
              <a:rect l="l" t="t" r="r" b="b"/>
              <a:pathLst>
                <a:path w="319" h="1512" extrusionOk="0">
                  <a:moveTo>
                    <a:pt x="159" y="1"/>
                  </a:moveTo>
                  <a:lnTo>
                    <a:pt x="120" y="40"/>
                  </a:lnTo>
                  <a:lnTo>
                    <a:pt x="40" y="756"/>
                  </a:lnTo>
                  <a:lnTo>
                    <a:pt x="0" y="955"/>
                  </a:lnTo>
                  <a:lnTo>
                    <a:pt x="0" y="1114"/>
                  </a:lnTo>
                  <a:lnTo>
                    <a:pt x="40" y="1472"/>
                  </a:lnTo>
                  <a:lnTo>
                    <a:pt x="40" y="1511"/>
                  </a:lnTo>
                  <a:lnTo>
                    <a:pt x="80" y="1511"/>
                  </a:lnTo>
                  <a:lnTo>
                    <a:pt x="159" y="1432"/>
                  </a:lnTo>
                  <a:lnTo>
                    <a:pt x="239" y="1352"/>
                  </a:lnTo>
                  <a:lnTo>
                    <a:pt x="318" y="1154"/>
                  </a:lnTo>
                  <a:lnTo>
                    <a:pt x="318" y="955"/>
                  </a:lnTo>
                  <a:lnTo>
                    <a:pt x="318" y="756"/>
                  </a:lnTo>
                  <a:lnTo>
                    <a:pt x="239" y="398"/>
                  </a:lnTo>
                  <a:lnTo>
                    <a:pt x="159" y="40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654;p77"/>
            <p:cNvSpPr/>
            <p:nvPr/>
          </p:nvSpPr>
          <p:spPr>
            <a:xfrm>
              <a:off x="5793475" y="3543825"/>
              <a:ext cx="24875" cy="30850"/>
            </a:xfrm>
            <a:custGeom>
              <a:avLst/>
              <a:gdLst/>
              <a:ahLst/>
              <a:cxnLst/>
              <a:rect l="l" t="t" r="r" b="b"/>
              <a:pathLst>
                <a:path w="995" h="1234" extrusionOk="0">
                  <a:moveTo>
                    <a:pt x="955" y="1"/>
                  </a:moveTo>
                  <a:lnTo>
                    <a:pt x="398" y="557"/>
                  </a:lnTo>
                  <a:lnTo>
                    <a:pt x="279" y="677"/>
                  </a:lnTo>
                  <a:lnTo>
                    <a:pt x="160" y="836"/>
                  </a:lnTo>
                  <a:lnTo>
                    <a:pt x="40" y="995"/>
                  </a:lnTo>
                  <a:lnTo>
                    <a:pt x="1" y="1193"/>
                  </a:lnTo>
                  <a:lnTo>
                    <a:pt x="1" y="1233"/>
                  </a:lnTo>
                  <a:lnTo>
                    <a:pt x="239" y="1154"/>
                  </a:lnTo>
                  <a:lnTo>
                    <a:pt x="398" y="1034"/>
                  </a:lnTo>
                  <a:lnTo>
                    <a:pt x="518" y="915"/>
                  </a:lnTo>
                  <a:lnTo>
                    <a:pt x="597" y="716"/>
                  </a:lnTo>
                  <a:lnTo>
                    <a:pt x="796" y="398"/>
                  </a:lnTo>
                  <a:lnTo>
                    <a:pt x="995" y="40"/>
                  </a:lnTo>
                  <a:lnTo>
                    <a:pt x="995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655;p77"/>
            <p:cNvSpPr/>
            <p:nvPr/>
          </p:nvSpPr>
          <p:spPr>
            <a:xfrm>
              <a:off x="5841200" y="3639250"/>
              <a:ext cx="34800" cy="8975"/>
            </a:xfrm>
            <a:custGeom>
              <a:avLst/>
              <a:gdLst/>
              <a:ahLst/>
              <a:cxnLst/>
              <a:rect l="l" t="t" r="r" b="b"/>
              <a:pathLst>
                <a:path w="1392" h="359" extrusionOk="0">
                  <a:moveTo>
                    <a:pt x="1392" y="1"/>
                  </a:moveTo>
                  <a:lnTo>
                    <a:pt x="1034" y="40"/>
                  </a:lnTo>
                  <a:lnTo>
                    <a:pt x="358" y="40"/>
                  </a:lnTo>
                  <a:lnTo>
                    <a:pt x="199" y="80"/>
                  </a:lnTo>
                  <a:lnTo>
                    <a:pt x="40" y="199"/>
                  </a:lnTo>
                  <a:lnTo>
                    <a:pt x="0" y="199"/>
                  </a:lnTo>
                  <a:lnTo>
                    <a:pt x="199" y="319"/>
                  </a:lnTo>
                  <a:lnTo>
                    <a:pt x="358" y="358"/>
                  </a:lnTo>
                  <a:lnTo>
                    <a:pt x="557" y="358"/>
                  </a:lnTo>
                  <a:lnTo>
                    <a:pt x="756" y="319"/>
                  </a:lnTo>
                  <a:lnTo>
                    <a:pt x="1074" y="199"/>
                  </a:lnTo>
                  <a:lnTo>
                    <a:pt x="1392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656;p77"/>
            <p:cNvSpPr/>
            <p:nvPr/>
          </p:nvSpPr>
          <p:spPr>
            <a:xfrm>
              <a:off x="5843175" y="3733675"/>
              <a:ext cx="35800" cy="8975"/>
            </a:xfrm>
            <a:custGeom>
              <a:avLst/>
              <a:gdLst/>
              <a:ahLst/>
              <a:cxnLst/>
              <a:rect l="l" t="t" r="r" b="b"/>
              <a:pathLst>
                <a:path w="1432" h="359" extrusionOk="0">
                  <a:moveTo>
                    <a:pt x="239" y="1"/>
                  </a:moveTo>
                  <a:lnTo>
                    <a:pt x="40" y="40"/>
                  </a:lnTo>
                  <a:lnTo>
                    <a:pt x="1" y="80"/>
                  </a:lnTo>
                  <a:lnTo>
                    <a:pt x="160" y="239"/>
                  </a:lnTo>
                  <a:lnTo>
                    <a:pt x="319" y="319"/>
                  </a:lnTo>
                  <a:lnTo>
                    <a:pt x="518" y="359"/>
                  </a:lnTo>
                  <a:lnTo>
                    <a:pt x="716" y="319"/>
                  </a:lnTo>
                  <a:lnTo>
                    <a:pt x="1074" y="279"/>
                  </a:lnTo>
                  <a:lnTo>
                    <a:pt x="1432" y="199"/>
                  </a:lnTo>
                  <a:lnTo>
                    <a:pt x="1432" y="160"/>
                  </a:lnTo>
                  <a:lnTo>
                    <a:pt x="1074" y="120"/>
                  </a:lnTo>
                  <a:lnTo>
                    <a:pt x="716" y="80"/>
                  </a:lnTo>
                  <a:lnTo>
                    <a:pt x="557" y="40"/>
                  </a:lnTo>
                  <a:lnTo>
                    <a:pt x="398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657;p77"/>
            <p:cNvSpPr/>
            <p:nvPr/>
          </p:nvSpPr>
          <p:spPr>
            <a:xfrm>
              <a:off x="5807400" y="3820150"/>
              <a:ext cx="34800" cy="13950"/>
            </a:xfrm>
            <a:custGeom>
              <a:avLst/>
              <a:gdLst/>
              <a:ahLst/>
              <a:cxnLst/>
              <a:rect l="l" t="t" r="r" b="b"/>
              <a:pathLst>
                <a:path w="1392" h="558" extrusionOk="0">
                  <a:moveTo>
                    <a:pt x="0" y="1"/>
                  </a:moveTo>
                  <a:lnTo>
                    <a:pt x="0" y="40"/>
                  </a:lnTo>
                  <a:lnTo>
                    <a:pt x="80" y="239"/>
                  </a:lnTo>
                  <a:lnTo>
                    <a:pt x="239" y="359"/>
                  </a:lnTo>
                  <a:lnTo>
                    <a:pt x="438" y="438"/>
                  </a:lnTo>
                  <a:lnTo>
                    <a:pt x="597" y="478"/>
                  </a:lnTo>
                  <a:lnTo>
                    <a:pt x="994" y="557"/>
                  </a:lnTo>
                  <a:lnTo>
                    <a:pt x="1392" y="557"/>
                  </a:lnTo>
                  <a:lnTo>
                    <a:pt x="1392" y="518"/>
                  </a:lnTo>
                  <a:lnTo>
                    <a:pt x="716" y="239"/>
                  </a:lnTo>
                  <a:lnTo>
                    <a:pt x="557" y="160"/>
                  </a:lnTo>
                  <a:lnTo>
                    <a:pt x="398" y="80"/>
                  </a:lnTo>
                  <a:lnTo>
                    <a:pt x="199" y="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658;p77"/>
            <p:cNvSpPr/>
            <p:nvPr/>
          </p:nvSpPr>
          <p:spPr>
            <a:xfrm>
              <a:off x="5557900" y="4080575"/>
              <a:ext cx="18925" cy="19900"/>
            </a:xfrm>
            <a:custGeom>
              <a:avLst/>
              <a:gdLst/>
              <a:ahLst/>
              <a:cxnLst/>
              <a:rect l="l" t="t" r="r" b="b"/>
              <a:pathLst>
                <a:path w="757" h="796" extrusionOk="0">
                  <a:moveTo>
                    <a:pt x="1" y="1"/>
                  </a:moveTo>
                  <a:lnTo>
                    <a:pt x="637" y="796"/>
                  </a:lnTo>
                  <a:lnTo>
                    <a:pt x="756" y="71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9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659;p77"/>
            <p:cNvSpPr/>
            <p:nvPr/>
          </p:nvSpPr>
          <p:spPr>
            <a:xfrm>
              <a:off x="5557900" y="4080575"/>
              <a:ext cx="18925" cy="19900"/>
            </a:xfrm>
            <a:custGeom>
              <a:avLst/>
              <a:gdLst/>
              <a:ahLst/>
              <a:cxnLst/>
              <a:rect l="l" t="t" r="r" b="b"/>
              <a:pathLst>
                <a:path w="757" h="796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637" y="796"/>
                  </a:lnTo>
                  <a:lnTo>
                    <a:pt x="637" y="796"/>
                  </a:lnTo>
                  <a:lnTo>
                    <a:pt x="637" y="796"/>
                  </a:lnTo>
                  <a:lnTo>
                    <a:pt x="756" y="716"/>
                  </a:lnTo>
                  <a:lnTo>
                    <a:pt x="756" y="716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660;p77"/>
            <p:cNvSpPr/>
            <p:nvPr/>
          </p:nvSpPr>
          <p:spPr>
            <a:xfrm>
              <a:off x="5637425" y="4173025"/>
              <a:ext cx="1025" cy="1000"/>
            </a:xfrm>
            <a:custGeom>
              <a:avLst/>
              <a:gdLst/>
              <a:ahLst/>
              <a:cxnLst/>
              <a:rect l="l" t="t" r="r" b="b"/>
              <a:pathLst>
                <a:path w="41" h="40" extrusionOk="0">
                  <a:moveTo>
                    <a:pt x="40" y="0"/>
                  </a:moveTo>
                  <a:lnTo>
                    <a:pt x="40" y="0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B2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661;p77"/>
            <p:cNvSpPr/>
            <p:nvPr/>
          </p:nvSpPr>
          <p:spPr>
            <a:xfrm>
              <a:off x="5638425" y="4173025"/>
              <a:ext cx="25" cy="1000"/>
            </a:xfrm>
            <a:custGeom>
              <a:avLst/>
              <a:gdLst/>
              <a:ahLst/>
              <a:cxnLst/>
              <a:rect l="l" t="t" r="r" b="b"/>
              <a:pathLst>
                <a:path w="1" h="4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662;p77"/>
            <p:cNvSpPr/>
            <p:nvPr/>
          </p:nvSpPr>
          <p:spPr>
            <a:xfrm>
              <a:off x="5637425" y="4173025"/>
              <a:ext cx="1025" cy="25"/>
            </a:xfrm>
            <a:custGeom>
              <a:avLst/>
              <a:gdLst/>
              <a:ahLst/>
              <a:cxnLst/>
              <a:rect l="l" t="t" r="r" b="b"/>
              <a:pathLst>
                <a:path w="4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663;p77"/>
            <p:cNvSpPr/>
            <p:nvPr/>
          </p:nvSpPr>
          <p:spPr>
            <a:xfrm>
              <a:off x="5637425" y="4173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664;p77"/>
            <p:cNvSpPr/>
            <p:nvPr/>
          </p:nvSpPr>
          <p:spPr>
            <a:xfrm>
              <a:off x="5593700" y="4147175"/>
              <a:ext cx="144150" cy="218700"/>
            </a:xfrm>
            <a:custGeom>
              <a:avLst/>
              <a:gdLst/>
              <a:ahLst/>
              <a:cxnLst/>
              <a:rect l="l" t="t" r="r" b="b"/>
              <a:pathLst>
                <a:path w="5766" h="8748" extrusionOk="0">
                  <a:moveTo>
                    <a:pt x="1511" y="0"/>
                  </a:moveTo>
                  <a:lnTo>
                    <a:pt x="1630" y="517"/>
                  </a:lnTo>
                  <a:lnTo>
                    <a:pt x="1789" y="1074"/>
                  </a:lnTo>
                  <a:lnTo>
                    <a:pt x="2664" y="2028"/>
                  </a:lnTo>
                  <a:lnTo>
                    <a:pt x="3141" y="2585"/>
                  </a:lnTo>
                  <a:lnTo>
                    <a:pt x="3618" y="3221"/>
                  </a:lnTo>
                  <a:lnTo>
                    <a:pt x="4055" y="3857"/>
                  </a:lnTo>
                  <a:lnTo>
                    <a:pt x="4254" y="4215"/>
                  </a:lnTo>
                  <a:lnTo>
                    <a:pt x="4413" y="4533"/>
                  </a:lnTo>
                  <a:lnTo>
                    <a:pt x="4572" y="4851"/>
                  </a:lnTo>
                  <a:lnTo>
                    <a:pt x="4652" y="5209"/>
                  </a:lnTo>
                  <a:lnTo>
                    <a:pt x="4731" y="5527"/>
                  </a:lnTo>
                  <a:lnTo>
                    <a:pt x="4731" y="5885"/>
                  </a:lnTo>
                  <a:lnTo>
                    <a:pt x="4731" y="6243"/>
                  </a:lnTo>
                  <a:lnTo>
                    <a:pt x="4652" y="6561"/>
                  </a:lnTo>
                  <a:lnTo>
                    <a:pt x="4493" y="6919"/>
                  </a:lnTo>
                  <a:lnTo>
                    <a:pt x="4254" y="7237"/>
                  </a:lnTo>
                  <a:lnTo>
                    <a:pt x="4095" y="7396"/>
                  </a:lnTo>
                  <a:lnTo>
                    <a:pt x="3936" y="7555"/>
                  </a:lnTo>
                  <a:lnTo>
                    <a:pt x="3737" y="7674"/>
                  </a:lnTo>
                  <a:lnTo>
                    <a:pt x="3539" y="7793"/>
                  </a:lnTo>
                  <a:lnTo>
                    <a:pt x="3300" y="7873"/>
                  </a:lnTo>
                  <a:lnTo>
                    <a:pt x="3062" y="7952"/>
                  </a:lnTo>
                  <a:lnTo>
                    <a:pt x="2823" y="7992"/>
                  </a:lnTo>
                  <a:lnTo>
                    <a:pt x="2266" y="7992"/>
                  </a:lnTo>
                  <a:lnTo>
                    <a:pt x="1948" y="7873"/>
                  </a:lnTo>
                  <a:lnTo>
                    <a:pt x="1670" y="7753"/>
                  </a:lnTo>
                  <a:lnTo>
                    <a:pt x="1431" y="7515"/>
                  </a:lnTo>
                  <a:lnTo>
                    <a:pt x="1312" y="7316"/>
                  </a:lnTo>
                  <a:lnTo>
                    <a:pt x="1193" y="7078"/>
                  </a:lnTo>
                  <a:lnTo>
                    <a:pt x="1113" y="6799"/>
                  </a:lnTo>
                  <a:lnTo>
                    <a:pt x="1074" y="6521"/>
                  </a:lnTo>
                  <a:lnTo>
                    <a:pt x="1113" y="6282"/>
                  </a:lnTo>
                  <a:lnTo>
                    <a:pt x="1153" y="6044"/>
                  </a:lnTo>
                  <a:lnTo>
                    <a:pt x="1312" y="5885"/>
                  </a:lnTo>
                  <a:lnTo>
                    <a:pt x="1471" y="5766"/>
                  </a:lnTo>
                  <a:lnTo>
                    <a:pt x="1749" y="5646"/>
                  </a:lnTo>
                  <a:lnTo>
                    <a:pt x="2147" y="5646"/>
                  </a:lnTo>
                  <a:lnTo>
                    <a:pt x="2306" y="5686"/>
                  </a:lnTo>
                  <a:lnTo>
                    <a:pt x="2664" y="5845"/>
                  </a:lnTo>
                  <a:lnTo>
                    <a:pt x="2982" y="5964"/>
                  </a:lnTo>
                  <a:lnTo>
                    <a:pt x="3141" y="6004"/>
                  </a:lnTo>
                  <a:lnTo>
                    <a:pt x="3340" y="6044"/>
                  </a:lnTo>
                  <a:lnTo>
                    <a:pt x="3380" y="6044"/>
                  </a:lnTo>
                  <a:lnTo>
                    <a:pt x="3539" y="6004"/>
                  </a:lnTo>
                  <a:lnTo>
                    <a:pt x="3618" y="5964"/>
                  </a:lnTo>
                  <a:lnTo>
                    <a:pt x="3658" y="5925"/>
                  </a:lnTo>
                  <a:lnTo>
                    <a:pt x="3698" y="5766"/>
                  </a:lnTo>
                  <a:lnTo>
                    <a:pt x="3658" y="5567"/>
                  </a:lnTo>
                  <a:lnTo>
                    <a:pt x="3539" y="5567"/>
                  </a:lnTo>
                  <a:lnTo>
                    <a:pt x="3419" y="5607"/>
                  </a:lnTo>
                  <a:lnTo>
                    <a:pt x="3221" y="5567"/>
                  </a:lnTo>
                  <a:lnTo>
                    <a:pt x="2942" y="5447"/>
                  </a:lnTo>
                  <a:lnTo>
                    <a:pt x="2346" y="5129"/>
                  </a:lnTo>
                  <a:lnTo>
                    <a:pt x="2028" y="4970"/>
                  </a:lnTo>
                  <a:lnTo>
                    <a:pt x="1869" y="4970"/>
                  </a:lnTo>
                  <a:lnTo>
                    <a:pt x="1670" y="4931"/>
                  </a:lnTo>
                  <a:lnTo>
                    <a:pt x="1431" y="4970"/>
                  </a:lnTo>
                  <a:lnTo>
                    <a:pt x="1153" y="5050"/>
                  </a:lnTo>
                  <a:lnTo>
                    <a:pt x="875" y="5209"/>
                  </a:lnTo>
                  <a:lnTo>
                    <a:pt x="557" y="5447"/>
                  </a:lnTo>
                  <a:lnTo>
                    <a:pt x="358" y="5646"/>
                  </a:lnTo>
                  <a:lnTo>
                    <a:pt x="199" y="5845"/>
                  </a:lnTo>
                  <a:lnTo>
                    <a:pt x="119" y="6084"/>
                  </a:lnTo>
                  <a:lnTo>
                    <a:pt x="40" y="6282"/>
                  </a:lnTo>
                  <a:lnTo>
                    <a:pt x="0" y="6521"/>
                  </a:lnTo>
                  <a:lnTo>
                    <a:pt x="0" y="6760"/>
                  </a:lnTo>
                  <a:lnTo>
                    <a:pt x="40" y="7038"/>
                  </a:lnTo>
                  <a:lnTo>
                    <a:pt x="80" y="7237"/>
                  </a:lnTo>
                  <a:lnTo>
                    <a:pt x="199" y="7475"/>
                  </a:lnTo>
                  <a:lnTo>
                    <a:pt x="318" y="7714"/>
                  </a:lnTo>
                  <a:lnTo>
                    <a:pt x="437" y="7913"/>
                  </a:lnTo>
                  <a:lnTo>
                    <a:pt x="636" y="8111"/>
                  </a:lnTo>
                  <a:lnTo>
                    <a:pt x="835" y="8270"/>
                  </a:lnTo>
                  <a:lnTo>
                    <a:pt x="1034" y="8429"/>
                  </a:lnTo>
                  <a:lnTo>
                    <a:pt x="1272" y="8509"/>
                  </a:lnTo>
                  <a:lnTo>
                    <a:pt x="1551" y="8628"/>
                  </a:lnTo>
                  <a:lnTo>
                    <a:pt x="2147" y="8708"/>
                  </a:lnTo>
                  <a:lnTo>
                    <a:pt x="2743" y="8747"/>
                  </a:lnTo>
                  <a:lnTo>
                    <a:pt x="3101" y="8747"/>
                  </a:lnTo>
                  <a:lnTo>
                    <a:pt x="3499" y="8708"/>
                  </a:lnTo>
                  <a:lnTo>
                    <a:pt x="3857" y="8588"/>
                  </a:lnTo>
                  <a:lnTo>
                    <a:pt x="4215" y="8469"/>
                  </a:lnTo>
                  <a:lnTo>
                    <a:pt x="4533" y="8310"/>
                  </a:lnTo>
                  <a:lnTo>
                    <a:pt x="4811" y="8111"/>
                  </a:lnTo>
                  <a:lnTo>
                    <a:pt x="5049" y="7833"/>
                  </a:lnTo>
                  <a:lnTo>
                    <a:pt x="5288" y="7555"/>
                  </a:lnTo>
                  <a:lnTo>
                    <a:pt x="5487" y="7117"/>
                  </a:lnTo>
                  <a:lnTo>
                    <a:pt x="5646" y="6640"/>
                  </a:lnTo>
                  <a:lnTo>
                    <a:pt x="5725" y="6123"/>
                  </a:lnTo>
                  <a:lnTo>
                    <a:pt x="5765" y="5607"/>
                  </a:lnTo>
                  <a:lnTo>
                    <a:pt x="5725" y="5090"/>
                  </a:lnTo>
                  <a:lnTo>
                    <a:pt x="5646" y="4573"/>
                  </a:lnTo>
                  <a:lnTo>
                    <a:pt x="5487" y="4056"/>
                  </a:lnTo>
                  <a:lnTo>
                    <a:pt x="5288" y="3619"/>
                  </a:lnTo>
                  <a:lnTo>
                    <a:pt x="5049" y="3300"/>
                  </a:lnTo>
                  <a:lnTo>
                    <a:pt x="4771" y="2943"/>
                  </a:lnTo>
                  <a:lnTo>
                    <a:pt x="4374" y="2545"/>
                  </a:lnTo>
                  <a:lnTo>
                    <a:pt x="3896" y="2108"/>
                  </a:lnTo>
                  <a:lnTo>
                    <a:pt x="2743" y="1074"/>
                  </a:lnTo>
                  <a:lnTo>
                    <a:pt x="1511" y="0"/>
                  </a:lnTo>
                  <a:close/>
                </a:path>
              </a:pathLst>
            </a:custGeom>
            <a:solidFill>
              <a:srgbClr val="EA4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665;p77"/>
            <p:cNvSpPr/>
            <p:nvPr/>
          </p:nvSpPr>
          <p:spPr>
            <a:xfrm>
              <a:off x="5593700" y="4147175"/>
              <a:ext cx="144150" cy="218700"/>
            </a:xfrm>
            <a:custGeom>
              <a:avLst/>
              <a:gdLst/>
              <a:ahLst/>
              <a:cxnLst/>
              <a:rect l="l" t="t" r="r" b="b"/>
              <a:pathLst>
                <a:path w="5766" h="8748" fill="none" extrusionOk="0">
                  <a:moveTo>
                    <a:pt x="1511" y="0"/>
                  </a:moveTo>
                  <a:lnTo>
                    <a:pt x="1511" y="0"/>
                  </a:lnTo>
                  <a:lnTo>
                    <a:pt x="1630" y="517"/>
                  </a:lnTo>
                  <a:lnTo>
                    <a:pt x="1789" y="1074"/>
                  </a:lnTo>
                  <a:lnTo>
                    <a:pt x="1789" y="1074"/>
                  </a:lnTo>
                  <a:lnTo>
                    <a:pt x="1789" y="1074"/>
                  </a:lnTo>
                  <a:lnTo>
                    <a:pt x="2664" y="2028"/>
                  </a:lnTo>
                  <a:lnTo>
                    <a:pt x="3141" y="2585"/>
                  </a:lnTo>
                  <a:lnTo>
                    <a:pt x="3618" y="3221"/>
                  </a:lnTo>
                  <a:lnTo>
                    <a:pt x="4055" y="3857"/>
                  </a:lnTo>
                  <a:lnTo>
                    <a:pt x="4254" y="4215"/>
                  </a:lnTo>
                  <a:lnTo>
                    <a:pt x="4413" y="4533"/>
                  </a:lnTo>
                  <a:lnTo>
                    <a:pt x="4572" y="4851"/>
                  </a:lnTo>
                  <a:lnTo>
                    <a:pt x="4652" y="5209"/>
                  </a:lnTo>
                  <a:lnTo>
                    <a:pt x="4731" y="5527"/>
                  </a:lnTo>
                  <a:lnTo>
                    <a:pt x="4731" y="5885"/>
                  </a:lnTo>
                  <a:lnTo>
                    <a:pt x="4731" y="5885"/>
                  </a:lnTo>
                  <a:lnTo>
                    <a:pt x="4731" y="6243"/>
                  </a:lnTo>
                  <a:lnTo>
                    <a:pt x="4652" y="6561"/>
                  </a:lnTo>
                  <a:lnTo>
                    <a:pt x="4493" y="6919"/>
                  </a:lnTo>
                  <a:lnTo>
                    <a:pt x="4254" y="7237"/>
                  </a:lnTo>
                  <a:lnTo>
                    <a:pt x="4254" y="7237"/>
                  </a:lnTo>
                  <a:lnTo>
                    <a:pt x="4095" y="7396"/>
                  </a:lnTo>
                  <a:lnTo>
                    <a:pt x="3936" y="7555"/>
                  </a:lnTo>
                  <a:lnTo>
                    <a:pt x="3737" y="7674"/>
                  </a:lnTo>
                  <a:lnTo>
                    <a:pt x="3539" y="7793"/>
                  </a:lnTo>
                  <a:lnTo>
                    <a:pt x="3300" y="7873"/>
                  </a:lnTo>
                  <a:lnTo>
                    <a:pt x="3062" y="7952"/>
                  </a:lnTo>
                  <a:lnTo>
                    <a:pt x="2823" y="7992"/>
                  </a:lnTo>
                  <a:lnTo>
                    <a:pt x="2584" y="7992"/>
                  </a:lnTo>
                  <a:lnTo>
                    <a:pt x="2584" y="7992"/>
                  </a:lnTo>
                  <a:lnTo>
                    <a:pt x="2266" y="7992"/>
                  </a:lnTo>
                  <a:lnTo>
                    <a:pt x="1948" y="7873"/>
                  </a:lnTo>
                  <a:lnTo>
                    <a:pt x="1670" y="7753"/>
                  </a:lnTo>
                  <a:lnTo>
                    <a:pt x="1431" y="7515"/>
                  </a:lnTo>
                  <a:lnTo>
                    <a:pt x="1431" y="7515"/>
                  </a:lnTo>
                  <a:lnTo>
                    <a:pt x="1312" y="7316"/>
                  </a:lnTo>
                  <a:lnTo>
                    <a:pt x="1193" y="7078"/>
                  </a:lnTo>
                  <a:lnTo>
                    <a:pt x="1113" y="6799"/>
                  </a:lnTo>
                  <a:lnTo>
                    <a:pt x="1074" y="6521"/>
                  </a:lnTo>
                  <a:lnTo>
                    <a:pt x="1074" y="6521"/>
                  </a:lnTo>
                  <a:lnTo>
                    <a:pt x="1113" y="6282"/>
                  </a:lnTo>
                  <a:lnTo>
                    <a:pt x="1153" y="6044"/>
                  </a:lnTo>
                  <a:lnTo>
                    <a:pt x="1312" y="5885"/>
                  </a:lnTo>
                  <a:lnTo>
                    <a:pt x="1471" y="5766"/>
                  </a:lnTo>
                  <a:lnTo>
                    <a:pt x="1471" y="5766"/>
                  </a:lnTo>
                  <a:lnTo>
                    <a:pt x="1749" y="5646"/>
                  </a:lnTo>
                  <a:lnTo>
                    <a:pt x="1948" y="5646"/>
                  </a:lnTo>
                  <a:lnTo>
                    <a:pt x="1948" y="5646"/>
                  </a:lnTo>
                  <a:lnTo>
                    <a:pt x="2147" y="5646"/>
                  </a:lnTo>
                  <a:lnTo>
                    <a:pt x="2306" y="5686"/>
                  </a:lnTo>
                  <a:lnTo>
                    <a:pt x="2664" y="5845"/>
                  </a:lnTo>
                  <a:lnTo>
                    <a:pt x="2982" y="5964"/>
                  </a:lnTo>
                  <a:lnTo>
                    <a:pt x="3141" y="6004"/>
                  </a:lnTo>
                  <a:lnTo>
                    <a:pt x="3340" y="6044"/>
                  </a:lnTo>
                  <a:lnTo>
                    <a:pt x="3340" y="6044"/>
                  </a:lnTo>
                  <a:lnTo>
                    <a:pt x="3380" y="6044"/>
                  </a:lnTo>
                  <a:lnTo>
                    <a:pt x="3380" y="6044"/>
                  </a:lnTo>
                  <a:lnTo>
                    <a:pt x="3539" y="6004"/>
                  </a:lnTo>
                  <a:lnTo>
                    <a:pt x="3618" y="5964"/>
                  </a:lnTo>
                  <a:lnTo>
                    <a:pt x="3658" y="5925"/>
                  </a:lnTo>
                  <a:lnTo>
                    <a:pt x="3698" y="5766"/>
                  </a:lnTo>
                  <a:lnTo>
                    <a:pt x="3658" y="5567"/>
                  </a:lnTo>
                  <a:lnTo>
                    <a:pt x="3658" y="5567"/>
                  </a:lnTo>
                  <a:lnTo>
                    <a:pt x="3539" y="5567"/>
                  </a:lnTo>
                  <a:lnTo>
                    <a:pt x="3419" y="5607"/>
                  </a:lnTo>
                  <a:lnTo>
                    <a:pt x="3419" y="5607"/>
                  </a:lnTo>
                  <a:lnTo>
                    <a:pt x="3221" y="5567"/>
                  </a:lnTo>
                  <a:lnTo>
                    <a:pt x="2942" y="5447"/>
                  </a:lnTo>
                  <a:lnTo>
                    <a:pt x="2942" y="5447"/>
                  </a:lnTo>
                  <a:lnTo>
                    <a:pt x="2346" y="5129"/>
                  </a:lnTo>
                  <a:lnTo>
                    <a:pt x="2028" y="4970"/>
                  </a:lnTo>
                  <a:lnTo>
                    <a:pt x="1869" y="4970"/>
                  </a:lnTo>
                  <a:lnTo>
                    <a:pt x="1670" y="4931"/>
                  </a:lnTo>
                  <a:lnTo>
                    <a:pt x="1670" y="4931"/>
                  </a:lnTo>
                  <a:lnTo>
                    <a:pt x="1431" y="4970"/>
                  </a:lnTo>
                  <a:lnTo>
                    <a:pt x="1153" y="5050"/>
                  </a:lnTo>
                  <a:lnTo>
                    <a:pt x="875" y="5209"/>
                  </a:lnTo>
                  <a:lnTo>
                    <a:pt x="557" y="5447"/>
                  </a:lnTo>
                  <a:lnTo>
                    <a:pt x="557" y="5447"/>
                  </a:lnTo>
                  <a:lnTo>
                    <a:pt x="358" y="5646"/>
                  </a:lnTo>
                  <a:lnTo>
                    <a:pt x="199" y="5845"/>
                  </a:lnTo>
                  <a:lnTo>
                    <a:pt x="119" y="6084"/>
                  </a:lnTo>
                  <a:lnTo>
                    <a:pt x="40" y="6282"/>
                  </a:lnTo>
                  <a:lnTo>
                    <a:pt x="0" y="6521"/>
                  </a:lnTo>
                  <a:lnTo>
                    <a:pt x="0" y="6760"/>
                  </a:lnTo>
                  <a:lnTo>
                    <a:pt x="40" y="7038"/>
                  </a:lnTo>
                  <a:lnTo>
                    <a:pt x="80" y="7237"/>
                  </a:lnTo>
                  <a:lnTo>
                    <a:pt x="199" y="7475"/>
                  </a:lnTo>
                  <a:lnTo>
                    <a:pt x="318" y="7714"/>
                  </a:lnTo>
                  <a:lnTo>
                    <a:pt x="437" y="7913"/>
                  </a:lnTo>
                  <a:lnTo>
                    <a:pt x="636" y="8111"/>
                  </a:lnTo>
                  <a:lnTo>
                    <a:pt x="835" y="8270"/>
                  </a:lnTo>
                  <a:lnTo>
                    <a:pt x="1034" y="8429"/>
                  </a:lnTo>
                  <a:lnTo>
                    <a:pt x="1272" y="8509"/>
                  </a:lnTo>
                  <a:lnTo>
                    <a:pt x="1551" y="8628"/>
                  </a:lnTo>
                  <a:lnTo>
                    <a:pt x="1551" y="8628"/>
                  </a:lnTo>
                  <a:lnTo>
                    <a:pt x="2147" y="8708"/>
                  </a:lnTo>
                  <a:lnTo>
                    <a:pt x="2743" y="8747"/>
                  </a:lnTo>
                  <a:lnTo>
                    <a:pt x="2743" y="8747"/>
                  </a:lnTo>
                  <a:lnTo>
                    <a:pt x="3101" y="8747"/>
                  </a:lnTo>
                  <a:lnTo>
                    <a:pt x="3499" y="8708"/>
                  </a:lnTo>
                  <a:lnTo>
                    <a:pt x="3857" y="8588"/>
                  </a:lnTo>
                  <a:lnTo>
                    <a:pt x="4215" y="8469"/>
                  </a:lnTo>
                  <a:lnTo>
                    <a:pt x="4533" y="8310"/>
                  </a:lnTo>
                  <a:lnTo>
                    <a:pt x="4811" y="8111"/>
                  </a:lnTo>
                  <a:lnTo>
                    <a:pt x="5049" y="7833"/>
                  </a:lnTo>
                  <a:lnTo>
                    <a:pt x="5288" y="7555"/>
                  </a:lnTo>
                  <a:lnTo>
                    <a:pt x="5288" y="7555"/>
                  </a:lnTo>
                  <a:lnTo>
                    <a:pt x="5487" y="7117"/>
                  </a:lnTo>
                  <a:lnTo>
                    <a:pt x="5646" y="6640"/>
                  </a:lnTo>
                  <a:lnTo>
                    <a:pt x="5725" y="6123"/>
                  </a:lnTo>
                  <a:lnTo>
                    <a:pt x="5765" y="5607"/>
                  </a:lnTo>
                  <a:lnTo>
                    <a:pt x="5725" y="5090"/>
                  </a:lnTo>
                  <a:lnTo>
                    <a:pt x="5646" y="4573"/>
                  </a:lnTo>
                  <a:lnTo>
                    <a:pt x="5487" y="4056"/>
                  </a:lnTo>
                  <a:lnTo>
                    <a:pt x="5288" y="3619"/>
                  </a:lnTo>
                  <a:lnTo>
                    <a:pt x="5288" y="3619"/>
                  </a:lnTo>
                  <a:lnTo>
                    <a:pt x="5049" y="3300"/>
                  </a:lnTo>
                  <a:lnTo>
                    <a:pt x="4771" y="2943"/>
                  </a:lnTo>
                  <a:lnTo>
                    <a:pt x="4374" y="2545"/>
                  </a:lnTo>
                  <a:lnTo>
                    <a:pt x="3896" y="2108"/>
                  </a:lnTo>
                  <a:lnTo>
                    <a:pt x="2743" y="1074"/>
                  </a:lnTo>
                  <a:lnTo>
                    <a:pt x="151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666;p77"/>
            <p:cNvSpPr/>
            <p:nvPr/>
          </p:nvSpPr>
          <p:spPr>
            <a:xfrm>
              <a:off x="5583750" y="4111400"/>
              <a:ext cx="54700" cy="62625"/>
            </a:xfrm>
            <a:custGeom>
              <a:avLst/>
              <a:gdLst/>
              <a:ahLst/>
              <a:cxnLst/>
              <a:rect l="l" t="t" r="r" b="b"/>
              <a:pathLst>
                <a:path w="2188" h="2505" extrusionOk="0">
                  <a:moveTo>
                    <a:pt x="239" y="0"/>
                  </a:moveTo>
                  <a:lnTo>
                    <a:pt x="0" y="40"/>
                  </a:lnTo>
                  <a:lnTo>
                    <a:pt x="1074" y="1272"/>
                  </a:lnTo>
                  <a:lnTo>
                    <a:pt x="2147" y="2465"/>
                  </a:lnTo>
                  <a:lnTo>
                    <a:pt x="2176" y="2465"/>
                  </a:lnTo>
                  <a:lnTo>
                    <a:pt x="2028" y="1948"/>
                  </a:lnTo>
                  <a:lnTo>
                    <a:pt x="1909" y="1431"/>
                  </a:lnTo>
                  <a:lnTo>
                    <a:pt x="239" y="0"/>
                  </a:lnTo>
                  <a:close/>
                  <a:moveTo>
                    <a:pt x="2176" y="2465"/>
                  </a:moveTo>
                  <a:lnTo>
                    <a:pt x="2187" y="2505"/>
                  </a:lnTo>
                  <a:lnTo>
                    <a:pt x="2187" y="2465"/>
                  </a:lnTo>
                  <a:close/>
                </a:path>
              </a:pathLst>
            </a:custGeom>
            <a:solidFill>
              <a:srgbClr val="F69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667;p77"/>
            <p:cNvSpPr/>
            <p:nvPr/>
          </p:nvSpPr>
          <p:spPr>
            <a:xfrm>
              <a:off x="5583750" y="4111400"/>
              <a:ext cx="54700" cy="62625"/>
            </a:xfrm>
            <a:custGeom>
              <a:avLst/>
              <a:gdLst/>
              <a:ahLst/>
              <a:cxnLst/>
              <a:rect l="l" t="t" r="r" b="b"/>
              <a:pathLst>
                <a:path w="2188" h="2505" fill="none" extrusionOk="0">
                  <a:moveTo>
                    <a:pt x="239" y="0"/>
                  </a:moveTo>
                  <a:lnTo>
                    <a:pt x="239" y="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1074" y="1272"/>
                  </a:lnTo>
                  <a:lnTo>
                    <a:pt x="2147" y="2465"/>
                  </a:lnTo>
                  <a:lnTo>
                    <a:pt x="2147" y="2465"/>
                  </a:lnTo>
                  <a:lnTo>
                    <a:pt x="2147" y="2465"/>
                  </a:lnTo>
                  <a:lnTo>
                    <a:pt x="2147" y="2465"/>
                  </a:lnTo>
                  <a:lnTo>
                    <a:pt x="2147" y="2465"/>
                  </a:lnTo>
                  <a:lnTo>
                    <a:pt x="2147" y="2465"/>
                  </a:lnTo>
                  <a:lnTo>
                    <a:pt x="2187" y="2465"/>
                  </a:lnTo>
                  <a:lnTo>
                    <a:pt x="2187" y="2465"/>
                  </a:lnTo>
                  <a:lnTo>
                    <a:pt x="2187" y="2465"/>
                  </a:lnTo>
                  <a:lnTo>
                    <a:pt x="2187" y="2465"/>
                  </a:lnTo>
                  <a:lnTo>
                    <a:pt x="2187" y="2505"/>
                  </a:lnTo>
                  <a:lnTo>
                    <a:pt x="2187" y="2505"/>
                  </a:lnTo>
                  <a:lnTo>
                    <a:pt x="2187" y="2505"/>
                  </a:lnTo>
                  <a:lnTo>
                    <a:pt x="2028" y="1948"/>
                  </a:lnTo>
                  <a:lnTo>
                    <a:pt x="1909" y="1431"/>
                  </a:lnTo>
                  <a:lnTo>
                    <a:pt x="1909" y="1431"/>
                  </a:lnTo>
                  <a:lnTo>
                    <a:pt x="2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668;p77"/>
            <p:cNvSpPr/>
            <p:nvPr/>
          </p:nvSpPr>
          <p:spPr>
            <a:xfrm>
              <a:off x="5573800" y="4098475"/>
              <a:ext cx="15925" cy="13925"/>
            </a:xfrm>
            <a:custGeom>
              <a:avLst/>
              <a:gdLst/>
              <a:ahLst/>
              <a:cxnLst/>
              <a:rect l="l" t="t" r="r" b="b"/>
              <a:pathLst>
                <a:path w="637" h="557" extrusionOk="0">
                  <a:moveTo>
                    <a:pt x="120" y="0"/>
                  </a:moveTo>
                  <a:lnTo>
                    <a:pt x="1" y="80"/>
                  </a:lnTo>
                  <a:lnTo>
                    <a:pt x="398" y="557"/>
                  </a:lnTo>
                  <a:lnTo>
                    <a:pt x="637" y="517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E87E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669;p77"/>
            <p:cNvSpPr/>
            <p:nvPr/>
          </p:nvSpPr>
          <p:spPr>
            <a:xfrm>
              <a:off x="5573800" y="4098475"/>
              <a:ext cx="15925" cy="13925"/>
            </a:xfrm>
            <a:custGeom>
              <a:avLst/>
              <a:gdLst/>
              <a:ahLst/>
              <a:cxnLst/>
              <a:rect l="l" t="t" r="r" b="b"/>
              <a:pathLst>
                <a:path w="637" h="557" fill="none" extrusionOk="0">
                  <a:moveTo>
                    <a:pt x="120" y="0"/>
                  </a:moveTo>
                  <a:lnTo>
                    <a:pt x="120" y="0"/>
                  </a:lnTo>
                  <a:lnTo>
                    <a:pt x="1" y="80"/>
                  </a:lnTo>
                  <a:lnTo>
                    <a:pt x="1" y="80"/>
                  </a:lnTo>
                  <a:lnTo>
                    <a:pt x="1" y="80"/>
                  </a:lnTo>
                  <a:lnTo>
                    <a:pt x="398" y="557"/>
                  </a:lnTo>
                  <a:lnTo>
                    <a:pt x="398" y="557"/>
                  </a:lnTo>
                  <a:lnTo>
                    <a:pt x="637" y="517"/>
                  </a:lnTo>
                  <a:lnTo>
                    <a:pt x="637" y="517"/>
                  </a:lnTo>
                  <a:lnTo>
                    <a:pt x="1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670;p77"/>
            <p:cNvSpPr/>
            <p:nvPr/>
          </p:nvSpPr>
          <p:spPr>
            <a:xfrm>
              <a:off x="5800425" y="4094500"/>
              <a:ext cx="41775" cy="35800"/>
            </a:xfrm>
            <a:custGeom>
              <a:avLst/>
              <a:gdLst/>
              <a:ahLst/>
              <a:cxnLst/>
              <a:rect l="l" t="t" r="r" b="b"/>
              <a:pathLst>
                <a:path w="1671" h="1432" extrusionOk="0">
                  <a:moveTo>
                    <a:pt x="1" y="1432"/>
                  </a:moveTo>
                  <a:lnTo>
                    <a:pt x="1" y="1432"/>
                  </a:lnTo>
                  <a:lnTo>
                    <a:pt x="1" y="1432"/>
                  </a:lnTo>
                  <a:lnTo>
                    <a:pt x="1" y="1432"/>
                  </a:lnTo>
                  <a:lnTo>
                    <a:pt x="1" y="1432"/>
                  </a:lnTo>
                  <a:lnTo>
                    <a:pt x="1" y="1432"/>
                  </a:lnTo>
                  <a:close/>
                  <a:moveTo>
                    <a:pt x="478" y="438"/>
                  </a:moveTo>
                  <a:lnTo>
                    <a:pt x="478" y="438"/>
                  </a:lnTo>
                  <a:lnTo>
                    <a:pt x="438" y="875"/>
                  </a:lnTo>
                  <a:lnTo>
                    <a:pt x="399" y="1193"/>
                  </a:lnTo>
                  <a:lnTo>
                    <a:pt x="359" y="1273"/>
                  </a:lnTo>
                  <a:lnTo>
                    <a:pt x="279" y="1352"/>
                  </a:lnTo>
                  <a:lnTo>
                    <a:pt x="160" y="1392"/>
                  </a:lnTo>
                  <a:lnTo>
                    <a:pt x="1" y="1432"/>
                  </a:lnTo>
                  <a:lnTo>
                    <a:pt x="1" y="1432"/>
                  </a:lnTo>
                  <a:lnTo>
                    <a:pt x="160" y="1392"/>
                  </a:lnTo>
                  <a:lnTo>
                    <a:pt x="279" y="1352"/>
                  </a:lnTo>
                  <a:lnTo>
                    <a:pt x="359" y="1273"/>
                  </a:lnTo>
                  <a:lnTo>
                    <a:pt x="399" y="1193"/>
                  </a:lnTo>
                  <a:lnTo>
                    <a:pt x="438" y="875"/>
                  </a:lnTo>
                  <a:lnTo>
                    <a:pt x="478" y="438"/>
                  </a:lnTo>
                  <a:close/>
                  <a:moveTo>
                    <a:pt x="1631" y="239"/>
                  </a:moveTo>
                  <a:lnTo>
                    <a:pt x="1631" y="239"/>
                  </a:lnTo>
                  <a:lnTo>
                    <a:pt x="1671" y="239"/>
                  </a:lnTo>
                  <a:lnTo>
                    <a:pt x="1671" y="239"/>
                  </a:lnTo>
                  <a:lnTo>
                    <a:pt x="1631" y="239"/>
                  </a:lnTo>
                  <a:close/>
                  <a:moveTo>
                    <a:pt x="1631" y="239"/>
                  </a:moveTo>
                  <a:lnTo>
                    <a:pt x="1631" y="239"/>
                  </a:lnTo>
                  <a:lnTo>
                    <a:pt x="1631" y="239"/>
                  </a:lnTo>
                  <a:lnTo>
                    <a:pt x="1631" y="239"/>
                  </a:lnTo>
                  <a:lnTo>
                    <a:pt x="1631" y="239"/>
                  </a:lnTo>
                  <a:close/>
                  <a:moveTo>
                    <a:pt x="1035" y="80"/>
                  </a:moveTo>
                  <a:lnTo>
                    <a:pt x="1035" y="80"/>
                  </a:lnTo>
                  <a:lnTo>
                    <a:pt x="1631" y="239"/>
                  </a:lnTo>
                  <a:lnTo>
                    <a:pt x="1631" y="239"/>
                  </a:lnTo>
                  <a:lnTo>
                    <a:pt x="1035" y="80"/>
                  </a:lnTo>
                  <a:close/>
                  <a:moveTo>
                    <a:pt x="1035" y="40"/>
                  </a:moveTo>
                  <a:lnTo>
                    <a:pt x="1035" y="40"/>
                  </a:lnTo>
                  <a:lnTo>
                    <a:pt x="1035" y="80"/>
                  </a:lnTo>
                  <a:lnTo>
                    <a:pt x="1035" y="80"/>
                  </a:lnTo>
                  <a:lnTo>
                    <a:pt x="1035" y="40"/>
                  </a:lnTo>
                  <a:close/>
                  <a:moveTo>
                    <a:pt x="995" y="40"/>
                  </a:moveTo>
                  <a:lnTo>
                    <a:pt x="995" y="40"/>
                  </a:lnTo>
                  <a:lnTo>
                    <a:pt x="1035" y="40"/>
                  </a:lnTo>
                  <a:lnTo>
                    <a:pt x="1035" y="40"/>
                  </a:lnTo>
                  <a:lnTo>
                    <a:pt x="995" y="40"/>
                  </a:lnTo>
                  <a:close/>
                  <a:moveTo>
                    <a:pt x="995" y="40"/>
                  </a:moveTo>
                  <a:lnTo>
                    <a:pt x="995" y="40"/>
                  </a:lnTo>
                  <a:lnTo>
                    <a:pt x="995" y="40"/>
                  </a:lnTo>
                  <a:lnTo>
                    <a:pt x="995" y="40"/>
                  </a:lnTo>
                  <a:lnTo>
                    <a:pt x="995" y="40"/>
                  </a:lnTo>
                  <a:close/>
                  <a:moveTo>
                    <a:pt x="756" y="0"/>
                  </a:moveTo>
                  <a:lnTo>
                    <a:pt x="756" y="0"/>
                  </a:lnTo>
                  <a:lnTo>
                    <a:pt x="637" y="40"/>
                  </a:lnTo>
                  <a:lnTo>
                    <a:pt x="558" y="120"/>
                  </a:lnTo>
                  <a:lnTo>
                    <a:pt x="478" y="239"/>
                  </a:lnTo>
                  <a:lnTo>
                    <a:pt x="478" y="438"/>
                  </a:lnTo>
                  <a:lnTo>
                    <a:pt x="478" y="438"/>
                  </a:lnTo>
                  <a:lnTo>
                    <a:pt x="478" y="239"/>
                  </a:lnTo>
                  <a:lnTo>
                    <a:pt x="558" y="120"/>
                  </a:lnTo>
                  <a:lnTo>
                    <a:pt x="637" y="40"/>
                  </a:lnTo>
                  <a:lnTo>
                    <a:pt x="756" y="0"/>
                  </a:lnTo>
                  <a:close/>
                  <a:moveTo>
                    <a:pt x="756" y="0"/>
                  </a:moveTo>
                  <a:lnTo>
                    <a:pt x="756" y="0"/>
                  </a:lnTo>
                  <a:lnTo>
                    <a:pt x="756" y="0"/>
                  </a:lnTo>
                  <a:lnTo>
                    <a:pt x="796" y="0"/>
                  </a:lnTo>
                  <a:lnTo>
                    <a:pt x="796" y="0"/>
                  </a:lnTo>
                  <a:lnTo>
                    <a:pt x="756" y="0"/>
                  </a:lnTo>
                  <a:close/>
                </a:path>
              </a:pathLst>
            </a:custGeom>
            <a:solidFill>
              <a:srgbClr val="FFC8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671;p77"/>
            <p:cNvSpPr/>
            <p:nvPr/>
          </p:nvSpPr>
          <p:spPr>
            <a:xfrm>
              <a:off x="5800425" y="4130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672;p77"/>
            <p:cNvSpPr/>
            <p:nvPr/>
          </p:nvSpPr>
          <p:spPr>
            <a:xfrm>
              <a:off x="5800425" y="4105425"/>
              <a:ext cx="11975" cy="24875"/>
            </a:xfrm>
            <a:custGeom>
              <a:avLst/>
              <a:gdLst/>
              <a:ahLst/>
              <a:cxnLst/>
              <a:rect l="l" t="t" r="r" b="b"/>
              <a:pathLst>
                <a:path w="479" h="995" fill="none" extrusionOk="0">
                  <a:moveTo>
                    <a:pt x="478" y="1"/>
                  </a:moveTo>
                  <a:lnTo>
                    <a:pt x="478" y="1"/>
                  </a:lnTo>
                  <a:lnTo>
                    <a:pt x="438" y="438"/>
                  </a:lnTo>
                  <a:lnTo>
                    <a:pt x="399" y="756"/>
                  </a:lnTo>
                  <a:lnTo>
                    <a:pt x="359" y="836"/>
                  </a:lnTo>
                  <a:lnTo>
                    <a:pt x="279" y="915"/>
                  </a:lnTo>
                  <a:lnTo>
                    <a:pt x="160" y="955"/>
                  </a:lnTo>
                  <a:lnTo>
                    <a:pt x="1" y="995"/>
                  </a:lnTo>
                  <a:lnTo>
                    <a:pt x="1" y="995"/>
                  </a:lnTo>
                  <a:lnTo>
                    <a:pt x="160" y="955"/>
                  </a:lnTo>
                  <a:lnTo>
                    <a:pt x="279" y="915"/>
                  </a:lnTo>
                  <a:lnTo>
                    <a:pt x="359" y="836"/>
                  </a:lnTo>
                  <a:lnTo>
                    <a:pt x="399" y="756"/>
                  </a:lnTo>
                  <a:lnTo>
                    <a:pt x="438" y="438"/>
                  </a:lnTo>
                  <a:lnTo>
                    <a:pt x="47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673;p77"/>
            <p:cNvSpPr/>
            <p:nvPr/>
          </p:nvSpPr>
          <p:spPr>
            <a:xfrm>
              <a:off x="5841200" y="4100450"/>
              <a:ext cx="1000" cy="25"/>
            </a:xfrm>
            <a:custGeom>
              <a:avLst/>
              <a:gdLst/>
              <a:ahLst/>
              <a:cxnLst/>
              <a:rect l="l" t="t" r="r" b="b"/>
              <a:pathLst>
                <a:path w="40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674;p77"/>
            <p:cNvSpPr/>
            <p:nvPr/>
          </p:nvSpPr>
          <p:spPr>
            <a:xfrm>
              <a:off x="5841200" y="4100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675;p77"/>
            <p:cNvSpPr/>
            <p:nvPr/>
          </p:nvSpPr>
          <p:spPr>
            <a:xfrm>
              <a:off x="5826275" y="4096475"/>
              <a:ext cx="14950" cy="4000"/>
            </a:xfrm>
            <a:custGeom>
              <a:avLst/>
              <a:gdLst/>
              <a:ahLst/>
              <a:cxnLst/>
              <a:rect l="l" t="t" r="r" b="b"/>
              <a:pathLst>
                <a:path w="598" h="16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597" y="160"/>
                  </a:lnTo>
                  <a:lnTo>
                    <a:pt x="597" y="16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676;p77"/>
            <p:cNvSpPr/>
            <p:nvPr/>
          </p:nvSpPr>
          <p:spPr>
            <a:xfrm>
              <a:off x="5826275" y="4095475"/>
              <a:ext cx="25" cy="1025"/>
            </a:xfrm>
            <a:custGeom>
              <a:avLst/>
              <a:gdLst/>
              <a:ahLst/>
              <a:cxnLst/>
              <a:rect l="l" t="t" r="r" b="b"/>
              <a:pathLst>
                <a:path w="1" h="4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1"/>
                  </a:lnTo>
                  <a:lnTo>
                    <a:pt x="1" y="4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677;p77"/>
            <p:cNvSpPr/>
            <p:nvPr/>
          </p:nvSpPr>
          <p:spPr>
            <a:xfrm>
              <a:off x="5825275" y="4095475"/>
              <a:ext cx="1025" cy="25"/>
            </a:xfrm>
            <a:custGeom>
              <a:avLst/>
              <a:gdLst/>
              <a:ahLst/>
              <a:cxnLst/>
              <a:rect l="l" t="t" r="r" b="b"/>
              <a:pathLst>
                <a:path w="4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678;p77"/>
            <p:cNvSpPr/>
            <p:nvPr/>
          </p:nvSpPr>
          <p:spPr>
            <a:xfrm>
              <a:off x="5825275" y="4095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679;p77"/>
            <p:cNvSpPr/>
            <p:nvPr/>
          </p:nvSpPr>
          <p:spPr>
            <a:xfrm>
              <a:off x="5812375" y="4094500"/>
              <a:ext cx="6975" cy="10950"/>
            </a:xfrm>
            <a:custGeom>
              <a:avLst/>
              <a:gdLst/>
              <a:ahLst/>
              <a:cxnLst/>
              <a:rect l="l" t="t" r="r" b="b"/>
              <a:pathLst>
                <a:path w="279" h="438" fill="none" extrusionOk="0">
                  <a:moveTo>
                    <a:pt x="278" y="0"/>
                  </a:moveTo>
                  <a:lnTo>
                    <a:pt x="278" y="0"/>
                  </a:lnTo>
                  <a:lnTo>
                    <a:pt x="159" y="40"/>
                  </a:lnTo>
                  <a:lnTo>
                    <a:pt x="80" y="120"/>
                  </a:lnTo>
                  <a:lnTo>
                    <a:pt x="0" y="239"/>
                  </a:lnTo>
                  <a:lnTo>
                    <a:pt x="0" y="438"/>
                  </a:lnTo>
                  <a:lnTo>
                    <a:pt x="0" y="438"/>
                  </a:lnTo>
                  <a:lnTo>
                    <a:pt x="0" y="239"/>
                  </a:lnTo>
                  <a:lnTo>
                    <a:pt x="80" y="120"/>
                  </a:lnTo>
                  <a:lnTo>
                    <a:pt x="159" y="40"/>
                  </a:lnTo>
                  <a:lnTo>
                    <a:pt x="2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680;p77"/>
            <p:cNvSpPr/>
            <p:nvPr/>
          </p:nvSpPr>
          <p:spPr>
            <a:xfrm>
              <a:off x="5819325" y="4094500"/>
              <a:ext cx="1025" cy="25"/>
            </a:xfrm>
            <a:custGeom>
              <a:avLst/>
              <a:gdLst/>
              <a:ahLst/>
              <a:cxnLst/>
              <a:rect l="l" t="t" r="r" b="b"/>
              <a:pathLst>
                <a:path w="4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681;p77"/>
            <p:cNvSpPr/>
            <p:nvPr/>
          </p:nvSpPr>
          <p:spPr>
            <a:xfrm>
              <a:off x="5715950" y="4022925"/>
              <a:ext cx="139175" cy="107375"/>
            </a:xfrm>
            <a:custGeom>
              <a:avLst/>
              <a:gdLst/>
              <a:ahLst/>
              <a:cxnLst/>
              <a:rect l="l" t="t" r="r" b="b"/>
              <a:pathLst>
                <a:path w="5567" h="4295" extrusionOk="0">
                  <a:moveTo>
                    <a:pt x="1034" y="1"/>
                  </a:moveTo>
                  <a:lnTo>
                    <a:pt x="676" y="239"/>
                  </a:lnTo>
                  <a:lnTo>
                    <a:pt x="438" y="478"/>
                  </a:lnTo>
                  <a:lnTo>
                    <a:pt x="199" y="676"/>
                  </a:lnTo>
                  <a:lnTo>
                    <a:pt x="120" y="875"/>
                  </a:lnTo>
                  <a:lnTo>
                    <a:pt x="40" y="1114"/>
                  </a:lnTo>
                  <a:lnTo>
                    <a:pt x="0" y="1313"/>
                  </a:lnTo>
                  <a:lnTo>
                    <a:pt x="0" y="1551"/>
                  </a:lnTo>
                  <a:lnTo>
                    <a:pt x="0" y="1829"/>
                  </a:lnTo>
                  <a:lnTo>
                    <a:pt x="40" y="2068"/>
                  </a:lnTo>
                  <a:lnTo>
                    <a:pt x="159" y="2307"/>
                  </a:lnTo>
                  <a:lnTo>
                    <a:pt x="239" y="2545"/>
                  </a:lnTo>
                  <a:lnTo>
                    <a:pt x="398" y="2704"/>
                  </a:lnTo>
                  <a:lnTo>
                    <a:pt x="517" y="2863"/>
                  </a:lnTo>
                  <a:lnTo>
                    <a:pt x="676" y="2943"/>
                  </a:lnTo>
                  <a:lnTo>
                    <a:pt x="875" y="2983"/>
                  </a:lnTo>
                  <a:lnTo>
                    <a:pt x="1114" y="3022"/>
                  </a:lnTo>
                  <a:lnTo>
                    <a:pt x="1392" y="3142"/>
                  </a:lnTo>
                  <a:lnTo>
                    <a:pt x="1710" y="3340"/>
                  </a:lnTo>
                  <a:lnTo>
                    <a:pt x="2028" y="3579"/>
                  </a:lnTo>
                  <a:lnTo>
                    <a:pt x="2625" y="4016"/>
                  </a:lnTo>
                  <a:lnTo>
                    <a:pt x="2903" y="4175"/>
                  </a:lnTo>
                  <a:lnTo>
                    <a:pt x="3141" y="4255"/>
                  </a:lnTo>
                  <a:lnTo>
                    <a:pt x="3380" y="4295"/>
                  </a:lnTo>
                  <a:lnTo>
                    <a:pt x="3539" y="4255"/>
                  </a:lnTo>
                  <a:lnTo>
                    <a:pt x="3658" y="4215"/>
                  </a:lnTo>
                  <a:lnTo>
                    <a:pt x="3738" y="4136"/>
                  </a:lnTo>
                  <a:lnTo>
                    <a:pt x="3778" y="4056"/>
                  </a:lnTo>
                  <a:lnTo>
                    <a:pt x="3817" y="3738"/>
                  </a:lnTo>
                  <a:lnTo>
                    <a:pt x="3857" y="3301"/>
                  </a:lnTo>
                  <a:lnTo>
                    <a:pt x="3857" y="3102"/>
                  </a:lnTo>
                  <a:lnTo>
                    <a:pt x="3937" y="2983"/>
                  </a:lnTo>
                  <a:lnTo>
                    <a:pt x="4016" y="2903"/>
                  </a:lnTo>
                  <a:lnTo>
                    <a:pt x="4135" y="2863"/>
                  </a:lnTo>
                  <a:lnTo>
                    <a:pt x="4175" y="2863"/>
                  </a:lnTo>
                  <a:lnTo>
                    <a:pt x="4374" y="2903"/>
                  </a:lnTo>
                  <a:lnTo>
                    <a:pt x="4414" y="2903"/>
                  </a:lnTo>
                  <a:lnTo>
                    <a:pt x="4414" y="2943"/>
                  </a:lnTo>
                  <a:lnTo>
                    <a:pt x="5010" y="3102"/>
                  </a:lnTo>
                  <a:lnTo>
                    <a:pt x="5169" y="3102"/>
                  </a:lnTo>
                  <a:lnTo>
                    <a:pt x="5328" y="3062"/>
                  </a:lnTo>
                  <a:lnTo>
                    <a:pt x="5447" y="2943"/>
                  </a:lnTo>
                  <a:lnTo>
                    <a:pt x="5527" y="2784"/>
                  </a:lnTo>
                  <a:lnTo>
                    <a:pt x="5567" y="2585"/>
                  </a:lnTo>
                  <a:lnTo>
                    <a:pt x="5487" y="2664"/>
                  </a:lnTo>
                  <a:lnTo>
                    <a:pt x="5408" y="2704"/>
                  </a:lnTo>
                  <a:lnTo>
                    <a:pt x="5328" y="2744"/>
                  </a:lnTo>
                  <a:lnTo>
                    <a:pt x="5209" y="2784"/>
                  </a:lnTo>
                  <a:lnTo>
                    <a:pt x="4891" y="2704"/>
                  </a:lnTo>
                  <a:lnTo>
                    <a:pt x="4533" y="2625"/>
                  </a:lnTo>
                  <a:lnTo>
                    <a:pt x="4135" y="2505"/>
                  </a:lnTo>
                  <a:lnTo>
                    <a:pt x="3778" y="2466"/>
                  </a:lnTo>
                  <a:lnTo>
                    <a:pt x="3579" y="2466"/>
                  </a:lnTo>
                  <a:lnTo>
                    <a:pt x="3459" y="2545"/>
                  </a:lnTo>
                  <a:lnTo>
                    <a:pt x="3420" y="2664"/>
                  </a:lnTo>
                  <a:lnTo>
                    <a:pt x="3380" y="2823"/>
                  </a:lnTo>
                  <a:lnTo>
                    <a:pt x="3380" y="2983"/>
                  </a:lnTo>
                  <a:lnTo>
                    <a:pt x="3340" y="3142"/>
                  </a:lnTo>
                  <a:lnTo>
                    <a:pt x="3261" y="3261"/>
                  </a:lnTo>
                  <a:lnTo>
                    <a:pt x="3102" y="3420"/>
                  </a:lnTo>
                  <a:lnTo>
                    <a:pt x="3102" y="3579"/>
                  </a:lnTo>
                  <a:lnTo>
                    <a:pt x="3062" y="3579"/>
                  </a:lnTo>
                  <a:lnTo>
                    <a:pt x="2943" y="3460"/>
                  </a:lnTo>
                  <a:lnTo>
                    <a:pt x="2903" y="3460"/>
                  </a:lnTo>
                  <a:lnTo>
                    <a:pt x="2704" y="3420"/>
                  </a:lnTo>
                  <a:lnTo>
                    <a:pt x="2466" y="3301"/>
                  </a:lnTo>
                  <a:lnTo>
                    <a:pt x="2227" y="3181"/>
                  </a:lnTo>
                  <a:lnTo>
                    <a:pt x="1988" y="2983"/>
                  </a:lnTo>
                  <a:lnTo>
                    <a:pt x="1551" y="2545"/>
                  </a:lnTo>
                  <a:lnTo>
                    <a:pt x="1114" y="2148"/>
                  </a:lnTo>
                  <a:lnTo>
                    <a:pt x="716" y="1989"/>
                  </a:lnTo>
                  <a:lnTo>
                    <a:pt x="716" y="1949"/>
                  </a:lnTo>
                  <a:lnTo>
                    <a:pt x="994" y="1989"/>
                  </a:lnTo>
                  <a:lnTo>
                    <a:pt x="994" y="1989"/>
                  </a:lnTo>
                  <a:lnTo>
                    <a:pt x="875" y="1869"/>
                  </a:lnTo>
                  <a:lnTo>
                    <a:pt x="796" y="1670"/>
                  </a:lnTo>
                  <a:lnTo>
                    <a:pt x="796" y="1472"/>
                  </a:lnTo>
                  <a:lnTo>
                    <a:pt x="796" y="1233"/>
                  </a:lnTo>
                  <a:lnTo>
                    <a:pt x="597" y="1273"/>
                  </a:lnTo>
                  <a:lnTo>
                    <a:pt x="597" y="1233"/>
                  </a:lnTo>
                  <a:lnTo>
                    <a:pt x="796" y="1154"/>
                  </a:lnTo>
                  <a:lnTo>
                    <a:pt x="835" y="836"/>
                  </a:lnTo>
                  <a:lnTo>
                    <a:pt x="875" y="517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rgbClr val="FF7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682;p77"/>
            <p:cNvSpPr/>
            <p:nvPr/>
          </p:nvSpPr>
          <p:spPr>
            <a:xfrm>
              <a:off x="5715950" y="4022925"/>
              <a:ext cx="139175" cy="107375"/>
            </a:xfrm>
            <a:custGeom>
              <a:avLst/>
              <a:gdLst/>
              <a:ahLst/>
              <a:cxnLst/>
              <a:rect l="l" t="t" r="r" b="b"/>
              <a:pathLst>
                <a:path w="5567" h="4295" fill="none" extrusionOk="0">
                  <a:moveTo>
                    <a:pt x="1034" y="1"/>
                  </a:moveTo>
                  <a:lnTo>
                    <a:pt x="1034" y="1"/>
                  </a:lnTo>
                  <a:lnTo>
                    <a:pt x="676" y="239"/>
                  </a:lnTo>
                  <a:lnTo>
                    <a:pt x="438" y="478"/>
                  </a:lnTo>
                  <a:lnTo>
                    <a:pt x="199" y="676"/>
                  </a:lnTo>
                  <a:lnTo>
                    <a:pt x="199" y="676"/>
                  </a:lnTo>
                  <a:lnTo>
                    <a:pt x="199" y="676"/>
                  </a:lnTo>
                  <a:lnTo>
                    <a:pt x="120" y="875"/>
                  </a:lnTo>
                  <a:lnTo>
                    <a:pt x="40" y="1114"/>
                  </a:lnTo>
                  <a:lnTo>
                    <a:pt x="0" y="1313"/>
                  </a:lnTo>
                  <a:lnTo>
                    <a:pt x="0" y="1551"/>
                  </a:lnTo>
                  <a:lnTo>
                    <a:pt x="0" y="1551"/>
                  </a:lnTo>
                  <a:lnTo>
                    <a:pt x="0" y="1829"/>
                  </a:lnTo>
                  <a:lnTo>
                    <a:pt x="40" y="2068"/>
                  </a:lnTo>
                  <a:lnTo>
                    <a:pt x="159" y="2307"/>
                  </a:lnTo>
                  <a:lnTo>
                    <a:pt x="239" y="2545"/>
                  </a:lnTo>
                  <a:lnTo>
                    <a:pt x="398" y="2704"/>
                  </a:lnTo>
                  <a:lnTo>
                    <a:pt x="517" y="2863"/>
                  </a:lnTo>
                  <a:lnTo>
                    <a:pt x="676" y="2943"/>
                  </a:lnTo>
                  <a:lnTo>
                    <a:pt x="875" y="2983"/>
                  </a:lnTo>
                  <a:lnTo>
                    <a:pt x="875" y="2983"/>
                  </a:lnTo>
                  <a:lnTo>
                    <a:pt x="1114" y="3022"/>
                  </a:lnTo>
                  <a:lnTo>
                    <a:pt x="1392" y="3142"/>
                  </a:lnTo>
                  <a:lnTo>
                    <a:pt x="1710" y="3340"/>
                  </a:lnTo>
                  <a:lnTo>
                    <a:pt x="2028" y="3579"/>
                  </a:lnTo>
                  <a:lnTo>
                    <a:pt x="2625" y="4016"/>
                  </a:lnTo>
                  <a:lnTo>
                    <a:pt x="2903" y="4175"/>
                  </a:lnTo>
                  <a:lnTo>
                    <a:pt x="3141" y="4255"/>
                  </a:lnTo>
                  <a:lnTo>
                    <a:pt x="3141" y="4255"/>
                  </a:lnTo>
                  <a:lnTo>
                    <a:pt x="3380" y="4295"/>
                  </a:lnTo>
                  <a:lnTo>
                    <a:pt x="3380" y="4295"/>
                  </a:lnTo>
                  <a:lnTo>
                    <a:pt x="3380" y="4295"/>
                  </a:lnTo>
                  <a:lnTo>
                    <a:pt x="3380" y="4295"/>
                  </a:lnTo>
                  <a:lnTo>
                    <a:pt x="3380" y="4295"/>
                  </a:lnTo>
                  <a:lnTo>
                    <a:pt x="3380" y="4295"/>
                  </a:lnTo>
                  <a:lnTo>
                    <a:pt x="3539" y="4255"/>
                  </a:lnTo>
                  <a:lnTo>
                    <a:pt x="3658" y="4215"/>
                  </a:lnTo>
                  <a:lnTo>
                    <a:pt x="3738" y="4136"/>
                  </a:lnTo>
                  <a:lnTo>
                    <a:pt x="3778" y="4056"/>
                  </a:lnTo>
                  <a:lnTo>
                    <a:pt x="3817" y="3738"/>
                  </a:lnTo>
                  <a:lnTo>
                    <a:pt x="3857" y="3301"/>
                  </a:lnTo>
                  <a:lnTo>
                    <a:pt x="3857" y="3301"/>
                  </a:lnTo>
                  <a:lnTo>
                    <a:pt x="3857" y="3301"/>
                  </a:lnTo>
                  <a:lnTo>
                    <a:pt x="3857" y="3301"/>
                  </a:lnTo>
                  <a:lnTo>
                    <a:pt x="3857" y="3102"/>
                  </a:lnTo>
                  <a:lnTo>
                    <a:pt x="3937" y="2983"/>
                  </a:lnTo>
                  <a:lnTo>
                    <a:pt x="4016" y="2903"/>
                  </a:lnTo>
                  <a:lnTo>
                    <a:pt x="4135" y="2863"/>
                  </a:lnTo>
                  <a:lnTo>
                    <a:pt x="4135" y="2863"/>
                  </a:lnTo>
                  <a:lnTo>
                    <a:pt x="4135" y="2863"/>
                  </a:lnTo>
                  <a:lnTo>
                    <a:pt x="4135" y="2863"/>
                  </a:lnTo>
                  <a:lnTo>
                    <a:pt x="4135" y="2863"/>
                  </a:lnTo>
                  <a:lnTo>
                    <a:pt x="4135" y="2863"/>
                  </a:lnTo>
                  <a:lnTo>
                    <a:pt x="4175" y="2863"/>
                  </a:lnTo>
                  <a:lnTo>
                    <a:pt x="4175" y="2863"/>
                  </a:lnTo>
                  <a:lnTo>
                    <a:pt x="4374" y="2903"/>
                  </a:lnTo>
                  <a:lnTo>
                    <a:pt x="4374" y="2903"/>
                  </a:lnTo>
                  <a:lnTo>
                    <a:pt x="4374" y="2903"/>
                  </a:lnTo>
                  <a:lnTo>
                    <a:pt x="4374" y="2903"/>
                  </a:lnTo>
                  <a:lnTo>
                    <a:pt x="4374" y="2903"/>
                  </a:lnTo>
                  <a:lnTo>
                    <a:pt x="4374" y="2903"/>
                  </a:lnTo>
                  <a:lnTo>
                    <a:pt x="4414" y="2903"/>
                  </a:lnTo>
                  <a:lnTo>
                    <a:pt x="4414" y="2903"/>
                  </a:lnTo>
                  <a:lnTo>
                    <a:pt x="4414" y="2903"/>
                  </a:lnTo>
                  <a:lnTo>
                    <a:pt x="4414" y="2903"/>
                  </a:lnTo>
                  <a:lnTo>
                    <a:pt x="4414" y="2943"/>
                  </a:lnTo>
                  <a:lnTo>
                    <a:pt x="4414" y="2943"/>
                  </a:lnTo>
                  <a:lnTo>
                    <a:pt x="4414" y="2943"/>
                  </a:lnTo>
                  <a:lnTo>
                    <a:pt x="4414" y="2943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50" y="3102"/>
                  </a:lnTo>
                  <a:lnTo>
                    <a:pt x="5050" y="3102"/>
                  </a:lnTo>
                  <a:lnTo>
                    <a:pt x="5169" y="3102"/>
                  </a:lnTo>
                  <a:lnTo>
                    <a:pt x="5169" y="3102"/>
                  </a:lnTo>
                  <a:lnTo>
                    <a:pt x="5328" y="3062"/>
                  </a:lnTo>
                  <a:lnTo>
                    <a:pt x="5447" y="2943"/>
                  </a:lnTo>
                  <a:lnTo>
                    <a:pt x="5527" y="2784"/>
                  </a:lnTo>
                  <a:lnTo>
                    <a:pt x="5567" y="2585"/>
                  </a:lnTo>
                  <a:lnTo>
                    <a:pt x="5567" y="2585"/>
                  </a:lnTo>
                  <a:lnTo>
                    <a:pt x="5487" y="2664"/>
                  </a:lnTo>
                  <a:lnTo>
                    <a:pt x="5408" y="2704"/>
                  </a:lnTo>
                  <a:lnTo>
                    <a:pt x="5328" y="2744"/>
                  </a:lnTo>
                  <a:lnTo>
                    <a:pt x="5209" y="2784"/>
                  </a:lnTo>
                  <a:lnTo>
                    <a:pt x="5209" y="2784"/>
                  </a:lnTo>
                  <a:lnTo>
                    <a:pt x="4891" y="2704"/>
                  </a:lnTo>
                  <a:lnTo>
                    <a:pt x="4533" y="2625"/>
                  </a:lnTo>
                  <a:lnTo>
                    <a:pt x="4135" y="2505"/>
                  </a:lnTo>
                  <a:lnTo>
                    <a:pt x="3778" y="2466"/>
                  </a:lnTo>
                  <a:lnTo>
                    <a:pt x="3778" y="2466"/>
                  </a:lnTo>
                  <a:lnTo>
                    <a:pt x="3738" y="2466"/>
                  </a:lnTo>
                  <a:lnTo>
                    <a:pt x="3738" y="2466"/>
                  </a:lnTo>
                  <a:lnTo>
                    <a:pt x="3579" y="2466"/>
                  </a:lnTo>
                  <a:lnTo>
                    <a:pt x="3459" y="2545"/>
                  </a:lnTo>
                  <a:lnTo>
                    <a:pt x="3420" y="2664"/>
                  </a:lnTo>
                  <a:lnTo>
                    <a:pt x="3380" y="2823"/>
                  </a:lnTo>
                  <a:lnTo>
                    <a:pt x="3380" y="2983"/>
                  </a:lnTo>
                  <a:lnTo>
                    <a:pt x="3340" y="3142"/>
                  </a:lnTo>
                  <a:lnTo>
                    <a:pt x="3261" y="3261"/>
                  </a:lnTo>
                  <a:lnTo>
                    <a:pt x="3102" y="3420"/>
                  </a:lnTo>
                  <a:lnTo>
                    <a:pt x="3102" y="3420"/>
                  </a:lnTo>
                  <a:lnTo>
                    <a:pt x="3102" y="3420"/>
                  </a:lnTo>
                  <a:lnTo>
                    <a:pt x="3102" y="3420"/>
                  </a:lnTo>
                  <a:lnTo>
                    <a:pt x="3102" y="3579"/>
                  </a:lnTo>
                  <a:lnTo>
                    <a:pt x="3102" y="3579"/>
                  </a:lnTo>
                  <a:lnTo>
                    <a:pt x="3062" y="3579"/>
                  </a:lnTo>
                  <a:lnTo>
                    <a:pt x="3062" y="3579"/>
                  </a:lnTo>
                  <a:lnTo>
                    <a:pt x="2943" y="3460"/>
                  </a:lnTo>
                  <a:lnTo>
                    <a:pt x="2943" y="3460"/>
                  </a:lnTo>
                  <a:lnTo>
                    <a:pt x="2903" y="3460"/>
                  </a:lnTo>
                  <a:lnTo>
                    <a:pt x="2903" y="3460"/>
                  </a:lnTo>
                  <a:lnTo>
                    <a:pt x="2704" y="3420"/>
                  </a:lnTo>
                  <a:lnTo>
                    <a:pt x="2466" y="3301"/>
                  </a:lnTo>
                  <a:lnTo>
                    <a:pt x="2227" y="3181"/>
                  </a:lnTo>
                  <a:lnTo>
                    <a:pt x="1988" y="2983"/>
                  </a:lnTo>
                  <a:lnTo>
                    <a:pt x="1551" y="2545"/>
                  </a:lnTo>
                  <a:lnTo>
                    <a:pt x="1114" y="2148"/>
                  </a:lnTo>
                  <a:lnTo>
                    <a:pt x="1114" y="2148"/>
                  </a:lnTo>
                  <a:lnTo>
                    <a:pt x="716" y="1989"/>
                  </a:lnTo>
                  <a:lnTo>
                    <a:pt x="716" y="1989"/>
                  </a:lnTo>
                  <a:lnTo>
                    <a:pt x="716" y="1949"/>
                  </a:lnTo>
                  <a:lnTo>
                    <a:pt x="716" y="1949"/>
                  </a:lnTo>
                  <a:lnTo>
                    <a:pt x="994" y="1989"/>
                  </a:lnTo>
                  <a:lnTo>
                    <a:pt x="994" y="1989"/>
                  </a:lnTo>
                  <a:lnTo>
                    <a:pt x="875" y="1869"/>
                  </a:lnTo>
                  <a:lnTo>
                    <a:pt x="796" y="1670"/>
                  </a:lnTo>
                  <a:lnTo>
                    <a:pt x="796" y="1472"/>
                  </a:lnTo>
                  <a:lnTo>
                    <a:pt x="796" y="1233"/>
                  </a:lnTo>
                  <a:lnTo>
                    <a:pt x="796" y="1233"/>
                  </a:lnTo>
                  <a:lnTo>
                    <a:pt x="597" y="1273"/>
                  </a:lnTo>
                  <a:lnTo>
                    <a:pt x="597" y="1233"/>
                  </a:lnTo>
                  <a:lnTo>
                    <a:pt x="597" y="1233"/>
                  </a:lnTo>
                  <a:lnTo>
                    <a:pt x="597" y="1233"/>
                  </a:lnTo>
                  <a:lnTo>
                    <a:pt x="796" y="1154"/>
                  </a:lnTo>
                  <a:lnTo>
                    <a:pt x="796" y="1154"/>
                  </a:lnTo>
                  <a:lnTo>
                    <a:pt x="835" y="836"/>
                  </a:lnTo>
                  <a:lnTo>
                    <a:pt x="875" y="517"/>
                  </a:lnTo>
                  <a:lnTo>
                    <a:pt x="103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683;p77"/>
            <p:cNvSpPr/>
            <p:nvPr/>
          </p:nvSpPr>
          <p:spPr>
            <a:xfrm>
              <a:off x="5733850" y="4071625"/>
              <a:ext cx="59650" cy="40775"/>
            </a:xfrm>
            <a:custGeom>
              <a:avLst/>
              <a:gdLst/>
              <a:ahLst/>
              <a:cxnLst/>
              <a:rect l="l" t="t" r="r" b="b"/>
              <a:pathLst>
                <a:path w="2386" h="1631" extrusionOk="0">
                  <a:moveTo>
                    <a:pt x="0" y="1"/>
                  </a:moveTo>
                  <a:lnTo>
                    <a:pt x="0" y="41"/>
                  </a:lnTo>
                  <a:lnTo>
                    <a:pt x="398" y="200"/>
                  </a:lnTo>
                  <a:lnTo>
                    <a:pt x="278" y="41"/>
                  </a:lnTo>
                  <a:lnTo>
                    <a:pt x="0" y="1"/>
                  </a:lnTo>
                  <a:close/>
                  <a:moveTo>
                    <a:pt x="2386" y="1472"/>
                  </a:moveTo>
                  <a:lnTo>
                    <a:pt x="2227" y="1512"/>
                  </a:lnTo>
                  <a:lnTo>
                    <a:pt x="2346" y="1631"/>
                  </a:lnTo>
                  <a:lnTo>
                    <a:pt x="2386" y="1631"/>
                  </a:lnTo>
                  <a:lnTo>
                    <a:pt x="2386" y="1472"/>
                  </a:lnTo>
                  <a:close/>
                </a:path>
              </a:pathLst>
            </a:custGeom>
            <a:solidFill>
              <a:srgbClr val="F15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684;p77"/>
            <p:cNvSpPr/>
            <p:nvPr/>
          </p:nvSpPr>
          <p:spPr>
            <a:xfrm>
              <a:off x="5789500" y="4108400"/>
              <a:ext cx="4000" cy="4000"/>
            </a:xfrm>
            <a:custGeom>
              <a:avLst/>
              <a:gdLst/>
              <a:ahLst/>
              <a:cxnLst/>
              <a:rect l="l" t="t" r="r" b="b"/>
              <a:pathLst>
                <a:path w="160" h="160" fill="none" extrusionOk="0">
                  <a:moveTo>
                    <a:pt x="160" y="1"/>
                  </a:moveTo>
                  <a:lnTo>
                    <a:pt x="160" y="1"/>
                  </a:lnTo>
                  <a:lnTo>
                    <a:pt x="1" y="41"/>
                  </a:lnTo>
                  <a:lnTo>
                    <a:pt x="1" y="41"/>
                  </a:lnTo>
                  <a:lnTo>
                    <a:pt x="120" y="160"/>
                  </a:lnTo>
                  <a:lnTo>
                    <a:pt x="160" y="160"/>
                  </a:lnTo>
                  <a:lnTo>
                    <a:pt x="160" y="160"/>
                  </a:lnTo>
                  <a:lnTo>
                    <a:pt x="160" y="160"/>
                  </a:lnTo>
                  <a:lnTo>
                    <a:pt x="16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685;p77"/>
            <p:cNvSpPr/>
            <p:nvPr/>
          </p:nvSpPr>
          <p:spPr>
            <a:xfrm>
              <a:off x="5733850" y="4071625"/>
              <a:ext cx="9950" cy="5000"/>
            </a:xfrm>
            <a:custGeom>
              <a:avLst/>
              <a:gdLst/>
              <a:ahLst/>
              <a:cxnLst/>
              <a:rect l="l" t="t" r="r" b="b"/>
              <a:pathLst>
                <a:path w="398" h="200" fill="none" extrusionOk="0">
                  <a:moveTo>
                    <a:pt x="0" y="1"/>
                  </a:moveTo>
                  <a:lnTo>
                    <a:pt x="0" y="41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398" y="200"/>
                  </a:lnTo>
                  <a:lnTo>
                    <a:pt x="398" y="200"/>
                  </a:lnTo>
                  <a:lnTo>
                    <a:pt x="278" y="41"/>
                  </a:lnTo>
                  <a:lnTo>
                    <a:pt x="278" y="41"/>
                  </a:lnTo>
                  <a:lnTo>
                    <a:pt x="278" y="41"/>
                  </a:lnTo>
                  <a:lnTo>
                    <a:pt x="278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686;p77"/>
            <p:cNvSpPr/>
            <p:nvPr/>
          </p:nvSpPr>
          <p:spPr>
            <a:xfrm>
              <a:off x="5730850" y="4051750"/>
              <a:ext cx="5000" cy="3000"/>
            </a:xfrm>
            <a:custGeom>
              <a:avLst/>
              <a:gdLst/>
              <a:ahLst/>
              <a:cxnLst/>
              <a:rect l="l" t="t" r="r" b="b"/>
              <a:pathLst>
                <a:path w="200" h="120" extrusionOk="0">
                  <a:moveTo>
                    <a:pt x="200" y="1"/>
                  </a:moveTo>
                  <a:lnTo>
                    <a:pt x="1" y="80"/>
                  </a:lnTo>
                  <a:lnTo>
                    <a:pt x="1" y="120"/>
                  </a:lnTo>
                  <a:lnTo>
                    <a:pt x="200" y="80"/>
                  </a:lnTo>
                  <a:lnTo>
                    <a:pt x="200" y="1"/>
                  </a:lnTo>
                  <a:close/>
                </a:path>
              </a:pathLst>
            </a:custGeom>
            <a:solidFill>
              <a:srgbClr val="F15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687;p77"/>
            <p:cNvSpPr/>
            <p:nvPr/>
          </p:nvSpPr>
          <p:spPr>
            <a:xfrm>
              <a:off x="5730850" y="4051750"/>
              <a:ext cx="5000" cy="3000"/>
            </a:xfrm>
            <a:custGeom>
              <a:avLst/>
              <a:gdLst/>
              <a:ahLst/>
              <a:cxnLst/>
              <a:rect l="l" t="t" r="r" b="b"/>
              <a:pathLst>
                <a:path w="200" h="120" fill="none" extrusionOk="0">
                  <a:moveTo>
                    <a:pt x="200" y="1"/>
                  </a:moveTo>
                  <a:lnTo>
                    <a:pt x="200" y="1"/>
                  </a:lnTo>
                  <a:lnTo>
                    <a:pt x="1" y="80"/>
                  </a:lnTo>
                  <a:lnTo>
                    <a:pt x="1" y="80"/>
                  </a:lnTo>
                  <a:lnTo>
                    <a:pt x="1" y="120"/>
                  </a:lnTo>
                  <a:lnTo>
                    <a:pt x="1" y="120"/>
                  </a:lnTo>
                  <a:lnTo>
                    <a:pt x="200" y="80"/>
                  </a:lnTo>
                  <a:lnTo>
                    <a:pt x="200" y="80"/>
                  </a:lnTo>
                  <a:lnTo>
                    <a:pt x="20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688;p77"/>
            <p:cNvSpPr/>
            <p:nvPr/>
          </p:nvSpPr>
          <p:spPr>
            <a:xfrm>
              <a:off x="5767625" y="3881775"/>
              <a:ext cx="16925" cy="51725"/>
            </a:xfrm>
            <a:custGeom>
              <a:avLst/>
              <a:gdLst/>
              <a:ahLst/>
              <a:cxnLst/>
              <a:rect l="l" t="t" r="r" b="b"/>
              <a:pathLst>
                <a:path w="677" h="2069" extrusionOk="0">
                  <a:moveTo>
                    <a:pt x="677" y="1"/>
                  </a:moveTo>
                  <a:lnTo>
                    <a:pt x="677" y="1"/>
                  </a:lnTo>
                  <a:lnTo>
                    <a:pt x="677" y="1"/>
                  </a:lnTo>
                  <a:lnTo>
                    <a:pt x="677" y="1"/>
                  </a:lnTo>
                  <a:lnTo>
                    <a:pt x="677" y="478"/>
                  </a:lnTo>
                  <a:lnTo>
                    <a:pt x="597" y="836"/>
                  </a:lnTo>
                  <a:lnTo>
                    <a:pt x="438" y="1074"/>
                  </a:lnTo>
                  <a:lnTo>
                    <a:pt x="319" y="1273"/>
                  </a:lnTo>
                  <a:lnTo>
                    <a:pt x="160" y="1432"/>
                  </a:lnTo>
                  <a:lnTo>
                    <a:pt x="80" y="1591"/>
                  </a:lnTo>
                  <a:lnTo>
                    <a:pt x="1" y="1790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1" y="1790"/>
                  </a:lnTo>
                  <a:lnTo>
                    <a:pt x="80" y="1591"/>
                  </a:lnTo>
                  <a:lnTo>
                    <a:pt x="160" y="1432"/>
                  </a:lnTo>
                  <a:lnTo>
                    <a:pt x="319" y="1273"/>
                  </a:lnTo>
                  <a:lnTo>
                    <a:pt x="438" y="1074"/>
                  </a:lnTo>
                  <a:lnTo>
                    <a:pt x="597" y="836"/>
                  </a:lnTo>
                  <a:lnTo>
                    <a:pt x="677" y="478"/>
                  </a:lnTo>
                  <a:lnTo>
                    <a:pt x="677" y="1"/>
                  </a:lnTo>
                  <a:lnTo>
                    <a:pt x="677" y="1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rgbClr val="EE5A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689;p77"/>
            <p:cNvSpPr/>
            <p:nvPr/>
          </p:nvSpPr>
          <p:spPr>
            <a:xfrm>
              <a:off x="5767625" y="3881775"/>
              <a:ext cx="16925" cy="51725"/>
            </a:xfrm>
            <a:custGeom>
              <a:avLst/>
              <a:gdLst/>
              <a:ahLst/>
              <a:cxnLst/>
              <a:rect l="l" t="t" r="r" b="b"/>
              <a:pathLst>
                <a:path w="677" h="2069" fill="none" extrusionOk="0">
                  <a:moveTo>
                    <a:pt x="677" y="1"/>
                  </a:moveTo>
                  <a:lnTo>
                    <a:pt x="677" y="1"/>
                  </a:lnTo>
                  <a:lnTo>
                    <a:pt x="677" y="1"/>
                  </a:lnTo>
                  <a:lnTo>
                    <a:pt x="677" y="1"/>
                  </a:lnTo>
                  <a:lnTo>
                    <a:pt x="677" y="478"/>
                  </a:lnTo>
                  <a:lnTo>
                    <a:pt x="597" y="836"/>
                  </a:lnTo>
                  <a:lnTo>
                    <a:pt x="438" y="1074"/>
                  </a:lnTo>
                  <a:lnTo>
                    <a:pt x="319" y="1273"/>
                  </a:lnTo>
                  <a:lnTo>
                    <a:pt x="160" y="1432"/>
                  </a:lnTo>
                  <a:lnTo>
                    <a:pt x="80" y="1591"/>
                  </a:lnTo>
                  <a:lnTo>
                    <a:pt x="1" y="1790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1" y="1790"/>
                  </a:lnTo>
                  <a:lnTo>
                    <a:pt x="80" y="1591"/>
                  </a:lnTo>
                  <a:lnTo>
                    <a:pt x="160" y="1432"/>
                  </a:lnTo>
                  <a:lnTo>
                    <a:pt x="319" y="1273"/>
                  </a:lnTo>
                  <a:lnTo>
                    <a:pt x="438" y="1074"/>
                  </a:lnTo>
                  <a:lnTo>
                    <a:pt x="597" y="836"/>
                  </a:lnTo>
                  <a:lnTo>
                    <a:pt x="677" y="478"/>
                  </a:lnTo>
                  <a:lnTo>
                    <a:pt x="677" y="1"/>
                  </a:lnTo>
                  <a:lnTo>
                    <a:pt x="677" y="1"/>
                  </a:lnTo>
                  <a:lnTo>
                    <a:pt x="6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690;p77"/>
            <p:cNvSpPr/>
            <p:nvPr/>
          </p:nvSpPr>
          <p:spPr>
            <a:xfrm>
              <a:off x="5669225" y="3991125"/>
              <a:ext cx="58675" cy="18900"/>
            </a:xfrm>
            <a:custGeom>
              <a:avLst/>
              <a:gdLst/>
              <a:ahLst/>
              <a:cxnLst/>
              <a:rect l="l" t="t" r="r" b="b"/>
              <a:pathLst>
                <a:path w="2347" h="756" extrusionOk="0">
                  <a:moveTo>
                    <a:pt x="1313" y="756"/>
                  </a:moveTo>
                  <a:lnTo>
                    <a:pt x="1313" y="756"/>
                  </a:lnTo>
                  <a:lnTo>
                    <a:pt x="1313" y="756"/>
                  </a:lnTo>
                  <a:lnTo>
                    <a:pt x="1313" y="756"/>
                  </a:lnTo>
                  <a:lnTo>
                    <a:pt x="1313" y="756"/>
                  </a:lnTo>
                  <a:lnTo>
                    <a:pt x="1313" y="756"/>
                  </a:lnTo>
                  <a:close/>
                  <a:moveTo>
                    <a:pt x="1" y="120"/>
                  </a:moveTo>
                  <a:lnTo>
                    <a:pt x="1" y="120"/>
                  </a:lnTo>
                  <a:lnTo>
                    <a:pt x="1" y="120"/>
                  </a:lnTo>
                  <a:lnTo>
                    <a:pt x="1" y="120"/>
                  </a:lnTo>
                  <a:lnTo>
                    <a:pt x="1" y="120"/>
                  </a:lnTo>
                  <a:close/>
                  <a:moveTo>
                    <a:pt x="1" y="80"/>
                  </a:moveTo>
                  <a:lnTo>
                    <a:pt x="1" y="80"/>
                  </a:lnTo>
                  <a:lnTo>
                    <a:pt x="1" y="80"/>
                  </a:lnTo>
                  <a:lnTo>
                    <a:pt x="1" y="80"/>
                  </a:lnTo>
                  <a:lnTo>
                    <a:pt x="1" y="80"/>
                  </a:lnTo>
                  <a:close/>
                  <a:moveTo>
                    <a:pt x="2347" y="0"/>
                  </a:moveTo>
                  <a:lnTo>
                    <a:pt x="2347" y="0"/>
                  </a:lnTo>
                  <a:lnTo>
                    <a:pt x="2267" y="159"/>
                  </a:lnTo>
                  <a:lnTo>
                    <a:pt x="2148" y="318"/>
                  </a:lnTo>
                  <a:lnTo>
                    <a:pt x="2068" y="438"/>
                  </a:lnTo>
                  <a:lnTo>
                    <a:pt x="1909" y="557"/>
                  </a:lnTo>
                  <a:lnTo>
                    <a:pt x="1790" y="636"/>
                  </a:lnTo>
                  <a:lnTo>
                    <a:pt x="1631" y="716"/>
                  </a:lnTo>
                  <a:lnTo>
                    <a:pt x="1472" y="756"/>
                  </a:lnTo>
                  <a:lnTo>
                    <a:pt x="1313" y="756"/>
                  </a:lnTo>
                  <a:lnTo>
                    <a:pt x="1313" y="756"/>
                  </a:lnTo>
                  <a:lnTo>
                    <a:pt x="1472" y="756"/>
                  </a:lnTo>
                  <a:lnTo>
                    <a:pt x="1631" y="716"/>
                  </a:lnTo>
                  <a:lnTo>
                    <a:pt x="1790" y="636"/>
                  </a:lnTo>
                  <a:lnTo>
                    <a:pt x="1909" y="557"/>
                  </a:lnTo>
                  <a:lnTo>
                    <a:pt x="2068" y="438"/>
                  </a:lnTo>
                  <a:lnTo>
                    <a:pt x="2148" y="318"/>
                  </a:lnTo>
                  <a:lnTo>
                    <a:pt x="2267" y="159"/>
                  </a:lnTo>
                  <a:lnTo>
                    <a:pt x="2347" y="0"/>
                  </a:lnTo>
                  <a:close/>
                </a:path>
              </a:pathLst>
            </a:custGeom>
            <a:solidFill>
              <a:srgbClr val="E13F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691;p77"/>
            <p:cNvSpPr/>
            <p:nvPr/>
          </p:nvSpPr>
          <p:spPr>
            <a:xfrm>
              <a:off x="5702025" y="401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692;p77"/>
            <p:cNvSpPr/>
            <p:nvPr/>
          </p:nvSpPr>
          <p:spPr>
            <a:xfrm>
              <a:off x="5669225" y="3994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693;p77"/>
            <p:cNvSpPr/>
            <p:nvPr/>
          </p:nvSpPr>
          <p:spPr>
            <a:xfrm>
              <a:off x="5669225" y="3993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694;p77"/>
            <p:cNvSpPr/>
            <p:nvPr/>
          </p:nvSpPr>
          <p:spPr>
            <a:xfrm>
              <a:off x="5702025" y="3991125"/>
              <a:ext cx="25875" cy="18900"/>
            </a:xfrm>
            <a:custGeom>
              <a:avLst/>
              <a:gdLst/>
              <a:ahLst/>
              <a:cxnLst/>
              <a:rect l="l" t="t" r="r" b="b"/>
              <a:pathLst>
                <a:path w="1035" h="756" fill="none" extrusionOk="0">
                  <a:moveTo>
                    <a:pt x="1035" y="0"/>
                  </a:moveTo>
                  <a:lnTo>
                    <a:pt x="1035" y="0"/>
                  </a:lnTo>
                  <a:lnTo>
                    <a:pt x="955" y="159"/>
                  </a:lnTo>
                  <a:lnTo>
                    <a:pt x="836" y="318"/>
                  </a:lnTo>
                  <a:lnTo>
                    <a:pt x="756" y="438"/>
                  </a:lnTo>
                  <a:lnTo>
                    <a:pt x="597" y="557"/>
                  </a:lnTo>
                  <a:lnTo>
                    <a:pt x="478" y="636"/>
                  </a:lnTo>
                  <a:lnTo>
                    <a:pt x="319" y="716"/>
                  </a:lnTo>
                  <a:lnTo>
                    <a:pt x="160" y="756"/>
                  </a:lnTo>
                  <a:lnTo>
                    <a:pt x="1" y="756"/>
                  </a:lnTo>
                  <a:lnTo>
                    <a:pt x="1" y="756"/>
                  </a:lnTo>
                  <a:lnTo>
                    <a:pt x="160" y="756"/>
                  </a:lnTo>
                  <a:lnTo>
                    <a:pt x="319" y="716"/>
                  </a:lnTo>
                  <a:lnTo>
                    <a:pt x="478" y="636"/>
                  </a:lnTo>
                  <a:lnTo>
                    <a:pt x="597" y="557"/>
                  </a:lnTo>
                  <a:lnTo>
                    <a:pt x="756" y="438"/>
                  </a:lnTo>
                  <a:lnTo>
                    <a:pt x="836" y="318"/>
                  </a:lnTo>
                  <a:lnTo>
                    <a:pt x="955" y="159"/>
                  </a:lnTo>
                  <a:lnTo>
                    <a:pt x="103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695;p77"/>
            <p:cNvSpPr/>
            <p:nvPr/>
          </p:nvSpPr>
          <p:spPr>
            <a:xfrm>
              <a:off x="5632450" y="3868850"/>
              <a:ext cx="152100" cy="141175"/>
            </a:xfrm>
            <a:custGeom>
              <a:avLst/>
              <a:gdLst/>
              <a:ahLst/>
              <a:cxnLst/>
              <a:rect l="l" t="t" r="r" b="b"/>
              <a:pathLst>
                <a:path w="6084" h="5647" extrusionOk="0">
                  <a:moveTo>
                    <a:pt x="279" y="1"/>
                  </a:moveTo>
                  <a:lnTo>
                    <a:pt x="120" y="279"/>
                  </a:lnTo>
                  <a:lnTo>
                    <a:pt x="1" y="677"/>
                  </a:lnTo>
                  <a:lnTo>
                    <a:pt x="1" y="1074"/>
                  </a:lnTo>
                  <a:lnTo>
                    <a:pt x="40" y="1591"/>
                  </a:lnTo>
                  <a:lnTo>
                    <a:pt x="120" y="2108"/>
                  </a:lnTo>
                  <a:lnTo>
                    <a:pt x="239" y="2625"/>
                  </a:lnTo>
                  <a:lnTo>
                    <a:pt x="438" y="3182"/>
                  </a:lnTo>
                  <a:lnTo>
                    <a:pt x="637" y="3699"/>
                  </a:lnTo>
                  <a:lnTo>
                    <a:pt x="915" y="4176"/>
                  </a:lnTo>
                  <a:lnTo>
                    <a:pt x="1154" y="4573"/>
                  </a:lnTo>
                  <a:lnTo>
                    <a:pt x="1432" y="4931"/>
                  </a:lnTo>
                  <a:lnTo>
                    <a:pt x="1472" y="4971"/>
                  </a:lnTo>
                  <a:lnTo>
                    <a:pt x="1472" y="5011"/>
                  </a:lnTo>
                  <a:lnTo>
                    <a:pt x="1830" y="5289"/>
                  </a:lnTo>
                  <a:lnTo>
                    <a:pt x="2148" y="5488"/>
                  </a:lnTo>
                  <a:lnTo>
                    <a:pt x="2466" y="5607"/>
                  </a:lnTo>
                  <a:lnTo>
                    <a:pt x="2784" y="5647"/>
                  </a:lnTo>
                  <a:lnTo>
                    <a:pt x="2943" y="5647"/>
                  </a:lnTo>
                  <a:lnTo>
                    <a:pt x="3102" y="5607"/>
                  </a:lnTo>
                  <a:lnTo>
                    <a:pt x="3261" y="5527"/>
                  </a:lnTo>
                  <a:lnTo>
                    <a:pt x="3380" y="5448"/>
                  </a:lnTo>
                  <a:lnTo>
                    <a:pt x="3539" y="5329"/>
                  </a:lnTo>
                  <a:lnTo>
                    <a:pt x="3619" y="5209"/>
                  </a:lnTo>
                  <a:lnTo>
                    <a:pt x="3738" y="5050"/>
                  </a:lnTo>
                  <a:lnTo>
                    <a:pt x="3818" y="4891"/>
                  </a:lnTo>
                  <a:lnTo>
                    <a:pt x="3977" y="4335"/>
                  </a:lnTo>
                  <a:lnTo>
                    <a:pt x="4056" y="4176"/>
                  </a:lnTo>
                  <a:lnTo>
                    <a:pt x="4136" y="4096"/>
                  </a:lnTo>
                  <a:lnTo>
                    <a:pt x="4255" y="4017"/>
                  </a:lnTo>
                  <a:lnTo>
                    <a:pt x="4414" y="3977"/>
                  </a:lnTo>
                  <a:lnTo>
                    <a:pt x="4851" y="3858"/>
                  </a:lnTo>
                  <a:lnTo>
                    <a:pt x="5090" y="3778"/>
                  </a:lnTo>
                  <a:lnTo>
                    <a:pt x="5289" y="3699"/>
                  </a:lnTo>
                  <a:lnTo>
                    <a:pt x="5448" y="3579"/>
                  </a:lnTo>
                  <a:lnTo>
                    <a:pt x="5527" y="3460"/>
                  </a:lnTo>
                  <a:lnTo>
                    <a:pt x="5527" y="3301"/>
                  </a:lnTo>
                  <a:lnTo>
                    <a:pt x="5527" y="3102"/>
                  </a:lnTo>
                  <a:lnTo>
                    <a:pt x="5448" y="2585"/>
                  </a:lnTo>
                  <a:lnTo>
                    <a:pt x="5408" y="2307"/>
                  </a:lnTo>
                  <a:lnTo>
                    <a:pt x="5487" y="2108"/>
                  </a:lnTo>
                  <a:lnTo>
                    <a:pt x="5567" y="1949"/>
                  </a:lnTo>
                  <a:lnTo>
                    <a:pt x="5726" y="1790"/>
                  </a:lnTo>
                  <a:lnTo>
                    <a:pt x="5845" y="1591"/>
                  </a:lnTo>
                  <a:lnTo>
                    <a:pt x="6004" y="1353"/>
                  </a:lnTo>
                  <a:lnTo>
                    <a:pt x="6084" y="995"/>
                  </a:lnTo>
                  <a:lnTo>
                    <a:pt x="6084" y="518"/>
                  </a:lnTo>
                  <a:lnTo>
                    <a:pt x="6084" y="359"/>
                  </a:lnTo>
                  <a:lnTo>
                    <a:pt x="6044" y="239"/>
                  </a:lnTo>
                  <a:lnTo>
                    <a:pt x="5965" y="518"/>
                  </a:lnTo>
                  <a:lnTo>
                    <a:pt x="5845" y="796"/>
                  </a:lnTo>
                  <a:lnTo>
                    <a:pt x="5726" y="995"/>
                  </a:lnTo>
                  <a:lnTo>
                    <a:pt x="5607" y="1154"/>
                  </a:lnTo>
                  <a:lnTo>
                    <a:pt x="5448" y="1313"/>
                  </a:lnTo>
                  <a:lnTo>
                    <a:pt x="5249" y="1472"/>
                  </a:lnTo>
                  <a:lnTo>
                    <a:pt x="5050" y="1591"/>
                  </a:lnTo>
                  <a:lnTo>
                    <a:pt x="4931" y="1750"/>
                  </a:lnTo>
                  <a:lnTo>
                    <a:pt x="4851" y="1870"/>
                  </a:lnTo>
                  <a:lnTo>
                    <a:pt x="4851" y="1989"/>
                  </a:lnTo>
                  <a:lnTo>
                    <a:pt x="4812" y="2347"/>
                  </a:lnTo>
                  <a:lnTo>
                    <a:pt x="4772" y="2784"/>
                  </a:lnTo>
                  <a:lnTo>
                    <a:pt x="4732" y="2864"/>
                  </a:lnTo>
                  <a:lnTo>
                    <a:pt x="4772" y="2903"/>
                  </a:lnTo>
                  <a:lnTo>
                    <a:pt x="4772" y="2943"/>
                  </a:lnTo>
                  <a:lnTo>
                    <a:pt x="4692" y="2943"/>
                  </a:lnTo>
                  <a:lnTo>
                    <a:pt x="4613" y="3023"/>
                  </a:lnTo>
                  <a:lnTo>
                    <a:pt x="4454" y="3062"/>
                  </a:lnTo>
                  <a:lnTo>
                    <a:pt x="4334" y="3062"/>
                  </a:lnTo>
                  <a:lnTo>
                    <a:pt x="4175" y="3023"/>
                  </a:lnTo>
                  <a:lnTo>
                    <a:pt x="4016" y="3062"/>
                  </a:lnTo>
                  <a:lnTo>
                    <a:pt x="3857" y="3142"/>
                  </a:lnTo>
                  <a:lnTo>
                    <a:pt x="3698" y="3301"/>
                  </a:lnTo>
                  <a:lnTo>
                    <a:pt x="3539" y="3539"/>
                  </a:lnTo>
                  <a:lnTo>
                    <a:pt x="3340" y="3977"/>
                  </a:lnTo>
                  <a:lnTo>
                    <a:pt x="3102" y="4255"/>
                  </a:lnTo>
                  <a:lnTo>
                    <a:pt x="2903" y="4414"/>
                  </a:lnTo>
                  <a:lnTo>
                    <a:pt x="2665" y="4494"/>
                  </a:lnTo>
                  <a:lnTo>
                    <a:pt x="2824" y="4692"/>
                  </a:lnTo>
                  <a:lnTo>
                    <a:pt x="2824" y="4732"/>
                  </a:lnTo>
                  <a:lnTo>
                    <a:pt x="2625" y="4653"/>
                  </a:lnTo>
                  <a:lnTo>
                    <a:pt x="2426" y="4573"/>
                  </a:lnTo>
                  <a:lnTo>
                    <a:pt x="2148" y="4335"/>
                  </a:lnTo>
                  <a:lnTo>
                    <a:pt x="2108" y="4335"/>
                  </a:lnTo>
                  <a:lnTo>
                    <a:pt x="1869" y="4096"/>
                  </a:lnTo>
                  <a:lnTo>
                    <a:pt x="1671" y="3858"/>
                  </a:lnTo>
                  <a:lnTo>
                    <a:pt x="1273" y="3301"/>
                  </a:lnTo>
                  <a:lnTo>
                    <a:pt x="995" y="2705"/>
                  </a:lnTo>
                  <a:lnTo>
                    <a:pt x="756" y="2108"/>
                  </a:lnTo>
                  <a:lnTo>
                    <a:pt x="557" y="1512"/>
                  </a:lnTo>
                  <a:lnTo>
                    <a:pt x="438" y="915"/>
                  </a:lnTo>
                  <a:lnTo>
                    <a:pt x="279" y="1"/>
                  </a:lnTo>
                  <a:close/>
                </a:path>
              </a:pathLst>
            </a:custGeom>
            <a:solidFill>
              <a:srgbClr val="CE2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696;p77"/>
            <p:cNvSpPr/>
            <p:nvPr/>
          </p:nvSpPr>
          <p:spPr>
            <a:xfrm>
              <a:off x="5632450" y="3868850"/>
              <a:ext cx="152100" cy="141175"/>
            </a:xfrm>
            <a:custGeom>
              <a:avLst/>
              <a:gdLst/>
              <a:ahLst/>
              <a:cxnLst/>
              <a:rect l="l" t="t" r="r" b="b"/>
              <a:pathLst>
                <a:path w="6084" h="5647" fill="none" extrusionOk="0">
                  <a:moveTo>
                    <a:pt x="279" y="1"/>
                  </a:moveTo>
                  <a:lnTo>
                    <a:pt x="279" y="1"/>
                  </a:lnTo>
                  <a:lnTo>
                    <a:pt x="120" y="279"/>
                  </a:lnTo>
                  <a:lnTo>
                    <a:pt x="120" y="279"/>
                  </a:lnTo>
                  <a:lnTo>
                    <a:pt x="120" y="279"/>
                  </a:lnTo>
                  <a:lnTo>
                    <a:pt x="1" y="677"/>
                  </a:lnTo>
                  <a:lnTo>
                    <a:pt x="1" y="1074"/>
                  </a:lnTo>
                  <a:lnTo>
                    <a:pt x="1" y="1074"/>
                  </a:lnTo>
                  <a:lnTo>
                    <a:pt x="40" y="1591"/>
                  </a:lnTo>
                  <a:lnTo>
                    <a:pt x="120" y="2108"/>
                  </a:lnTo>
                  <a:lnTo>
                    <a:pt x="239" y="2625"/>
                  </a:lnTo>
                  <a:lnTo>
                    <a:pt x="438" y="3182"/>
                  </a:lnTo>
                  <a:lnTo>
                    <a:pt x="637" y="3699"/>
                  </a:lnTo>
                  <a:lnTo>
                    <a:pt x="915" y="4176"/>
                  </a:lnTo>
                  <a:lnTo>
                    <a:pt x="1154" y="4573"/>
                  </a:lnTo>
                  <a:lnTo>
                    <a:pt x="1432" y="4931"/>
                  </a:lnTo>
                  <a:lnTo>
                    <a:pt x="1432" y="4931"/>
                  </a:lnTo>
                  <a:lnTo>
                    <a:pt x="1472" y="4971"/>
                  </a:lnTo>
                  <a:lnTo>
                    <a:pt x="1472" y="4971"/>
                  </a:lnTo>
                  <a:lnTo>
                    <a:pt x="1472" y="4971"/>
                  </a:lnTo>
                  <a:lnTo>
                    <a:pt x="1472" y="4971"/>
                  </a:lnTo>
                  <a:lnTo>
                    <a:pt x="1472" y="5011"/>
                  </a:lnTo>
                  <a:lnTo>
                    <a:pt x="1472" y="5011"/>
                  </a:lnTo>
                  <a:lnTo>
                    <a:pt x="1472" y="5011"/>
                  </a:lnTo>
                  <a:lnTo>
                    <a:pt x="1472" y="5011"/>
                  </a:lnTo>
                  <a:lnTo>
                    <a:pt x="1830" y="5289"/>
                  </a:lnTo>
                  <a:lnTo>
                    <a:pt x="2148" y="5488"/>
                  </a:lnTo>
                  <a:lnTo>
                    <a:pt x="2466" y="5607"/>
                  </a:lnTo>
                  <a:lnTo>
                    <a:pt x="2784" y="5647"/>
                  </a:lnTo>
                  <a:lnTo>
                    <a:pt x="2784" y="5647"/>
                  </a:lnTo>
                  <a:lnTo>
                    <a:pt x="2784" y="5647"/>
                  </a:lnTo>
                  <a:lnTo>
                    <a:pt x="2784" y="5647"/>
                  </a:lnTo>
                  <a:lnTo>
                    <a:pt x="2784" y="5647"/>
                  </a:lnTo>
                  <a:lnTo>
                    <a:pt x="2784" y="5647"/>
                  </a:lnTo>
                  <a:lnTo>
                    <a:pt x="2943" y="5647"/>
                  </a:lnTo>
                  <a:lnTo>
                    <a:pt x="3102" y="5607"/>
                  </a:lnTo>
                  <a:lnTo>
                    <a:pt x="3261" y="5527"/>
                  </a:lnTo>
                  <a:lnTo>
                    <a:pt x="3380" y="5448"/>
                  </a:lnTo>
                  <a:lnTo>
                    <a:pt x="3539" y="5329"/>
                  </a:lnTo>
                  <a:lnTo>
                    <a:pt x="3619" y="5209"/>
                  </a:lnTo>
                  <a:lnTo>
                    <a:pt x="3738" y="5050"/>
                  </a:lnTo>
                  <a:lnTo>
                    <a:pt x="3818" y="4891"/>
                  </a:lnTo>
                  <a:lnTo>
                    <a:pt x="3818" y="4891"/>
                  </a:lnTo>
                  <a:lnTo>
                    <a:pt x="3818" y="4891"/>
                  </a:lnTo>
                  <a:lnTo>
                    <a:pt x="3977" y="4335"/>
                  </a:lnTo>
                  <a:lnTo>
                    <a:pt x="4056" y="4176"/>
                  </a:lnTo>
                  <a:lnTo>
                    <a:pt x="4136" y="4096"/>
                  </a:lnTo>
                  <a:lnTo>
                    <a:pt x="4255" y="4017"/>
                  </a:lnTo>
                  <a:lnTo>
                    <a:pt x="4414" y="3977"/>
                  </a:lnTo>
                  <a:lnTo>
                    <a:pt x="4851" y="3858"/>
                  </a:lnTo>
                  <a:lnTo>
                    <a:pt x="4851" y="3858"/>
                  </a:lnTo>
                  <a:lnTo>
                    <a:pt x="5090" y="3778"/>
                  </a:lnTo>
                  <a:lnTo>
                    <a:pt x="5289" y="3699"/>
                  </a:lnTo>
                  <a:lnTo>
                    <a:pt x="5448" y="3579"/>
                  </a:lnTo>
                  <a:lnTo>
                    <a:pt x="5527" y="3460"/>
                  </a:lnTo>
                  <a:lnTo>
                    <a:pt x="5527" y="3301"/>
                  </a:lnTo>
                  <a:lnTo>
                    <a:pt x="5527" y="3102"/>
                  </a:lnTo>
                  <a:lnTo>
                    <a:pt x="5448" y="2585"/>
                  </a:lnTo>
                  <a:lnTo>
                    <a:pt x="5448" y="2585"/>
                  </a:lnTo>
                  <a:lnTo>
                    <a:pt x="5448" y="2585"/>
                  </a:lnTo>
                  <a:lnTo>
                    <a:pt x="5408" y="2307"/>
                  </a:lnTo>
                  <a:lnTo>
                    <a:pt x="5487" y="2108"/>
                  </a:lnTo>
                  <a:lnTo>
                    <a:pt x="5567" y="1949"/>
                  </a:lnTo>
                  <a:lnTo>
                    <a:pt x="5726" y="1790"/>
                  </a:lnTo>
                  <a:lnTo>
                    <a:pt x="5845" y="1591"/>
                  </a:lnTo>
                  <a:lnTo>
                    <a:pt x="6004" y="1353"/>
                  </a:lnTo>
                  <a:lnTo>
                    <a:pt x="6084" y="995"/>
                  </a:lnTo>
                  <a:lnTo>
                    <a:pt x="6084" y="518"/>
                  </a:lnTo>
                  <a:lnTo>
                    <a:pt x="6084" y="518"/>
                  </a:lnTo>
                  <a:lnTo>
                    <a:pt x="6084" y="518"/>
                  </a:lnTo>
                  <a:lnTo>
                    <a:pt x="6084" y="518"/>
                  </a:lnTo>
                  <a:lnTo>
                    <a:pt x="6084" y="359"/>
                  </a:lnTo>
                  <a:lnTo>
                    <a:pt x="6044" y="239"/>
                  </a:lnTo>
                  <a:lnTo>
                    <a:pt x="6044" y="239"/>
                  </a:lnTo>
                  <a:lnTo>
                    <a:pt x="5965" y="518"/>
                  </a:lnTo>
                  <a:lnTo>
                    <a:pt x="5845" y="796"/>
                  </a:lnTo>
                  <a:lnTo>
                    <a:pt x="5726" y="995"/>
                  </a:lnTo>
                  <a:lnTo>
                    <a:pt x="5607" y="1154"/>
                  </a:lnTo>
                  <a:lnTo>
                    <a:pt x="5448" y="1313"/>
                  </a:lnTo>
                  <a:lnTo>
                    <a:pt x="5249" y="1472"/>
                  </a:lnTo>
                  <a:lnTo>
                    <a:pt x="5249" y="1472"/>
                  </a:lnTo>
                  <a:lnTo>
                    <a:pt x="5050" y="1591"/>
                  </a:lnTo>
                  <a:lnTo>
                    <a:pt x="4931" y="1750"/>
                  </a:lnTo>
                  <a:lnTo>
                    <a:pt x="4851" y="1870"/>
                  </a:lnTo>
                  <a:lnTo>
                    <a:pt x="4851" y="1989"/>
                  </a:lnTo>
                  <a:lnTo>
                    <a:pt x="4812" y="2347"/>
                  </a:lnTo>
                  <a:lnTo>
                    <a:pt x="4772" y="2784"/>
                  </a:lnTo>
                  <a:lnTo>
                    <a:pt x="4772" y="2784"/>
                  </a:lnTo>
                  <a:lnTo>
                    <a:pt x="4732" y="2864"/>
                  </a:lnTo>
                  <a:lnTo>
                    <a:pt x="4732" y="2864"/>
                  </a:lnTo>
                  <a:lnTo>
                    <a:pt x="4772" y="2903"/>
                  </a:lnTo>
                  <a:lnTo>
                    <a:pt x="4772" y="2943"/>
                  </a:lnTo>
                  <a:lnTo>
                    <a:pt x="4772" y="2943"/>
                  </a:lnTo>
                  <a:lnTo>
                    <a:pt x="4772" y="2943"/>
                  </a:lnTo>
                  <a:lnTo>
                    <a:pt x="4732" y="2943"/>
                  </a:lnTo>
                  <a:lnTo>
                    <a:pt x="4732" y="2943"/>
                  </a:lnTo>
                  <a:lnTo>
                    <a:pt x="4692" y="2943"/>
                  </a:lnTo>
                  <a:lnTo>
                    <a:pt x="4692" y="2943"/>
                  </a:lnTo>
                  <a:lnTo>
                    <a:pt x="4613" y="3023"/>
                  </a:lnTo>
                  <a:lnTo>
                    <a:pt x="4454" y="3062"/>
                  </a:lnTo>
                  <a:lnTo>
                    <a:pt x="4454" y="3062"/>
                  </a:lnTo>
                  <a:lnTo>
                    <a:pt x="4334" y="3062"/>
                  </a:lnTo>
                  <a:lnTo>
                    <a:pt x="4334" y="3062"/>
                  </a:lnTo>
                  <a:lnTo>
                    <a:pt x="4175" y="3023"/>
                  </a:lnTo>
                  <a:lnTo>
                    <a:pt x="4175" y="3023"/>
                  </a:lnTo>
                  <a:lnTo>
                    <a:pt x="4016" y="3062"/>
                  </a:lnTo>
                  <a:lnTo>
                    <a:pt x="3857" y="3142"/>
                  </a:lnTo>
                  <a:lnTo>
                    <a:pt x="3698" y="3301"/>
                  </a:lnTo>
                  <a:lnTo>
                    <a:pt x="3539" y="3539"/>
                  </a:lnTo>
                  <a:lnTo>
                    <a:pt x="3539" y="3539"/>
                  </a:lnTo>
                  <a:lnTo>
                    <a:pt x="3340" y="3977"/>
                  </a:lnTo>
                  <a:lnTo>
                    <a:pt x="3102" y="4255"/>
                  </a:lnTo>
                  <a:lnTo>
                    <a:pt x="2903" y="4414"/>
                  </a:lnTo>
                  <a:lnTo>
                    <a:pt x="2665" y="4494"/>
                  </a:lnTo>
                  <a:lnTo>
                    <a:pt x="2665" y="4494"/>
                  </a:lnTo>
                  <a:lnTo>
                    <a:pt x="2824" y="4692"/>
                  </a:lnTo>
                  <a:lnTo>
                    <a:pt x="2824" y="4732"/>
                  </a:lnTo>
                  <a:lnTo>
                    <a:pt x="2824" y="4732"/>
                  </a:lnTo>
                  <a:lnTo>
                    <a:pt x="2824" y="4732"/>
                  </a:lnTo>
                  <a:lnTo>
                    <a:pt x="2625" y="4653"/>
                  </a:lnTo>
                  <a:lnTo>
                    <a:pt x="2426" y="4573"/>
                  </a:lnTo>
                  <a:lnTo>
                    <a:pt x="2148" y="4335"/>
                  </a:lnTo>
                  <a:lnTo>
                    <a:pt x="2148" y="4335"/>
                  </a:lnTo>
                  <a:lnTo>
                    <a:pt x="2108" y="4335"/>
                  </a:lnTo>
                  <a:lnTo>
                    <a:pt x="2108" y="4335"/>
                  </a:lnTo>
                  <a:lnTo>
                    <a:pt x="1869" y="4096"/>
                  </a:lnTo>
                  <a:lnTo>
                    <a:pt x="1671" y="3858"/>
                  </a:lnTo>
                  <a:lnTo>
                    <a:pt x="1273" y="3301"/>
                  </a:lnTo>
                  <a:lnTo>
                    <a:pt x="995" y="2705"/>
                  </a:lnTo>
                  <a:lnTo>
                    <a:pt x="756" y="2108"/>
                  </a:lnTo>
                  <a:lnTo>
                    <a:pt x="557" y="1512"/>
                  </a:lnTo>
                  <a:lnTo>
                    <a:pt x="438" y="915"/>
                  </a:lnTo>
                  <a:lnTo>
                    <a:pt x="27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697;p77"/>
            <p:cNvSpPr/>
            <p:nvPr/>
          </p:nvSpPr>
          <p:spPr>
            <a:xfrm>
              <a:off x="5749750" y="3940425"/>
              <a:ext cx="2000" cy="2025"/>
            </a:xfrm>
            <a:custGeom>
              <a:avLst/>
              <a:gdLst/>
              <a:ahLst/>
              <a:cxnLst/>
              <a:rect l="l" t="t" r="r" b="b"/>
              <a:pathLst>
                <a:path w="80" h="81" extrusionOk="0">
                  <a:moveTo>
                    <a:pt x="40" y="1"/>
                  </a:moveTo>
                  <a:lnTo>
                    <a:pt x="0" y="80"/>
                  </a:lnTo>
                  <a:lnTo>
                    <a:pt x="80" y="80"/>
                  </a:lnTo>
                  <a:lnTo>
                    <a:pt x="80" y="40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rgbClr val="E13F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698;p77"/>
            <p:cNvSpPr/>
            <p:nvPr/>
          </p:nvSpPr>
          <p:spPr>
            <a:xfrm>
              <a:off x="5749750" y="3940425"/>
              <a:ext cx="2000" cy="2025"/>
            </a:xfrm>
            <a:custGeom>
              <a:avLst/>
              <a:gdLst/>
              <a:ahLst/>
              <a:cxnLst/>
              <a:rect l="l" t="t" r="r" b="b"/>
              <a:pathLst>
                <a:path w="80" h="81" fill="none" extrusionOk="0">
                  <a:moveTo>
                    <a:pt x="40" y="1"/>
                  </a:moveTo>
                  <a:lnTo>
                    <a:pt x="40" y="1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40" y="80"/>
                  </a:lnTo>
                  <a:lnTo>
                    <a:pt x="4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40"/>
                  </a:lnTo>
                  <a:lnTo>
                    <a:pt x="80" y="40"/>
                  </a:lnTo>
                  <a:lnTo>
                    <a:pt x="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699;p77"/>
            <p:cNvSpPr/>
            <p:nvPr/>
          </p:nvSpPr>
          <p:spPr>
            <a:xfrm>
              <a:off x="5686125" y="3977200"/>
              <a:ext cx="16925" cy="9975"/>
            </a:xfrm>
            <a:custGeom>
              <a:avLst/>
              <a:gdLst/>
              <a:ahLst/>
              <a:cxnLst/>
              <a:rect l="l" t="t" r="r" b="b"/>
              <a:pathLst>
                <a:path w="677" h="399" extrusionOk="0">
                  <a:moveTo>
                    <a:pt x="1" y="1"/>
                  </a:moveTo>
                  <a:lnTo>
                    <a:pt x="279" y="239"/>
                  </a:lnTo>
                  <a:lnTo>
                    <a:pt x="478" y="319"/>
                  </a:lnTo>
                  <a:lnTo>
                    <a:pt x="677" y="398"/>
                  </a:lnTo>
                  <a:lnTo>
                    <a:pt x="677" y="358"/>
                  </a:lnTo>
                  <a:lnTo>
                    <a:pt x="518" y="160"/>
                  </a:lnTo>
                  <a:lnTo>
                    <a:pt x="398" y="160"/>
                  </a:lnTo>
                  <a:lnTo>
                    <a:pt x="199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13F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700;p77"/>
            <p:cNvSpPr/>
            <p:nvPr/>
          </p:nvSpPr>
          <p:spPr>
            <a:xfrm>
              <a:off x="5685125" y="3977200"/>
              <a:ext cx="17925" cy="9975"/>
            </a:xfrm>
            <a:custGeom>
              <a:avLst/>
              <a:gdLst/>
              <a:ahLst/>
              <a:cxnLst/>
              <a:rect l="l" t="t" r="r" b="b"/>
              <a:pathLst>
                <a:path w="717" h="39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319" y="239"/>
                  </a:lnTo>
                  <a:lnTo>
                    <a:pt x="518" y="319"/>
                  </a:lnTo>
                  <a:lnTo>
                    <a:pt x="717" y="398"/>
                  </a:lnTo>
                  <a:lnTo>
                    <a:pt x="717" y="398"/>
                  </a:lnTo>
                  <a:lnTo>
                    <a:pt x="717" y="358"/>
                  </a:lnTo>
                  <a:lnTo>
                    <a:pt x="717" y="358"/>
                  </a:lnTo>
                  <a:lnTo>
                    <a:pt x="558" y="160"/>
                  </a:lnTo>
                  <a:lnTo>
                    <a:pt x="558" y="160"/>
                  </a:lnTo>
                  <a:lnTo>
                    <a:pt x="438" y="160"/>
                  </a:lnTo>
                  <a:lnTo>
                    <a:pt x="438" y="160"/>
                  </a:lnTo>
                  <a:lnTo>
                    <a:pt x="239" y="120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701;p77"/>
            <p:cNvSpPr/>
            <p:nvPr/>
          </p:nvSpPr>
          <p:spPr>
            <a:xfrm>
              <a:off x="5649350" y="3723750"/>
              <a:ext cx="35800" cy="41750"/>
            </a:xfrm>
            <a:custGeom>
              <a:avLst/>
              <a:gdLst/>
              <a:ahLst/>
              <a:cxnLst/>
              <a:rect l="l" t="t" r="r" b="b"/>
              <a:pathLst>
                <a:path w="1432" h="1670" extrusionOk="0">
                  <a:moveTo>
                    <a:pt x="319" y="1431"/>
                  </a:moveTo>
                  <a:lnTo>
                    <a:pt x="319" y="1431"/>
                  </a:lnTo>
                  <a:lnTo>
                    <a:pt x="40" y="1670"/>
                  </a:lnTo>
                  <a:lnTo>
                    <a:pt x="40" y="1670"/>
                  </a:lnTo>
                  <a:lnTo>
                    <a:pt x="40" y="1670"/>
                  </a:lnTo>
                  <a:lnTo>
                    <a:pt x="40" y="1670"/>
                  </a:lnTo>
                  <a:lnTo>
                    <a:pt x="319" y="1431"/>
                  </a:lnTo>
                  <a:close/>
                  <a:moveTo>
                    <a:pt x="1" y="159"/>
                  </a:moveTo>
                  <a:lnTo>
                    <a:pt x="1" y="159"/>
                  </a:lnTo>
                  <a:lnTo>
                    <a:pt x="1" y="159"/>
                  </a:lnTo>
                  <a:lnTo>
                    <a:pt x="1" y="159"/>
                  </a:lnTo>
                  <a:lnTo>
                    <a:pt x="1" y="159"/>
                  </a:lnTo>
                  <a:close/>
                  <a:moveTo>
                    <a:pt x="1" y="159"/>
                  </a:moveTo>
                  <a:lnTo>
                    <a:pt x="1" y="159"/>
                  </a:lnTo>
                  <a:lnTo>
                    <a:pt x="1" y="159"/>
                  </a:lnTo>
                  <a:lnTo>
                    <a:pt x="1" y="159"/>
                  </a:lnTo>
                  <a:lnTo>
                    <a:pt x="1" y="159"/>
                  </a:lnTo>
                  <a:close/>
                  <a:moveTo>
                    <a:pt x="40" y="119"/>
                  </a:moveTo>
                  <a:lnTo>
                    <a:pt x="40" y="119"/>
                  </a:lnTo>
                  <a:lnTo>
                    <a:pt x="1" y="119"/>
                  </a:lnTo>
                  <a:lnTo>
                    <a:pt x="1" y="119"/>
                  </a:lnTo>
                  <a:lnTo>
                    <a:pt x="40" y="119"/>
                  </a:lnTo>
                  <a:close/>
                  <a:moveTo>
                    <a:pt x="40" y="119"/>
                  </a:moveTo>
                  <a:lnTo>
                    <a:pt x="40" y="119"/>
                  </a:lnTo>
                  <a:lnTo>
                    <a:pt x="40" y="119"/>
                  </a:lnTo>
                  <a:lnTo>
                    <a:pt x="40" y="119"/>
                  </a:lnTo>
                  <a:lnTo>
                    <a:pt x="40" y="119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40" y="119"/>
                  </a:lnTo>
                  <a:lnTo>
                    <a:pt x="40" y="119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1313" y="0"/>
                  </a:moveTo>
                  <a:lnTo>
                    <a:pt x="1313" y="0"/>
                  </a:lnTo>
                  <a:lnTo>
                    <a:pt x="1392" y="119"/>
                  </a:lnTo>
                  <a:lnTo>
                    <a:pt x="1432" y="239"/>
                  </a:lnTo>
                  <a:lnTo>
                    <a:pt x="1392" y="358"/>
                  </a:lnTo>
                  <a:lnTo>
                    <a:pt x="1352" y="477"/>
                  </a:lnTo>
                  <a:lnTo>
                    <a:pt x="1233" y="636"/>
                  </a:lnTo>
                  <a:lnTo>
                    <a:pt x="1114" y="795"/>
                  </a:lnTo>
                  <a:lnTo>
                    <a:pt x="716" y="1153"/>
                  </a:lnTo>
                  <a:lnTo>
                    <a:pt x="716" y="1153"/>
                  </a:lnTo>
                  <a:lnTo>
                    <a:pt x="716" y="1153"/>
                  </a:lnTo>
                  <a:lnTo>
                    <a:pt x="716" y="1153"/>
                  </a:lnTo>
                  <a:lnTo>
                    <a:pt x="1114" y="795"/>
                  </a:lnTo>
                  <a:lnTo>
                    <a:pt x="1233" y="636"/>
                  </a:lnTo>
                  <a:lnTo>
                    <a:pt x="1352" y="477"/>
                  </a:lnTo>
                  <a:lnTo>
                    <a:pt x="1392" y="358"/>
                  </a:lnTo>
                  <a:lnTo>
                    <a:pt x="1432" y="239"/>
                  </a:lnTo>
                  <a:lnTo>
                    <a:pt x="1392" y="119"/>
                  </a:lnTo>
                  <a:lnTo>
                    <a:pt x="1313" y="0"/>
                  </a:lnTo>
                  <a:close/>
                  <a:moveTo>
                    <a:pt x="1313" y="0"/>
                  </a:moveTo>
                  <a:lnTo>
                    <a:pt x="1313" y="0"/>
                  </a:lnTo>
                  <a:lnTo>
                    <a:pt x="1313" y="0"/>
                  </a:lnTo>
                  <a:lnTo>
                    <a:pt x="1313" y="0"/>
                  </a:lnTo>
                  <a:lnTo>
                    <a:pt x="1313" y="0"/>
                  </a:lnTo>
                  <a:close/>
                </a:path>
              </a:pathLst>
            </a:custGeom>
            <a:solidFill>
              <a:srgbClr val="F8B2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702;p77"/>
            <p:cNvSpPr/>
            <p:nvPr/>
          </p:nvSpPr>
          <p:spPr>
            <a:xfrm>
              <a:off x="5650350" y="3759525"/>
              <a:ext cx="6975" cy="5975"/>
            </a:xfrm>
            <a:custGeom>
              <a:avLst/>
              <a:gdLst/>
              <a:ahLst/>
              <a:cxnLst/>
              <a:rect l="l" t="t" r="r" b="b"/>
              <a:pathLst>
                <a:path w="279" h="239" fill="none" extrusionOk="0">
                  <a:moveTo>
                    <a:pt x="279" y="0"/>
                  </a:moveTo>
                  <a:lnTo>
                    <a:pt x="279" y="0"/>
                  </a:lnTo>
                  <a:lnTo>
                    <a:pt x="0" y="239"/>
                  </a:lnTo>
                  <a:lnTo>
                    <a:pt x="0" y="239"/>
                  </a:lnTo>
                  <a:lnTo>
                    <a:pt x="0" y="239"/>
                  </a:lnTo>
                  <a:lnTo>
                    <a:pt x="0" y="239"/>
                  </a:lnTo>
                  <a:lnTo>
                    <a:pt x="27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703;p77"/>
            <p:cNvSpPr/>
            <p:nvPr/>
          </p:nvSpPr>
          <p:spPr>
            <a:xfrm>
              <a:off x="5649350" y="3727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704;p77"/>
            <p:cNvSpPr/>
            <p:nvPr/>
          </p:nvSpPr>
          <p:spPr>
            <a:xfrm>
              <a:off x="5649350" y="3727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705;p77"/>
            <p:cNvSpPr/>
            <p:nvPr/>
          </p:nvSpPr>
          <p:spPr>
            <a:xfrm>
              <a:off x="5649350" y="3726725"/>
              <a:ext cx="1025" cy="25"/>
            </a:xfrm>
            <a:custGeom>
              <a:avLst/>
              <a:gdLst/>
              <a:ahLst/>
              <a:cxnLst/>
              <a:rect l="l" t="t" r="r" b="b"/>
              <a:pathLst>
                <a:path w="41" h="1" fill="none" extrusionOk="0">
                  <a:moveTo>
                    <a:pt x="40" y="0"/>
                  </a:moveTo>
                  <a:lnTo>
                    <a:pt x="4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706;p77"/>
            <p:cNvSpPr/>
            <p:nvPr/>
          </p:nvSpPr>
          <p:spPr>
            <a:xfrm>
              <a:off x="5650350" y="3726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707;p77"/>
            <p:cNvSpPr/>
            <p:nvPr/>
          </p:nvSpPr>
          <p:spPr>
            <a:xfrm>
              <a:off x="5650350" y="3725725"/>
              <a:ext cx="1025" cy="1025"/>
            </a:xfrm>
            <a:custGeom>
              <a:avLst/>
              <a:gdLst/>
              <a:ahLst/>
              <a:cxnLst/>
              <a:rect l="l" t="t" r="r" b="b"/>
              <a:pathLst>
                <a:path w="41" h="41" fill="none" extrusionOk="0">
                  <a:moveTo>
                    <a:pt x="40" y="1"/>
                  </a:moveTo>
                  <a:lnTo>
                    <a:pt x="40" y="1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708;p77"/>
            <p:cNvSpPr/>
            <p:nvPr/>
          </p:nvSpPr>
          <p:spPr>
            <a:xfrm>
              <a:off x="5651350" y="3725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709;p77"/>
            <p:cNvSpPr/>
            <p:nvPr/>
          </p:nvSpPr>
          <p:spPr>
            <a:xfrm>
              <a:off x="5651350" y="3725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710;p77"/>
            <p:cNvSpPr/>
            <p:nvPr/>
          </p:nvSpPr>
          <p:spPr>
            <a:xfrm>
              <a:off x="5651350" y="3725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711;p77"/>
            <p:cNvSpPr/>
            <p:nvPr/>
          </p:nvSpPr>
          <p:spPr>
            <a:xfrm>
              <a:off x="5667250" y="3723750"/>
              <a:ext cx="17900" cy="28850"/>
            </a:xfrm>
            <a:custGeom>
              <a:avLst/>
              <a:gdLst/>
              <a:ahLst/>
              <a:cxnLst/>
              <a:rect l="l" t="t" r="r" b="b"/>
              <a:pathLst>
                <a:path w="716" h="1154" fill="none" extrusionOk="0">
                  <a:moveTo>
                    <a:pt x="597" y="0"/>
                  </a:moveTo>
                  <a:lnTo>
                    <a:pt x="597" y="0"/>
                  </a:lnTo>
                  <a:lnTo>
                    <a:pt x="676" y="119"/>
                  </a:lnTo>
                  <a:lnTo>
                    <a:pt x="716" y="239"/>
                  </a:lnTo>
                  <a:lnTo>
                    <a:pt x="676" y="358"/>
                  </a:lnTo>
                  <a:lnTo>
                    <a:pt x="636" y="477"/>
                  </a:lnTo>
                  <a:lnTo>
                    <a:pt x="517" y="636"/>
                  </a:lnTo>
                  <a:lnTo>
                    <a:pt x="398" y="795"/>
                  </a:lnTo>
                  <a:lnTo>
                    <a:pt x="0" y="1153"/>
                  </a:lnTo>
                  <a:lnTo>
                    <a:pt x="0" y="1153"/>
                  </a:lnTo>
                  <a:lnTo>
                    <a:pt x="0" y="1153"/>
                  </a:lnTo>
                  <a:lnTo>
                    <a:pt x="0" y="1153"/>
                  </a:lnTo>
                  <a:lnTo>
                    <a:pt x="398" y="795"/>
                  </a:lnTo>
                  <a:lnTo>
                    <a:pt x="517" y="636"/>
                  </a:lnTo>
                  <a:lnTo>
                    <a:pt x="636" y="477"/>
                  </a:lnTo>
                  <a:lnTo>
                    <a:pt x="676" y="358"/>
                  </a:lnTo>
                  <a:lnTo>
                    <a:pt x="716" y="239"/>
                  </a:lnTo>
                  <a:lnTo>
                    <a:pt x="676" y="119"/>
                  </a:lnTo>
                  <a:lnTo>
                    <a:pt x="5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712;p77"/>
            <p:cNvSpPr/>
            <p:nvPr/>
          </p:nvSpPr>
          <p:spPr>
            <a:xfrm>
              <a:off x="5682150" y="3723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713;p77"/>
            <p:cNvSpPr/>
            <p:nvPr/>
          </p:nvSpPr>
          <p:spPr>
            <a:xfrm>
              <a:off x="5469450" y="3693925"/>
              <a:ext cx="239575" cy="89475"/>
            </a:xfrm>
            <a:custGeom>
              <a:avLst/>
              <a:gdLst/>
              <a:ahLst/>
              <a:cxnLst/>
              <a:rect l="l" t="t" r="r" b="b"/>
              <a:pathLst>
                <a:path w="9583" h="3579" extrusionOk="0">
                  <a:moveTo>
                    <a:pt x="8270" y="0"/>
                  </a:moveTo>
                  <a:lnTo>
                    <a:pt x="7992" y="40"/>
                  </a:lnTo>
                  <a:lnTo>
                    <a:pt x="7872" y="120"/>
                  </a:lnTo>
                  <a:lnTo>
                    <a:pt x="7753" y="199"/>
                  </a:lnTo>
                  <a:lnTo>
                    <a:pt x="7395" y="438"/>
                  </a:lnTo>
                  <a:lnTo>
                    <a:pt x="6958" y="636"/>
                  </a:lnTo>
                  <a:lnTo>
                    <a:pt x="6719" y="716"/>
                  </a:lnTo>
                  <a:lnTo>
                    <a:pt x="6441" y="795"/>
                  </a:lnTo>
                  <a:lnTo>
                    <a:pt x="6163" y="835"/>
                  </a:lnTo>
                  <a:lnTo>
                    <a:pt x="5368" y="835"/>
                  </a:lnTo>
                  <a:lnTo>
                    <a:pt x="4851" y="716"/>
                  </a:lnTo>
                  <a:lnTo>
                    <a:pt x="4493" y="676"/>
                  </a:lnTo>
                  <a:lnTo>
                    <a:pt x="4254" y="716"/>
                  </a:lnTo>
                  <a:lnTo>
                    <a:pt x="4016" y="756"/>
                  </a:lnTo>
                  <a:lnTo>
                    <a:pt x="3499" y="915"/>
                  </a:lnTo>
                  <a:lnTo>
                    <a:pt x="3022" y="1153"/>
                  </a:lnTo>
                  <a:lnTo>
                    <a:pt x="2584" y="1471"/>
                  </a:lnTo>
                  <a:lnTo>
                    <a:pt x="2147" y="1829"/>
                  </a:lnTo>
                  <a:lnTo>
                    <a:pt x="1750" y="2147"/>
                  </a:lnTo>
                  <a:lnTo>
                    <a:pt x="1431" y="2505"/>
                  </a:lnTo>
                  <a:lnTo>
                    <a:pt x="1153" y="2823"/>
                  </a:lnTo>
                  <a:lnTo>
                    <a:pt x="994" y="2982"/>
                  </a:lnTo>
                  <a:lnTo>
                    <a:pt x="835" y="3102"/>
                  </a:lnTo>
                  <a:lnTo>
                    <a:pt x="636" y="3181"/>
                  </a:lnTo>
                  <a:lnTo>
                    <a:pt x="239" y="3181"/>
                  </a:lnTo>
                  <a:lnTo>
                    <a:pt x="0" y="3102"/>
                  </a:lnTo>
                  <a:lnTo>
                    <a:pt x="199" y="3300"/>
                  </a:lnTo>
                  <a:lnTo>
                    <a:pt x="437" y="3459"/>
                  </a:lnTo>
                  <a:lnTo>
                    <a:pt x="636" y="3539"/>
                  </a:lnTo>
                  <a:lnTo>
                    <a:pt x="875" y="3579"/>
                  </a:lnTo>
                  <a:lnTo>
                    <a:pt x="1034" y="3579"/>
                  </a:lnTo>
                  <a:lnTo>
                    <a:pt x="1193" y="3539"/>
                  </a:lnTo>
                  <a:lnTo>
                    <a:pt x="1352" y="3420"/>
                  </a:lnTo>
                  <a:lnTo>
                    <a:pt x="1471" y="3300"/>
                  </a:lnTo>
                  <a:lnTo>
                    <a:pt x="2028" y="2783"/>
                  </a:lnTo>
                  <a:lnTo>
                    <a:pt x="2624" y="2267"/>
                  </a:lnTo>
                  <a:lnTo>
                    <a:pt x="2903" y="1988"/>
                  </a:lnTo>
                  <a:lnTo>
                    <a:pt x="3340" y="1670"/>
                  </a:lnTo>
                  <a:lnTo>
                    <a:pt x="3738" y="1392"/>
                  </a:lnTo>
                  <a:lnTo>
                    <a:pt x="3936" y="1312"/>
                  </a:lnTo>
                  <a:lnTo>
                    <a:pt x="4135" y="1273"/>
                  </a:lnTo>
                  <a:lnTo>
                    <a:pt x="4175" y="1273"/>
                  </a:lnTo>
                  <a:lnTo>
                    <a:pt x="4334" y="1312"/>
                  </a:lnTo>
                  <a:lnTo>
                    <a:pt x="4453" y="1392"/>
                  </a:lnTo>
                  <a:lnTo>
                    <a:pt x="4771" y="1511"/>
                  </a:lnTo>
                  <a:lnTo>
                    <a:pt x="5050" y="1591"/>
                  </a:lnTo>
                  <a:lnTo>
                    <a:pt x="5368" y="1670"/>
                  </a:lnTo>
                  <a:lnTo>
                    <a:pt x="6083" y="1670"/>
                  </a:lnTo>
                  <a:lnTo>
                    <a:pt x="6481" y="1591"/>
                  </a:lnTo>
                  <a:lnTo>
                    <a:pt x="6839" y="1471"/>
                  </a:lnTo>
                  <a:lnTo>
                    <a:pt x="7157" y="1352"/>
                  </a:lnTo>
                  <a:lnTo>
                    <a:pt x="7197" y="1352"/>
                  </a:lnTo>
                  <a:lnTo>
                    <a:pt x="7197" y="1312"/>
                  </a:lnTo>
                  <a:lnTo>
                    <a:pt x="7236" y="1312"/>
                  </a:lnTo>
                  <a:lnTo>
                    <a:pt x="7276" y="1273"/>
                  </a:lnTo>
                  <a:lnTo>
                    <a:pt x="7674" y="1074"/>
                  </a:lnTo>
                  <a:lnTo>
                    <a:pt x="7833" y="994"/>
                  </a:lnTo>
                  <a:lnTo>
                    <a:pt x="8032" y="955"/>
                  </a:lnTo>
                  <a:lnTo>
                    <a:pt x="8191" y="955"/>
                  </a:lnTo>
                  <a:lnTo>
                    <a:pt x="8310" y="1034"/>
                  </a:lnTo>
                  <a:lnTo>
                    <a:pt x="8509" y="1193"/>
                  </a:lnTo>
                  <a:lnTo>
                    <a:pt x="8588" y="1312"/>
                  </a:lnTo>
                  <a:lnTo>
                    <a:pt x="8628" y="1432"/>
                  </a:lnTo>
                  <a:lnTo>
                    <a:pt x="8588" y="1551"/>
                  </a:lnTo>
                  <a:lnTo>
                    <a:pt x="8548" y="1670"/>
                  </a:lnTo>
                  <a:lnTo>
                    <a:pt x="8429" y="1829"/>
                  </a:lnTo>
                  <a:lnTo>
                    <a:pt x="8310" y="1988"/>
                  </a:lnTo>
                  <a:lnTo>
                    <a:pt x="7912" y="2346"/>
                  </a:lnTo>
                  <a:lnTo>
                    <a:pt x="7833" y="2465"/>
                  </a:lnTo>
                  <a:lnTo>
                    <a:pt x="7634" y="2744"/>
                  </a:lnTo>
                  <a:lnTo>
                    <a:pt x="8230" y="2505"/>
                  </a:lnTo>
                  <a:lnTo>
                    <a:pt x="8668" y="2267"/>
                  </a:lnTo>
                  <a:lnTo>
                    <a:pt x="9025" y="2028"/>
                  </a:lnTo>
                  <a:lnTo>
                    <a:pt x="9304" y="1789"/>
                  </a:lnTo>
                  <a:lnTo>
                    <a:pt x="9463" y="1551"/>
                  </a:lnTo>
                  <a:lnTo>
                    <a:pt x="9542" y="1312"/>
                  </a:lnTo>
                  <a:lnTo>
                    <a:pt x="9582" y="1074"/>
                  </a:lnTo>
                  <a:lnTo>
                    <a:pt x="9582" y="875"/>
                  </a:lnTo>
                  <a:lnTo>
                    <a:pt x="9503" y="716"/>
                  </a:lnTo>
                  <a:lnTo>
                    <a:pt x="9383" y="557"/>
                  </a:lnTo>
                  <a:lnTo>
                    <a:pt x="9264" y="398"/>
                  </a:lnTo>
                  <a:lnTo>
                    <a:pt x="9105" y="279"/>
                  </a:lnTo>
                  <a:lnTo>
                    <a:pt x="8906" y="159"/>
                  </a:lnTo>
                  <a:lnTo>
                    <a:pt x="8707" y="80"/>
                  </a:lnTo>
                  <a:lnTo>
                    <a:pt x="8469" y="40"/>
                  </a:lnTo>
                  <a:lnTo>
                    <a:pt x="8270" y="0"/>
                  </a:lnTo>
                  <a:close/>
                </a:path>
              </a:pathLst>
            </a:custGeom>
            <a:solidFill>
              <a:srgbClr val="EA4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714;p77"/>
            <p:cNvSpPr/>
            <p:nvPr/>
          </p:nvSpPr>
          <p:spPr>
            <a:xfrm>
              <a:off x="5469450" y="3693925"/>
              <a:ext cx="239575" cy="89475"/>
            </a:xfrm>
            <a:custGeom>
              <a:avLst/>
              <a:gdLst/>
              <a:ahLst/>
              <a:cxnLst/>
              <a:rect l="l" t="t" r="r" b="b"/>
              <a:pathLst>
                <a:path w="9583" h="3579" fill="none" extrusionOk="0">
                  <a:moveTo>
                    <a:pt x="8270" y="0"/>
                  </a:moveTo>
                  <a:lnTo>
                    <a:pt x="8270" y="0"/>
                  </a:lnTo>
                  <a:lnTo>
                    <a:pt x="7992" y="40"/>
                  </a:lnTo>
                  <a:lnTo>
                    <a:pt x="7872" y="120"/>
                  </a:lnTo>
                  <a:lnTo>
                    <a:pt x="7753" y="199"/>
                  </a:lnTo>
                  <a:lnTo>
                    <a:pt x="7753" y="199"/>
                  </a:lnTo>
                  <a:lnTo>
                    <a:pt x="7395" y="438"/>
                  </a:lnTo>
                  <a:lnTo>
                    <a:pt x="6958" y="636"/>
                  </a:lnTo>
                  <a:lnTo>
                    <a:pt x="6719" y="716"/>
                  </a:lnTo>
                  <a:lnTo>
                    <a:pt x="6441" y="795"/>
                  </a:lnTo>
                  <a:lnTo>
                    <a:pt x="6163" y="835"/>
                  </a:lnTo>
                  <a:lnTo>
                    <a:pt x="5845" y="835"/>
                  </a:lnTo>
                  <a:lnTo>
                    <a:pt x="5845" y="835"/>
                  </a:lnTo>
                  <a:lnTo>
                    <a:pt x="5368" y="835"/>
                  </a:lnTo>
                  <a:lnTo>
                    <a:pt x="4851" y="716"/>
                  </a:lnTo>
                  <a:lnTo>
                    <a:pt x="4851" y="716"/>
                  </a:lnTo>
                  <a:lnTo>
                    <a:pt x="4493" y="676"/>
                  </a:lnTo>
                  <a:lnTo>
                    <a:pt x="4493" y="676"/>
                  </a:lnTo>
                  <a:lnTo>
                    <a:pt x="4254" y="716"/>
                  </a:lnTo>
                  <a:lnTo>
                    <a:pt x="4016" y="756"/>
                  </a:lnTo>
                  <a:lnTo>
                    <a:pt x="3499" y="915"/>
                  </a:lnTo>
                  <a:lnTo>
                    <a:pt x="3022" y="1153"/>
                  </a:lnTo>
                  <a:lnTo>
                    <a:pt x="2584" y="1471"/>
                  </a:lnTo>
                  <a:lnTo>
                    <a:pt x="2147" y="1829"/>
                  </a:lnTo>
                  <a:lnTo>
                    <a:pt x="1750" y="2147"/>
                  </a:lnTo>
                  <a:lnTo>
                    <a:pt x="1431" y="2505"/>
                  </a:lnTo>
                  <a:lnTo>
                    <a:pt x="1153" y="2823"/>
                  </a:lnTo>
                  <a:lnTo>
                    <a:pt x="1153" y="2823"/>
                  </a:lnTo>
                  <a:lnTo>
                    <a:pt x="994" y="2982"/>
                  </a:lnTo>
                  <a:lnTo>
                    <a:pt x="835" y="3102"/>
                  </a:lnTo>
                  <a:lnTo>
                    <a:pt x="636" y="3181"/>
                  </a:lnTo>
                  <a:lnTo>
                    <a:pt x="477" y="3181"/>
                  </a:lnTo>
                  <a:lnTo>
                    <a:pt x="477" y="3181"/>
                  </a:lnTo>
                  <a:lnTo>
                    <a:pt x="239" y="3181"/>
                  </a:lnTo>
                  <a:lnTo>
                    <a:pt x="0" y="3102"/>
                  </a:lnTo>
                  <a:lnTo>
                    <a:pt x="0" y="3102"/>
                  </a:lnTo>
                  <a:lnTo>
                    <a:pt x="199" y="3300"/>
                  </a:lnTo>
                  <a:lnTo>
                    <a:pt x="437" y="3459"/>
                  </a:lnTo>
                  <a:lnTo>
                    <a:pt x="636" y="3539"/>
                  </a:lnTo>
                  <a:lnTo>
                    <a:pt x="875" y="3579"/>
                  </a:lnTo>
                  <a:lnTo>
                    <a:pt x="875" y="3579"/>
                  </a:lnTo>
                  <a:lnTo>
                    <a:pt x="1034" y="3579"/>
                  </a:lnTo>
                  <a:lnTo>
                    <a:pt x="1193" y="3539"/>
                  </a:lnTo>
                  <a:lnTo>
                    <a:pt x="1352" y="3420"/>
                  </a:lnTo>
                  <a:lnTo>
                    <a:pt x="1471" y="3300"/>
                  </a:lnTo>
                  <a:lnTo>
                    <a:pt x="1471" y="3300"/>
                  </a:lnTo>
                  <a:lnTo>
                    <a:pt x="2028" y="2783"/>
                  </a:lnTo>
                  <a:lnTo>
                    <a:pt x="2624" y="2267"/>
                  </a:lnTo>
                  <a:lnTo>
                    <a:pt x="2624" y="2267"/>
                  </a:lnTo>
                  <a:lnTo>
                    <a:pt x="2903" y="1988"/>
                  </a:lnTo>
                  <a:lnTo>
                    <a:pt x="3340" y="1670"/>
                  </a:lnTo>
                  <a:lnTo>
                    <a:pt x="3738" y="1392"/>
                  </a:lnTo>
                  <a:lnTo>
                    <a:pt x="3936" y="1312"/>
                  </a:lnTo>
                  <a:lnTo>
                    <a:pt x="4135" y="1273"/>
                  </a:lnTo>
                  <a:lnTo>
                    <a:pt x="4135" y="1273"/>
                  </a:lnTo>
                  <a:lnTo>
                    <a:pt x="4175" y="1273"/>
                  </a:lnTo>
                  <a:lnTo>
                    <a:pt x="4175" y="1273"/>
                  </a:lnTo>
                  <a:lnTo>
                    <a:pt x="4334" y="1312"/>
                  </a:lnTo>
                  <a:lnTo>
                    <a:pt x="4453" y="1392"/>
                  </a:lnTo>
                  <a:lnTo>
                    <a:pt x="4453" y="1392"/>
                  </a:lnTo>
                  <a:lnTo>
                    <a:pt x="4771" y="1511"/>
                  </a:lnTo>
                  <a:lnTo>
                    <a:pt x="5050" y="1591"/>
                  </a:lnTo>
                  <a:lnTo>
                    <a:pt x="5368" y="1670"/>
                  </a:lnTo>
                  <a:lnTo>
                    <a:pt x="5725" y="1670"/>
                  </a:lnTo>
                  <a:lnTo>
                    <a:pt x="5725" y="1670"/>
                  </a:lnTo>
                  <a:lnTo>
                    <a:pt x="6083" y="1670"/>
                  </a:lnTo>
                  <a:lnTo>
                    <a:pt x="6481" y="1591"/>
                  </a:lnTo>
                  <a:lnTo>
                    <a:pt x="6839" y="1471"/>
                  </a:lnTo>
                  <a:lnTo>
                    <a:pt x="7157" y="1352"/>
                  </a:lnTo>
                  <a:lnTo>
                    <a:pt x="715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12"/>
                  </a:lnTo>
                  <a:lnTo>
                    <a:pt x="7197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674" y="1074"/>
                  </a:lnTo>
                  <a:lnTo>
                    <a:pt x="7833" y="994"/>
                  </a:lnTo>
                  <a:lnTo>
                    <a:pt x="8032" y="955"/>
                  </a:lnTo>
                  <a:lnTo>
                    <a:pt x="8032" y="955"/>
                  </a:lnTo>
                  <a:lnTo>
                    <a:pt x="8191" y="955"/>
                  </a:lnTo>
                  <a:lnTo>
                    <a:pt x="8310" y="1034"/>
                  </a:lnTo>
                  <a:lnTo>
                    <a:pt x="8310" y="1034"/>
                  </a:lnTo>
                  <a:lnTo>
                    <a:pt x="8509" y="1193"/>
                  </a:lnTo>
                  <a:lnTo>
                    <a:pt x="8509" y="1193"/>
                  </a:lnTo>
                  <a:lnTo>
                    <a:pt x="8509" y="1193"/>
                  </a:lnTo>
                  <a:lnTo>
                    <a:pt x="8509" y="1193"/>
                  </a:lnTo>
                  <a:lnTo>
                    <a:pt x="8509" y="1193"/>
                  </a:lnTo>
                  <a:lnTo>
                    <a:pt x="8509" y="1193"/>
                  </a:lnTo>
                  <a:lnTo>
                    <a:pt x="8588" y="1312"/>
                  </a:lnTo>
                  <a:lnTo>
                    <a:pt x="8628" y="1432"/>
                  </a:lnTo>
                  <a:lnTo>
                    <a:pt x="8588" y="1551"/>
                  </a:lnTo>
                  <a:lnTo>
                    <a:pt x="8548" y="1670"/>
                  </a:lnTo>
                  <a:lnTo>
                    <a:pt x="8429" y="1829"/>
                  </a:lnTo>
                  <a:lnTo>
                    <a:pt x="8310" y="1988"/>
                  </a:lnTo>
                  <a:lnTo>
                    <a:pt x="7912" y="2346"/>
                  </a:lnTo>
                  <a:lnTo>
                    <a:pt x="7912" y="2346"/>
                  </a:lnTo>
                  <a:lnTo>
                    <a:pt x="7833" y="2465"/>
                  </a:lnTo>
                  <a:lnTo>
                    <a:pt x="7634" y="2744"/>
                  </a:lnTo>
                  <a:lnTo>
                    <a:pt x="7634" y="2744"/>
                  </a:lnTo>
                  <a:lnTo>
                    <a:pt x="8230" y="2505"/>
                  </a:lnTo>
                  <a:lnTo>
                    <a:pt x="8668" y="2267"/>
                  </a:lnTo>
                  <a:lnTo>
                    <a:pt x="9025" y="2028"/>
                  </a:lnTo>
                  <a:lnTo>
                    <a:pt x="9304" y="1789"/>
                  </a:lnTo>
                  <a:lnTo>
                    <a:pt x="9463" y="1551"/>
                  </a:lnTo>
                  <a:lnTo>
                    <a:pt x="9542" y="1312"/>
                  </a:lnTo>
                  <a:lnTo>
                    <a:pt x="9582" y="1074"/>
                  </a:lnTo>
                  <a:lnTo>
                    <a:pt x="9582" y="875"/>
                  </a:lnTo>
                  <a:lnTo>
                    <a:pt x="9582" y="875"/>
                  </a:lnTo>
                  <a:lnTo>
                    <a:pt x="9503" y="716"/>
                  </a:lnTo>
                  <a:lnTo>
                    <a:pt x="9383" y="557"/>
                  </a:lnTo>
                  <a:lnTo>
                    <a:pt x="9264" y="398"/>
                  </a:lnTo>
                  <a:lnTo>
                    <a:pt x="9105" y="279"/>
                  </a:lnTo>
                  <a:lnTo>
                    <a:pt x="8906" y="159"/>
                  </a:lnTo>
                  <a:lnTo>
                    <a:pt x="8707" y="80"/>
                  </a:lnTo>
                  <a:lnTo>
                    <a:pt x="8469" y="40"/>
                  </a:lnTo>
                  <a:lnTo>
                    <a:pt x="827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715;p77"/>
            <p:cNvSpPr/>
            <p:nvPr/>
          </p:nvSpPr>
          <p:spPr>
            <a:xfrm>
              <a:off x="5650350" y="3752575"/>
              <a:ext cx="16925" cy="12925"/>
            </a:xfrm>
            <a:custGeom>
              <a:avLst/>
              <a:gdLst/>
              <a:ahLst/>
              <a:cxnLst/>
              <a:rect l="l" t="t" r="r" b="b"/>
              <a:pathLst>
                <a:path w="677" h="517" extrusionOk="0">
                  <a:moveTo>
                    <a:pt x="676" y="0"/>
                  </a:moveTo>
                  <a:lnTo>
                    <a:pt x="279" y="278"/>
                  </a:lnTo>
                  <a:lnTo>
                    <a:pt x="0" y="517"/>
                  </a:lnTo>
                  <a:lnTo>
                    <a:pt x="398" y="398"/>
                  </a:lnTo>
                  <a:lnTo>
                    <a:pt x="597" y="119"/>
                  </a:lnTo>
                  <a:lnTo>
                    <a:pt x="676" y="0"/>
                  </a:lnTo>
                  <a:close/>
                </a:path>
              </a:pathLst>
            </a:custGeom>
            <a:solidFill>
              <a:srgbClr val="F69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716;p77"/>
            <p:cNvSpPr/>
            <p:nvPr/>
          </p:nvSpPr>
          <p:spPr>
            <a:xfrm>
              <a:off x="5650350" y="3752575"/>
              <a:ext cx="16925" cy="12925"/>
            </a:xfrm>
            <a:custGeom>
              <a:avLst/>
              <a:gdLst/>
              <a:ahLst/>
              <a:cxnLst/>
              <a:rect l="l" t="t" r="r" b="b"/>
              <a:pathLst>
                <a:path w="677" h="517" fill="none" extrusionOk="0">
                  <a:moveTo>
                    <a:pt x="676" y="0"/>
                  </a:moveTo>
                  <a:lnTo>
                    <a:pt x="676" y="0"/>
                  </a:lnTo>
                  <a:lnTo>
                    <a:pt x="279" y="278"/>
                  </a:lnTo>
                  <a:lnTo>
                    <a:pt x="279" y="278"/>
                  </a:lnTo>
                  <a:lnTo>
                    <a:pt x="0" y="517"/>
                  </a:lnTo>
                  <a:lnTo>
                    <a:pt x="0" y="517"/>
                  </a:lnTo>
                  <a:lnTo>
                    <a:pt x="398" y="398"/>
                  </a:lnTo>
                  <a:lnTo>
                    <a:pt x="398" y="398"/>
                  </a:lnTo>
                  <a:lnTo>
                    <a:pt x="597" y="119"/>
                  </a:lnTo>
                  <a:lnTo>
                    <a:pt x="676" y="0"/>
                  </a:lnTo>
                  <a:lnTo>
                    <a:pt x="676" y="0"/>
                  </a:lnTo>
                  <a:lnTo>
                    <a:pt x="6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717;p77"/>
            <p:cNvSpPr/>
            <p:nvPr/>
          </p:nvSpPr>
          <p:spPr>
            <a:xfrm>
              <a:off x="5660275" y="3557750"/>
              <a:ext cx="111350" cy="46725"/>
            </a:xfrm>
            <a:custGeom>
              <a:avLst/>
              <a:gdLst/>
              <a:ahLst/>
              <a:cxnLst/>
              <a:rect l="l" t="t" r="r" b="b"/>
              <a:pathLst>
                <a:path w="4454" h="1869" extrusionOk="0">
                  <a:moveTo>
                    <a:pt x="876" y="0"/>
                  </a:moveTo>
                  <a:lnTo>
                    <a:pt x="399" y="40"/>
                  </a:lnTo>
                  <a:lnTo>
                    <a:pt x="200" y="80"/>
                  </a:lnTo>
                  <a:lnTo>
                    <a:pt x="41" y="199"/>
                  </a:lnTo>
                  <a:lnTo>
                    <a:pt x="1" y="279"/>
                  </a:lnTo>
                  <a:lnTo>
                    <a:pt x="1" y="358"/>
                  </a:lnTo>
                  <a:lnTo>
                    <a:pt x="1" y="438"/>
                  </a:lnTo>
                  <a:lnTo>
                    <a:pt x="80" y="477"/>
                  </a:lnTo>
                  <a:lnTo>
                    <a:pt x="239" y="636"/>
                  </a:lnTo>
                  <a:lnTo>
                    <a:pt x="438" y="716"/>
                  </a:lnTo>
                  <a:lnTo>
                    <a:pt x="915" y="875"/>
                  </a:lnTo>
                  <a:lnTo>
                    <a:pt x="1273" y="955"/>
                  </a:lnTo>
                  <a:lnTo>
                    <a:pt x="1750" y="1034"/>
                  </a:lnTo>
                  <a:lnTo>
                    <a:pt x="2188" y="1153"/>
                  </a:lnTo>
                  <a:lnTo>
                    <a:pt x="2585" y="1312"/>
                  </a:lnTo>
                  <a:lnTo>
                    <a:pt x="2903" y="1471"/>
                  </a:lnTo>
                  <a:lnTo>
                    <a:pt x="3420" y="1710"/>
                  </a:lnTo>
                  <a:lnTo>
                    <a:pt x="3619" y="1829"/>
                  </a:lnTo>
                  <a:lnTo>
                    <a:pt x="3778" y="1869"/>
                  </a:lnTo>
                  <a:lnTo>
                    <a:pt x="3858" y="1869"/>
                  </a:lnTo>
                  <a:lnTo>
                    <a:pt x="3977" y="1829"/>
                  </a:lnTo>
                  <a:lnTo>
                    <a:pt x="4136" y="1789"/>
                  </a:lnTo>
                  <a:lnTo>
                    <a:pt x="4295" y="1710"/>
                  </a:lnTo>
                  <a:lnTo>
                    <a:pt x="4374" y="1630"/>
                  </a:lnTo>
                  <a:lnTo>
                    <a:pt x="4454" y="1471"/>
                  </a:lnTo>
                  <a:lnTo>
                    <a:pt x="4414" y="1312"/>
                  </a:lnTo>
                  <a:lnTo>
                    <a:pt x="4335" y="1153"/>
                  </a:lnTo>
                  <a:lnTo>
                    <a:pt x="4136" y="915"/>
                  </a:lnTo>
                  <a:lnTo>
                    <a:pt x="3858" y="716"/>
                  </a:lnTo>
                  <a:lnTo>
                    <a:pt x="3539" y="517"/>
                  </a:lnTo>
                  <a:lnTo>
                    <a:pt x="3221" y="358"/>
                  </a:lnTo>
                  <a:lnTo>
                    <a:pt x="2864" y="239"/>
                  </a:lnTo>
                  <a:lnTo>
                    <a:pt x="2506" y="159"/>
                  </a:lnTo>
                  <a:lnTo>
                    <a:pt x="2148" y="80"/>
                  </a:lnTo>
                  <a:lnTo>
                    <a:pt x="1432" y="0"/>
                  </a:lnTo>
                  <a:close/>
                </a:path>
              </a:pathLst>
            </a:custGeom>
            <a:solidFill>
              <a:srgbClr val="F58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718;p77"/>
            <p:cNvSpPr/>
            <p:nvPr/>
          </p:nvSpPr>
          <p:spPr>
            <a:xfrm>
              <a:off x="5660275" y="3557750"/>
              <a:ext cx="111350" cy="46725"/>
            </a:xfrm>
            <a:custGeom>
              <a:avLst/>
              <a:gdLst/>
              <a:ahLst/>
              <a:cxnLst/>
              <a:rect l="l" t="t" r="r" b="b"/>
              <a:pathLst>
                <a:path w="4454" h="1869" fill="none" extrusionOk="0">
                  <a:moveTo>
                    <a:pt x="876" y="0"/>
                  </a:moveTo>
                  <a:lnTo>
                    <a:pt x="876" y="0"/>
                  </a:lnTo>
                  <a:lnTo>
                    <a:pt x="399" y="40"/>
                  </a:lnTo>
                  <a:lnTo>
                    <a:pt x="399" y="40"/>
                  </a:lnTo>
                  <a:lnTo>
                    <a:pt x="200" y="80"/>
                  </a:lnTo>
                  <a:lnTo>
                    <a:pt x="41" y="199"/>
                  </a:lnTo>
                  <a:lnTo>
                    <a:pt x="41" y="199"/>
                  </a:lnTo>
                  <a:lnTo>
                    <a:pt x="1" y="279"/>
                  </a:lnTo>
                  <a:lnTo>
                    <a:pt x="1" y="358"/>
                  </a:lnTo>
                  <a:lnTo>
                    <a:pt x="1" y="438"/>
                  </a:lnTo>
                  <a:lnTo>
                    <a:pt x="80" y="477"/>
                  </a:lnTo>
                  <a:lnTo>
                    <a:pt x="239" y="636"/>
                  </a:lnTo>
                  <a:lnTo>
                    <a:pt x="438" y="716"/>
                  </a:lnTo>
                  <a:lnTo>
                    <a:pt x="915" y="875"/>
                  </a:lnTo>
                  <a:lnTo>
                    <a:pt x="1273" y="955"/>
                  </a:lnTo>
                  <a:lnTo>
                    <a:pt x="1273" y="955"/>
                  </a:lnTo>
                  <a:lnTo>
                    <a:pt x="1750" y="1034"/>
                  </a:lnTo>
                  <a:lnTo>
                    <a:pt x="2188" y="1153"/>
                  </a:lnTo>
                  <a:lnTo>
                    <a:pt x="2585" y="1312"/>
                  </a:lnTo>
                  <a:lnTo>
                    <a:pt x="2903" y="1471"/>
                  </a:lnTo>
                  <a:lnTo>
                    <a:pt x="3420" y="1710"/>
                  </a:lnTo>
                  <a:lnTo>
                    <a:pt x="3619" y="1829"/>
                  </a:lnTo>
                  <a:lnTo>
                    <a:pt x="3778" y="1869"/>
                  </a:lnTo>
                  <a:lnTo>
                    <a:pt x="3778" y="1869"/>
                  </a:lnTo>
                  <a:lnTo>
                    <a:pt x="3858" y="1869"/>
                  </a:lnTo>
                  <a:lnTo>
                    <a:pt x="3858" y="1869"/>
                  </a:lnTo>
                  <a:lnTo>
                    <a:pt x="3977" y="1829"/>
                  </a:lnTo>
                  <a:lnTo>
                    <a:pt x="4136" y="1789"/>
                  </a:lnTo>
                  <a:lnTo>
                    <a:pt x="4295" y="1710"/>
                  </a:lnTo>
                  <a:lnTo>
                    <a:pt x="4374" y="1630"/>
                  </a:lnTo>
                  <a:lnTo>
                    <a:pt x="4454" y="1471"/>
                  </a:lnTo>
                  <a:lnTo>
                    <a:pt x="4414" y="1312"/>
                  </a:lnTo>
                  <a:lnTo>
                    <a:pt x="4335" y="1153"/>
                  </a:lnTo>
                  <a:lnTo>
                    <a:pt x="4136" y="915"/>
                  </a:lnTo>
                  <a:lnTo>
                    <a:pt x="4136" y="915"/>
                  </a:lnTo>
                  <a:lnTo>
                    <a:pt x="3858" y="716"/>
                  </a:lnTo>
                  <a:lnTo>
                    <a:pt x="3539" y="517"/>
                  </a:lnTo>
                  <a:lnTo>
                    <a:pt x="3221" y="358"/>
                  </a:lnTo>
                  <a:lnTo>
                    <a:pt x="2864" y="239"/>
                  </a:lnTo>
                  <a:lnTo>
                    <a:pt x="2506" y="159"/>
                  </a:lnTo>
                  <a:lnTo>
                    <a:pt x="2148" y="80"/>
                  </a:lnTo>
                  <a:lnTo>
                    <a:pt x="1432" y="0"/>
                  </a:lnTo>
                  <a:lnTo>
                    <a:pt x="1432" y="0"/>
                  </a:lnTo>
                  <a:lnTo>
                    <a:pt x="8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719;p77"/>
            <p:cNvSpPr/>
            <p:nvPr/>
          </p:nvSpPr>
          <p:spPr>
            <a:xfrm>
              <a:off x="5775575" y="3601475"/>
              <a:ext cx="30850" cy="30850"/>
            </a:xfrm>
            <a:custGeom>
              <a:avLst/>
              <a:gdLst/>
              <a:ahLst/>
              <a:cxnLst/>
              <a:rect l="l" t="t" r="r" b="b"/>
              <a:pathLst>
                <a:path w="1234" h="1234" extrusionOk="0">
                  <a:moveTo>
                    <a:pt x="319" y="1"/>
                  </a:moveTo>
                  <a:lnTo>
                    <a:pt x="160" y="80"/>
                  </a:lnTo>
                  <a:lnTo>
                    <a:pt x="41" y="160"/>
                  </a:lnTo>
                  <a:lnTo>
                    <a:pt x="1" y="279"/>
                  </a:lnTo>
                  <a:lnTo>
                    <a:pt x="1" y="438"/>
                  </a:lnTo>
                  <a:lnTo>
                    <a:pt x="1" y="597"/>
                  </a:lnTo>
                  <a:lnTo>
                    <a:pt x="81" y="716"/>
                  </a:lnTo>
                  <a:lnTo>
                    <a:pt x="160" y="875"/>
                  </a:lnTo>
                  <a:lnTo>
                    <a:pt x="240" y="955"/>
                  </a:lnTo>
                  <a:lnTo>
                    <a:pt x="478" y="1154"/>
                  </a:lnTo>
                  <a:lnTo>
                    <a:pt x="637" y="1193"/>
                  </a:lnTo>
                  <a:lnTo>
                    <a:pt x="756" y="1233"/>
                  </a:lnTo>
                  <a:lnTo>
                    <a:pt x="915" y="1193"/>
                  </a:lnTo>
                  <a:lnTo>
                    <a:pt x="1074" y="1074"/>
                  </a:lnTo>
                  <a:lnTo>
                    <a:pt x="1194" y="955"/>
                  </a:lnTo>
                  <a:lnTo>
                    <a:pt x="1234" y="796"/>
                  </a:lnTo>
                  <a:lnTo>
                    <a:pt x="1234" y="677"/>
                  </a:lnTo>
                  <a:lnTo>
                    <a:pt x="1154" y="557"/>
                  </a:lnTo>
                  <a:lnTo>
                    <a:pt x="1074" y="398"/>
                  </a:lnTo>
                  <a:lnTo>
                    <a:pt x="955" y="279"/>
                  </a:lnTo>
                  <a:lnTo>
                    <a:pt x="796" y="160"/>
                  </a:lnTo>
                  <a:lnTo>
                    <a:pt x="677" y="80"/>
                  </a:lnTo>
                  <a:lnTo>
                    <a:pt x="518" y="1"/>
                  </a:lnTo>
                  <a:close/>
                </a:path>
              </a:pathLst>
            </a:custGeom>
            <a:solidFill>
              <a:srgbClr val="F58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720;p77"/>
            <p:cNvSpPr/>
            <p:nvPr/>
          </p:nvSpPr>
          <p:spPr>
            <a:xfrm>
              <a:off x="5775575" y="3601475"/>
              <a:ext cx="30850" cy="30850"/>
            </a:xfrm>
            <a:custGeom>
              <a:avLst/>
              <a:gdLst/>
              <a:ahLst/>
              <a:cxnLst/>
              <a:rect l="l" t="t" r="r" b="b"/>
              <a:pathLst>
                <a:path w="1234" h="1234" fill="none" extrusionOk="0">
                  <a:moveTo>
                    <a:pt x="399" y="1"/>
                  </a:moveTo>
                  <a:lnTo>
                    <a:pt x="399" y="1"/>
                  </a:lnTo>
                  <a:lnTo>
                    <a:pt x="319" y="1"/>
                  </a:lnTo>
                  <a:lnTo>
                    <a:pt x="319" y="1"/>
                  </a:lnTo>
                  <a:lnTo>
                    <a:pt x="160" y="80"/>
                  </a:lnTo>
                  <a:lnTo>
                    <a:pt x="41" y="160"/>
                  </a:lnTo>
                  <a:lnTo>
                    <a:pt x="1" y="279"/>
                  </a:lnTo>
                  <a:lnTo>
                    <a:pt x="1" y="438"/>
                  </a:lnTo>
                  <a:lnTo>
                    <a:pt x="1" y="597"/>
                  </a:lnTo>
                  <a:lnTo>
                    <a:pt x="81" y="716"/>
                  </a:lnTo>
                  <a:lnTo>
                    <a:pt x="160" y="875"/>
                  </a:lnTo>
                  <a:lnTo>
                    <a:pt x="240" y="955"/>
                  </a:lnTo>
                  <a:lnTo>
                    <a:pt x="240" y="955"/>
                  </a:lnTo>
                  <a:lnTo>
                    <a:pt x="478" y="1154"/>
                  </a:lnTo>
                  <a:lnTo>
                    <a:pt x="637" y="1193"/>
                  </a:lnTo>
                  <a:lnTo>
                    <a:pt x="756" y="1233"/>
                  </a:lnTo>
                  <a:lnTo>
                    <a:pt x="756" y="1233"/>
                  </a:lnTo>
                  <a:lnTo>
                    <a:pt x="915" y="1193"/>
                  </a:lnTo>
                  <a:lnTo>
                    <a:pt x="915" y="1193"/>
                  </a:lnTo>
                  <a:lnTo>
                    <a:pt x="1074" y="1074"/>
                  </a:lnTo>
                  <a:lnTo>
                    <a:pt x="1074" y="1074"/>
                  </a:lnTo>
                  <a:lnTo>
                    <a:pt x="1194" y="955"/>
                  </a:lnTo>
                  <a:lnTo>
                    <a:pt x="1234" y="796"/>
                  </a:lnTo>
                  <a:lnTo>
                    <a:pt x="1234" y="796"/>
                  </a:lnTo>
                  <a:lnTo>
                    <a:pt x="1234" y="677"/>
                  </a:lnTo>
                  <a:lnTo>
                    <a:pt x="1154" y="557"/>
                  </a:lnTo>
                  <a:lnTo>
                    <a:pt x="1074" y="398"/>
                  </a:lnTo>
                  <a:lnTo>
                    <a:pt x="955" y="279"/>
                  </a:lnTo>
                  <a:lnTo>
                    <a:pt x="796" y="160"/>
                  </a:lnTo>
                  <a:lnTo>
                    <a:pt x="677" y="80"/>
                  </a:lnTo>
                  <a:lnTo>
                    <a:pt x="518" y="1"/>
                  </a:lnTo>
                  <a:lnTo>
                    <a:pt x="39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7" name="Picture 2" descr="Under The Sea Ocean Sticker by boobybal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1325" y="4962923"/>
            <a:ext cx="256222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8" name="Google Shape;3721;p77"/>
          <p:cNvGrpSpPr/>
          <p:nvPr/>
        </p:nvGrpSpPr>
        <p:grpSpPr>
          <a:xfrm>
            <a:off x="9340009" y="4245966"/>
            <a:ext cx="428425" cy="910525"/>
            <a:chOff x="5459500" y="3489150"/>
            <a:chExt cx="428425" cy="910525"/>
          </a:xfrm>
        </p:grpSpPr>
        <p:sp>
          <p:nvSpPr>
            <p:cNvPr id="109" name="Google Shape;3722;p77"/>
            <p:cNvSpPr/>
            <p:nvPr/>
          </p:nvSpPr>
          <p:spPr>
            <a:xfrm>
              <a:off x="5615550" y="3489150"/>
              <a:ext cx="271400" cy="485100"/>
            </a:xfrm>
            <a:custGeom>
              <a:avLst/>
              <a:gdLst/>
              <a:ahLst/>
              <a:cxnLst/>
              <a:rect l="l" t="t" r="r" b="b"/>
              <a:pathLst>
                <a:path w="10856" h="19404" extrusionOk="0">
                  <a:moveTo>
                    <a:pt x="3937" y="1"/>
                  </a:moveTo>
                  <a:lnTo>
                    <a:pt x="3778" y="41"/>
                  </a:lnTo>
                  <a:lnTo>
                    <a:pt x="3619" y="120"/>
                  </a:lnTo>
                  <a:lnTo>
                    <a:pt x="3380" y="279"/>
                  </a:lnTo>
                  <a:lnTo>
                    <a:pt x="3181" y="558"/>
                  </a:lnTo>
                  <a:lnTo>
                    <a:pt x="2983" y="796"/>
                  </a:lnTo>
                  <a:lnTo>
                    <a:pt x="2744" y="1074"/>
                  </a:lnTo>
                  <a:lnTo>
                    <a:pt x="2506" y="1273"/>
                  </a:lnTo>
                  <a:lnTo>
                    <a:pt x="2386" y="1353"/>
                  </a:lnTo>
                  <a:lnTo>
                    <a:pt x="2227" y="1392"/>
                  </a:lnTo>
                  <a:lnTo>
                    <a:pt x="2068" y="1432"/>
                  </a:lnTo>
                  <a:lnTo>
                    <a:pt x="1949" y="1432"/>
                  </a:lnTo>
                  <a:lnTo>
                    <a:pt x="1790" y="1353"/>
                  </a:lnTo>
                  <a:lnTo>
                    <a:pt x="1631" y="1273"/>
                  </a:lnTo>
                  <a:lnTo>
                    <a:pt x="1353" y="1074"/>
                  </a:lnTo>
                  <a:lnTo>
                    <a:pt x="1074" y="876"/>
                  </a:lnTo>
                  <a:lnTo>
                    <a:pt x="955" y="836"/>
                  </a:lnTo>
                  <a:lnTo>
                    <a:pt x="796" y="796"/>
                  </a:lnTo>
                  <a:lnTo>
                    <a:pt x="637" y="796"/>
                  </a:lnTo>
                  <a:lnTo>
                    <a:pt x="478" y="876"/>
                  </a:lnTo>
                  <a:lnTo>
                    <a:pt x="359" y="955"/>
                  </a:lnTo>
                  <a:lnTo>
                    <a:pt x="239" y="1074"/>
                  </a:lnTo>
                  <a:lnTo>
                    <a:pt x="160" y="1233"/>
                  </a:lnTo>
                  <a:lnTo>
                    <a:pt x="120" y="1392"/>
                  </a:lnTo>
                  <a:lnTo>
                    <a:pt x="41" y="1711"/>
                  </a:lnTo>
                  <a:lnTo>
                    <a:pt x="1" y="2188"/>
                  </a:lnTo>
                  <a:lnTo>
                    <a:pt x="41" y="2665"/>
                  </a:lnTo>
                  <a:lnTo>
                    <a:pt x="80" y="2903"/>
                  </a:lnTo>
                  <a:lnTo>
                    <a:pt x="160" y="3142"/>
                  </a:lnTo>
                  <a:lnTo>
                    <a:pt x="239" y="3341"/>
                  </a:lnTo>
                  <a:lnTo>
                    <a:pt x="398" y="3500"/>
                  </a:lnTo>
                  <a:lnTo>
                    <a:pt x="677" y="3619"/>
                  </a:lnTo>
                  <a:lnTo>
                    <a:pt x="955" y="3699"/>
                  </a:lnTo>
                  <a:lnTo>
                    <a:pt x="1233" y="3738"/>
                  </a:lnTo>
                  <a:lnTo>
                    <a:pt x="1591" y="3738"/>
                  </a:lnTo>
                  <a:lnTo>
                    <a:pt x="2227" y="3699"/>
                  </a:lnTo>
                  <a:lnTo>
                    <a:pt x="2784" y="3659"/>
                  </a:lnTo>
                  <a:lnTo>
                    <a:pt x="3539" y="3659"/>
                  </a:lnTo>
                  <a:lnTo>
                    <a:pt x="4255" y="3699"/>
                  </a:lnTo>
                  <a:lnTo>
                    <a:pt x="4971" y="3858"/>
                  </a:lnTo>
                  <a:lnTo>
                    <a:pt x="5328" y="3977"/>
                  </a:lnTo>
                  <a:lnTo>
                    <a:pt x="5647" y="4096"/>
                  </a:lnTo>
                  <a:lnTo>
                    <a:pt x="5965" y="4255"/>
                  </a:lnTo>
                  <a:lnTo>
                    <a:pt x="6283" y="4454"/>
                  </a:lnTo>
                  <a:lnTo>
                    <a:pt x="6601" y="4653"/>
                  </a:lnTo>
                  <a:lnTo>
                    <a:pt x="6879" y="4891"/>
                  </a:lnTo>
                  <a:lnTo>
                    <a:pt x="7118" y="5170"/>
                  </a:lnTo>
                  <a:lnTo>
                    <a:pt x="7356" y="5448"/>
                  </a:lnTo>
                  <a:lnTo>
                    <a:pt x="7515" y="5766"/>
                  </a:lnTo>
                  <a:lnTo>
                    <a:pt x="7674" y="6084"/>
                  </a:lnTo>
                  <a:lnTo>
                    <a:pt x="7794" y="6402"/>
                  </a:lnTo>
                  <a:lnTo>
                    <a:pt x="7873" y="6680"/>
                  </a:lnTo>
                  <a:lnTo>
                    <a:pt x="7913" y="6999"/>
                  </a:lnTo>
                  <a:lnTo>
                    <a:pt x="7913" y="7317"/>
                  </a:lnTo>
                  <a:lnTo>
                    <a:pt x="7873" y="7953"/>
                  </a:lnTo>
                  <a:lnTo>
                    <a:pt x="7754" y="8549"/>
                  </a:lnTo>
                  <a:lnTo>
                    <a:pt x="7595" y="9185"/>
                  </a:lnTo>
                  <a:lnTo>
                    <a:pt x="7356" y="9821"/>
                  </a:lnTo>
                  <a:lnTo>
                    <a:pt x="7118" y="10418"/>
                  </a:lnTo>
                  <a:lnTo>
                    <a:pt x="6839" y="11014"/>
                  </a:lnTo>
                  <a:lnTo>
                    <a:pt x="3778" y="17415"/>
                  </a:lnTo>
                  <a:lnTo>
                    <a:pt x="3579" y="17972"/>
                  </a:lnTo>
                  <a:lnTo>
                    <a:pt x="3500" y="18250"/>
                  </a:lnTo>
                  <a:lnTo>
                    <a:pt x="3460" y="18529"/>
                  </a:lnTo>
                  <a:lnTo>
                    <a:pt x="3500" y="18807"/>
                  </a:lnTo>
                  <a:lnTo>
                    <a:pt x="3659" y="19085"/>
                  </a:lnTo>
                  <a:lnTo>
                    <a:pt x="3738" y="19205"/>
                  </a:lnTo>
                  <a:lnTo>
                    <a:pt x="3857" y="19284"/>
                  </a:lnTo>
                  <a:lnTo>
                    <a:pt x="3977" y="19364"/>
                  </a:lnTo>
                  <a:lnTo>
                    <a:pt x="4096" y="19403"/>
                  </a:lnTo>
                  <a:lnTo>
                    <a:pt x="4215" y="19125"/>
                  </a:lnTo>
                  <a:lnTo>
                    <a:pt x="4335" y="18926"/>
                  </a:lnTo>
                  <a:lnTo>
                    <a:pt x="4533" y="18727"/>
                  </a:lnTo>
                  <a:lnTo>
                    <a:pt x="4772" y="18568"/>
                  </a:lnTo>
                  <a:lnTo>
                    <a:pt x="5050" y="18409"/>
                  </a:lnTo>
                  <a:lnTo>
                    <a:pt x="5328" y="18330"/>
                  </a:lnTo>
                  <a:lnTo>
                    <a:pt x="5885" y="18131"/>
                  </a:lnTo>
                  <a:lnTo>
                    <a:pt x="6482" y="17932"/>
                  </a:lnTo>
                  <a:lnTo>
                    <a:pt x="6720" y="17813"/>
                  </a:lnTo>
                  <a:lnTo>
                    <a:pt x="6998" y="17654"/>
                  </a:lnTo>
                  <a:lnTo>
                    <a:pt x="7197" y="17495"/>
                  </a:lnTo>
                  <a:lnTo>
                    <a:pt x="7396" y="17256"/>
                  </a:lnTo>
                  <a:lnTo>
                    <a:pt x="7515" y="17018"/>
                  </a:lnTo>
                  <a:lnTo>
                    <a:pt x="7555" y="16740"/>
                  </a:lnTo>
                  <a:lnTo>
                    <a:pt x="7555" y="16541"/>
                  </a:lnTo>
                  <a:lnTo>
                    <a:pt x="7515" y="16342"/>
                  </a:lnTo>
                  <a:lnTo>
                    <a:pt x="7475" y="16103"/>
                  </a:lnTo>
                  <a:lnTo>
                    <a:pt x="7475" y="15905"/>
                  </a:lnTo>
                  <a:lnTo>
                    <a:pt x="7515" y="15746"/>
                  </a:lnTo>
                  <a:lnTo>
                    <a:pt x="7595" y="15587"/>
                  </a:lnTo>
                  <a:lnTo>
                    <a:pt x="7754" y="15308"/>
                  </a:lnTo>
                  <a:lnTo>
                    <a:pt x="8032" y="15070"/>
                  </a:lnTo>
                  <a:lnTo>
                    <a:pt x="8310" y="14871"/>
                  </a:lnTo>
                  <a:lnTo>
                    <a:pt x="8629" y="14672"/>
                  </a:lnTo>
                  <a:lnTo>
                    <a:pt x="8907" y="14433"/>
                  </a:lnTo>
                  <a:lnTo>
                    <a:pt x="9145" y="14195"/>
                  </a:lnTo>
                  <a:lnTo>
                    <a:pt x="9225" y="14036"/>
                  </a:lnTo>
                  <a:lnTo>
                    <a:pt x="9304" y="13877"/>
                  </a:lnTo>
                  <a:lnTo>
                    <a:pt x="9344" y="13678"/>
                  </a:lnTo>
                  <a:lnTo>
                    <a:pt x="9384" y="13440"/>
                  </a:lnTo>
                  <a:lnTo>
                    <a:pt x="9344" y="13002"/>
                  </a:lnTo>
                  <a:lnTo>
                    <a:pt x="9304" y="12525"/>
                  </a:lnTo>
                  <a:lnTo>
                    <a:pt x="9304" y="12286"/>
                  </a:lnTo>
                  <a:lnTo>
                    <a:pt x="9344" y="12048"/>
                  </a:lnTo>
                  <a:lnTo>
                    <a:pt x="9424" y="11889"/>
                  </a:lnTo>
                  <a:lnTo>
                    <a:pt x="9503" y="11770"/>
                  </a:lnTo>
                  <a:lnTo>
                    <a:pt x="9702" y="11452"/>
                  </a:lnTo>
                  <a:lnTo>
                    <a:pt x="9941" y="11213"/>
                  </a:lnTo>
                  <a:lnTo>
                    <a:pt x="10219" y="10935"/>
                  </a:lnTo>
                  <a:lnTo>
                    <a:pt x="10457" y="10696"/>
                  </a:lnTo>
                  <a:lnTo>
                    <a:pt x="10696" y="10418"/>
                  </a:lnTo>
                  <a:lnTo>
                    <a:pt x="10815" y="10140"/>
                  </a:lnTo>
                  <a:lnTo>
                    <a:pt x="10855" y="9980"/>
                  </a:lnTo>
                  <a:lnTo>
                    <a:pt x="10855" y="9821"/>
                  </a:lnTo>
                  <a:lnTo>
                    <a:pt x="10815" y="9543"/>
                  </a:lnTo>
                  <a:lnTo>
                    <a:pt x="10736" y="9305"/>
                  </a:lnTo>
                  <a:lnTo>
                    <a:pt x="10457" y="8867"/>
                  </a:lnTo>
                  <a:lnTo>
                    <a:pt x="10298" y="8629"/>
                  </a:lnTo>
                  <a:lnTo>
                    <a:pt x="10179" y="8390"/>
                  </a:lnTo>
                  <a:lnTo>
                    <a:pt x="10100" y="8152"/>
                  </a:lnTo>
                  <a:lnTo>
                    <a:pt x="10060" y="7913"/>
                  </a:lnTo>
                  <a:lnTo>
                    <a:pt x="10100" y="7674"/>
                  </a:lnTo>
                  <a:lnTo>
                    <a:pt x="10179" y="7476"/>
                  </a:lnTo>
                  <a:lnTo>
                    <a:pt x="10418" y="7078"/>
                  </a:lnTo>
                  <a:lnTo>
                    <a:pt x="10656" y="6680"/>
                  </a:lnTo>
                  <a:lnTo>
                    <a:pt x="10776" y="6482"/>
                  </a:lnTo>
                  <a:lnTo>
                    <a:pt x="10815" y="6243"/>
                  </a:lnTo>
                  <a:lnTo>
                    <a:pt x="10815" y="6044"/>
                  </a:lnTo>
                  <a:lnTo>
                    <a:pt x="10776" y="5846"/>
                  </a:lnTo>
                  <a:lnTo>
                    <a:pt x="10656" y="5647"/>
                  </a:lnTo>
                  <a:lnTo>
                    <a:pt x="10537" y="5448"/>
                  </a:lnTo>
                  <a:lnTo>
                    <a:pt x="10219" y="5090"/>
                  </a:lnTo>
                  <a:lnTo>
                    <a:pt x="9861" y="4812"/>
                  </a:lnTo>
                  <a:lnTo>
                    <a:pt x="9463" y="4533"/>
                  </a:lnTo>
                  <a:lnTo>
                    <a:pt x="9145" y="4215"/>
                  </a:lnTo>
                  <a:lnTo>
                    <a:pt x="8986" y="4056"/>
                  </a:lnTo>
                  <a:lnTo>
                    <a:pt x="8867" y="3858"/>
                  </a:lnTo>
                  <a:lnTo>
                    <a:pt x="8788" y="3659"/>
                  </a:lnTo>
                  <a:lnTo>
                    <a:pt x="8748" y="3420"/>
                  </a:lnTo>
                  <a:lnTo>
                    <a:pt x="8748" y="3102"/>
                  </a:lnTo>
                  <a:lnTo>
                    <a:pt x="8788" y="2784"/>
                  </a:lnTo>
                  <a:lnTo>
                    <a:pt x="8748" y="2585"/>
                  </a:lnTo>
                  <a:lnTo>
                    <a:pt x="8708" y="2426"/>
                  </a:lnTo>
                  <a:lnTo>
                    <a:pt x="8589" y="2227"/>
                  </a:lnTo>
                  <a:lnTo>
                    <a:pt x="8469" y="2068"/>
                  </a:lnTo>
                  <a:lnTo>
                    <a:pt x="8350" y="1949"/>
                  </a:lnTo>
                  <a:lnTo>
                    <a:pt x="8191" y="1830"/>
                  </a:lnTo>
                  <a:lnTo>
                    <a:pt x="7992" y="1711"/>
                  </a:lnTo>
                  <a:lnTo>
                    <a:pt x="7833" y="1671"/>
                  </a:lnTo>
                  <a:lnTo>
                    <a:pt x="7436" y="1671"/>
                  </a:lnTo>
                  <a:lnTo>
                    <a:pt x="7038" y="1711"/>
                  </a:lnTo>
                  <a:lnTo>
                    <a:pt x="6561" y="1750"/>
                  </a:lnTo>
                  <a:lnTo>
                    <a:pt x="6322" y="1750"/>
                  </a:lnTo>
                  <a:lnTo>
                    <a:pt x="6084" y="1711"/>
                  </a:lnTo>
                  <a:lnTo>
                    <a:pt x="5925" y="1631"/>
                  </a:lnTo>
                  <a:lnTo>
                    <a:pt x="5806" y="1512"/>
                  </a:lnTo>
                  <a:lnTo>
                    <a:pt x="5527" y="1273"/>
                  </a:lnTo>
                  <a:lnTo>
                    <a:pt x="5289" y="995"/>
                  </a:lnTo>
                  <a:lnTo>
                    <a:pt x="5090" y="717"/>
                  </a:lnTo>
                  <a:lnTo>
                    <a:pt x="4851" y="399"/>
                  </a:lnTo>
                  <a:lnTo>
                    <a:pt x="4573" y="160"/>
                  </a:lnTo>
                  <a:lnTo>
                    <a:pt x="4414" y="80"/>
                  </a:lnTo>
                  <a:lnTo>
                    <a:pt x="4255" y="1"/>
                  </a:lnTo>
                  <a:close/>
                </a:path>
              </a:pathLst>
            </a:custGeom>
            <a:solidFill>
              <a:srgbClr val="FF92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3723;p77"/>
            <p:cNvSpPr/>
            <p:nvPr/>
          </p:nvSpPr>
          <p:spPr>
            <a:xfrm>
              <a:off x="5615550" y="3489150"/>
              <a:ext cx="271400" cy="485100"/>
            </a:xfrm>
            <a:custGeom>
              <a:avLst/>
              <a:gdLst/>
              <a:ahLst/>
              <a:cxnLst/>
              <a:rect l="l" t="t" r="r" b="b"/>
              <a:pathLst>
                <a:path w="10856" h="19404" fill="none" extrusionOk="0">
                  <a:moveTo>
                    <a:pt x="41" y="1711"/>
                  </a:moveTo>
                  <a:lnTo>
                    <a:pt x="41" y="1711"/>
                  </a:lnTo>
                  <a:lnTo>
                    <a:pt x="120" y="1392"/>
                  </a:lnTo>
                  <a:lnTo>
                    <a:pt x="160" y="1233"/>
                  </a:lnTo>
                  <a:lnTo>
                    <a:pt x="239" y="1074"/>
                  </a:lnTo>
                  <a:lnTo>
                    <a:pt x="359" y="955"/>
                  </a:lnTo>
                  <a:lnTo>
                    <a:pt x="478" y="876"/>
                  </a:lnTo>
                  <a:lnTo>
                    <a:pt x="637" y="796"/>
                  </a:lnTo>
                  <a:lnTo>
                    <a:pt x="796" y="796"/>
                  </a:lnTo>
                  <a:lnTo>
                    <a:pt x="796" y="796"/>
                  </a:lnTo>
                  <a:lnTo>
                    <a:pt x="955" y="836"/>
                  </a:lnTo>
                  <a:lnTo>
                    <a:pt x="1074" y="876"/>
                  </a:lnTo>
                  <a:lnTo>
                    <a:pt x="1353" y="1074"/>
                  </a:lnTo>
                  <a:lnTo>
                    <a:pt x="1631" y="1273"/>
                  </a:lnTo>
                  <a:lnTo>
                    <a:pt x="1790" y="1353"/>
                  </a:lnTo>
                  <a:lnTo>
                    <a:pt x="1949" y="1432"/>
                  </a:lnTo>
                  <a:lnTo>
                    <a:pt x="1949" y="1432"/>
                  </a:lnTo>
                  <a:lnTo>
                    <a:pt x="2068" y="1432"/>
                  </a:lnTo>
                  <a:lnTo>
                    <a:pt x="2227" y="1392"/>
                  </a:lnTo>
                  <a:lnTo>
                    <a:pt x="2386" y="1353"/>
                  </a:lnTo>
                  <a:lnTo>
                    <a:pt x="2506" y="1273"/>
                  </a:lnTo>
                  <a:lnTo>
                    <a:pt x="2744" y="1074"/>
                  </a:lnTo>
                  <a:lnTo>
                    <a:pt x="2983" y="796"/>
                  </a:lnTo>
                  <a:lnTo>
                    <a:pt x="2983" y="796"/>
                  </a:lnTo>
                  <a:lnTo>
                    <a:pt x="3181" y="558"/>
                  </a:lnTo>
                  <a:lnTo>
                    <a:pt x="3380" y="279"/>
                  </a:lnTo>
                  <a:lnTo>
                    <a:pt x="3619" y="120"/>
                  </a:lnTo>
                  <a:lnTo>
                    <a:pt x="3778" y="41"/>
                  </a:lnTo>
                  <a:lnTo>
                    <a:pt x="3937" y="1"/>
                  </a:lnTo>
                  <a:lnTo>
                    <a:pt x="3937" y="1"/>
                  </a:lnTo>
                  <a:lnTo>
                    <a:pt x="4096" y="1"/>
                  </a:lnTo>
                  <a:lnTo>
                    <a:pt x="4255" y="1"/>
                  </a:lnTo>
                  <a:lnTo>
                    <a:pt x="4414" y="80"/>
                  </a:lnTo>
                  <a:lnTo>
                    <a:pt x="4573" y="160"/>
                  </a:lnTo>
                  <a:lnTo>
                    <a:pt x="4851" y="399"/>
                  </a:lnTo>
                  <a:lnTo>
                    <a:pt x="5090" y="717"/>
                  </a:lnTo>
                  <a:lnTo>
                    <a:pt x="5090" y="717"/>
                  </a:lnTo>
                  <a:lnTo>
                    <a:pt x="5289" y="995"/>
                  </a:lnTo>
                  <a:lnTo>
                    <a:pt x="5527" y="1273"/>
                  </a:lnTo>
                  <a:lnTo>
                    <a:pt x="5806" y="1512"/>
                  </a:lnTo>
                  <a:lnTo>
                    <a:pt x="5925" y="1631"/>
                  </a:lnTo>
                  <a:lnTo>
                    <a:pt x="6084" y="1711"/>
                  </a:lnTo>
                  <a:lnTo>
                    <a:pt x="6084" y="1711"/>
                  </a:lnTo>
                  <a:lnTo>
                    <a:pt x="6322" y="1750"/>
                  </a:lnTo>
                  <a:lnTo>
                    <a:pt x="6561" y="1750"/>
                  </a:lnTo>
                  <a:lnTo>
                    <a:pt x="7038" y="1711"/>
                  </a:lnTo>
                  <a:lnTo>
                    <a:pt x="7038" y="1711"/>
                  </a:lnTo>
                  <a:lnTo>
                    <a:pt x="7436" y="1671"/>
                  </a:lnTo>
                  <a:lnTo>
                    <a:pt x="7635" y="1671"/>
                  </a:lnTo>
                  <a:lnTo>
                    <a:pt x="7833" y="1671"/>
                  </a:lnTo>
                  <a:lnTo>
                    <a:pt x="7833" y="1671"/>
                  </a:lnTo>
                  <a:lnTo>
                    <a:pt x="7992" y="1711"/>
                  </a:lnTo>
                  <a:lnTo>
                    <a:pt x="8191" y="1830"/>
                  </a:lnTo>
                  <a:lnTo>
                    <a:pt x="8350" y="1949"/>
                  </a:lnTo>
                  <a:lnTo>
                    <a:pt x="8469" y="2068"/>
                  </a:lnTo>
                  <a:lnTo>
                    <a:pt x="8589" y="2227"/>
                  </a:lnTo>
                  <a:lnTo>
                    <a:pt x="8708" y="2426"/>
                  </a:lnTo>
                  <a:lnTo>
                    <a:pt x="8748" y="2585"/>
                  </a:lnTo>
                  <a:lnTo>
                    <a:pt x="8788" y="2784"/>
                  </a:lnTo>
                  <a:lnTo>
                    <a:pt x="8788" y="2784"/>
                  </a:lnTo>
                  <a:lnTo>
                    <a:pt x="8748" y="3102"/>
                  </a:lnTo>
                  <a:lnTo>
                    <a:pt x="8748" y="3420"/>
                  </a:lnTo>
                  <a:lnTo>
                    <a:pt x="8748" y="3420"/>
                  </a:lnTo>
                  <a:lnTo>
                    <a:pt x="8788" y="3659"/>
                  </a:lnTo>
                  <a:lnTo>
                    <a:pt x="8867" y="3858"/>
                  </a:lnTo>
                  <a:lnTo>
                    <a:pt x="8986" y="4056"/>
                  </a:lnTo>
                  <a:lnTo>
                    <a:pt x="9145" y="4215"/>
                  </a:lnTo>
                  <a:lnTo>
                    <a:pt x="9463" y="4533"/>
                  </a:lnTo>
                  <a:lnTo>
                    <a:pt x="9861" y="4812"/>
                  </a:lnTo>
                  <a:lnTo>
                    <a:pt x="9861" y="4812"/>
                  </a:lnTo>
                  <a:lnTo>
                    <a:pt x="10219" y="5090"/>
                  </a:lnTo>
                  <a:lnTo>
                    <a:pt x="10537" y="5448"/>
                  </a:lnTo>
                  <a:lnTo>
                    <a:pt x="10656" y="5647"/>
                  </a:lnTo>
                  <a:lnTo>
                    <a:pt x="10776" y="5846"/>
                  </a:lnTo>
                  <a:lnTo>
                    <a:pt x="10815" y="6044"/>
                  </a:lnTo>
                  <a:lnTo>
                    <a:pt x="10815" y="6243"/>
                  </a:lnTo>
                  <a:lnTo>
                    <a:pt x="10815" y="6243"/>
                  </a:lnTo>
                  <a:lnTo>
                    <a:pt x="10776" y="6482"/>
                  </a:lnTo>
                  <a:lnTo>
                    <a:pt x="10656" y="6680"/>
                  </a:lnTo>
                  <a:lnTo>
                    <a:pt x="10418" y="7078"/>
                  </a:lnTo>
                  <a:lnTo>
                    <a:pt x="10179" y="7476"/>
                  </a:lnTo>
                  <a:lnTo>
                    <a:pt x="10100" y="7674"/>
                  </a:lnTo>
                  <a:lnTo>
                    <a:pt x="10060" y="7913"/>
                  </a:lnTo>
                  <a:lnTo>
                    <a:pt x="10060" y="7913"/>
                  </a:lnTo>
                  <a:lnTo>
                    <a:pt x="10100" y="8152"/>
                  </a:lnTo>
                  <a:lnTo>
                    <a:pt x="10179" y="8390"/>
                  </a:lnTo>
                  <a:lnTo>
                    <a:pt x="10298" y="8629"/>
                  </a:lnTo>
                  <a:lnTo>
                    <a:pt x="10457" y="8867"/>
                  </a:lnTo>
                  <a:lnTo>
                    <a:pt x="10736" y="9305"/>
                  </a:lnTo>
                  <a:lnTo>
                    <a:pt x="10815" y="9543"/>
                  </a:lnTo>
                  <a:lnTo>
                    <a:pt x="10855" y="9821"/>
                  </a:lnTo>
                  <a:lnTo>
                    <a:pt x="10855" y="9821"/>
                  </a:lnTo>
                  <a:lnTo>
                    <a:pt x="10855" y="9980"/>
                  </a:lnTo>
                  <a:lnTo>
                    <a:pt x="10815" y="10140"/>
                  </a:lnTo>
                  <a:lnTo>
                    <a:pt x="10696" y="10418"/>
                  </a:lnTo>
                  <a:lnTo>
                    <a:pt x="10457" y="10696"/>
                  </a:lnTo>
                  <a:lnTo>
                    <a:pt x="10219" y="10935"/>
                  </a:lnTo>
                  <a:lnTo>
                    <a:pt x="9941" y="11213"/>
                  </a:lnTo>
                  <a:lnTo>
                    <a:pt x="9702" y="11452"/>
                  </a:lnTo>
                  <a:lnTo>
                    <a:pt x="9503" y="11770"/>
                  </a:lnTo>
                  <a:lnTo>
                    <a:pt x="9424" y="11889"/>
                  </a:lnTo>
                  <a:lnTo>
                    <a:pt x="9344" y="12048"/>
                  </a:lnTo>
                  <a:lnTo>
                    <a:pt x="9344" y="12048"/>
                  </a:lnTo>
                  <a:lnTo>
                    <a:pt x="9304" y="12286"/>
                  </a:lnTo>
                  <a:lnTo>
                    <a:pt x="9304" y="12525"/>
                  </a:lnTo>
                  <a:lnTo>
                    <a:pt x="9344" y="13002"/>
                  </a:lnTo>
                  <a:lnTo>
                    <a:pt x="9384" y="13440"/>
                  </a:lnTo>
                  <a:lnTo>
                    <a:pt x="9344" y="13678"/>
                  </a:lnTo>
                  <a:lnTo>
                    <a:pt x="9304" y="13877"/>
                  </a:lnTo>
                  <a:lnTo>
                    <a:pt x="9304" y="13877"/>
                  </a:lnTo>
                  <a:lnTo>
                    <a:pt x="9225" y="14036"/>
                  </a:lnTo>
                  <a:lnTo>
                    <a:pt x="9145" y="14195"/>
                  </a:lnTo>
                  <a:lnTo>
                    <a:pt x="8907" y="14433"/>
                  </a:lnTo>
                  <a:lnTo>
                    <a:pt x="8629" y="14672"/>
                  </a:lnTo>
                  <a:lnTo>
                    <a:pt x="8310" y="14871"/>
                  </a:lnTo>
                  <a:lnTo>
                    <a:pt x="8032" y="15070"/>
                  </a:lnTo>
                  <a:lnTo>
                    <a:pt x="7754" y="15308"/>
                  </a:lnTo>
                  <a:lnTo>
                    <a:pt x="7595" y="15587"/>
                  </a:lnTo>
                  <a:lnTo>
                    <a:pt x="7515" y="15746"/>
                  </a:lnTo>
                  <a:lnTo>
                    <a:pt x="7475" y="15905"/>
                  </a:lnTo>
                  <a:lnTo>
                    <a:pt x="7475" y="15905"/>
                  </a:lnTo>
                  <a:lnTo>
                    <a:pt x="7475" y="16103"/>
                  </a:lnTo>
                  <a:lnTo>
                    <a:pt x="7515" y="16342"/>
                  </a:lnTo>
                  <a:lnTo>
                    <a:pt x="7555" y="16541"/>
                  </a:lnTo>
                  <a:lnTo>
                    <a:pt x="7555" y="16740"/>
                  </a:lnTo>
                  <a:lnTo>
                    <a:pt x="7555" y="16740"/>
                  </a:lnTo>
                  <a:lnTo>
                    <a:pt x="7515" y="17018"/>
                  </a:lnTo>
                  <a:lnTo>
                    <a:pt x="7396" y="17256"/>
                  </a:lnTo>
                  <a:lnTo>
                    <a:pt x="7197" y="17495"/>
                  </a:lnTo>
                  <a:lnTo>
                    <a:pt x="6998" y="17654"/>
                  </a:lnTo>
                  <a:lnTo>
                    <a:pt x="6720" y="17813"/>
                  </a:lnTo>
                  <a:lnTo>
                    <a:pt x="6482" y="17932"/>
                  </a:lnTo>
                  <a:lnTo>
                    <a:pt x="5885" y="18131"/>
                  </a:lnTo>
                  <a:lnTo>
                    <a:pt x="5885" y="18131"/>
                  </a:lnTo>
                  <a:lnTo>
                    <a:pt x="5328" y="18330"/>
                  </a:lnTo>
                  <a:lnTo>
                    <a:pt x="5050" y="18409"/>
                  </a:lnTo>
                  <a:lnTo>
                    <a:pt x="4772" y="18568"/>
                  </a:lnTo>
                  <a:lnTo>
                    <a:pt x="4533" y="18727"/>
                  </a:lnTo>
                  <a:lnTo>
                    <a:pt x="4335" y="18926"/>
                  </a:lnTo>
                  <a:lnTo>
                    <a:pt x="4215" y="19125"/>
                  </a:lnTo>
                  <a:lnTo>
                    <a:pt x="4096" y="19403"/>
                  </a:lnTo>
                  <a:lnTo>
                    <a:pt x="4096" y="19403"/>
                  </a:lnTo>
                  <a:lnTo>
                    <a:pt x="3977" y="19364"/>
                  </a:lnTo>
                  <a:lnTo>
                    <a:pt x="3857" y="19284"/>
                  </a:lnTo>
                  <a:lnTo>
                    <a:pt x="3738" y="19205"/>
                  </a:lnTo>
                  <a:lnTo>
                    <a:pt x="3659" y="19085"/>
                  </a:lnTo>
                  <a:lnTo>
                    <a:pt x="3500" y="18807"/>
                  </a:lnTo>
                  <a:lnTo>
                    <a:pt x="3460" y="18529"/>
                  </a:lnTo>
                  <a:lnTo>
                    <a:pt x="3460" y="18529"/>
                  </a:lnTo>
                  <a:lnTo>
                    <a:pt x="3500" y="18250"/>
                  </a:lnTo>
                  <a:lnTo>
                    <a:pt x="3579" y="17972"/>
                  </a:lnTo>
                  <a:lnTo>
                    <a:pt x="3778" y="17415"/>
                  </a:lnTo>
                  <a:lnTo>
                    <a:pt x="3778" y="17415"/>
                  </a:lnTo>
                  <a:lnTo>
                    <a:pt x="6839" y="11014"/>
                  </a:lnTo>
                  <a:lnTo>
                    <a:pt x="6839" y="11014"/>
                  </a:lnTo>
                  <a:lnTo>
                    <a:pt x="7118" y="10418"/>
                  </a:lnTo>
                  <a:lnTo>
                    <a:pt x="7356" y="9821"/>
                  </a:lnTo>
                  <a:lnTo>
                    <a:pt x="7595" y="9185"/>
                  </a:lnTo>
                  <a:lnTo>
                    <a:pt x="7754" y="8549"/>
                  </a:lnTo>
                  <a:lnTo>
                    <a:pt x="7873" y="7953"/>
                  </a:lnTo>
                  <a:lnTo>
                    <a:pt x="7913" y="7317"/>
                  </a:lnTo>
                  <a:lnTo>
                    <a:pt x="7913" y="6999"/>
                  </a:lnTo>
                  <a:lnTo>
                    <a:pt x="7873" y="6680"/>
                  </a:lnTo>
                  <a:lnTo>
                    <a:pt x="7794" y="6402"/>
                  </a:lnTo>
                  <a:lnTo>
                    <a:pt x="7674" y="6084"/>
                  </a:lnTo>
                  <a:lnTo>
                    <a:pt x="7674" y="6084"/>
                  </a:lnTo>
                  <a:lnTo>
                    <a:pt x="7515" y="5766"/>
                  </a:lnTo>
                  <a:lnTo>
                    <a:pt x="7356" y="5448"/>
                  </a:lnTo>
                  <a:lnTo>
                    <a:pt x="7118" y="5170"/>
                  </a:lnTo>
                  <a:lnTo>
                    <a:pt x="6879" y="4891"/>
                  </a:lnTo>
                  <a:lnTo>
                    <a:pt x="6601" y="4653"/>
                  </a:lnTo>
                  <a:lnTo>
                    <a:pt x="6283" y="4454"/>
                  </a:lnTo>
                  <a:lnTo>
                    <a:pt x="5965" y="4255"/>
                  </a:lnTo>
                  <a:lnTo>
                    <a:pt x="5647" y="4096"/>
                  </a:lnTo>
                  <a:lnTo>
                    <a:pt x="5647" y="4096"/>
                  </a:lnTo>
                  <a:lnTo>
                    <a:pt x="5328" y="3977"/>
                  </a:lnTo>
                  <a:lnTo>
                    <a:pt x="4971" y="3858"/>
                  </a:lnTo>
                  <a:lnTo>
                    <a:pt x="4255" y="3699"/>
                  </a:lnTo>
                  <a:lnTo>
                    <a:pt x="3539" y="3659"/>
                  </a:lnTo>
                  <a:lnTo>
                    <a:pt x="2784" y="3659"/>
                  </a:lnTo>
                  <a:lnTo>
                    <a:pt x="2784" y="3659"/>
                  </a:lnTo>
                  <a:lnTo>
                    <a:pt x="2227" y="3699"/>
                  </a:lnTo>
                  <a:lnTo>
                    <a:pt x="1591" y="3738"/>
                  </a:lnTo>
                  <a:lnTo>
                    <a:pt x="1233" y="3738"/>
                  </a:lnTo>
                  <a:lnTo>
                    <a:pt x="955" y="3699"/>
                  </a:lnTo>
                  <a:lnTo>
                    <a:pt x="677" y="3619"/>
                  </a:lnTo>
                  <a:lnTo>
                    <a:pt x="398" y="3500"/>
                  </a:lnTo>
                  <a:lnTo>
                    <a:pt x="398" y="3500"/>
                  </a:lnTo>
                  <a:lnTo>
                    <a:pt x="239" y="3341"/>
                  </a:lnTo>
                  <a:lnTo>
                    <a:pt x="160" y="3142"/>
                  </a:lnTo>
                  <a:lnTo>
                    <a:pt x="80" y="2903"/>
                  </a:lnTo>
                  <a:lnTo>
                    <a:pt x="41" y="2665"/>
                  </a:lnTo>
                  <a:lnTo>
                    <a:pt x="1" y="2188"/>
                  </a:lnTo>
                  <a:lnTo>
                    <a:pt x="41" y="17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3724;p77"/>
            <p:cNvSpPr/>
            <p:nvPr/>
          </p:nvSpPr>
          <p:spPr>
            <a:xfrm>
              <a:off x="5459500" y="3547800"/>
              <a:ext cx="381725" cy="851875"/>
            </a:xfrm>
            <a:custGeom>
              <a:avLst/>
              <a:gdLst/>
              <a:ahLst/>
              <a:cxnLst/>
              <a:rect l="l" t="t" r="r" b="b"/>
              <a:pathLst>
                <a:path w="15269" h="34075" extrusionOk="0">
                  <a:moveTo>
                    <a:pt x="8827" y="1"/>
                  </a:moveTo>
                  <a:lnTo>
                    <a:pt x="8111" y="40"/>
                  </a:lnTo>
                  <a:lnTo>
                    <a:pt x="7396" y="120"/>
                  </a:lnTo>
                  <a:lnTo>
                    <a:pt x="6958" y="200"/>
                  </a:lnTo>
                  <a:lnTo>
                    <a:pt x="6521" y="359"/>
                  </a:lnTo>
                  <a:lnTo>
                    <a:pt x="6163" y="557"/>
                  </a:lnTo>
                  <a:lnTo>
                    <a:pt x="5766" y="756"/>
                  </a:lnTo>
                  <a:lnTo>
                    <a:pt x="5408" y="1034"/>
                  </a:lnTo>
                  <a:lnTo>
                    <a:pt x="5090" y="1313"/>
                  </a:lnTo>
                  <a:lnTo>
                    <a:pt x="4811" y="1671"/>
                  </a:lnTo>
                  <a:lnTo>
                    <a:pt x="4573" y="2028"/>
                  </a:lnTo>
                  <a:lnTo>
                    <a:pt x="4374" y="2386"/>
                  </a:lnTo>
                  <a:lnTo>
                    <a:pt x="4255" y="2704"/>
                  </a:lnTo>
                  <a:lnTo>
                    <a:pt x="4096" y="3062"/>
                  </a:lnTo>
                  <a:lnTo>
                    <a:pt x="4016" y="3420"/>
                  </a:lnTo>
                  <a:lnTo>
                    <a:pt x="3897" y="3897"/>
                  </a:lnTo>
                  <a:lnTo>
                    <a:pt x="3857" y="4374"/>
                  </a:lnTo>
                  <a:lnTo>
                    <a:pt x="3817" y="4812"/>
                  </a:lnTo>
                  <a:lnTo>
                    <a:pt x="3738" y="5249"/>
                  </a:lnTo>
                  <a:lnTo>
                    <a:pt x="3619" y="5567"/>
                  </a:lnTo>
                  <a:lnTo>
                    <a:pt x="3420" y="5885"/>
                  </a:lnTo>
                  <a:lnTo>
                    <a:pt x="3181" y="6163"/>
                  </a:lnTo>
                  <a:lnTo>
                    <a:pt x="2943" y="6442"/>
                  </a:lnTo>
                  <a:lnTo>
                    <a:pt x="2664" y="6680"/>
                  </a:lnTo>
                  <a:lnTo>
                    <a:pt x="2346" y="6879"/>
                  </a:lnTo>
                  <a:lnTo>
                    <a:pt x="2028" y="7038"/>
                  </a:lnTo>
                  <a:lnTo>
                    <a:pt x="1710" y="7157"/>
                  </a:lnTo>
                  <a:lnTo>
                    <a:pt x="1273" y="7277"/>
                  </a:lnTo>
                  <a:lnTo>
                    <a:pt x="835" y="7356"/>
                  </a:lnTo>
                  <a:lnTo>
                    <a:pt x="517" y="7436"/>
                  </a:lnTo>
                  <a:lnTo>
                    <a:pt x="279" y="7515"/>
                  </a:lnTo>
                  <a:lnTo>
                    <a:pt x="120" y="7595"/>
                  </a:lnTo>
                  <a:lnTo>
                    <a:pt x="40" y="7674"/>
                  </a:lnTo>
                  <a:lnTo>
                    <a:pt x="1" y="7754"/>
                  </a:lnTo>
                  <a:lnTo>
                    <a:pt x="1" y="7953"/>
                  </a:lnTo>
                  <a:lnTo>
                    <a:pt x="40" y="8231"/>
                  </a:lnTo>
                  <a:lnTo>
                    <a:pt x="199" y="8589"/>
                  </a:lnTo>
                  <a:lnTo>
                    <a:pt x="358" y="8867"/>
                  </a:lnTo>
                  <a:lnTo>
                    <a:pt x="597" y="9106"/>
                  </a:lnTo>
                  <a:lnTo>
                    <a:pt x="835" y="9304"/>
                  </a:lnTo>
                  <a:lnTo>
                    <a:pt x="1074" y="9424"/>
                  </a:lnTo>
                  <a:lnTo>
                    <a:pt x="1511" y="9424"/>
                  </a:lnTo>
                  <a:lnTo>
                    <a:pt x="1631" y="9344"/>
                  </a:lnTo>
                  <a:lnTo>
                    <a:pt x="1750" y="9265"/>
                  </a:lnTo>
                  <a:lnTo>
                    <a:pt x="1869" y="9145"/>
                  </a:lnTo>
                  <a:lnTo>
                    <a:pt x="2426" y="8628"/>
                  </a:lnTo>
                  <a:lnTo>
                    <a:pt x="3022" y="8112"/>
                  </a:lnTo>
                  <a:lnTo>
                    <a:pt x="3340" y="7833"/>
                  </a:lnTo>
                  <a:lnTo>
                    <a:pt x="3738" y="7475"/>
                  </a:lnTo>
                  <a:lnTo>
                    <a:pt x="3976" y="7356"/>
                  </a:lnTo>
                  <a:lnTo>
                    <a:pt x="4215" y="7237"/>
                  </a:lnTo>
                  <a:lnTo>
                    <a:pt x="4414" y="7157"/>
                  </a:lnTo>
                  <a:lnTo>
                    <a:pt x="4573" y="7118"/>
                  </a:lnTo>
                  <a:lnTo>
                    <a:pt x="4732" y="7157"/>
                  </a:lnTo>
                  <a:lnTo>
                    <a:pt x="4851" y="7237"/>
                  </a:lnTo>
                  <a:lnTo>
                    <a:pt x="5169" y="7356"/>
                  </a:lnTo>
                  <a:lnTo>
                    <a:pt x="5527" y="7475"/>
                  </a:lnTo>
                  <a:lnTo>
                    <a:pt x="5845" y="7515"/>
                  </a:lnTo>
                  <a:lnTo>
                    <a:pt x="6203" y="7515"/>
                  </a:lnTo>
                  <a:lnTo>
                    <a:pt x="6561" y="7475"/>
                  </a:lnTo>
                  <a:lnTo>
                    <a:pt x="6919" y="7436"/>
                  </a:lnTo>
                  <a:lnTo>
                    <a:pt x="7237" y="7316"/>
                  </a:lnTo>
                  <a:lnTo>
                    <a:pt x="7555" y="7197"/>
                  </a:lnTo>
                  <a:lnTo>
                    <a:pt x="7833" y="7038"/>
                  </a:lnTo>
                  <a:lnTo>
                    <a:pt x="8111" y="6879"/>
                  </a:lnTo>
                  <a:lnTo>
                    <a:pt x="8270" y="6800"/>
                  </a:lnTo>
                  <a:lnTo>
                    <a:pt x="8549" y="6800"/>
                  </a:lnTo>
                  <a:lnTo>
                    <a:pt x="8708" y="6879"/>
                  </a:lnTo>
                  <a:lnTo>
                    <a:pt x="8867" y="6959"/>
                  </a:lnTo>
                  <a:lnTo>
                    <a:pt x="8946" y="7038"/>
                  </a:lnTo>
                  <a:lnTo>
                    <a:pt x="8986" y="7157"/>
                  </a:lnTo>
                  <a:lnTo>
                    <a:pt x="9026" y="7237"/>
                  </a:lnTo>
                  <a:lnTo>
                    <a:pt x="9026" y="7356"/>
                  </a:lnTo>
                  <a:lnTo>
                    <a:pt x="8986" y="7436"/>
                  </a:lnTo>
                  <a:lnTo>
                    <a:pt x="8827" y="7674"/>
                  </a:lnTo>
                  <a:lnTo>
                    <a:pt x="8589" y="7953"/>
                  </a:lnTo>
                  <a:lnTo>
                    <a:pt x="8231" y="8271"/>
                  </a:lnTo>
                  <a:lnTo>
                    <a:pt x="7276" y="8947"/>
                  </a:lnTo>
                  <a:lnTo>
                    <a:pt x="6760" y="9225"/>
                  </a:lnTo>
                  <a:lnTo>
                    <a:pt x="6283" y="9503"/>
                  </a:lnTo>
                  <a:lnTo>
                    <a:pt x="5845" y="9821"/>
                  </a:lnTo>
                  <a:lnTo>
                    <a:pt x="5408" y="10179"/>
                  </a:lnTo>
                  <a:lnTo>
                    <a:pt x="4970" y="10577"/>
                  </a:lnTo>
                  <a:lnTo>
                    <a:pt x="4573" y="10974"/>
                  </a:lnTo>
                  <a:lnTo>
                    <a:pt x="4215" y="11451"/>
                  </a:lnTo>
                  <a:lnTo>
                    <a:pt x="3857" y="11889"/>
                  </a:lnTo>
                  <a:lnTo>
                    <a:pt x="3539" y="12366"/>
                  </a:lnTo>
                  <a:lnTo>
                    <a:pt x="3261" y="12883"/>
                  </a:lnTo>
                  <a:lnTo>
                    <a:pt x="2982" y="13400"/>
                  </a:lnTo>
                  <a:lnTo>
                    <a:pt x="2784" y="13916"/>
                  </a:lnTo>
                  <a:lnTo>
                    <a:pt x="2585" y="14473"/>
                  </a:lnTo>
                  <a:lnTo>
                    <a:pt x="2426" y="15030"/>
                  </a:lnTo>
                  <a:lnTo>
                    <a:pt x="2307" y="15586"/>
                  </a:lnTo>
                  <a:lnTo>
                    <a:pt x="2267" y="16183"/>
                  </a:lnTo>
                  <a:lnTo>
                    <a:pt x="2227" y="16859"/>
                  </a:lnTo>
                  <a:lnTo>
                    <a:pt x="2267" y="17534"/>
                  </a:lnTo>
                  <a:lnTo>
                    <a:pt x="2386" y="18171"/>
                  </a:lnTo>
                  <a:lnTo>
                    <a:pt x="2545" y="18767"/>
                  </a:lnTo>
                  <a:lnTo>
                    <a:pt x="2784" y="19363"/>
                  </a:lnTo>
                  <a:lnTo>
                    <a:pt x="3062" y="19960"/>
                  </a:lnTo>
                  <a:lnTo>
                    <a:pt x="3380" y="20516"/>
                  </a:lnTo>
                  <a:lnTo>
                    <a:pt x="3738" y="21033"/>
                  </a:lnTo>
                  <a:lnTo>
                    <a:pt x="4136" y="21590"/>
                  </a:lnTo>
                  <a:lnTo>
                    <a:pt x="4533" y="22107"/>
                  </a:lnTo>
                  <a:lnTo>
                    <a:pt x="5408" y="23101"/>
                  </a:lnTo>
                  <a:lnTo>
                    <a:pt x="6322" y="24055"/>
                  </a:lnTo>
                  <a:lnTo>
                    <a:pt x="7157" y="25049"/>
                  </a:lnTo>
                  <a:lnTo>
                    <a:pt x="8270" y="26281"/>
                  </a:lnTo>
                  <a:lnTo>
                    <a:pt x="8907" y="27077"/>
                  </a:lnTo>
                  <a:lnTo>
                    <a:pt x="9185" y="27474"/>
                  </a:lnTo>
                  <a:lnTo>
                    <a:pt x="9463" y="27872"/>
                  </a:lnTo>
                  <a:lnTo>
                    <a:pt x="9702" y="28309"/>
                  </a:lnTo>
                  <a:lnTo>
                    <a:pt x="9861" y="28747"/>
                  </a:lnTo>
                  <a:lnTo>
                    <a:pt x="10020" y="29144"/>
                  </a:lnTo>
                  <a:lnTo>
                    <a:pt x="10099" y="29582"/>
                  </a:lnTo>
                  <a:lnTo>
                    <a:pt x="10099" y="30019"/>
                  </a:lnTo>
                  <a:lnTo>
                    <a:pt x="10060" y="30416"/>
                  </a:lnTo>
                  <a:lnTo>
                    <a:pt x="9901" y="30814"/>
                  </a:lnTo>
                  <a:lnTo>
                    <a:pt x="9622" y="31212"/>
                  </a:lnTo>
                  <a:lnTo>
                    <a:pt x="9344" y="31490"/>
                  </a:lnTo>
                  <a:lnTo>
                    <a:pt x="9026" y="31689"/>
                  </a:lnTo>
                  <a:lnTo>
                    <a:pt x="8668" y="31848"/>
                  </a:lnTo>
                  <a:lnTo>
                    <a:pt x="8270" y="31967"/>
                  </a:lnTo>
                  <a:lnTo>
                    <a:pt x="7873" y="31967"/>
                  </a:lnTo>
                  <a:lnTo>
                    <a:pt x="7475" y="31927"/>
                  </a:lnTo>
                  <a:lnTo>
                    <a:pt x="7276" y="31848"/>
                  </a:lnTo>
                  <a:lnTo>
                    <a:pt x="7117" y="31768"/>
                  </a:lnTo>
                  <a:lnTo>
                    <a:pt x="6958" y="31649"/>
                  </a:lnTo>
                  <a:lnTo>
                    <a:pt x="6799" y="31490"/>
                  </a:lnTo>
                  <a:lnTo>
                    <a:pt x="6680" y="31291"/>
                  </a:lnTo>
                  <a:lnTo>
                    <a:pt x="6561" y="31092"/>
                  </a:lnTo>
                  <a:lnTo>
                    <a:pt x="6481" y="30814"/>
                  </a:lnTo>
                  <a:lnTo>
                    <a:pt x="6442" y="30575"/>
                  </a:lnTo>
                  <a:lnTo>
                    <a:pt x="6442" y="30297"/>
                  </a:lnTo>
                  <a:lnTo>
                    <a:pt x="6521" y="30059"/>
                  </a:lnTo>
                  <a:lnTo>
                    <a:pt x="6640" y="29860"/>
                  </a:lnTo>
                  <a:lnTo>
                    <a:pt x="6760" y="29780"/>
                  </a:lnTo>
                  <a:lnTo>
                    <a:pt x="6839" y="29741"/>
                  </a:lnTo>
                  <a:lnTo>
                    <a:pt x="7117" y="29621"/>
                  </a:lnTo>
                  <a:lnTo>
                    <a:pt x="7396" y="29621"/>
                  </a:lnTo>
                  <a:lnTo>
                    <a:pt x="7595" y="29661"/>
                  </a:lnTo>
                  <a:lnTo>
                    <a:pt x="7833" y="29701"/>
                  </a:lnTo>
                  <a:lnTo>
                    <a:pt x="8231" y="29900"/>
                  </a:lnTo>
                  <a:lnTo>
                    <a:pt x="8469" y="29979"/>
                  </a:lnTo>
                  <a:lnTo>
                    <a:pt x="8708" y="30019"/>
                  </a:lnTo>
                  <a:lnTo>
                    <a:pt x="8907" y="30019"/>
                  </a:lnTo>
                  <a:lnTo>
                    <a:pt x="8986" y="29979"/>
                  </a:lnTo>
                  <a:lnTo>
                    <a:pt x="9026" y="29900"/>
                  </a:lnTo>
                  <a:lnTo>
                    <a:pt x="9066" y="29741"/>
                  </a:lnTo>
                  <a:lnTo>
                    <a:pt x="9026" y="29542"/>
                  </a:lnTo>
                  <a:lnTo>
                    <a:pt x="8907" y="29263"/>
                  </a:lnTo>
                  <a:lnTo>
                    <a:pt x="8748" y="29025"/>
                  </a:lnTo>
                  <a:lnTo>
                    <a:pt x="8509" y="28786"/>
                  </a:lnTo>
                  <a:lnTo>
                    <a:pt x="8231" y="28548"/>
                  </a:lnTo>
                  <a:lnTo>
                    <a:pt x="7952" y="28389"/>
                  </a:lnTo>
                  <a:lnTo>
                    <a:pt x="7634" y="28269"/>
                  </a:lnTo>
                  <a:lnTo>
                    <a:pt x="7276" y="28230"/>
                  </a:lnTo>
                  <a:lnTo>
                    <a:pt x="6919" y="28190"/>
                  </a:lnTo>
                  <a:lnTo>
                    <a:pt x="6521" y="28230"/>
                  </a:lnTo>
                  <a:lnTo>
                    <a:pt x="6163" y="28349"/>
                  </a:lnTo>
                  <a:lnTo>
                    <a:pt x="5766" y="28468"/>
                  </a:lnTo>
                  <a:lnTo>
                    <a:pt x="5408" y="28667"/>
                  </a:lnTo>
                  <a:lnTo>
                    <a:pt x="5050" y="28866"/>
                  </a:lnTo>
                  <a:lnTo>
                    <a:pt x="4772" y="29144"/>
                  </a:lnTo>
                  <a:lnTo>
                    <a:pt x="4493" y="29462"/>
                  </a:lnTo>
                  <a:lnTo>
                    <a:pt x="4295" y="29820"/>
                  </a:lnTo>
                  <a:lnTo>
                    <a:pt x="4175" y="30178"/>
                  </a:lnTo>
                  <a:lnTo>
                    <a:pt x="4096" y="30615"/>
                  </a:lnTo>
                  <a:lnTo>
                    <a:pt x="4136" y="31092"/>
                  </a:lnTo>
                  <a:lnTo>
                    <a:pt x="4255" y="31569"/>
                  </a:lnTo>
                  <a:lnTo>
                    <a:pt x="4454" y="32047"/>
                  </a:lnTo>
                  <a:lnTo>
                    <a:pt x="4692" y="32484"/>
                  </a:lnTo>
                  <a:lnTo>
                    <a:pt x="5010" y="32842"/>
                  </a:lnTo>
                  <a:lnTo>
                    <a:pt x="5408" y="33200"/>
                  </a:lnTo>
                  <a:lnTo>
                    <a:pt x="5805" y="33438"/>
                  </a:lnTo>
                  <a:lnTo>
                    <a:pt x="6283" y="33677"/>
                  </a:lnTo>
                  <a:lnTo>
                    <a:pt x="6760" y="33875"/>
                  </a:lnTo>
                  <a:lnTo>
                    <a:pt x="7276" y="33995"/>
                  </a:lnTo>
                  <a:lnTo>
                    <a:pt x="7793" y="34074"/>
                  </a:lnTo>
                  <a:lnTo>
                    <a:pt x="8946" y="34074"/>
                  </a:lnTo>
                  <a:lnTo>
                    <a:pt x="9503" y="33995"/>
                  </a:lnTo>
                  <a:lnTo>
                    <a:pt x="10060" y="33875"/>
                  </a:lnTo>
                  <a:lnTo>
                    <a:pt x="10656" y="33716"/>
                  </a:lnTo>
                  <a:lnTo>
                    <a:pt x="11213" y="33478"/>
                  </a:lnTo>
                  <a:lnTo>
                    <a:pt x="11730" y="33239"/>
                  </a:lnTo>
                  <a:lnTo>
                    <a:pt x="11968" y="33080"/>
                  </a:lnTo>
                  <a:lnTo>
                    <a:pt x="12207" y="32882"/>
                  </a:lnTo>
                  <a:lnTo>
                    <a:pt x="12405" y="32683"/>
                  </a:lnTo>
                  <a:lnTo>
                    <a:pt x="12604" y="32484"/>
                  </a:lnTo>
                  <a:lnTo>
                    <a:pt x="12763" y="32245"/>
                  </a:lnTo>
                  <a:lnTo>
                    <a:pt x="12922" y="32007"/>
                  </a:lnTo>
                  <a:lnTo>
                    <a:pt x="13161" y="31490"/>
                  </a:lnTo>
                  <a:lnTo>
                    <a:pt x="13360" y="30933"/>
                  </a:lnTo>
                  <a:lnTo>
                    <a:pt x="13479" y="30337"/>
                  </a:lnTo>
                  <a:lnTo>
                    <a:pt x="13558" y="29701"/>
                  </a:lnTo>
                  <a:lnTo>
                    <a:pt x="13558" y="29065"/>
                  </a:lnTo>
                  <a:lnTo>
                    <a:pt x="13519" y="28389"/>
                  </a:lnTo>
                  <a:lnTo>
                    <a:pt x="13439" y="27753"/>
                  </a:lnTo>
                  <a:lnTo>
                    <a:pt x="13320" y="27116"/>
                  </a:lnTo>
                  <a:lnTo>
                    <a:pt x="13201" y="26520"/>
                  </a:lnTo>
                  <a:lnTo>
                    <a:pt x="13042" y="25963"/>
                  </a:lnTo>
                  <a:lnTo>
                    <a:pt x="12843" y="25447"/>
                  </a:lnTo>
                  <a:lnTo>
                    <a:pt x="12644" y="24969"/>
                  </a:lnTo>
                  <a:lnTo>
                    <a:pt x="12445" y="24572"/>
                  </a:lnTo>
                  <a:lnTo>
                    <a:pt x="12246" y="24174"/>
                  </a:lnTo>
                  <a:lnTo>
                    <a:pt x="12048" y="23737"/>
                  </a:lnTo>
                  <a:lnTo>
                    <a:pt x="11849" y="23220"/>
                  </a:lnTo>
                  <a:lnTo>
                    <a:pt x="11650" y="22703"/>
                  </a:lnTo>
                  <a:lnTo>
                    <a:pt x="11491" y="22147"/>
                  </a:lnTo>
                  <a:lnTo>
                    <a:pt x="11332" y="21550"/>
                  </a:lnTo>
                  <a:lnTo>
                    <a:pt x="11213" y="20914"/>
                  </a:lnTo>
                  <a:lnTo>
                    <a:pt x="11133" y="20278"/>
                  </a:lnTo>
                  <a:lnTo>
                    <a:pt x="11054" y="19602"/>
                  </a:lnTo>
                  <a:lnTo>
                    <a:pt x="11014" y="18926"/>
                  </a:lnTo>
                  <a:lnTo>
                    <a:pt x="11014" y="18250"/>
                  </a:lnTo>
                  <a:lnTo>
                    <a:pt x="11054" y="17534"/>
                  </a:lnTo>
                  <a:lnTo>
                    <a:pt x="11133" y="16859"/>
                  </a:lnTo>
                  <a:lnTo>
                    <a:pt x="11252" y="16183"/>
                  </a:lnTo>
                  <a:lnTo>
                    <a:pt x="11451" y="15507"/>
                  </a:lnTo>
                  <a:lnTo>
                    <a:pt x="11650" y="14871"/>
                  </a:lnTo>
                  <a:lnTo>
                    <a:pt x="11928" y="14234"/>
                  </a:lnTo>
                  <a:lnTo>
                    <a:pt x="12246" y="13559"/>
                  </a:lnTo>
                  <a:lnTo>
                    <a:pt x="12883" y="12326"/>
                  </a:lnTo>
                  <a:lnTo>
                    <a:pt x="13558" y="11054"/>
                  </a:lnTo>
                  <a:lnTo>
                    <a:pt x="14195" y="9781"/>
                  </a:lnTo>
                  <a:lnTo>
                    <a:pt x="14473" y="9185"/>
                  </a:lnTo>
                  <a:lnTo>
                    <a:pt x="14751" y="8549"/>
                  </a:lnTo>
                  <a:lnTo>
                    <a:pt x="14950" y="7913"/>
                  </a:lnTo>
                  <a:lnTo>
                    <a:pt x="15109" y="7277"/>
                  </a:lnTo>
                  <a:lnTo>
                    <a:pt x="15228" y="6640"/>
                  </a:lnTo>
                  <a:lnTo>
                    <a:pt x="15268" y="6004"/>
                  </a:lnTo>
                  <a:lnTo>
                    <a:pt x="15268" y="5368"/>
                  </a:lnTo>
                  <a:lnTo>
                    <a:pt x="15189" y="4732"/>
                  </a:lnTo>
                  <a:lnTo>
                    <a:pt x="15030" y="4096"/>
                  </a:lnTo>
                  <a:lnTo>
                    <a:pt x="14791" y="3500"/>
                  </a:lnTo>
                  <a:lnTo>
                    <a:pt x="14513" y="2983"/>
                  </a:lnTo>
                  <a:lnTo>
                    <a:pt x="14195" y="2466"/>
                  </a:lnTo>
                  <a:lnTo>
                    <a:pt x="13837" y="1989"/>
                  </a:lnTo>
                  <a:lnTo>
                    <a:pt x="13439" y="1591"/>
                  </a:lnTo>
                  <a:lnTo>
                    <a:pt x="12962" y="1193"/>
                  </a:lnTo>
                  <a:lnTo>
                    <a:pt x="12485" y="875"/>
                  </a:lnTo>
                  <a:lnTo>
                    <a:pt x="11968" y="597"/>
                  </a:lnTo>
                  <a:lnTo>
                    <a:pt x="11372" y="359"/>
                  </a:lnTo>
                  <a:lnTo>
                    <a:pt x="10775" y="200"/>
                  </a:lnTo>
                  <a:lnTo>
                    <a:pt x="10179" y="80"/>
                  </a:lnTo>
                  <a:lnTo>
                    <a:pt x="9503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3725;p77"/>
            <p:cNvSpPr/>
            <p:nvPr/>
          </p:nvSpPr>
          <p:spPr>
            <a:xfrm>
              <a:off x="5459500" y="3547800"/>
              <a:ext cx="381725" cy="851875"/>
            </a:xfrm>
            <a:custGeom>
              <a:avLst/>
              <a:gdLst/>
              <a:ahLst/>
              <a:cxnLst/>
              <a:rect l="l" t="t" r="r" b="b"/>
              <a:pathLst>
                <a:path w="15269" h="34075" fill="none" extrusionOk="0">
                  <a:moveTo>
                    <a:pt x="11650" y="14871"/>
                  </a:moveTo>
                  <a:lnTo>
                    <a:pt x="11650" y="14871"/>
                  </a:lnTo>
                  <a:lnTo>
                    <a:pt x="11928" y="14234"/>
                  </a:lnTo>
                  <a:lnTo>
                    <a:pt x="12246" y="13559"/>
                  </a:lnTo>
                  <a:lnTo>
                    <a:pt x="12883" y="12326"/>
                  </a:lnTo>
                  <a:lnTo>
                    <a:pt x="13558" y="11054"/>
                  </a:lnTo>
                  <a:lnTo>
                    <a:pt x="14195" y="9781"/>
                  </a:lnTo>
                  <a:lnTo>
                    <a:pt x="14473" y="9185"/>
                  </a:lnTo>
                  <a:lnTo>
                    <a:pt x="14751" y="8549"/>
                  </a:lnTo>
                  <a:lnTo>
                    <a:pt x="14950" y="7913"/>
                  </a:lnTo>
                  <a:lnTo>
                    <a:pt x="15109" y="7277"/>
                  </a:lnTo>
                  <a:lnTo>
                    <a:pt x="15228" y="6640"/>
                  </a:lnTo>
                  <a:lnTo>
                    <a:pt x="15268" y="6004"/>
                  </a:lnTo>
                  <a:lnTo>
                    <a:pt x="15268" y="5368"/>
                  </a:lnTo>
                  <a:lnTo>
                    <a:pt x="15189" y="4732"/>
                  </a:lnTo>
                  <a:lnTo>
                    <a:pt x="15189" y="4732"/>
                  </a:lnTo>
                  <a:lnTo>
                    <a:pt x="15030" y="4096"/>
                  </a:lnTo>
                  <a:lnTo>
                    <a:pt x="14791" y="3500"/>
                  </a:lnTo>
                  <a:lnTo>
                    <a:pt x="14513" y="2983"/>
                  </a:lnTo>
                  <a:lnTo>
                    <a:pt x="14195" y="2466"/>
                  </a:lnTo>
                  <a:lnTo>
                    <a:pt x="13837" y="1989"/>
                  </a:lnTo>
                  <a:lnTo>
                    <a:pt x="13439" y="1591"/>
                  </a:lnTo>
                  <a:lnTo>
                    <a:pt x="12962" y="1193"/>
                  </a:lnTo>
                  <a:lnTo>
                    <a:pt x="12485" y="875"/>
                  </a:lnTo>
                  <a:lnTo>
                    <a:pt x="11968" y="597"/>
                  </a:lnTo>
                  <a:lnTo>
                    <a:pt x="11372" y="359"/>
                  </a:lnTo>
                  <a:lnTo>
                    <a:pt x="10775" y="200"/>
                  </a:lnTo>
                  <a:lnTo>
                    <a:pt x="10179" y="80"/>
                  </a:lnTo>
                  <a:lnTo>
                    <a:pt x="9503" y="1"/>
                  </a:lnTo>
                  <a:lnTo>
                    <a:pt x="8827" y="1"/>
                  </a:lnTo>
                  <a:lnTo>
                    <a:pt x="8111" y="40"/>
                  </a:lnTo>
                  <a:lnTo>
                    <a:pt x="7396" y="120"/>
                  </a:lnTo>
                  <a:lnTo>
                    <a:pt x="7396" y="120"/>
                  </a:lnTo>
                  <a:lnTo>
                    <a:pt x="6958" y="200"/>
                  </a:lnTo>
                  <a:lnTo>
                    <a:pt x="6521" y="359"/>
                  </a:lnTo>
                  <a:lnTo>
                    <a:pt x="6163" y="557"/>
                  </a:lnTo>
                  <a:lnTo>
                    <a:pt x="5766" y="756"/>
                  </a:lnTo>
                  <a:lnTo>
                    <a:pt x="5408" y="1034"/>
                  </a:lnTo>
                  <a:lnTo>
                    <a:pt x="5090" y="1313"/>
                  </a:lnTo>
                  <a:lnTo>
                    <a:pt x="4811" y="1671"/>
                  </a:lnTo>
                  <a:lnTo>
                    <a:pt x="4573" y="2028"/>
                  </a:lnTo>
                  <a:lnTo>
                    <a:pt x="4573" y="2028"/>
                  </a:lnTo>
                  <a:lnTo>
                    <a:pt x="4374" y="2386"/>
                  </a:lnTo>
                  <a:lnTo>
                    <a:pt x="4255" y="2704"/>
                  </a:lnTo>
                  <a:lnTo>
                    <a:pt x="4096" y="3062"/>
                  </a:lnTo>
                  <a:lnTo>
                    <a:pt x="4016" y="3420"/>
                  </a:lnTo>
                  <a:lnTo>
                    <a:pt x="4016" y="3420"/>
                  </a:lnTo>
                  <a:lnTo>
                    <a:pt x="3897" y="3897"/>
                  </a:lnTo>
                  <a:lnTo>
                    <a:pt x="3857" y="4374"/>
                  </a:lnTo>
                  <a:lnTo>
                    <a:pt x="3817" y="4812"/>
                  </a:lnTo>
                  <a:lnTo>
                    <a:pt x="3738" y="5249"/>
                  </a:lnTo>
                  <a:lnTo>
                    <a:pt x="3738" y="5249"/>
                  </a:lnTo>
                  <a:lnTo>
                    <a:pt x="3619" y="5567"/>
                  </a:lnTo>
                  <a:lnTo>
                    <a:pt x="3420" y="5885"/>
                  </a:lnTo>
                  <a:lnTo>
                    <a:pt x="3181" y="6163"/>
                  </a:lnTo>
                  <a:lnTo>
                    <a:pt x="2943" y="6442"/>
                  </a:lnTo>
                  <a:lnTo>
                    <a:pt x="2664" y="6680"/>
                  </a:lnTo>
                  <a:lnTo>
                    <a:pt x="2346" y="6879"/>
                  </a:lnTo>
                  <a:lnTo>
                    <a:pt x="2028" y="7038"/>
                  </a:lnTo>
                  <a:lnTo>
                    <a:pt x="1710" y="7157"/>
                  </a:lnTo>
                  <a:lnTo>
                    <a:pt x="1710" y="7157"/>
                  </a:lnTo>
                  <a:lnTo>
                    <a:pt x="1273" y="7277"/>
                  </a:lnTo>
                  <a:lnTo>
                    <a:pt x="835" y="7356"/>
                  </a:lnTo>
                  <a:lnTo>
                    <a:pt x="517" y="7436"/>
                  </a:lnTo>
                  <a:lnTo>
                    <a:pt x="279" y="7515"/>
                  </a:lnTo>
                  <a:lnTo>
                    <a:pt x="120" y="7595"/>
                  </a:lnTo>
                  <a:lnTo>
                    <a:pt x="40" y="7674"/>
                  </a:lnTo>
                  <a:lnTo>
                    <a:pt x="1" y="7754"/>
                  </a:lnTo>
                  <a:lnTo>
                    <a:pt x="1" y="7953"/>
                  </a:lnTo>
                  <a:lnTo>
                    <a:pt x="40" y="8231"/>
                  </a:lnTo>
                  <a:lnTo>
                    <a:pt x="40" y="8231"/>
                  </a:lnTo>
                  <a:lnTo>
                    <a:pt x="199" y="8589"/>
                  </a:lnTo>
                  <a:lnTo>
                    <a:pt x="358" y="8867"/>
                  </a:lnTo>
                  <a:lnTo>
                    <a:pt x="597" y="9106"/>
                  </a:lnTo>
                  <a:lnTo>
                    <a:pt x="835" y="9304"/>
                  </a:lnTo>
                  <a:lnTo>
                    <a:pt x="1074" y="9424"/>
                  </a:lnTo>
                  <a:lnTo>
                    <a:pt x="1233" y="9424"/>
                  </a:lnTo>
                  <a:lnTo>
                    <a:pt x="1352" y="9424"/>
                  </a:lnTo>
                  <a:lnTo>
                    <a:pt x="1511" y="9424"/>
                  </a:lnTo>
                  <a:lnTo>
                    <a:pt x="1631" y="9344"/>
                  </a:lnTo>
                  <a:lnTo>
                    <a:pt x="1750" y="9265"/>
                  </a:lnTo>
                  <a:lnTo>
                    <a:pt x="1869" y="9145"/>
                  </a:lnTo>
                  <a:lnTo>
                    <a:pt x="1869" y="9145"/>
                  </a:lnTo>
                  <a:lnTo>
                    <a:pt x="2426" y="8628"/>
                  </a:lnTo>
                  <a:lnTo>
                    <a:pt x="3022" y="8112"/>
                  </a:lnTo>
                  <a:lnTo>
                    <a:pt x="3022" y="8112"/>
                  </a:lnTo>
                  <a:lnTo>
                    <a:pt x="3340" y="7833"/>
                  </a:lnTo>
                  <a:lnTo>
                    <a:pt x="3738" y="7475"/>
                  </a:lnTo>
                  <a:lnTo>
                    <a:pt x="3976" y="7356"/>
                  </a:lnTo>
                  <a:lnTo>
                    <a:pt x="4215" y="7237"/>
                  </a:lnTo>
                  <a:lnTo>
                    <a:pt x="4414" y="7157"/>
                  </a:lnTo>
                  <a:lnTo>
                    <a:pt x="4573" y="7118"/>
                  </a:lnTo>
                  <a:lnTo>
                    <a:pt x="4573" y="7118"/>
                  </a:lnTo>
                  <a:lnTo>
                    <a:pt x="4732" y="7157"/>
                  </a:lnTo>
                  <a:lnTo>
                    <a:pt x="4851" y="7237"/>
                  </a:lnTo>
                  <a:lnTo>
                    <a:pt x="4851" y="7237"/>
                  </a:lnTo>
                  <a:lnTo>
                    <a:pt x="5169" y="7356"/>
                  </a:lnTo>
                  <a:lnTo>
                    <a:pt x="5527" y="7475"/>
                  </a:lnTo>
                  <a:lnTo>
                    <a:pt x="5845" y="7515"/>
                  </a:lnTo>
                  <a:lnTo>
                    <a:pt x="6203" y="7515"/>
                  </a:lnTo>
                  <a:lnTo>
                    <a:pt x="6561" y="7475"/>
                  </a:lnTo>
                  <a:lnTo>
                    <a:pt x="6919" y="7436"/>
                  </a:lnTo>
                  <a:lnTo>
                    <a:pt x="7237" y="7316"/>
                  </a:lnTo>
                  <a:lnTo>
                    <a:pt x="7555" y="7197"/>
                  </a:lnTo>
                  <a:lnTo>
                    <a:pt x="7555" y="7197"/>
                  </a:lnTo>
                  <a:lnTo>
                    <a:pt x="7833" y="7038"/>
                  </a:lnTo>
                  <a:lnTo>
                    <a:pt x="8111" y="6879"/>
                  </a:lnTo>
                  <a:lnTo>
                    <a:pt x="8270" y="6800"/>
                  </a:lnTo>
                  <a:lnTo>
                    <a:pt x="8430" y="6800"/>
                  </a:lnTo>
                  <a:lnTo>
                    <a:pt x="8549" y="6800"/>
                  </a:lnTo>
                  <a:lnTo>
                    <a:pt x="8708" y="6879"/>
                  </a:lnTo>
                  <a:lnTo>
                    <a:pt x="8708" y="6879"/>
                  </a:lnTo>
                  <a:lnTo>
                    <a:pt x="8867" y="6959"/>
                  </a:lnTo>
                  <a:lnTo>
                    <a:pt x="8946" y="7038"/>
                  </a:lnTo>
                  <a:lnTo>
                    <a:pt x="8986" y="7157"/>
                  </a:lnTo>
                  <a:lnTo>
                    <a:pt x="9026" y="7237"/>
                  </a:lnTo>
                  <a:lnTo>
                    <a:pt x="9026" y="7356"/>
                  </a:lnTo>
                  <a:lnTo>
                    <a:pt x="8986" y="7436"/>
                  </a:lnTo>
                  <a:lnTo>
                    <a:pt x="8827" y="7674"/>
                  </a:lnTo>
                  <a:lnTo>
                    <a:pt x="8589" y="7953"/>
                  </a:lnTo>
                  <a:lnTo>
                    <a:pt x="8231" y="8271"/>
                  </a:lnTo>
                  <a:lnTo>
                    <a:pt x="7276" y="8947"/>
                  </a:lnTo>
                  <a:lnTo>
                    <a:pt x="7276" y="8947"/>
                  </a:lnTo>
                  <a:lnTo>
                    <a:pt x="6760" y="9225"/>
                  </a:lnTo>
                  <a:lnTo>
                    <a:pt x="6283" y="9503"/>
                  </a:lnTo>
                  <a:lnTo>
                    <a:pt x="5845" y="9821"/>
                  </a:lnTo>
                  <a:lnTo>
                    <a:pt x="5408" y="10179"/>
                  </a:lnTo>
                  <a:lnTo>
                    <a:pt x="4970" y="10577"/>
                  </a:lnTo>
                  <a:lnTo>
                    <a:pt x="4573" y="10974"/>
                  </a:lnTo>
                  <a:lnTo>
                    <a:pt x="4215" y="11451"/>
                  </a:lnTo>
                  <a:lnTo>
                    <a:pt x="3857" y="11889"/>
                  </a:lnTo>
                  <a:lnTo>
                    <a:pt x="3539" y="12366"/>
                  </a:lnTo>
                  <a:lnTo>
                    <a:pt x="3261" y="12883"/>
                  </a:lnTo>
                  <a:lnTo>
                    <a:pt x="2982" y="13400"/>
                  </a:lnTo>
                  <a:lnTo>
                    <a:pt x="2784" y="13916"/>
                  </a:lnTo>
                  <a:lnTo>
                    <a:pt x="2585" y="14473"/>
                  </a:lnTo>
                  <a:lnTo>
                    <a:pt x="2426" y="15030"/>
                  </a:lnTo>
                  <a:lnTo>
                    <a:pt x="2307" y="15586"/>
                  </a:lnTo>
                  <a:lnTo>
                    <a:pt x="2267" y="16183"/>
                  </a:lnTo>
                  <a:lnTo>
                    <a:pt x="2267" y="16183"/>
                  </a:lnTo>
                  <a:lnTo>
                    <a:pt x="2227" y="16859"/>
                  </a:lnTo>
                  <a:lnTo>
                    <a:pt x="2267" y="17534"/>
                  </a:lnTo>
                  <a:lnTo>
                    <a:pt x="2386" y="18171"/>
                  </a:lnTo>
                  <a:lnTo>
                    <a:pt x="2545" y="18767"/>
                  </a:lnTo>
                  <a:lnTo>
                    <a:pt x="2784" y="19363"/>
                  </a:lnTo>
                  <a:lnTo>
                    <a:pt x="3062" y="19960"/>
                  </a:lnTo>
                  <a:lnTo>
                    <a:pt x="3380" y="20516"/>
                  </a:lnTo>
                  <a:lnTo>
                    <a:pt x="3738" y="21033"/>
                  </a:lnTo>
                  <a:lnTo>
                    <a:pt x="4136" y="21590"/>
                  </a:lnTo>
                  <a:lnTo>
                    <a:pt x="4533" y="22107"/>
                  </a:lnTo>
                  <a:lnTo>
                    <a:pt x="5408" y="23101"/>
                  </a:lnTo>
                  <a:lnTo>
                    <a:pt x="6322" y="24055"/>
                  </a:lnTo>
                  <a:lnTo>
                    <a:pt x="7157" y="25049"/>
                  </a:lnTo>
                  <a:lnTo>
                    <a:pt x="7157" y="25049"/>
                  </a:lnTo>
                  <a:lnTo>
                    <a:pt x="8270" y="26281"/>
                  </a:lnTo>
                  <a:lnTo>
                    <a:pt x="8907" y="27077"/>
                  </a:lnTo>
                  <a:lnTo>
                    <a:pt x="9185" y="27474"/>
                  </a:lnTo>
                  <a:lnTo>
                    <a:pt x="9463" y="27872"/>
                  </a:lnTo>
                  <a:lnTo>
                    <a:pt x="9702" y="28309"/>
                  </a:lnTo>
                  <a:lnTo>
                    <a:pt x="9861" y="28747"/>
                  </a:lnTo>
                  <a:lnTo>
                    <a:pt x="10020" y="29144"/>
                  </a:lnTo>
                  <a:lnTo>
                    <a:pt x="10099" y="29582"/>
                  </a:lnTo>
                  <a:lnTo>
                    <a:pt x="10099" y="30019"/>
                  </a:lnTo>
                  <a:lnTo>
                    <a:pt x="10060" y="30416"/>
                  </a:lnTo>
                  <a:lnTo>
                    <a:pt x="9901" y="30814"/>
                  </a:lnTo>
                  <a:lnTo>
                    <a:pt x="9622" y="31212"/>
                  </a:lnTo>
                  <a:lnTo>
                    <a:pt x="9622" y="31212"/>
                  </a:lnTo>
                  <a:lnTo>
                    <a:pt x="9344" y="31490"/>
                  </a:lnTo>
                  <a:lnTo>
                    <a:pt x="9026" y="31689"/>
                  </a:lnTo>
                  <a:lnTo>
                    <a:pt x="8668" y="31848"/>
                  </a:lnTo>
                  <a:lnTo>
                    <a:pt x="8270" y="31967"/>
                  </a:lnTo>
                  <a:lnTo>
                    <a:pt x="7873" y="31967"/>
                  </a:lnTo>
                  <a:lnTo>
                    <a:pt x="7475" y="31927"/>
                  </a:lnTo>
                  <a:lnTo>
                    <a:pt x="7276" y="31848"/>
                  </a:lnTo>
                  <a:lnTo>
                    <a:pt x="7117" y="31768"/>
                  </a:lnTo>
                  <a:lnTo>
                    <a:pt x="6958" y="31649"/>
                  </a:lnTo>
                  <a:lnTo>
                    <a:pt x="6799" y="31490"/>
                  </a:lnTo>
                  <a:lnTo>
                    <a:pt x="6799" y="31490"/>
                  </a:lnTo>
                  <a:lnTo>
                    <a:pt x="6680" y="31291"/>
                  </a:lnTo>
                  <a:lnTo>
                    <a:pt x="6561" y="31092"/>
                  </a:lnTo>
                  <a:lnTo>
                    <a:pt x="6481" y="30814"/>
                  </a:lnTo>
                  <a:lnTo>
                    <a:pt x="6442" y="30575"/>
                  </a:lnTo>
                  <a:lnTo>
                    <a:pt x="6442" y="30297"/>
                  </a:lnTo>
                  <a:lnTo>
                    <a:pt x="6521" y="30059"/>
                  </a:lnTo>
                  <a:lnTo>
                    <a:pt x="6640" y="29860"/>
                  </a:lnTo>
                  <a:lnTo>
                    <a:pt x="6760" y="29780"/>
                  </a:lnTo>
                  <a:lnTo>
                    <a:pt x="6839" y="29741"/>
                  </a:lnTo>
                  <a:lnTo>
                    <a:pt x="6839" y="29741"/>
                  </a:lnTo>
                  <a:lnTo>
                    <a:pt x="7117" y="29621"/>
                  </a:lnTo>
                  <a:lnTo>
                    <a:pt x="7396" y="29621"/>
                  </a:lnTo>
                  <a:lnTo>
                    <a:pt x="7595" y="29661"/>
                  </a:lnTo>
                  <a:lnTo>
                    <a:pt x="7833" y="29701"/>
                  </a:lnTo>
                  <a:lnTo>
                    <a:pt x="8231" y="29900"/>
                  </a:lnTo>
                  <a:lnTo>
                    <a:pt x="8469" y="29979"/>
                  </a:lnTo>
                  <a:lnTo>
                    <a:pt x="8708" y="30019"/>
                  </a:lnTo>
                  <a:lnTo>
                    <a:pt x="8708" y="30019"/>
                  </a:lnTo>
                  <a:lnTo>
                    <a:pt x="8827" y="30019"/>
                  </a:lnTo>
                  <a:lnTo>
                    <a:pt x="8907" y="30019"/>
                  </a:lnTo>
                  <a:lnTo>
                    <a:pt x="8986" y="29979"/>
                  </a:lnTo>
                  <a:lnTo>
                    <a:pt x="9026" y="29900"/>
                  </a:lnTo>
                  <a:lnTo>
                    <a:pt x="9066" y="29741"/>
                  </a:lnTo>
                  <a:lnTo>
                    <a:pt x="9026" y="29542"/>
                  </a:lnTo>
                  <a:lnTo>
                    <a:pt x="8907" y="29263"/>
                  </a:lnTo>
                  <a:lnTo>
                    <a:pt x="8748" y="29025"/>
                  </a:lnTo>
                  <a:lnTo>
                    <a:pt x="8509" y="28786"/>
                  </a:lnTo>
                  <a:lnTo>
                    <a:pt x="8231" y="28548"/>
                  </a:lnTo>
                  <a:lnTo>
                    <a:pt x="8231" y="28548"/>
                  </a:lnTo>
                  <a:lnTo>
                    <a:pt x="7952" y="28389"/>
                  </a:lnTo>
                  <a:lnTo>
                    <a:pt x="7634" y="28269"/>
                  </a:lnTo>
                  <a:lnTo>
                    <a:pt x="7276" y="28230"/>
                  </a:lnTo>
                  <a:lnTo>
                    <a:pt x="6919" y="28190"/>
                  </a:lnTo>
                  <a:lnTo>
                    <a:pt x="6521" y="28230"/>
                  </a:lnTo>
                  <a:lnTo>
                    <a:pt x="6163" y="28349"/>
                  </a:lnTo>
                  <a:lnTo>
                    <a:pt x="5766" y="28468"/>
                  </a:lnTo>
                  <a:lnTo>
                    <a:pt x="5408" y="28667"/>
                  </a:lnTo>
                  <a:lnTo>
                    <a:pt x="5050" y="28866"/>
                  </a:lnTo>
                  <a:lnTo>
                    <a:pt x="4772" y="29144"/>
                  </a:lnTo>
                  <a:lnTo>
                    <a:pt x="4493" y="29462"/>
                  </a:lnTo>
                  <a:lnTo>
                    <a:pt x="4295" y="29820"/>
                  </a:lnTo>
                  <a:lnTo>
                    <a:pt x="4175" y="30178"/>
                  </a:lnTo>
                  <a:lnTo>
                    <a:pt x="4096" y="30615"/>
                  </a:lnTo>
                  <a:lnTo>
                    <a:pt x="4136" y="31092"/>
                  </a:lnTo>
                  <a:lnTo>
                    <a:pt x="4255" y="31569"/>
                  </a:lnTo>
                  <a:lnTo>
                    <a:pt x="4255" y="31569"/>
                  </a:lnTo>
                  <a:lnTo>
                    <a:pt x="4454" y="32047"/>
                  </a:lnTo>
                  <a:lnTo>
                    <a:pt x="4692" y="32484"/>
                  </a:lnTo>
                  <a:lnTo>
                    <a:pt x="5010" y="32842"/>
                  </a:lnTo>
                  <a:lnTo>
                    <a:pt x="5408" y="33200"/>
                  </a:lnTo>
                  <a:lnTo>
                    <a:pt x="5805" y="33438"/>
                  </a:lnTo>
                  <a:lnTo>
                    <a:pt x="6283" y="33677"/>
                  </a:lnTo>
                  <a:lnTo>
                    <a:pt x="6760" y="33875"/>
                  </a:lnTo>
                  <a:lnTo>
                    <a:pt x="7276" y="33995"/>
                  </a:lnTo>
                  <a:lnTo>
                    <a:pt x="7793" y="34074"/>
                  </a:lnTo>
                  <a:lnTo>
                    <a:pt x="8350" y="34074"/>
                  </a:lnTo>
                  <a:lnTo>
                    <a:pt x="8946" y="34074"/>
                  </a:lnTo>
                  <a:lnTo>
                    <a:pt x="9503" y="33995"/>
                  </a:lnTo>
                  <a:lnTo>
                    <a:pt x="10060" y="33875"/>
                  </a:lnTo>
                  <a:lnTo>
                    <a:pt x="10656" y="33716"/>
                  </a:lnTo>
                  <a:lnTo>
                    <a:pt x="11213" y="33478"/>
                  </a:lnTo>
                  <a:lnTo>
                    <a:pt x="11730" y="33239"/>
                  </a:lnTo>
                  <a:lnTo>
                    <a:pt x="11730" y="33239"/>
                  </a:lnTo>
                  <a:lnTo>
                    <a:pt x="11968" y="33080"/>
                  </a:lnTo>
                  <a:lnTo>
                    <a:pt x="12207" y="32882"/>
                  </a:lnTo>
                  <a:lnTo>
                    <a:pt x="12405" y="32683"/>
                  </a:lnTo>
                  <a:lnTo>
                    <a:pt x="12604" y="32484"/>
                  </a:lnTo>
                  <a:lnTo>
                    <a:pt x="12763" y="32245"/>
                  </a:lnTo>
                  <a:lnTo>
                    <a:pt x="12922" y="32007"/>
                  </a:lnTo>
                  <a:lnTo>
                    <a:pt x="13161" y="31490"/>
                  </a:lnTo>
                  <a:lnTo>
                    <a:pt x="13360" y="30933"/>
                  </a:lnTo>
                  <a:lnTo>
                    <a:pt x="13479" y="30337"/>
                  </a:lnTo>
                  <a:lnTo>
                    <a:pt x="13558" y="29701"/>
                  </a:lnTo>
                  <a:lnTo>
                    <a:pt x="13558" y="29065"/>
                  </a:lnTo>
                  <a:lnTo>
                    <a:pt x="13519" y="28389"/>
                  </a:lnTo>
                  <a:lnTo>
                    <a:pt x="13439" y="27753"/>
                  </a:lnTo>
                  <a:lnTo>
                    <a:pt x="13320" y="27116"/>
                  </a:lnTo>
                  <a:lnTo>
                    <a:pt x="13201" y="26520"/>
                  </a:lnTo>
                  <a:lnTo>
                    <a:pt x="13042" y="25963"/>
                  </a:lnTo>
                  <a:lnTo>
                    <a:pt x="12843" y="25447"/>
                  </a:lnTo>
                  <a:lnTo>
                    <a:pt x="12644" y="24969"/>
                  </a:lnTo>
                  <a:lnTo>
                    <a:pt x="12445" y="24572"/>
                  </a:lnTo>
                  <a:lnTo>
                    <a:pt x="12445" y="24572"/>
                  </a:lnTo>
                  <a:lnTo>
                    <a:pt x="12246" y="24174"/>
                  </a:lnTo>
                  <a:lnTo>
                    <a:pt x="12048" y="23737"/>
                  </a:lnTo>
                  <a:lnTo>
                    <a:pt x="11849" y="23220"/>
                  </a:lnTo>
                  <a:lnTo>
                    <a:pt x="11650" y="22703"/>
                  </a:lnTo>
                  <a:lnTo>
                    <a:pt x="11491" y="22147"/>
                  </a:lnTo>
                  <a:lnTo>
                    <a:pt x="11332" y="21550"/>
                  </a:lnTo>
                  <a:lnTo>
                    <a:pt x="11213" y="20914"/>
                  </a:lnTo>
                  <a:lnTo>
                    <a:pt x="11133" y="20278"/>
                  </a:lnTo>
                  <a:lnTo>
                    <a:pt x="11054" y="19602"/>
                  </a:lnTo>
                  <a:lnTo>
                    <a:pt x="11014" y="18926"/>
                  </a:lnTo>
                  <a:lnTo>
                    <a:pt x="11014" y="18250"/>
                  </a:lnTo>
                  <a:lnTo>
                    <a:pt x="11054" y="17534"/>
                  </a:lnTo>
                  <a:lnTo>
                    <a:pt x="11133" y="16859"/>
                  </a:lnTo>
                  <a:lnTo>
                    <a:pt x="11252" y="16183"/>
                  </a:lnTo>
                  <a:lnTo>
                    <a:pt x="11451" y="15507"/>
                  </a:lnTo>
                  <a:lnTo>
                    <a:pt x="11650" y="148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3726;p77"/>
            <p:cNvSpPr/>
            <p:nvPr/>
          </p:nvSpPr>
          <p:spPr>
            <a:xfrm>
              <a:off x="5715950" y="4002050"/>
              <a:ext cx="171975" cy="128250"/>
            </a:xfrm>
            <a:custGeom>
              <a:avLst/>
              <a:gdLst/>
              <a:ahLst/>
              <a:cxnLst/>
              <a:rect l="l" t="t" r="r" b="b"/>
              <a:pathLst>
                <a:path w="6879" h="5130" extrusionOk="0">
                  <a:moveTo>
                    <a:pt x="3619" y="1"/>
                  </a:moveTo>
                  <a:lnTo>
                    <a:pt x="3221" y="40"/>
                  </a:lnTo>
                  <a:lnTo>
                    <a:pt x="2863" y="80"/>
                  </a:lnTo>
                  <a:lnTo>
                    <a:pt x="2505" y="160"/>
                  </a:lnTo>
                  <a:lnTo>
                    <a:pt x="2187" y="239"/>
                  </a:lnTo>
                  <a:lnTo>
                    <a:pt x="1591" y="478"/>
                  </a:lnTo>
                  <a:lnTo>
                    <a:pt x="1114" y="756"/>
                  </a:lnTo>
                  <a:lnTo>
                    <a:pt x="716" y="1034"/>
                  </a:lnTo>
                  <a:lnTo>
                    <a:pt x="438" y="1273"/>
                  </a:lnTo>
                  <a:lnTo>
                    <a:pt x="199" y="1511"/>
                  </a:lnTo>
                  <a:lnTo>
                    <a:pt x="120" y="1710"/>
                  </a:lnTo>
                  <a:lnTo>
                    <a:pt x="40" y="1869"/>
                  </a:lnTo>
                  <a:lnTo>
                    <a:pt x="0" y="2267"/>
                  </a:lnTo>
                  <a:lnTo>
                    <a:pt x="0" y="2625"/>
                  </a:lnTo>
                  <a:lnTo>
                    <a:pt x="80" y="2983"/>
                  </a:lnTo>
                  <a:lnTo>
                    <a:pt x="239" y="3301"/>
                  </a:lnTo>
                  <a:lnTo>
                    <a:pt x="398" y="3579"/>
                  </a:lnTo>
                  <a:lnTo>
                    <a:pt x="637" y="3738"/>
                  </a:lnTo>
                  <a:lnTo>
                    <a:pt x="756" y="3778"/>
                  </a:lnTo>
                  <a:lnTo>
                    <a:pt x="875" y="3818"/>
                  </a:lnTo>
                  <a:lnTo>
                    <a:pt x="1114" y="3857"/>
                  </a:lnTo>
                  <a:lnTo>
                    <a:pt x="1392" y="3977"/>
                  </a:lnTo>
                  <a:lnTo>
                    <a:pt x="1710" y="4175"/>
                  </a:lnTo>
                  <a:lnTo>
                    <a:pt x="2028" y="4414"/>
                  </a:lnTo>
                  <a:lnTo>
                    <a:pt x="2625" y="4851"/>
                  </a:lnTo>
                  <a:lnTo>
                    <a:pt x="2903" y="5010"/>
                  </a:lnTo>
                  <a:lnTo>
                    <a:pt x="3141" y="5090"/>
                  </a:lnTo>
                  <a:lnTo>
                    <a:pt x="3380" y="5130"/>
                  </a:lnTo>
                  <a:lnTo>
                    <a:pt x="3539" y="5090"/>
                  </a:lnTo>
                  <a:lnTo>
                    <a:pt x="3658" y="5050"/>
                  </a:lnTo>
                  <a:lnTo>
                    <a:pt x="3738" y="4931"/>
                  </a:lnTo>
                  <a:lnTo>
                    <a:pt x="3778" y="4811"/>
                  </a:lnTo>
                  <a:lnTo>
                    <a:pt x="3817" y="4613"/>
                  </a:lnTo>
                  <a:lnTo>
                    <a:pt x="3857" y="4136"/>
                  </a:lnTo>
                  <a:lnTo>
                    <a:pt x="3857" y="3937"/>
                  </a:lnTo>
                  <a:lnTo>
                    <a:pt x="3937" y="3778"/>
                  </a:lnTo>
                  <a:lnTo>
                    <a:pt x="4056" y="3738"/>
                  </a:lnTo>
                  <a:lnTo>
                    <a:pt x="4215" y="3698"/>
                  </a:lnTo>
                  <a:lnTo>
                    <a:pt x="4573" y="3818"/>
                  </a:lnTo>
                  <a:lnTo>
                    <a:pt x="5010" y="3937"/>
                  </a:lnTo>
                  <a:lnTo>
                    <a:pt x="5249" y="3937"/>
                  </a:lnTo>
                  <a:lnTo>
                    <a:pt x="5368" y="3857"/>
                  </a:lnTo>
                  <a:lnTo>
                    <a:pt x="5487" y="3738"/>
                  </a:lnTo>
                  <a:lnTo>
                    <a:pt x="5527" y="3579"/>
                  </a:lnTo>
                  <a:lnTo>
                    <a:pt x="5567" y="3340"/>
                  </a:lnTo>
                  <a:lnTo>
                    <a:pt x="5607" y="3102"/>
                  </a:lnTo>
                  <a:lnTo>
                    <a:pt x="5607" y="2545"/>
                  </a:lnTo>
                  <a:lnTo>
                    <a:pt x="5646" y="2426"/>
                  </a:lnTo>
                  <a:lnTo>
                    <a:pt x="5686" y="2307"/>
                  </a:lnTo>
                  <a:lnTo>
                    <a:pt x="5805" y="2148"/>
                  </a:lnTo>
                  <a:lnTo>
                    <a:pt x="6004" y="2068"/>
                  </a:lnTo>
                  <a:lnTo>
                    <a:pt x="6203" y="1989"/>
                  </a:lnTo>
                  <a:lnTo>
                    <a:pt x="6600" y="1869"/>
                  </a:lnTo>
                  <a:lnTo>
                    <a:pt x="6760" y="1790"/>
                  </a:lnTo>
                  <a:lnTo>
                    <a:pt x="6839" y="1710"/>
                  </a:lnTo>
                  <a:lnTo>
                    <a:pt x="6839" y="1631"/>
                  </a:lnTo>
                  <a:lnTo>
                    <a:pt x="6879" y="1551"/>
                  </a:lnTo>
                  <a:lnTo>
                    <a:pt x="6839" y="1432"/>
                  </a:lnTo>
                  <a:lnTo>
                    <a:pt x="6720" y="1193"/>
                  </a:lnTo>
                  <a:lnTo>
                    <a:pt x="6441" y="955"/>
                  </a:lnTo>
                  <a:lnTo>
                    <a:pt x="6084" y="677"/>
                  </a:lnTo>
                  <a:lnTo>
                    <a:pt x="5646" y="398"/>
                  </a:lnTo>
                  <a:lnTo>
                    <a:pt x="5050" y="199"/>
                  </a:lnTo>
                  <a:lnTo>
                    <a:pt x="4732" y="120"/>
                  </a:lnTo>
                  <a:lnTo>
                    <a:pt x="4374" y="40"/>
                  </a:lnTo>
                  <a:lnTo>
                    <a:pt x="4016" y="1"/>
                  </a:lnTo>
                  <a:close/>
                </a:path>
              </a:pathLst>
            </a:custGeom>
            <a:solidFill>
              <a:srgbClr val="FF92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3727;p77"/>
            <p:cNvSpPr/>
            <p:nvPr/>
          </p:nvSpPr>
          <p:spPr>
            <a:xfrm>
              <a:off x="5715950" y="4002050"/>
              <a:ext cx="171975" cy="128250"/>
            </a:xfrm>
            <a:custGeom>
              <a:avLst/>
              <a:gdLst/>
              <a:ahLst/>
              <a:cxnLst/>
              <a:rect l="l" t="t" r="r" b="b"/>
              <a:pathLst>
                <a:path w="6879" h="5130" fill="none" extrusionOk="0">
                  <a:moveTo>
                    <a:pt x="199" y="1511"/>
                  </a:moveTo>
                  <a:lnTo>
                    <a:pt x="199" y="1511"/>
                  </a:lnTo>
                  <a:lnTo>
                    <a:pt x="438" y="1273"/>
                  </a:lnTo>
                  <a:lnTo>
                    <a:pt x="716" y="1034"/>
                  </a:lnTo>
                  <a:lnTo>
                    <a:pt x="1114" y="756"/>
                  </a:lnTo>
                  <a:lnTo>
                    <a:pt x="1591" y="478"/>
                  </a:lnTo>
                  <a:lnTo>
                    <a:pt x="2187" y="239"/>
                  </a:lnTo>
                  <a:lnTo>
                    <a:pt x="2505" y="160"/>
                  </a:lnTo>
                  <a:lnTo>
                    <a:pt x="2863" y="80"/>
                  </a:lnTo>
                  <a:lnTo>
                    <a:pt x="3221" y="40"/>
                  </a:lnTo>
                  <a:lnTo>
                    <a:pt x="3619" y="1"/>
                  </a:lnTo>
                  <a:lnTo>
                    <a:pt x="3619" y="1"/>
                  </a:lnTo>
                  <a:lnTo>
                    <a:pt x="4016" y="1"/>
                  </a:lnTo>
                  <a:lnTo>
                    <a:pt x="4374" y="40"/>
                  </a:lnTo>
                  <a:lnTo>
                    <a:pt x="4732" y="120"/>
                  </a:lnTo>
                  <a:lnTo>
                    <a:pt x="5050" y="199"/>
                  </a:lnTo>
                  <a:lnTo>
                    <a:pt x="5646" y="398"/>
                  </a:lnTo>
                  <a:lnTo>
                    <a:pt x="6084" y="677"/>
                  </a:lnTo>
                  <a:lnTo>
                    <a:pt x="6441" y="955"/>
                  </a:lnTo>
                  <a:lnTo>
                    <a:pt x="6720" y="1193"/>
                  </a:lnTo>
                  <a:lnTo>
                    <a:pt x="6839" y="1432"/>
                  </a:lnTo>
                  <a:lnTo>
                    <a:pt x="6879" y="1551"/>
                  </a:lnTo>
                  <a:lnTo>
                    <a:pt x="6839" y="1631"/>
                  </a:lnTo>
                  <a:lnTo>
                    <a:pt x="6839" y="1631"/>
                  </a:lnTo>
                  <a:lnTo>
                    <a:pt x="6839" y="1710"/>
                  </a:lnTo>
                  <a:lnTo>
                    <a:pt x="6760" y="1790"/>
                  </a:lnTo>
                  <a:lnTo>
                    <a:pt x="6600" y="1869"/>
                  </a:lnTo>
                  <a:lnTo>
                    <a:pt x="6203" y="1989"/>
                  </a:lnTo>
                  <a:lnTo>
                    <a:pt x="6004" y="2068"/>
                  </a:lnTo>
                  <a:lnTo>
                    <a:pt x="5805" y="2148"/>
                  </a:lnTo>
                  <a:lnTo>
                    <a:pt x="5686" y="2307"/>
                  </a:lnTo>
                  <a:lnTo>
                    <a:pt x="5646" y="2426"/>
                  </a:lnTo>
                  <a:lnTo>
                    <a:pt x="5607" y="2545"/>
                  </a:lnTo>
                  <a:lnTo>
                    <a:pt x="5607" y="2545"/>
                  </a:lnTo>
                  <a:lnTo>
                    <a:pt x="5607" y="3102"/>
                  </a:lnTo>
                  <a:lnTo>
                    <a:pt x="5567" y="3340"/>
                  </a:lnTo>
                  <a:lnTo>
                    <a:pt x="5527" y="3579"/>
                  </a:lnTo>
                  <a:lnTo>
                    <a:pt x="5487" y="3738"/>
                  </a:lnTo>
                  <a:lnTo>
                    <a:pt x="5368" y="3857"/>
                  </a:lnTo>
                  <a:lnTo>
                    <a:pt x="5249" y="3937"/>
                  </a:lnTo>
                  <a:lnTo>
                    <a:pt x="5010" y="3937"/>
                  </a:lnTo>
                  <a:lnTo>
                    <a:pt x="5010" y="3937"/>
                  </a:lnTo>
                  <a:lnTo>
                    <a:pt x="4573" y="3818"/>
                  </a:lnTo>
                  <a:lnTo>
                    <a:pt x="4215" y="3698"/>
                  </a:lnTo>
                  <a:lnTo>
                    <a:pt x="4056" y="3738"/>
                  </a:lnTo>
                  <a:lnTo>
                    <a:pt x="3937" y="3778"/>
                  </a:lnTo>
                  <a:lnTo>
                    <a:pt x="3857" y="3937"/>
                  </a:lnTo>
                  <a:lnTo>
                    <a:pt x="3857" y="4136"/>
                  </a:lnTo>
                  <a:lnTo>
                    <a:pt x="3857" y="4136"/>
                  </a:lnTo>
                  <a:lnTo>
                    <a:pt x="3817" y="4613"/>
                  </a:lnTo>
                  <a:lnTo>
                    <a:pt x="3778" y="4811"/>
                  </a:lnTo>
                  <a:lnTo>
                    <a:pt x="3738" y="4931"/>
                  </a:lnTo>
                  <a:lnTo>
                    <a:pt x="3658" y="5050"/>
                  </a:lnTo>
                  <a:lnTo>
                    <a:pt x="3539" y="5090"/>
                  </a:lnTo>
                  <a:lnTo>
                    <a:pt x="3380" y="5130"/>
                  </a:lnTo>
                  <a:lnTo>
                    <a:pt x="3141" y="5090"/>
                  </a:lnTo>
                  <a:lnTo>
                    <a:pt x="3141" y="5090"/>
                  </a:lnTo>
                  <a:lnTo>
                    <a:pt x="2903" y="5010"/>
                  </a:lnTo>
                  <a:lnTo>
                    <a:pt x="2625" y="4851"/>
                  </a:lnTo>
                  <a:lnTo>
                    <a:pt x="2028" y="4414"/>
                  </a:lnTo>
                  <a:lnTo>
                    <a:pt x="1710" y="4175"/>
                  </a:lnTo>
                  <a:lnTo>
                    <a:pt x="1392" y="3977"/>
                  </a:lnTo>
                  <a:lnTo>
                    <a:pt x="1114" y="3857"/>
                  </a:lnTo>
                  <a:lnTo>
                    <a:pt x="875" y="3818"/>
                  </a:lnTo>
                  <a:lnTo>
                    <a:pt x="875" y="3818"/>
                  </a:lnTo>
                  <a:lnTo>
                    <a:pt x="756" y="3778"/>
                  </a:lnTo>
                  <a:lnTo>
                    <a:pt x="637" y="3738"/>
                  </a:lnTo>
                  <a:lnTo>
                    <a:pt x="398" y="3579"/>
                  </a:lnTo>
                  <a:lnTo>
                    <a:pt x="239" y="3301"/>
                  </a:lnTo>
                  <a:lnTo>
                    <a:pt x="80" y="2983"/>
                  </a:lnTo>
                  <a:lnTo>
                    <a:pt x="0" y="2625"/>
                  </a:lnTo>
                  <a:lnTo>
                    <a:pt x="0" y="2267"/>
                  </a:lnTo>
                  <a:lnTo>
                    <a:pt x="40" y="1869"/>
                  </a:lnTo>
                  <a:lnTo>
                    <a:pt x="120" y="1710"/>
                  </a:lnTo>
                  <a:lnTo>
                    <a:pt x="199" y="15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3728;p77"/>
            <p:cNvSpPr/>
            <p:nvPr/>
          </p:nvSpPr>
          <p:spPr>
            <a:xfrm>
              <a:off x="5603625" y="3611425"/>
              <a:ext cx="46750" cy="46725"/>
            </a:xfrm>
            <a:custGeom>
              <a:avLst/>
              <a:gdLst/>
              <a:ahLst/>
              <a:cxnLst/>
              <a:rect l="l" t="t" r="r" b="b"/>
              <a:pathLst>
                <a:path w="1870" h="1869" extrusionOk="0">
                  <a:moveTo>
                    <a:pt x="756" y="0"/>
                  </a:moveTo>
                  <a:lnTo>
                    <a:pt x="557" y="80"/>
                  </a:lnTo>
                  <a:lnTo>
                    <a:pt x="398" y="159"/>
                  </a:lnTo>
                  <a:lnTo>
                    <a:pt x="279" y="279"/>
                  </a:lnTo>
                  <a:lnTo>
                    <a:pt x="160" y="398"/>
                  </a:lnTo>
                  <a:lnTo>
                    <a:pt x="80" y="557"/>
                  </a:lnTo>
                  <a:lnTo>
                    <a:pt x="1" y="756"/>
                  </a:lnTo>
                  <a:lnTo>
                    <a:pt x="1" y="915"/>
                  </a:lnTo>
                  <a:lnTo>
                    <a:pt x="1" y="1114"/>
                  </a:lnTo>
                  <a:lnTo>
                    <a:pt x="80" y="1312"/>
                  </a:lnTo>
                  <a:lnTo>
                    <a:pt x="160" y="1471"/>
                  </a:lnTo>
                  <a:lnTo>
                    <a:pt x="279" y="1591"/>
                  </a:lnTo>
                  <a:lnTo>
                    <a:pt x="398" y="1710"/>
                  </a:lnTo>
                  <a:lnTo>
                    <a:pt x="557" y="1789"/>
                  </a:lnTo>
                  <a:lnTo>
                    <a:pt x="756" y="1869"/>
                  </a:lnTo>
                  <a:lnTo>
                    <a:pt x="1114" y="1869"/>
                  </a:lnTo>
                  <a:lnTo>
                    <a:pt x="1313" y="1789"/>
                  </a:lnTo>
                  <a:lnTo>
                    <a:pt x="1472" y="1710"/>
                  </a:lnTo>
                  <a:lnTo>
                    <a:pt x="1591" y="1591"/>
                  </a:lnTo>
                  <a:lnTo>
                    <a:pt x="1710" y="1471"/>
                  </a:lnTo>
                  <a:lnTo>
                    <a:pt x="1790" y="1312"/>
                  </a:lnTo>
                  <a:lnTo>
                    <a:pt x="1869" y="1114"/>
                  </a:lnTo>
                  <a:lnTo>
                    <a:pt x="1869" y="915"/>
                  </a:lnTo>
                  <a:lnTo>
                    <a:pt x="1869" y="756"/>
                  </a:lnTo>
                  <a:lnTo>
                    <a:pt x="1790" y="557"/>
                  </a:lnTo>
                  <a:lnTo>
                    <a:pt x="1710" y="398"/>
                  </a:lnTo>
                  <a:lnTo>
                    <a:pt x="1591" y="279"/>
                  </a:lnTo>
                  <a:lnTo>
                    <a:pt x="1472" y="159"/>
                  </a:lnTo>
                  <a:lnTo>
                    <a:pt x="1313" y="80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3729;p77"/>
            <p:cNvSpPr/>
            <p:nvPr/>
          </p:nvSpPr>
          <p:spPr>
            <a:xfrm>
              <a:off x="5624500" y="3616400"/>
              <a:ext cx="15925" cy="15925"/>
            </a:xfrm>
            <a:custGeom>
              <a:avLst/>
              <a:gdLst/>
              <a:ahLst/>
              <a:cxnLst/>
              <a:rect l="l" t="t" r="r" b="b"/>
              <a:pathLst>
                <a:path w="637" h="637" extrusionOk="0">
                  <a:moveTo>
                    <a:pt x="319" y="0"/>
                  </a:moveTo>
                  <a:lnTo>
                    <a:pt x="199" y="40"/>
                  </a:lnTo>
                  <a:lnTo>
                    <a:pt x="80" y="80"/>
                  </a:lnTo>
                  <a:lnTo>
                    <a:pt x="1" y="199"/>
                  </a:lnTo>
                  <a:lnTo>
                    <a:pt x="1" y="318"/>
                  </a:lnTo>
                  <a:lnTo>
                    <a:pt x="1" y="437"/>
                  </a:lnTo>
                  <a:lnTo>
                    <a:pt x="80" y="557"/>
                  </a:lnTo>
                  <a:lnTo>
                    <a:pt x="199" y="596"/>
                  </a:lnTo>
                  <a:lnTo>
                    <a:pt x="319" y="636"/>
                  </a:lnTo>
                  <a:lnTo>
                    <a:pt x="438" y="596"/>
                  </a:lnTo>
                  <a:lnTo>
                    <a:pt x="517" y="557"/>
                  </a:lnTo>
                  <a:lnTo>
                    <a:pt x="597" y="437"/>
                  </a:lnTo>
                  <a:lnTo>
                    <a:pt x="637" y="318"/>
                  </a:lnTo>
                  <a:lnTo>
                    <a:pt x="597" y="199"/>
                  </a:lnTo>
                  <a:lnTo>
                    <a:pt x="517" y="80"/>
                  </a:lnTo>
                  <a:lnTo>
                    <a:pt x="438" y="40"/>
                  </a:lnTo>
                  <a:lnTo>
                    <a:pt x="3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3730;p77"/>
            <p:cNvSpPr/>
            <p:nvPr/>
          </p:nvSpPr>
          <p:spPr>
            <a:xfrm>
              <a:off x="5515175" y="3752575"/>
              <a:ext cx="152100" cy="421450"/>
            </a:xfrm>
            <a:custGeom>
              <a:avLst/>
              <a:gdLst/>
              <a:ahLst/>
              <a:cxnLst/>
              <a:rect l="l" t="t" r="r" b="b"/>
              <a:pathLst>
                <a:path w="6084" h="16858" extrusionOk="0">
                  <a:moveTo>
                    <a:pt x="6083" y="0"/>
                  </a:moveTo>
                  <a:lnTo>
                    <a:pt x="5606" y="358"/>
                  </a:lnTo>
                  <a:lnTo>
                    <a:pt x="5049" y="756"/>
                  </a:lnTo>
                  <a:lnTo>
                    <a:pt x="4533" y="1034"/>
                  </a:lnTo>
                  <a:lnTo>
                    <a:pt x="4056" y="1312"/>
                  </a:lnTo>
                  <a:lnTo>
                    <a:pt x="3618" y="1630"/>
                  </a:lnTo>
                  <a:lnTo>
                    <a:pt x="3181" y="1988"/>
                  </a:lnTo>
                  <a:lnTo>
                    <a:pt x="2743" y="2386"/>
                  </a:lnTo>
                  <a:lnTo>
                    <a:pt x="2346" y="2783"/>
                  </a:lnTo>
                  <a:lnTo>
                    <a:pt x="1988" y="3260"/>
                  </a:lnTo>
                  <a:lnTo>
                    <a:pt x="1630" y="3698"/>
                  </a:lnTo>
                  <a:lnTo>
                    <a:pt x="1312" y="4175"/>
                  </a:lnTo>
                  <a:lnTo>
                    <a:pt x="1034" y="4692"/>
                  </a:lnTo>
                  <a:lnTo>
                    <a:pt x="755" y="5209"/>
                  </a:lnTo>
                  <a:lnTo>
                    <a:pt x="557" y="5725"/>
                  </a:lnTo>
                  <a:lnTo>
                    <a:pt x="358" y="6282"/>
                  </a:lnTo>
                  <a:lnTo>
                    <a:pt x="199" y="6839"/>
                  </a:lnTo>
                  <a:lnTo>
                    <a:pt x="80" y="7395"/>
                  </a:lnTo>
                  <a:lnTo>
                    <a:pt x="40" y="7992"/>
                  </a:lnTo>
                  <a:lnTo>
                    <a:pt x="0" y="8668"/>
                  </a:lnTo>
                  <a:lnTo>
                    <a:pt x="40" y="9343"/>
                  </a:lnTo>
                  <a:lnTo>
                    <a:pt x="159" y="9980"/>
                  </a:lnTo>
                  <a:lnTo>
                    <a:pt x="318" y="10576"/>
                  </a:lnTo>
                  <a:lnTo>
                    <a:pt x="557" y="11172"/>
                  </a:lnTo>
                  <a:lnTo>
                    <a:pt x="835" y="11769"/>
                  </a:lnTo>
                  <a:lnTo>
                    <a:pt x="1153" y="12325"/>
                  </a:lnTo>
                  <a:lnTo>
                    <a:pt x="1511" y="12842"/>
                  </a:lnTo>
                  <a:lnTo>
                    <a:pt x="1909" y="13399"/>
                  </a:lnTo>
                  <a:lnTo>
                    <a:pt x="2306" y="13916"/>
                  </a:lnTo>
                  <a:lnTo>
                    <a:pt x="3181" y="14910"/>
                  </a:lnTo>
                  <a:lnTo>
                    <a:pt x="4095" y="15864"/>
                  </a:lnTo>
                  <a:lnTo>
                    <a:pt x="4930" y="16858"/>
                  </a:lnTo>
                  <a:lnTo>
                    <a:pt x="4692" y="16023"/>
                  </a:lnTo>
                  <a:lnTo>
                    <a:pt x="4572" y="15268"/>
                  </a:lnTo>
                  <a:lnTo>
                    <a:pt x="4493" y="14512"/>
                  </a:lnTo>
                  <a:lnTo>
                    <a:pt x="4493" y="13797"/>
                  </a:lnTo>
                  <a:lnTo>
                    <a:pt x="4572" y="13041"/>
                  </a:lnTo>
                  <a:lnTo>
                    <a:pt x="4771" y="12206"/>
                  </a:lnTo>
                  <a:lnTo>
                    <a:pt x="5049" y="11292"/>
                  </a:lnTo>
                  <a:lnTo>
                    <a:pt x="5407" y="10298"/>
                  </a:lnTo>
                  <a:lnTo>
                    <a:pt x="5606" y="9781"/>
                  </a:lnTo>
                  <a:lnTo>
                    <a:pt x="5686" y="9224"/>
                  </a:lnTo>
                  <a:lnTo>
                    <a:pt x="5765" y="8707"/>
                  </a:lnTo>
                  <a:lnTo>
                    <a:pt x="5805" y="8230"/>
                  </a:lnTo>
                  <a:lnTo>
                    <a:pt x="5765" y="7713"/>
                  </a:lnTo>
                  <a:lnTo>
                    <a:pt x="5725" y="7236"/>
                  </a:lnTo>
                  <a:lnTo>
                    <a:pt x="5566" y="6282"/>
                  </a:lnTo>
                  <a:lnTo>
                    <a:pt x="5129" y="4533"/>
                  </a:lnTo>
                  <a:lnTo>
                    <a:pt x="5049" y="4135"/>
                  </a:lnTo>
                  <a:lnTo>
                    <a:pt x="5010" y="3737"/>
                  </a:lnTo>
                  <a:lnTo>
                    <a:pt x="4970" y="3340"/>
                  </a:lnTo>
                  <a:lnTo>
                    <a:pt x="5010" y="2982"/>
                  </a:lnTo>
                  <a:lnTo>
                    <a:pt x="5089" y="2306"/>
                  </a:lnTo>
                  <a:lnTo>
                    <a:pt x="5248" y="1670"/>
                  </a:lnTo>
                  <a:lnTo>
                    <a:pt x="5407" y="1153"/>
                  </a:lnTo>
                  <a:lnTo>
                    <a:pt x="5606" y="756"/>
                  </a:lnTo>
                  <a:lnTo>
                    <a:pt x="5805" y="437"/>
                  </a:lnTo>
                  <a:lnTo>
                    <a:pt x="5964" y="199"/>
                  </a:lnTo>
                  <a:lnTo>
                    <a:pt x="6083" y="0"/>
                  </a:lnTo>
                  <a:close/>
                </a:path>
              </a:pathLst>
            </a:custGeom>
            <a:solidFill>
              <a:srgbClr val="FDD1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3731;p77"/>
            <p:cNvSpPr/>
            <p:nvPr/>
          </p:nvSpPr>
          <p:spPr>
            <a:xfrm>
              <a:off x="5515175" y="3752575"/>
              <a:ext cx="152100" cy="421450"/>
            </a:xfrm>
            <a:custGeom>
              <a:avLst/>
              <a:gdLst/>
              <a:ahLst/>
              <a:cxnLst/>
              <a:rect l="l" t="t" r="r" b="b"/>
              <a:pathLst>
                <a:path w="6084" h="16858" fill="none" extrusionOk="0">
                  <a:moveTo>
                    <a:pt x="5407" y="10298"/>
                  </a:moveTo>
                  <a:lnTo>
                    <a:pt x="5407" y="10298"/>
                  </a:lnTo>
                  <a:lnTo>
                    <a:pt x="5606" y="9781"/>
                  </a:lnTo>
                  <a:lnTo>
                    <a:pt x="5686" y="9224"/>
                  </a:lnTo>
                  <a:lnTo>
                    <a:pt x="5765" y="8707"/>
                  </a:lnTo>
                  <a:lnTo>
                    <a:pt x="5805" y="8230"/>
                  </a:lnTo>
                  <a:lnTo>
                    <a:pt x="5765" y="7713"/>
                  </a:lnTo>
                  <a:lnTo>
                    <a:pt x="5725" y="7236"/>
                  </a:lnTo>
                  <a:lnTo>
                    <a:pt x="5566" y="6282"/>
                  </a:lnTo>
                  <a:lnTo>
                    <a:pt x="5129" y="4533"/>
                  </a:lnTo>
                  <a:lnTo>
                    <a:pt x="5049" y="4135"/>
                  </a:lnTo>
                  <a:lnTo>
                    <a:pt x="5010" y="3737"/>
                  </a:lnTo>
                  <a:lnTo>
                    <a:pt x="4970" y="3340"/>
                  </a:lnTo>
                  <a:lnTo>
                    <a:pt x="5010" y="2982"/>
                  </a:lnTo>
                  <a:lnTo>
                    <a:pt x="5010" y="2982"/>
                  </a:lnTo>
                  <a:lnTo>
                    <a:pt x="5089" y="2306"/>
                  </a:lnTo>
                  <a:lnTo>
                    <a:pt x="5248" y="1670"/>
                  </a:lnTo>
                  <a:lnTo>
                    <a:pt x="5407" y="1153"/>
                  </a:lnTo>
                  <a:lnTo>
                    <a:pt x="5606" y="756"/>
                  </a:lnTo>
                  <a:lnTo>
                    <a:pt x="5805" y="437"/>
                  </a:lnTo>
                  <a:lnTo>
                    <a:pt x="5964" y="199"/>
                  </a:lnTo>
                  <a:lnTo>
                    <a:pt x="6083" y="0"/>
                  </a:lnTo>
                  <a:lnTo>
                    <a:pt x="6083" y="0"/>
                  </a:lnTo>
                  <a:lnTo>
                    <a:pt x="5606" y="358"/>
                  </a:lnTo>
                  <a:lnTo>
                    <a:pt x="5049" y="756"/>
                  </a:lnTo>
                  <a:lnTo>
                    <a:pt x="5049" y="756"/>
                  </a:lnTo>
                  <a:lnTo>
                    <a:pt x="4533" y="1034"/>
                  </a:lnTo>
                  <a:lnTo>
                    <a:pt x="4056" y="1312"/>
                  </a:lnTo>
                  <a:lnTo>
                    <a:pt x="3618" y="1630"/>
                  </a:lnTo>
                  <a:lnTo>
                    <a:pt x="3181" y="1988"/>
                  </a:lnTo>
                  <a:lnTo>
                    <a:pt x="2743" y="2386"/>
                  </a:lnTo>
                  <a:lnTo>
                    <a:pt x="2346" y="2783"/>
                  </a:lnTo>
                  <a:lnTo>
                    <a:pt x="1988" y="3260"/>
                  </a:lnTo>
                  <a:lnTo>
                    <a:pt x="1630" y="3698"/>
                  </a:lnTo>
                  <a:lnTo>
                    <a:pt x="1312" y="4175"/>
                  </a:lnTo>
                  <a:lnTo>
                    <a:pt x="1034" y="4692"/>
                  </a:lnTo>
                  <a:lnTo>
                    <a:pt x="755" y="5209"/>
                  </a:lnTo>
                  <a:lnTo>
                    <a:pt x="557" y="5725"/>
                  </a:lnTo>
                  <a:lnTo>
                    <a:pt x="358" y="6282"/>
                  </a:lnTo>
                  <a:lnTo>
                    <a:pt x="199" y="6839"/>
                  </a:lnTo>
                  <a:lnTo>
                    <a:pt x="80" y="7395"/>
                  </a:lnTo>
                  <a:lnTo>
                    <a:pt x="40" y="7992"/>
                  </a:lnTo>
                  <a:lnTo>
                    <a:pt x="40" y="7992"/>
                  </a:lnTo>
                  <a:lnTo>
                    <a:pt x="0" y="8668"/>
                  </a:lnTo>
                  <a:lnTo>
                    <a:pt x="40" y="9343"/>
                  </a:lnTo>
                  <a:lnTo>
                    <a:pt x="159" y="9980"/>
                  </a:lnTo>
                  <a:lnTo>
                    <a:pt x="318" y="10576"/>
                  </a:lnTo>
                  <a:lnTo>
                    <a:pt x="557" y="11172"/>
                  </a:lnTo>
                  <a:lnTo>
                    <a:pt x="835" y="11769"/>
                  </a:lnTo>
                  <a:lnTo>
                    <a:pt x="1153" y="12325"/>
                  </a:lnTo>
                  <a:lnTo>
                    <a:pt x="1511" y="12842"/>
                  </a:lnTo>
                  <a:lnTo>
                    <a:pt x="1909" y="13399"/>
                  </a:lnTo>
                  <a:lnTo>
                    <a:pt x="2306" y="13916"/>
                  </a:lnTo>
                  <a:lnTo>
                    <a:pt x="3181" y="14910"/>
                  </a:lnTo>
                  <a:lnTo>
                    <a:pt x="4095" y="15864"/>
                  </a:lnTo>
                  <a:lnTo>
                    <a:pt x="4930" y="16858"/>
                  </a:lnTo>
                  <a:lnTo>
                    <a:pt x="4930" y="16858"/>
                  </a:lnTo>
                  <a:lnTo>
                    <a:pt x="4692" y="16023"/>
                  </a:lnTo>
                  <a:lnTo>
                    <a:pt x="4572" y="15268"/>
                  </a:lnTo>
                  <a:lnTo>
                    <a:pt x="4493" y="14512"/>
                  </a:lnTo>
                  <a:lnTo>
                    <a:pt x="4493" y="13797"/>
                  </a:lnTo>
                  <a:lnTo>
                    <a:pt x="4572" y="13041"/>
                  </a:lnTo>
                  <a:lnTo>
                    <a:pt x="4771" y="12206"/>
                  </a:lnTo>
                  <a:lnTo>
                    <a:pt x="5049" y="11292"/>
                  </a:lnTo>
                  <a:lnTo>
                    <a:pt x="5407" y="102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3732;p77"/>
            <p:cNvSpPr/>
            <p:nvPr/>
          </p:nvSpPr>
          <p:spPr>
            <a:xfrm>
              <a:off x="5632450" y="3847975"/>
              <a:ext cx="152100" cy="162050"/>
            </a:xfrm>
            <a:custGeom>
              <a:avLst/>
              <a:gdLst/>
              <a:ahLst/>
              <a:cxnLst/>
              <a:rect l="l" t="t" r="r" b="b"/>
              <a:pathLst>
                <a:path w="6084" h="6482" extrusionOk="0">
                  <a:moveTo>
                    <a:pt x="2227" y="1"/>
                  </a:moveTo>
                  <a:lnTo>
                    <a:pt x="1830" y="41"/>
                  </a:lnTo>
                  <a:lnTo>
                    <a:pt x="1392" y="120"/>
                  </a:lnTo>
                  <a:lnTo>
                    <a:pt x="995" y="279"/>
                  </a:lnTo>
                  <a:lnTo>
                    <a:pt x="637" y="478"/>
                  </a:lnTo>
                  <a:lnTo>
                    <a:pt x="478" y="597"/>
                  </a:lnTo>
                  <a:lnTo>
                    <a:pt x="319" y="756"/>
                  </a:lnTo>
                  <a:lnTo>
                    <a:pt x="199" y="915"/>
                  </a:lnTo>
                  <a:lnTo>
                    <a:pt x="120" y="1114"/>
                  </a:lnTo>
                  <a:lnTo>
                    <a:pt x="40" y="1353"/>
                  </a:lnTo>
                  <a:lnTo>
                    <a:pt x="1" y="1631"/>
                  </a:lnTo>
                  <a:lnTo>
                    <a:pt x="1" y="1909"/>
                  </a:lnTo>
                  <a:lnTo>
                    <a:pt x="1" y="2188"/>
                  </a:lnTo>
                  <a:lnTo>
                    <a:pt x="80" y="2824"/>
                  </a:lnTo>
                  <a:lnTo>
                    <a:pt x="279" y="3500"/>
                  </a:lnTo>
                  <a:lnTo>
                    <a:pt x="478" y="4176"/>
                  </a:lnTo>
                  <a:lnTo>
                    <a:pt x="796" y="4772"/>
                  </a:lnTo>
                  <a:lnTo>
                    <a:pt x="1114" y="5329"/>
                  </a:lnTo>
                  <a:lnTo>
                    <a:pt x="1432" y="5766"/>
                  </a:lnTo>
                  <a:lnTo>
                    <a:pt x="1790" y="6124"/>
                  </a:lnTo>
                  <a:lnTo>
                    <a:pt x="2148" y="6323"/>
                  </a:lnTo>
                  <a:lnTo>
                    <a:pt x="2505" y="6442"/>
                  </a:lnTo>
                  <a:lnTo>
                    <a:pt x="2863" y="6482"/>
                  </a:lnTo>
                  <a:lnTo>
                    <a:pt x="3142" y="6402"/>
                  </a:lnTo>
                  <a:lnTo>
                    <a:pt x="3420" y="6243"/>
                  </a:lnTo>
                  <a:lnTo>
                    <a:pt x="3539" y="6164"/>
                  </a:lnTo>
                  <a:lnTo>
                    <a:pt x="3659" y="6005"/>
                  </a:lnTo>
                  <a:lnTo>
                    <a:pt x="3818" y="5726"/>
                  </a:lnTo>
                  <a:lnTo>
                    <a:pt x="3977" y="5170"/>
                  </a:lnTo>
                  <a:lnTo>
                    <a:pt x="4056" y="5011"/>
                  </a:lnTo>
                  <a:lnTo>
                    <a:pt x="4136" y="4931"/>
                  </a:lnTo>
                  <a:lnTo>
                    <a:pt x="4255" y="4852"/>
                  </a:lnTo>
                  <a:lnTo>
                    <a:pt x="4414" y="4812"/>
                  </a:lnTo>
                  <a:lnTo>
                    <a:pt x="4851" y="4693"/>
                  </a:lnTo>
                  <a:lnTo>
                    <a:pt x="5090" y="4613"/>
                  </a:lnTo>
                  <a:lnTo>
                    <a:pt x="5289" y="4534"/>
                  </a:lnTo>
                  <a:lnTo>
                    <a:pt x="5448" y="4414"/>
                  </a:lnTo>
                  <a:lnTo>
                    <a:pt x="5527" y="4295"/>
                  </a:lnTo>
                  <a:lnTo>
                    <a:pt x="5527" y="4136"/>
                  </a:lnTo>
                  <a:lnTo>
                    <a:pt x="5527" y="3937"/>
                  </a:lnTo>
                  <a:lnTo>
                    <a:pt x="5448" y="3420"/>
                  </a:lnTo>
                  <a:lnTo>
                    <a:pt x="5408" y="3142"/>
                  </a:lnTo>
                  <a:lnTo>
                    <a:pt x="5487" y="2943"/>
                  </a:lnTo>
                  <a:lnTo>
                    <a:pt x="5567" y="2784"/>
                  </a:lnTo>
                  <a:lnTo>
                    <a:pt x="5726" y="2625"/>
                  </a:lnTo>
                  <a:lnTo>
                    <a:pt x="5845" y="2426"/>
                  </a:lnTo>
                  <a:lnTo>
                    <a:pt x="6004" y="2188"/>
                  </a:lnTo>
                  <a:lnTo>
                    <a:pt x="6084" y="1830"/>
                  </a:lnTo>
                  <a:lnTo>
                    <a:pt x="6084" y="1353"/>
                  </a:lnTo>
                  <a:lnTo>
                    <a:pt x="6044" y="1114"/>
                  </a:lnTo>
                  <a:lnTo>
                    <a:pt x="5965" y="876"/>
                  </a:lnTo>
                  <a:lnTo>
                    <a:pt x="5806" y="717"/>
                  </a:lnTo>
                  <a:lnTo>
                    <a:pt x="5567" y="558"/>
                  </a:lnTo>
                  <a:lnTo>
                    <a:pt x="5328" y="399"/>
                  </a:lnTo>
                  <a:lnTo>
                    <a:pt x="5090" y="279"/>
                  </a:lnTo>
                  <a:lnTo>
                    <a:pt x="4493" y="160"/>
                  </a:lnTo>
                  <a:lnTo>
                    <a:pt x="3897" y="41"/>
                  </a:lnTo>
                  <a:lnTo>
                    <a:pt x="3420" y="1"/>
                  </a:lnTo>
                  <a:close/>
                </a:path>
              </a:pathLst>
            </a:custGeom>
            <a:solidFill>
              <a:srgbClr val="DD3E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3733;p77"/>
            <p:cNvSpPr/>
            <p:nvPr/>
          </p:nvSpPr>
          <p:spPr>
            <a:xfrm>
              <a:off x="5632450" y="3847975"/>
              <a:ext cx="152100" cy="162050"/>
            </a:xfrm>
            <a:custGeom>
              <a:avLst/>
              <a:gdLst/>
              <a:ahLst/>
              <a:cxnLst/>
              <a:rect l="l" t="t" r="r" b="b"/>
              <a:pathLst>
                <a:path w="6084" h="6482" fill="none" extrusionOk="0">
                  <a:moveTo>
                    <a:pt x="2943" y="1"/>
                  </a:moveTo>
                  <a:lnTo>
                    <a:pt x="2943" y="1"/>
                  </a:lnTo>
                  <a:lnTo>
                    <a:pt x="3420" y="1"/>
                  </a:lnTo>
                  <a:lnTo>
                    <a:pt x="3897" y="41"/>
                  </a:lnTo>
                  <a:lnTo>
                    <a:pt x="4493" y="160"/>
                  </a:lnTo>
                  <a:lnTo>
                    <a:pt x="5090" y="279"/>
                  </a:lnTo>
                  <a:lnTo>
                    <a:pt x="5328" y="399"/>
                  </a:lnTo>
                  <a:lnTo>
                    <a:pt x="5567" y="558"/>
                  </a:lnTo>
                  <a:lnTo>
                    <a:pt x="5806" y="717"/>
                  </a:lnTo>
                  <a:lnTo>
                    <a:pt x="5965" y="876"/>
                  </a:lnTo>
                  <a:lnTo>
                    <a:pt x="6044" y="1114"/>
                  </a:lnTo>
                  <a:lnTo>
                    <a:pt x="6084" y="1353"/>
                  </a:lnTo>
                  <a:lnTo>
                    <a:pt x="6084" y="1353"/>
                  </a:lnTo>
                  <a:lnTo>
                    <a:pt x="6084" y="1830"/>
                  </a:lnTo>
                  <a:lnTo>
                    <a:pt x="6004" y="2188"/>
                  </a:lnTo>
                  <a:lnTo>
                    <a:pt x="5845" y="2426"/>
                  </a:lnTo>
                  <a:lnTo>
                    <a:pt x="5726" y="2625"/>
                  </a:lnTo>
                  <a:lnTo>
                    <a:pt x="5567" y="2784"/>
                  </a:lnTo>
                  <a:lnTo>
                    <a:pt x="5487" y="2943"/>
                  </a:lnTo>
                  <a:lnTo>
                    <a:pt x="5408" y="3142"/>
                  </a:lnTo>
                  <a:lnTo>
                    <a:pt x="5448" y="3420"/>
                  </a:lnTo>
                  <a:lnTo>
                    <a:pt x="5448" y="3420"/>
                  </a:lnTo>
                  <a:lnTo>
                    <a:pt x="5527" y="3937"/>
                  </a:lnTo>
                  <a:lnTo>
                    <a:pt x="5527" y="4136"/>
                  </a:lnTo>
                  <a:lnTo>
                    <a:pt x="5527" y="4295"/>
                  </a:lnTo>
                  <a:lnTo>
                    <a:pt x="5448" y="4414"/>
                  </a:lnTo>
                  <a:lnTo>
                    <a:pt x="5289" y="4534"/>
                  </a:lnTo>
                  <a:lnTo>
                    <a:pt x="5090" y="4613"/>
                  </a:lnTo>
                  <a:lnTo>
                    <a:pt x="4851" y="4693"/>
                  </a:lnTo>
                  <a:lnTo>
                    <a:pt x="4851" y="4693"/>
                  </a:lnTo>
                  <a:lnTo>
                    <a:pt x="4414" y="4812"/>
                  </a:lnTo>
                  <a:lnTo>
                    <a:pt x="4255" y="4852"/>
                  </a:lnTo>
                  <a:lnTo>
                    <a:pt x="4136" y="4931"/>
                  </a:lnTo>
                  <a:lnTo>
                    <a:pt x="4056" y="5011"/>
                  </a:lnTo>
                  <a:lnTo>
                    <a:pt x="3977" y="5170"/>
                  </a:lnTo>
                  <a:lnTo>
                    <a:pt x="3818" y="5726"/>
                  </a:lnTo>
                  <a:lnTo>
                    <a:pt x="3818" y="5726"/>
                  </a:lnTo>
                  <a:lnTo>
                    <a:pt x="3659" y="6005"/>
                  </a:lnTo>
                  <a:lnTo>
                    <a:pt x="3539" y="6164"/>
                  </a:lnTo>
                  <a:lnTo>
                    <a:pt x="3420" y="6243"/>
                  </a:lnTo>
                  <a:lnTo>
                    <a:pt x="3142" y="6402"/>
                  </a:lnTo>
                  <a:lnTo>
                    <a:pt x="2863" y="6482"/>
                  </a:lnTo>
                  <a:lnTo>
                    <a:pt x="2505" y="6442"/>
                  </a:lnTo>
                  <a:lnTo>
                    <a:pt x="2148" y="6323"/>
                  </a:lnTo>
                  <a:lnTo>
                    <a:pt x="1790" y="6124"/>
                  </a:lnTo>
                  <a:lnTo>
                    <a:pt x="1432" y="5766"/>
                  </a:lnTo>
                  <a:lnTo>
                    <a:pt x="1432" y="5766"/>
                  </a:lnTo>
                  <a:lnTo>
                    <a:pt x="1114" y="5329"/>
                  </a:lnTo>
                  <a:lnTo>
                    <a:pt x="796" y="4772"/>
                  </a:lnTo>
                  <a:lnTo>
                    <a:pt x="478" y="4176"/>
                  </a:lnTo>
                  <a:lnTo>
                    <a:pt x="279" y="3500"/>
                  </a:lnTo>
                  <a:lnTo>
                    <a:pt x="80" y="2824"/>
                  </a:lnTo>
                  <a:lnTo>
                    <a:pt x="1" y="2188"/>
                  </a:lnTo>
                  <a:lnTo>
                    <a:pt x="1" y="1909"/>
                  </a:lnTo>
                  <a:lnTo>
                    <a:pt x="1" y="1631"/>
                  </a:lnTo>
                  <a:lnTo>
                    <a:pt x="40" y="1353"/>
                  </a:lnTo>
                  <a:lnTo>
                    <a:pt x="120" y="1114"/>
                  </a:lnTo>
                  <a:lnTo>
                    <a:pt x="120" y="1114"/>
                  </a:lnTo>
                  <a:lnTo>
                    <a:pt x="199" y="915"/>
                  </a:lnTo>
                  <a:lnTo>
                    <a:pt x="319" y="756"/>
                  </a:lnTo>
                  <a:lnTo>
                    <a:pt x="478" y="597"/>
                  </a:lnTo>
                  <a:lnTo>
                    <a:pt x="637" y="478"/>
                  </a:lnTo>
                  <a:lnTo>
                    <a:pt x="995" y="279"/>
                  </a:lnTo>
                  <a:lnTo>
                    <a:pt x="1392" y="120"/>
                  </a:lnTo>
                  <a:lnTo>
                    <a:pt x="1830" y="41"/>
                  </a:lnTo>
                  <a:lnTo>
                    <a:pt x="2227" y="1"/>
                  </a:lnTo>
                  <a:lnTo>
                    <a:pt x="294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734;p77"/>
            <p:cNvSpPr/>
            <p:nvPr/>
          </p:nvSpPr>
          <p:spPr>
            <a:xfrm>
              <a:off x="5571825" y="3818175"/>
              <a:ext cx="55675" cy="21875"/>
            </a:xfrm>
            <a:custGeom>
              <a:avLst/>
              <a:gdLst/>
              <a:ahLst/>
              <a:cxnLst/>
              <a:rect l="l" t="t" r="r" b="b"/>
              <a:pathLst>
                <a:path w="2227" h="875" extrusionOk="0">
                  <a:moveTo>
                    <a:pt x="279" y="0"/>
                  </a:moveTo>
                  <a:lnTo>
                    <a:pt x="0" y="239"/>
                  </a:lnTo>
                  <a:lnTo>
                    <a:pt x="40" y="279"/>
                  </a:lnTo>
                  <a:lnTo>
                    <a:pt x="358" y="477"/>
                  </a:lnTo>
                  <a:lnTo>
                    <a:pt x="716" y="636"/>
                  </a:lnTo>
                  <a:lnTo>
                    <a:pt x="1074" y="795"/>
                  </a:lnTo>
                  <a:lnTo>
                    <a:pt x="1233" y="835"/>
                  </a:lnTo>
                  <a:lnTo>
                    <a:pt x="1432" y="875"/>
                  </a:lnTo>
                  <a:lnTo>
                    <a:pt x="1630" y="835"/>
                  </a:lnTo>
                  <a:lnTo>
                    <a:pt x="1829" y="795"/>
                  </a:lnTo>
                  <a:lnTo>
                    <a:pt x="2028" y="716"/>
                  </a:lnTo>
                  <a:lnTo>
                    <a:pt x="2227" y="597"/>
                  </a:lnTo>
                  <a:lnTo>
                    <a:pt x="2227" y="557"/>
                  </a:lnTo>
                  <a:lnTo>
                    <a:pt x="2227" y="517"/>
                  </a:lnTo>
                  <a:lnTo>
                    <a:pt x="2028" y="398"/>
                  </a:lnTo>
                  <a:lnTo>
                    <a:pt x="1869" y="318"/>
                  </a:lnTo>
                  <a:lnTo>
                    <a:pt x="1511" y="199"/>
                  </a:lnTo>
                  <a:lnTo>
                    <a:pt x="1352" y="159"/>
                  </a:lnTo>
                  <a:lnTo>
                    <a:pt x="1193" y="159"/>
                  </a:lnTo>
                  <a:lnTo>
                    <a:pt x="835" y="119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735;p77"/>
            <p:cNvSpPr/>
            <p:nvPr/>
          </p:nvSpPr>
          <p:spPr>
            <a:xfrm>
              <a:off x="5521125" y="3915575"/>
              <a:ext cx="95450" cy="30850"/>
            </a:xfrm>
            <a:custGeom>
              <a:avLst/>
              <a:gdLst/>
              <a:ahLst/>
              <a:cxnLst/>
              <a:rect l="l" t="t" r="r" b="b"/>
              <a:pathLst>
                <a:path w="3818" h="1234" extrusionOk="0">
                  <a:moveTo>
                    <a:pt x="40" y="1"/>
                  </a:moveTo>
                  <a:lnTo>
                    <a:pt x="1" y="199"/>
                  </a:lnTo>
                  <a:lnTo>
                    <a:pt x="438" y="517"/>
                  </a:lnTo>
                  <a:lnTo>
                    <a:pt x="955" y="756"/>
                  </a:lnTo>
                  <a:lnTo>
                    <a:pt x="1511" y="995"/>
                  </a:lnTo>
                  <a:lnTo>
                    <a:pt x="2068" y="1154"/>
                  </a:lnTo>
                  <a:lnTo>
                    <a:pt x="2346" y="1233"/>
                  </a:lnTo>
                  <a:lnTo>
                    <a:pt x="2943" y="1233"/>
                  </a:lnTo>
                  <a:lnTo>
                    <a:pt x="3261" y="1154"/>
                  </a:lnTo>
                  <a:lnTo>
                    <a:pt x="3539" y="1074"/>
                  </a:lnTo>
                  <a:lnTo>
                    <a:pt x="3818" y="955"/>
                  </a:lnTo>
                  <a:lnTo>
                    <a:pt x="3818" y="875"/>
                  </a:lnTo>
                  <a:lnTo>
                    <a:pt x="3539" y="796"/>
                  </a:lnTo>
                  <a:lnTo>
                    <a:pt x="3261" y="716"/>
                  </a:lnTo>
                  <a:lnTo>
                    <a:pt x="2704" y="597"/>
                  </a:lnTo>
                  <a:lnTo>
                    <a:pt x="2187" y="517"/>
                  </a:lnTo>
                  <a:lnTo>
                    <a:pt x="1631" y="478"/>
                  </a:lnTo>
                  <a:lnTo>
                    <a:pt x="1114" y="358"/>
                  </a:lnTo>
                  <a:lnTo>
                    <a:pt x="597" y="199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736;p77"/>
            <p:cNvSpPr/>
            <p:nvPr/>
          </p:nvSpPr>
          <p:spPr>
            <a:xfrm>
              <a:off x="5542000" y="3860900"/>
              <a:ext cx="74575" cy="26875"/>
            </a:xfrm>
            <a:custGeom>
              <a:avLst/>
              <a:gdLst/>
              <a:ahLst/>
              <a:cxnLst/>
              <a:rect l="l" t="t" r="r" b="b"/>
              <a:pathLst>
                <a:path w="2983" h="1075" extrusionOk="0">
                  <a:moveTo>
                    <a:pt x="160" y="1"/>
                  </a:moveTo>
                  <a:lnTo>
                    <a:pt x="1" y="279"/>
                  </a:lnTo>
                  <a:lnTo>
                    <a:pt x="80" y="319"/>
                  </a:lnTo>
                  <a:lnTo>
                    <a:pt x="517" y="597"/>
                  </a:lnTo>
                  <a:lnTo>
                    <a:pt x="955" y="796"/>
                  </a:lnTo>
                  <a:lnTo>
                    <a:pt x="1432" y="955"/>
                  </a:lnTo>
                  <a:lnTo>
                    <a:pt x="1710" y="1035"/>
                  </a:lnTo>
                  <a:lnTo>
                    <a:pt x="1949" y="1074"/>
                  </a:lnTo>
                  <a:lnTo>
                    <a:pt x="2187" y="1035"/>
                  </a:lnTo>
                  <a:lnTo>
                    <a:pt x="2466" y="995"/>
                  </a:lnTo>
                  <a:lnTo>
                    <a:pt x="2704" y="915"/>
                  </a:lnTo>
                  <a:lnTo>
                    <a:pt x="2943" y="796"/>
                  </a:lnTo>
                  <a:lnTo>
                    <a:pt x="2983" y="796"/>
                  </a:lnTo>
                  <a:lnTo>
                    <a:pt x="2943" y="756"/>
                  </a:lnTo>
                  <a:lnTo>
                    <a:pt x="2704" y="637"/>
                  </a:lnTo>
                  <a:lnTo>
                    <a:pt x="2466" y="557"/>
                  </a:lnTo>
                  <a:lnTo>
                    <a:pt x="2028" y="398"/>
                  </a:lnTo>
                  <a:lnTo>
                    <a:pt x="1790" y="359"/>
                  </a:lnTo>
                  <a:lnTo>
                    <a:pt x="1591" y="319"/>
                  </a:lnTo>
                  <a:lnTo>
                    <a:pt x="1114" y="279"/>
                  </a:lnTo>
                  <a:lnTo>
                    <a:pt x="676" y="160"/>
                  </a:lnTo>
                  <a:lnTo>
                    <a:pt x="199" y="41"/>
                  </a:lnTo>
                  <a:lnTo>
                    <a:pt x="160" y="1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3737;p77"/>
            <p:cNvSpPr/>
            <p:nvPr/>
          </p:nvSpPr>
          <p:spPr>
            <a:xfrm>
              <a:off x="5541000" y="4035850"/>
              <a:ext cx="76575" cy="25875"/>
            </a:xfrm>
            <a:custGeom>
              <a:avLst/>
              <a:gdLst/>
              <a:ahLst/>
              <a:cxnLst/>
              <a:rect l="l" t="t" r="r" b="b"/>
              <a:pathLst>
                <a:path w="3063" h="1035" extrusionOk="0">
                  <a:moveTo>
                    <a:pt x="2744" y="0"/>
                  </a:moveTo>
                  <a:lnTo>
                    <a:pt x="2506" y="40"/>
                  </a:lnTo>
                  <a:lnTo>
                    <a:pt x="2029" y="159"/>
                  </a:lnTo>
                  <a:lnTo>
                    <a:pt x="1830" y="199"/>
                  </a:lnTo>
                  <a:lnTo>
                    <a:pt x="1631" y="319"/>
                  </a:lnTo>
                  <a:lnTo>
                    <a:pt x="1194" y="478"/>
                  </a:lnTo>
                  <a:lnTo>
                    <a:pt x="756" y="637"/>
                  </a:lnTo>
                  <a:lnTo>
                    <a:pt x="279" y="716"/>
                  </a:lnTo>
                  <a:lnTo>
                    <a:pt x="1" y="756"/>
                  </a:lnTo>
                  <a:lnTo>
                    <a:pt x="160" y="1034"/>
                  </a:lnTo>
                  <a:lnTo>
                    <a:pt x="796" y="1034"/>
                  </a:lnTo>
                  <a:lnTo>
                    <a:pt x="1313" y="994"/>
                  </a:lnTo>
                  <a:lnTo>
                    <a:pt x="1830" y="915"/>
                  </a:lnTo>
                  <a:lnTo>
                    <a:pt x="2068" y="875"/>
                  </a:lnTo>
                  <a:lnTo>
                    <a:pt x="2307" y="756"/>
                  </a:lnTo>
                  <a:lnTo>
                    <a:pt x="2506" y="597"/>
                  </a:lnTo>
                  <a:lnTo>
                    <a:pt x="2704" y="438"/>
                  </a:lnTo>
                  <a:lnTo>
                    <a:pt x="2903" y="279"/>
                  </a:lnTo>
                  <a:lnTo>
                    <a:pt x="3062" y="40"/>
                  </a:lnTo>
                  <a:lnTo>
                    <a:pt x="3062" y="0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3738;p77"/>
            <p:cNvSpPr/>
            <p:nvPr/>
          </p:nvSpPr>
          <p:spPr>
            <a:xfrm>
              <a:off x="5573800" y="4093500"/>
              <a:ext cx="29850" cy="18900"/>
            </a:xfrm>
            <a:custGeom>
              <a:avLst/>
              <a:gdLst/>
              <a:ahLst/>
              <a:cxnLst/>
              <a:rect l="l" t="t" r="r" b="b"/>
              <a:pathLst>
                <a:path w="1194" h="756" extrusionOk="0">
                  <a:moveTo>
                    <a:pt x="836" y="0"/>
                  </a:moveTo>
                  <a:lnTo>
                    <a:pt x="518" y="40"/>
                  </a:lnTo>
                  <a:lnTo>
                    <a:pt x="398" y="80"/>
                  </a:lnTo>
                  <a:lnTo>
                    <a:pt x="239" y="120"/>
                  </a:lnTo>
                  <a:lnTo>
                    <a:pt x="1" y="279"/>
                  </a:lnTo>
                  <a:lnTo>
                    <a:pt x="398" y="756"/>
                  </a:lnTo>
                  <a:lnTo>
                    <a:pt x="597" y="716"/>
                  </a:lnTo>
                  <a:lnTo>
                    <a:pt x="756" y="637"/>
                  </a:lnTo>
                  <a:lnTo>
                    <a:pt x="915" y="557"/>
                  </a:lnTo>
                  <a:lnTo>
                    <a:pt x="1035" y="438"/>
                  </a:lnTo>
                  <a:lnTo>
                    <a:pt x="1114" y="279"/>
                  </a:lnTo>
                  <a:lnTo>
                    <a:pt x="1194" y="80"/>
                  </a:lnTo>
                  <a:lnTo>
                    <a:pt x="1194" y="40"/>
                  </a:lnTo>
                  <a:lnTo>
                    <a:pt x="836" y="0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3739;p77"/>
            <p:cNvSpPr/>
            <p:nvPr/>
          </p:nvSpPr>
          <p:spPr>
            <a:xfrm>
              <a:off x="5573800" y="4093500"/>
              <a:ext cx="29850" cy="18900"/>
            </a:xfrm>
            <a:custGeom>
              <a:avLst/>
              <a:gdLst/>
              <a:ahLst/>
              <a:cxnLst/>
              <a:rect l="l" t="t" r="r" b="b"/>
              <a:pathLst>
                <a:path w="1194" h="756" fill="none" extrusionOk="0">
                  <a:moveTo>
                    <a:pt x="756" y="637"/>
                  </a:moveTo>
                  <a:lnTo>
                    <a:pt x="756" y="637"/>
                  </a:lnTo>
                  <a:lnTo>
                    <a:pt x="915" y="557"/>
                  </a:lnTo>
                  <a:lnTo>
                    <a:pt x="1035" y="438"/>
                  </a:lnTo>
                  <a:lnTo>
                    <a:pt x="1114" y="279"/>
                  </a:lnTo>
                  <a:lnTo>
                    <a:pt x="1194" y="80"/>
                  </a:lnTo>
                  <a:lnTo>
                    <a:pt x="1194" y="80"/>
                  </a:lnTo>
                  <a:lnTo>
                    <a:pt x="1194" y="80"/>
                  </a:lnTo>
                  <a:lnTo>
                    <a:pt x="1194" y="40"/>
                  </a:lnTo>
                  <a:lnTo>
                    <a:pt x="1194" y="40"/>
                  </a:lnTo>
                  <a:lnTo>
                    <a:pt x="1194" y="40"/>
                  </a:lnTo>
                  <a:lnTo>
                    <a:pt x="836" y="0"/>
                  </a:lnTo>
                  <a:lnTo>
                    <a:pt x="518" y="40"/>
                  </a:lnTo>
                  <a:lnTo>
                    <a:pt x="518" y="40"/>
                  </a:lnTo>
                  <a:lnTo>
                    <a:pt x="398" y="80"/>
                  </a:lnTo>
                  <a:lnTo>
                    <a:pt x="239" y="120"/>
                  </a:lnTo>
                  <a:lnTo>
                    <a:pt x="1" y="279"/>
                  </a:lnTo>
                  <a:lnTo>
                    <a:pt x="1" y="279"/>
                  </a:lnTo>
                  <a:lnTo>
                    <a:pt x="1" y="279"/>
                  </a:lnTo>
                  <a:lnTo>
                    <a:pt x="398" y="756"/>
                  </a:lnTo>
                  <a:lnTo>
                    <a:pt x="398" y="756"/>
                  </a:lnTo>
                  <a:lnTo>
                    <a:pt x="597" y="716"/>
                  </a:lnTo>
                  <a:lnTo>
                    <a:pt x="756" y="6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3740;p77"/>
            <p:cNvSpPr/>
            <p:nvPr/>
          </p:nvSpPr>
          <p:spPr>
            <a:xfrm>
              <a:off x="5517150" y="3987150"/>
              <a:ext cx="98425" cy="17900"/>
            </a:xfrm>
            <a:custGeom>
              <a:avLst/>
              <a:gdLst/>
              <a:ahLst/>
              <a:cxnLst/>
              <a:rect l="l" t="t" r="r" b="b"/>
              <a:pathLst>
                <a:path w="3937" h="716" extrusionOk="0">
                  <a:moveTo>
                    <a:pt x="2744" y="0"/>
                  </a:moveTo>
                  <a:lnTo>
                    <a:pt x="2187" y="80"/>
                  </a:lnTo>
                  <a:lnTo>
                    <a:pt x="1631" y="159"/>
                  </a:lnTo>
                  <a:lnTo>
                    <a:pt x="1034" y="199"/>
                  </a:lnTo>
                  <a:lnTo>
                    <a:pt x="478" y="199"/>
                  </a:lnTo>
                  <a:lnTo>
                    <a:pt x="1" y="120"/>
                  </a:lnTo>
                  <a:lnTo>
                    <a:pt x="40" y="398"/>
                  </a:lnTo>
                  <a:lnTo>
                    <a:pt x="438" y="517"/>
                  </a:lnTo>
                  <a:lnTo>
                    <a:pt x="1034" y="636"/>
                  </a:lnTo>
                  <a:lnTo>
                    <a:pt x="1631" y="716"/>
                  </a:lnTo>
                  <a:lnTo>
                    <a:pt x="2545" y="716"/>
                  </a:lnTo>
                  <a:lnTo>
                    <a:pt x="2863" y="636"/>
                  </a:lnTo>
                  <a:lnTo>
                    <a:pt x="3142" y="557"/>
                  </a:lnTo>
                  <a:lnTo>
                    <a:pt x="3420" y="438"/>
                  </a:lnTo>
                  <a:lnTo>
                    <a:pt x="3698" y="279"/>
                  </a:lnTo>
                  <a:lnTo>
                    <a:pt x="3937" y="80"/>
                  </a:lnTo>
                  <a:lnTo>
                    <a:pt x="3937" y="40"/>
                  </a:lnTo>
                  <a:lnTo>
                    <a:pt x="3897" y="0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3741;p77"/>
            <p:cNvSpPr/>
            <p:nvPr/>
          </p:nvSpPr>
          <p:spPr>
            <a:xfrm>
              <a:off x="5653325" y="3867875"/>
              <a:ext cx="107375" cy="14925"/>
            </a:xfrm>
            <a:custGeom>
              <a:avLst/>
              <a:gdLst/>
              <a:ahLst/>
              <a:cxnLst/>
              <a:rect l="l" t="t" r="r" b="b"/>
              <a:pathLst>
                <a:path w="4295" h="597" extrusionOk="0">
                  <a:moveTo>
                    <a:pt x="2187" y="0"/>
                  </a:moveTo>
                  <a:lnTo>
                    <a:pt x="1631" y="40"/>
                  </a:lnTo>
                  <a:lnTo>
                    <a:pt x="1114" y="80"/>
                  </a:lnTo>
                  <a:lnTo>
                    <a:pt x="557" y="119"/>
                  </a:lnTo>
                  <a:lnTo>
                    <a:pt x="40" y="239"/>
                  </a:lnTo>
                  <a:lnTo>
                    <a:pt x="1" y="239"/>
                  </a:lnTo>
                  <a:lnTo>
                    <a:pt x="40" y="278"/>
                  </a:lnTo>
                  <a:lnTo>
                    <a:pt x="557" y="239"/>
                  </a:lnTo>
                  <a:lnTo>
                    <a:pt x="1631" y="239"/>
                  </a:lnTo>
                  <a:lnTo>
                    <a:pt x="2148" y="278"/>
                  </a:lnTo>
                  <a:lnTo>
                    <a:pt x="2704" y="358"/>
                  </a:lnTo>
                  <a:lnTo>
                    <a:pt x="3221" y="438"/>
                  </a:lnTo>
                  <a:lnTo>
                    <a:pt x="4255" y="597"/>
                  </a:lnTo>
                  <a:lnTo>
                    <a:pt x="4295" y="597"/>
                  </a:lnTo>
                  <a:lnTo>
                    <a:pt x="4295" y="557"/>
                  </a:lnTo>
                  <a:lnTo>
                    <a:pt x="4056" y="438"/>
                  </a:lnTo>
                  <a:lnTo>
                    <a:pt x="3778" y="278"/>
                  </a:lnTo>
                  <a:lnTo>
                    <a:pt x="3261" y="119"/>
                  </a:lnTo>
                  <a:lnTo>
                    <a:pt x="2983" y="80"/>
                  </a:lnTo>
                  <a:lnTo>
                    <a:pt x="2744" y="40"/>
                  </a:lnTo>
                  <a:lnTo>
                    <a:pt x="2187" y="0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3742;p77"/>
            <p:cNvSpPr/>
            <p:nvPr/>
          </p:nvSpPr>
          <p:spPr>
            <a:xfrm>
              <a:off x="5653325" y="3896700"/>
              <a:ext cx="98425" cy="45750"/>
            </a:xfrm>
            <a:custGeom>
              <a:avLst/>
              <a:gdLst/>
              <a:ahLst/>
              <a:cxnLst/>
              <a:rect l="l" t="t" r="r" b="b"/>
              <a:pathLst>
                <a:path w="3937" h="1830" extrusionOk="0">
                  <a:moveTo>
                    <a:pt x="1" y="0"/>
                  </a:moveTo>
                  <a:lnTo>
                    <a:pt x="1" y="40"/>
                  </a:lnTo>
                  <a:lnTo>
                    <a:pt x="915" y="636"/>
                  </a:lnTo>
                  <a:lnTo>
                    <a:pt x="1869" y="1153"/>
                  </a:lnTo>
                  <a:lnTo>
                    <a:pt x="2346" y="1431"/>
                  </a:lnTo>
                  <a:lnTo>
                    <a:pt x="2585" y="1551"/>
                  </a:lnTo>
                  <a:lnTo>
                    <a:pt x="2863" y="1630"/>
                  </a:lnTo>
                  <a:lnTo>
                    <a:pt x="3380" y="1789"/>
                  </a:lnTo>
                  <a:lnTo>
                    <a:pt x="3658" y="1829"/>
                  </a:lnTo>
                  <a:lnTo>
                    <a:pt x="3937" y="1829"/>
                  </a:lnTo>
                  <a:lnTo>
                    <a:pt x="3937" y="1789"/>
                  </a:lnTo>
                  <a:lnTo>
                    <a:pt x="2983" y="1312"/>
                  </a:lnTo>
                  <a:lnTo>
                    <a:pt x="2466" y="1113"/>
                  </a:lnTo>
                  <a:lnTo>
                    <a:pt x="1989" y="915"/>
                  </a:lnTo>
                  <a:lnTo>
                    <a:pt x="995" y="477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3743;p77"/>
            <p:cNvSpPr/>
            <p:nvPr/>
          </p:nvSpPr>
          <p:spPr>
            <a:xfrm>
              <a:off x="5653325" y="3896700"/>
              <a:ext cx="98425" cy="45750"/>
            </a:xfrm>
            <a:custGeom>
              <a:avLst/>
              <a:gdLst/>
              <a:ahLst/>
              <a:cxnLst/>
              <a:rect l="l" t="t" r="r" b="b"/>
              <a:pathLst>
                <a:path w="3937" h="1830" fill="none" extrusionOk="0">
                  <a:moveTo>
                    <a:pt x="40" y="0"/>
                  </a:moveTo>
                  <a:lnTo>
                    <a:pt x="40" y="0"/>
                  </a:lnTo>
                  <a:lnTo>
                    <a:pt x="995" y="477"/>
                  </a:lnTo>
                  <a:lnTo>
                    <a:pt x="1989" y="915"/>
                  </a:lnTo>
                  <a:lnTo>
                    <a:pt x="1989" y="915"/>
                  </a:lnTo>
                  <a:lnTo>
                    <a:pt x="2466" y="1113"/>
                  </a:lnTo>
                  <a:lnTo>
                    <a:pt x="2983" y="1312"/>
                  </a:lnTo>
                  <a:lnTo>
                    <a:pt x="2983" y="1312"/>
                  </a:lnTo>
                  <a:lnTo>
                    <a:pt x="3937" y="1789"/>
                  </a:lnTo>
                  <a:lnTo>
                    <a:pt x="3937" y="1829"/>
                  </a:lnTo>
                  <a:lnTo>
                    <a:pt x="3937" y="1829"/>
                  </a:lnTo>
                  <a:lnTo>
                    <a:pt x="3937" y="1829"/>
                  </a:lnTo>
                  <a:lnTo>
                    <a:pt x="3658" y="1829"/>
                  </a:lnTo>
                  <a:lnTo>
                    <a:pt x="3380" y="1789"/>
                  </a:lnTo>
                  <a:lnTo>
                    <a:pt x="2863" y="1630"/>
                  </a:lnTo>
                  <a:lnTo>
                    <a:pt x="2863" y="1630"/>
                  </a:lnTo>
                  <a:lnTo>
                    <a:pt x="2585" y="1551"/>
                  </a:lnTo>
                  <a:lnTo>
                    <a:pt x="2346" y="1431"/>
                  </a:lnTo>
                  <a:lnTo>
                    <a:pt x="1869" y="1153"/>
                  </a:lnTo>
                  <a:lnTo>
                    <a:pt x="1869" y="1153"/>
                  </a:lnTo>
                  <a:lnTo>
                    <a:pt x="915" y="636"/>
                  </a:lnTo>
                  <a:lnTo>
                    <a:pt x="1" y="40"/>
                  </a:lnTo>
                  <a:lnTo>
                    <a:pt x="1" y="0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3744;p77"/>
            <p:cNvSpPr/>
            <p:nvPr/>
          </p:nvSpPr>
          <p:spPr>
            <a:xfrm>
              <a:off x="5657300" y="3928500"/>
              <a:ext cx="45750" cy="58675"/>
            </a:xfrm>
            <a:custGeom>
              <a:avLst/>
              <a:gdLst/>
              <a:ahLst/>
              <a:cxnLst/>
              <a:rect l="l" t="t" r="r" b="b"/>
              <a:pathLst>
                <a:path w="1830" h="2347" extrusionOk="0">
                  <a:moveTo>
                    <a:pt x="1" y="0"/>
                  </a:moveTo>
                  <a:lnTo>
                    <a:pt x="1" y="40"/>
                  </a:lnTo>
                  <a:lnTo>
                    <a:pt x="319" y="716"/>
                  </a:lnTo>
                  <a:lnTo>
                    <a:pt x="677" y="1352"/>
                  </a:lnTo>
                  <a:lnTo>
                    <a:pt x="875" y="1670"/>
                  </a:lnTo>
                  <a:lnTo>
                    <a:pt x="995" y="1829"/>
                  </a:lnTo>
                  <a:lnTo>
                    <a:pt x="1154" y="1949"/>
                  </a:lnTo>
                  <a:lnTo>
                    <a:pt x="1432" y="2187"/>
                  </a:lnTo>
                  <a:lnTo>
                    <a:pt x="1631" y="2267"/>
                  </a:lnTo>
                  <a:lnTo>
                    <a:pt x="1830" y="2346"/>
                  </a:lnTo>
                  <a:lnTo>
                    <a:pt x="1830" y="2306"/>
                  </a:lnTo>
                  <a:lnTo>
                    <a:pt x="1392" y="1750"/>
                  </a:lnTo>
                  <a:lnTo>
                    <a:pt x="1154" y="1472"/>
                  </a:lnTo>
                  <a:lnTo>
                    <a:pt x="915" y="1193"/>
                  </a:lnTo>
                  <a:lnTo>
                    <a:pt x="438" y="6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3745;p77"/>
            <p:cNvSpPr/>
            <p:nvPr/>
          </p:nvSpPr>
          <p:spPr>
            <a:xfrm>
              <a:off x="5657300" y="3928500"/>
              <a:ext cx="45750" cy="58675"/>
            </a:xfrm>
            <a:custGeom>
              <a:avLst/>
              <a:gdLst/>
              <a:ahLst/>
              <a:cxnLst/>
              <a:rect l="l" t="t" r="r" b="b"/>
              <a:pathLst>
                <a:path w="1830" h="234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38" y="637"/>
                  </a:lnTo>
                  <a:lnTo>
                    <a:pt x="915" y="1193"/>
                  </a:lnTo>
                  <a:lnTo>
                    <a:pt x="915" y="1193"/>
                  </a:lnTo>
                  <a:lnTo>
                    <a:pt x="1154" y="1472"/>
                  </a:lnTo>
                  <a:lnTo>
                    <a:pt x="1392" y="1750"/>
                  </a:lnTo>
                  <a:lnTo>
                    <a:pt x="1392" y="1750"/>
                  </a:lnTo>
                  <a:lnTo>
                    <a:pt x="1830" y="2306"/>
                  </a:lnTo>
                  <a:lnTo>
                    <a:pt x="1830" y="2346"/>
                  </a:lnTo>
                  <a:lnTo>
                    <a:pt x="1830" y="2346"/>
                  </a:lnTo>
                  <a:lnTo>
                    <a:pt x="1830" y="2346"/>
                  </a:lnTo>
                  <a:lnTo>
                    <a:pt x="1631" y="2267"/>
                  </a:lnTo>
                  <a:lnTo>
                    <a:pt x="1432" y="2187"/>
                  </a:lnTo>
                  <a:lnTo>
                    <a:pt x="1154" y="1949"/>
                  </a:lnTo>
                  <a:lnTo>
                    <a:pt x="1154" y="1949"/>
                  </a:lnTo>
                  <a:lnTo>
                    <a:pt x="995" y="1829"/>
                  </a:lnTo>
                  <a:lnTo>
                    <a:pt x="875" y="1670"/>
                  </a:lnTo>
                  <a:lnTo>
                    <a:pt x="677" y="1352"/>
                  </a:lnTo>
                  <a:lnTo>
                    <a:pt x="677" y="1352"/>
                  </a:lnTo>
                  <a:lnTo>
                    <a:pt x="319" y="716"/>
                  </a:lnTo>
                  <a:lnTo>
                    <a:pt x="1" y="4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3746;p77"/>
            <p:cNvSpPr/>
            <p:nvPr/>
          </p:nvSpPr>
          <p:spPr>
            <a:xfrm>
              <a:off x="5733850" y="4071625"/>
              <a:ext cx="59650" cy="40775"/>
            </a:xfrm>
            <a:custGeom>
              <a:avLst/>
              <a:gdLst/>
              <a:ahLst/>
              <a:cxnLst/>
              <a:rect l="l" t="t" r="r" b="b"/>
              <a:pathLst>
                <a:path w="2386" h="1631" extrusionOk="0">
                  <a:moveTo>
                    <a:pt x="0" y="1"/>
                  </a:moveTo>
                  <a:lnTo>
                    <a:pt x="0" y="41"/>
                  </a:lnTo>
                  <a:lnTo>
                    <a:pt x="358" y="160"/>
                  </a:lnTo>
                  <a:lnTo>
                    <a:pt x="676" y="319"/>
                  </a:lnTo>
                  <a:lnTo>
                    <a:pt x="994" y="478"/>
                  </a:lnTo>
                  <a:lnTo>
                    <a:pt x="1312" y="677"/>
                  </a:lnTo>
                  <a:lnTo>
                    <a:pt x="1590" y="915"/>
                  </a:lnTo>
                  <a:lnTo>
                    <a:pt x="1869" y="1114"/>
                  </a:lnTo>
                  <a:lnTo>
                    <a:pt x="2107" y="1353"/>
                  </a:lnTo>
                  <a:lnTo>
                    <a:pt x="2346" y="1631"/>
                  </a:lnTo>
                  <a:lnTo>
                    <a:pt x="2386" y="1631"/>
                  </a:lnTo>
                  <a:lnTo>
                    <a:pt x="2346" y="1432"/>
                  </a:lnTo>
                  <a:lnTo>
                    <a:pt x="2306" y="1233"/>
                  </a:lnTo>
                  <a:lnTo>
                    <a:pt x="2187" y="1074"/>
                  </a:lnTo>
                  <a:lnTo>
                    <a:pt x="2107" y="915"/>
                  </a:lnTo>
                  <a:lnTo>
                    <a:pt x="1948" y="756"/>
                  </a:lnTo>
                  <a:lnTo>
                    <a:pt x="1789" y="637"/>
                  </a:lnTo>
                  <a:lnTo>
                    <a:pt x="1431" y="438"/>
                  </a:lnTo>
                  <a:lnTo>
                    <a:pt x="1113" y="279"/>
                  </a:lnTo>
                  <a:lnTo>
                    <a:pt x="756" y="160"/>
                  </a:lnTo>
                  <a:lnTo>
                    <a:pt x="358" y="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3747;p77"/>
            <p:cNvSpPr/>
            <p:nvPr/>
          </p:nvSpPr>
          <p:spPr>
            <a:xfrm>
              <a:off x="5733850" y="4071625"/>
              <a:ext cx="59650" cy="40775"/>
            </a:xfrm>
            <a:custGeom>
              <a:avLst/>
              <a:gdLst/>
              <a:ahLst/>
              <a:cxnLst/>
              <a:rect l="l" t="t" r="r" b="b"/>
              <a:pathLst>
                <a:path w="2386" h="163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358" y="80"/>
                  </a:lnTo>
                  <a:lnTo>
                    <a:pt x="756" y="160"/>
                  </a:lnTo>
                  <a:lnTo>
                    <a:pt x="1113" y="279"/>
                  </a:lnTo>
                  <a:lnTo>
                    <a:pt x="1431" y="438"/>
                  </a:lnTo>
                  <a:lnTo>
                    <a:pt x="1431" y="438"/>
                  </a:lnTo>
                  <a:lnTo>
                    <a:pt x="1789" y="637"/>
                  </a:lnTo>
                  <a:lnTo>
                    <a:pt x="1948" y="756"/>
                  </a:lnTo>
                  <a:lnTo>
                    <a:pt x="2107" y="915"/>
                  </a:lnTo>
                  <a:lnTo>
                    <a:pt x="2107" y="915"/>
                  </a:lnTo>
                  <a:lnTo>
                    <a:pt x="2187" y="1074"/>
                  </a:lnTo>
                  <a:lnTo>
                    <a:pt x="2306" y="1233"/>
                  </a:lnTo>
                  <a:lnTo>
                    <a:pt x="2346" y="1432"/>
                  </a:lnTo>
                  <a:lnTo>
                    <a:pt x="2386" y="1631"/>
                  </a:lnTo>
                  <a:lnTo>
                    <a:pt x="2386" y="1631"/>
                  </a:lnTo>
                  <a:lnTo>
                    <a:pt x="2346" y="1631"/>
                  </a:lnTo>
                  <a:lnTo>
                    <a:pt x="2346" y="1631"/>
                  </a:lnTo>
                  <a:lnTo>
                    <a:pt x="2107" y="1353"/>
                  </a:lnTo>
                  <a:lnTo>
                    <a:pt x="1869" y="1114"/>
                  </a:lnTo>
                  <a:lnTo>
                    <a:pt x="1869" y="1114"/>
                  </a:lnTo>
                  <a:lnTo>
                    <a:pt x="1590" y="915"/>
                  </a:lnTo>
                  <a:lnTo>
                    <a:pt x="1312" y="677"/>
                  </a:lnTo>
                  <a:lnTo>
                    <a:pt x="1312" y="677"/>
                  </a:lnTo>
                  <a:lnTo>
                    <a:pt x="994" y="478"/>
                  </a:lnTo>
                  <a:lnTo>
                    <a:pt x="676" y="319"/>
                  </a:lnTo>
                  <a:lnTo>
                    <a:pt x="676" y="319"/>
                  </a:lnTo>
                  <a:lnTo>
                    <a:pt x="358" y="160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3748;p77"/>
            <p:cNvSpPr/>
            <p:nvPr/>
          </p:nvSpPr>
          <p:spPr>
            <a:xfrm>
              <a:off x="5730850" y="4046775"/>
              <a:ext cx="111350" cy="33825"/>
            </a:xfrm>
            <a:custGeom>
              <a:avLst/>
              <a:gdLst/>
              <a:ahLst/>
              <a:cxnLst/>
              <a:rect l="l" t="t" r="r" b="b"/>
              <a:pathLst>
                <a:path w="4454" h="1353" extrusionOk="0">
                  <a:moveTo>
                    <a:pt x="1790" y="1"/>
                  </a:moveTo>
                  <a:lnTo>
                    <a:pt x="1194" y="41"/>
                  </a:lnTo>
                  <a:lnTo>
                    <a:pt x="597" y="120"/>
                  </a:lnTo>
                  <a:lnTo>
                    <a:pt x="1" y="279"/>
                  </a:lnTo>
                  <a:lnTo>
                    <a:pt x="1" y="319"/>
                  </a:lnTo>
                  <a:lnTo>
                    <a:pt x="597" y="200"/>
                  </a:lnTo>
                  <a:lnTo>
                    <a:pt x="1790" y="200"/>
                  </a:lnTo>
                  <a:lnTo>
                    <a:pt x="2386" y="279"/>
                  </a:lnTo>
                  <a:lnTo>
                    <a:pt x="2665" y="359"/>
                  </a:lnTo>
                  <a:lnTo>
                    <a:pt x="2903" y="478"/>
                  </a:lnTo>
                  <a:lnTo>
                    <a:pt x="3460" y="716"/>
                  </a:lnTo>
                  <a:lnTo>
                    <a:pt x="3698" y="836"/>
                  </a:lnTo>
                  <a:lnTo>
                    <a:pt x="3937" y="995"/>
                  </a:lnTo>
                  <a:lnTo>
                    <a:pt x="4414" y="1353"/>
                  </a:lnTo>
                  <a:lnTo>
                    <a:pt x="4454" y="1353"/>
                  </a:lnTo>
                  <a:lnTo>
                    <a:pt x="4454" y="1313"/>
                  </a:lnTo>
                  <a:lnTo>
                    <a:pt x="4295" y="1035"/>
                  </a:lnTo>
                  <a:lnTo>
                    <a:pt x="4096" y="796"/>
                  </a:lnTo>
                  <a:lnTo>
                    <a:pt x="3857" y="597"/>
                  </a:lnTo>
                  <a:lnTo>
                    <a:pt x="3619" y="398"/>
                  </a:lnTo>
                  <a:lnTo>
                    <a:pt x="3341" y="279"/>
                  </a:lnTo>
                  <a:lnTo>
                    <a:pt x="3023" y="160"/>
                  </a:lnTo>
                  <a:lnTo>
                    <a:pt x="2704" y="80"/>
                  </a:lnTo>
                  <a:lnTo>
                    <a:pt x="2426" y="41"/>
                  </a:lnTo>
                  <a:lnTo>
                    <a:pt x="1790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3749;p77"/>
            <p:cNvSpPr/>
            <p:nvPr/>
          </p:nvSpPr>
          <p:spPr>
            <a:xfrm>
              <a:off x="5730850" y="4046775"/>
              <a:ext cx="111350" cy="33825"/>
            </a:xfrm>
            <a:custGeom>
              <a:avLst/>
              <a:gdLst/>
              <a:ahLst/>
              <a:cxnLst/>
              <a:rect l="l" t="t" r="r" b="b"/>
              <a:pathLst>
                <a:path w="4454" h="1353" fill="none" extrusionOk="0">
                  <a:moveTo>
                    <a:pt x="1" y="279"/>
                  </a:moveTo>
                  <a:lnTo>
                    <a:pt x="1" y="279"/>
                  </a:lnTo>
                  <a:lnTo>
                    <a:pt x="597" y="120"/>
                  </a:lnTo>
                  <a:lnTo>
                    <a:pt x="1194" y="41"/>
                  </a:lnTo>
                  <a:lnTo>
                    <a:pt x="1790" y="1"/>
                  </a:lnTo>
                  <a:lnTo>
                    <a:pt x="2426" y="41"/>
                  </a:lnTo>
                  <a:lnTo>
                    <a:pt x="2426" y="41"/>
                  </a:lnTo>
                  <a:lnTo>
                    <a:pt x="2704" y="80"/>
                  </a:lnTo>
                  <a:lnTo>
                    <a:pt x="3023" y="160"/>
                  </a:lnTo>
                  <a:lnTo>
                    <a:pt x="3341" y="279"/>
                  </a:lnTo>
                  <a:lnTo>
                    <a:pt x="3619" y="398"/>
                  </a:lnTo>
                  <a:lnTo>
                    <a:pt x="3619" y="398"/>
                  </a:lnTo>
                  <a:lnTo>
                    <a:pt x="3857" y="597"/>
                  </a:lnTo>
                  <a:lnTo>
                    <a:pt x="4096" y="796"/>
                  </a:lnTo>
                  <a:lnTo>
                    <a:pt x="4295" y="1035"/>
                  </a:lnTo>
                  <a:lnTo>
                    <a:pt x="4454" y="1313"/>
                  </a:lnTo>
                  <a:lnTo>
                    <a:pt x="4454" y="1353"/>
                  </a:lnTo>
                  <a:lnTo>
                    <a:pt x="4414" y="1353"/>
                  </a:lnTo>
                  <a:lnTo>
                    <a:pt x="4414" y="1353"/>
                  </a:lnTo>
                  <a:lnTo>
                    <a:pt x="3937" y="995"/>
                  </a:lnTo>
                  <a:lnTo>
                    <a:pt x="3698" y="836"/>
                  </a:lnTo>
                  <a:lnTo>
                    <a:pt x="3460" y="716"/>
                  </a:lnTo>
                  <a:lnTo>
                    <a:pt x="3460" y="716"/>
                  </a:lnTo>
                  <a:lnTo>
                    <a:pt x="2903" y="478"/>
                  </a:lnTo>
                  <a:lnTo>
                    <a:pt x="2665" y="359"/>
                  </a:lnTo>
                  <a:lnTo>
                    <a:pt x="2386" y="279"/>
                  </a:lnTo>
                  <a:lnTo>
                    <a:pt x="2386" y="279"/>
                  </a:lnTo>
                  <a:lnTo>
                    <a:pt x="1790" y="200"/>
                  </a:lnTo>
                  <a:lnTo>
                    <a:pt x="1194" y="200"/>
                  </a:lnTo>
                  <a:lnTo>
                    <a:pt x="1194" y="200"/>
                  </a:lnTo>
                  <a:lnTo>
                    <a:pt x="597" y="200"/>
                  </a:lnTo>
                  <a:lnTo>
                    <a:pt x="1" y="319"/>
                  </a:lnTo>
                  <a:lnTo>
                    <a:pt x="1" y="279"/>
                  </a:lnTo>
                  <a:lnTo>
                    <a:pt x="1" y="2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3750;p77"/>
            <p:cNvSpPr/>
            <p:nvPr/>
          </p:nvSpPr>
          <p:spPr>
            <a:xfrm>
              <a:off x="5751725" y="4014975"/>
              <a:ext cx="117325" cy="20900"/>
            </a:xfrm>
            <a:custGeom>
              <a:avLst/>
              <a:gdLst/>
              <a:ahLst/>
              <a:cxnLst/>
              <a:rect l="l" t="t" r="r" b="b"/>
              <a:pathLst>
                <a:path w="4693" h="836" extrusionOk="0">
                  <a:moveTo>
                    <a:pt x="2386" y="1"/>
                  </a:moveTo>
                  <a:lnTo>
                    <a:pt x="1750" y="40"/>
                  </a:lnTo>
                  <a:lnTo>
                    <a:pt x="1154" y="120"/>
                  </a:lnTo>
                  <a:lnTo>
                    <a:pt x="557" y="319"/>
                  </a:lnTo>
                  <a:lnTo>
                    <a:pt x="1" y="597"/>
                  </a:lnTo>
                  <a:lnTo>
                    <a:pt x="1" y="637"/>
                  </a:lnTo>
                  <a:lnTo>
                    <a:pt x="597" y="438"/>
                  </a:lnTo>
                  <a:lnTo>
                    <a:pt x="1154" y="319"/>
                  </a:lnTo>
                  <a:lnTo>
                    <a:pt x="1750" y="239"/>
                  </a:lnTo>
                  <a:lnTo>
                    <a:pt x="2386" y="239"/>
                  </a:lnTo>
                  <a:lnTo>
                    <a:pt x="2943" y="358"/>
                  </a:lnTo>
                  <a:lnTo>
                    <a:pt x="3539" y="478"/>
                  </a:lnTo>
                  <a:lnTo>
                    <a:pt x="4096" y="637"/>
                  </a:lnTo>
                  <a:lnTo>
                    <a:pt x="4692" y="835"/>
                  </a:lnTo>
                  <a:lnTo>
                    <a:pt x="4692" y="796"/>
                  </a:lnTo>
                  <a:lnTo>
                    <a:pt x="4454" y="597"/>
                  </a:lnTo>
                  <a:lnTo>
                    <a:pt x="4215" y="438"/>
                  </a:lnTo>
                  <a:lnTo>
                    <a:pt x="3897" y="279"/>
                  </a:lnTo>
                  <a:lnTo>
                    <a:pt x="3619" y="160"/>
                  </a:lnTo>
                  <a:lnTo>
                    <a:pt x="3301" y="80"/>
                  </a:lnTo>
                  <a:lnTo>
                    <a:pt x="3022" y="40"/>
                  </a:lnTo>
                  <a:lnTo>
                    <a:pt x="2386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3751;p77"/>
            <p:cNvSpPr/>
            <p:nvPr/>
          </p:nvSpPr>
          <p:spPr>
            <a:xfrm>
              <a:off x="5629475" y="3523950"/>
              <a:ext cx="8975" cy="20900"/>
            </a:xfrm>
            <a:custGeom>
              <a:avLst/>
              <a:gdLst/>
              <a:ahLst/>
              <a:cxnLst/>
              <a:rect l="l" t="t" r="r" b="b"/>
              <a:pathLst>
                <a:path w="359" h="836" extrusionOk="0">
                  <a:moveTo>
                    <a:pt x="120" y="0"/>
                  </a:moveTo>
                  <a:lnTo>
                    <a:pt x="80" y="40"/>
                  </a:lnTo>
                  <a:lnTo>
                    <a:pt x="40" y="239"/>
                  </a:lnTo>
                  <a:lnTo>
                    <a:pt x="0" y="478"/>
                  </a:lnTo>
                  <a:lnTo>
                    <a:pt x="0" y="597"/>
                  </a:lnTo>
                  <a:lnTo>
                    <a:pt x="40" y="676"/>
                  </a:lnTo>
                  <a:lnTo>
                    <a:pt x="120" y="796"/>
                  </a:lnTo>
                  <a:lnTo>
                    <a:pt x="279" y="835"/>
                  </a:lnTo>
                  <a:lnTo>
                    <a:pt x="318" y="835"/>
                  </a:lnTo>
                  <a:lnTo>
                    <a:pt x="318" y="796"/>
                  </a:lnTo>
                  <a:lnTo>
                    <a:pt x="358" y="597"/>
                  </a:lnTo>
                  <a:lnTo>
                    <a:pt x="318" y="517"/>
                  </a:lnTo>
                  <a:lnTo>
                    <a:pt x="279" y="398"/>
                  </a:lnTo>
                  <a:lnTo>
                    <a:pt x="120" y="40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3752;p77"/>
            <p:cNvSpPr/>
            <p:nvPr/>
          </p:nvSpPr>
          <p:spPr>
            <a:xfrm>
              <a:off x="5711975" y="3503075"/>
              <a:ext cx="7975" cy="37800"/>
            </a:xfrm>
            <a:custGeom>
              <a:avLst/>
              <a:gdLst/>
              <a:ahLst/>
              <a:cxnLst/>
              <a:rect l="l" t="t" r="r" b="b"/>
              <a:pathLst>
                <a:path w="319" h="1512" extrusionOk="0">
                  <a:moveTo>
                    <a:pt x="159" y="1"/>
                  </a:moveTo>
                  <a:lnTo>
                    <a:pt x="120" y="40"/>
                  </a:lnTo>
                  <a:lnTo>
                    <a:pt x="40" y="756"/>
                  </a:lnTo>
                  <a:lnTo>
                    <a:pt x="0" y="955"/>
                  </a:lnTo>
                  <a:lnTo>
                    <a:pt x="0" y="1114"/>
                  </a:lnTo>
                  <a:lnTo>
                    <a:pt x="40" y="1472"/>
                  </a:lnTo>
                  <a:lnTo>
                    <a:pt x="40" y="1511"/>
                  </a:lnTo>
                  <a:lnTo>
                    <a:pt x="80" y="1511"/>
                  </a:lnTo>
                  <a:lnTo>
                    <a:pt x="159" y="1432"/>
                  </a:lnTo>
                  <a:lnTo>
                    <a:pt x="239" y="1352"/>
                  </a:lnTo>
                  <a:lnTo>
                    <a:pt x="318" y="1154"/>
                  </a:lnTo>
                  <a:lnTo>
                    <a:pt x="318" y="955"/>
                  </a:lnTo>
                  <a:lnTo>
                    <a:pt x="318" y="756"/>
                  </a:lnTo>
                  <a:lnTo>
                    <a:pt x="239" y="398"/>
                  </a:lnTo>
                  <a:lnTo>
                    <a:pt x="159" y="40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3753;p77"/>
            <p:cNvSpPr/>
            <p:nvPr/>
          </p:nvSpPr>
          <p:spPr>
            <a:xfrm>
              <a:off x="5793475" y="3543825"/>
              <a:ext cx="24875" cy="30850"/>
            </a:xfrm>
            <a:custGeom>
              <a:avLst/>
              <a:gdLst/>
              <a:ahLst/>
              <a:cxnLst/>
              <a:rect l="l" t="t" r="r" b="b"/>
              <a:pathLst>
                <a:path w="995" h="1234" extrusionOk="0">
                  <a:moveTo>
                    <a:pt x="955" y="1"/>
                  </a:moveTo>
                  <a:lnTo>
                    <a:pt x="398" y="557"/>
                  </a:lnTo>
                  <a:lnTo>
                    <a:pt x="279" y="677"/>
                  </a:lnTo>
                  <a:lnTo>
                    <a:pt x="160" y="836"/>
                  </a:lnTo>
                  <a:lnTo>
                    <a:pt x="40" y="995"/>
                  </a:lnTo>
                  <a:lnTo>
                    <a:pt x="1" y="1193"/>
                  </a:lnTo>
                  <a:lnTo>
                    <a:pt x="1" y="1233"/>
                  </a:lnTo>
                  <a:lnTo>
                    <a:pt x="239" y="1154"/>
                  </a:lnTo>
                  <a:lnTo>
                    <a:pt x="398" y="1034"/>
                  </a:lnTo>
                  <a:lnTo>
                    <a:pt x="518" y="915"/>
                  </a:lnTo>
                  <a:lnTo>
                    <a:pt x="597" y="716"/>
                  </a:lnTo>
                  <a:lnTo>
                    <a:pt x="796" y="398"/>
                  </a:lnTo>
                  <a:lnTo>
                    <a:pt x="995" y="40"/>
                  </a:lnTo>
                  <a:lnTo>
                    <a:pt x="995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3754;p77"/>
            <p:cNvSpPr/>
            <p:nvPr/>
          </p:nvSpPr>
          <p:spPr>
            <a:xfrm>
              <a:off x="5841200" y="3639250"/>
              <a:ext cx="34800" cy="8975"/>
            </a:xfrm>
            <a:custGeom>
              <a:avLst/>
              <a:gdLst/>
              <a:ahLst/>
              <a:cxnLst/>
              <a:rect l="l" t="t" r="r" b="b"/>
              <a:pathLst>
                <a:path w="1392" h="359" extrusionOk="0">
                  <a:moveTo>
                    <a:pt x="1392" y="1"/>
                  </a:moveTo>
                  <a:lnTo>
                    <a:pt x="1034" y="40"/>
                  </a:lnTo>
                  <a:lnTo>
                    <a:pt x="358" y="40"/>
                  </a:lnTo>
                  <a:lnTo>
                    <a:pt x="199" y="80"/>
                  </a:lnTo>
                  <a:lnTo>
                    <a:pt x="40" y="199"/>
                  </a:lnTo>
                  <a:lnTo>
                    <a:pt x="0" y="199"/>
                  </a:lnTo>
                  <a:lnTo>
                    <a:pt x="199" y="319"/>
                  </a:lnTo>
                  <a:lnTo>
                    <a:pt x="358" y="358"/>
                  </a:lnTo>
                  <a:lnTo>
                    <a:pt x="557" y="358"/>
                  </a:lnTo>
                  <a:lnTo>
                    <a:pt x="756" y="319"/>
                  </a:lnTo>
                  <a:lnTo>
                    <a:pt x="1074" y="199"/>
                  </a:lnTo>
                  <a:lnTo>
                    <a:pt x="1392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3755;p77"/>
            <p:cNvSpPr/>
            <p:nvPr/>
          </p:nvSpPr>
          <p:spPr>
            <a:xfrm>
              <a:off x="5843175" y="3733675"/>
              <a:ext cx="35800" cy="8975"/>
            </a:xfrm>
            <a:custGeom>
              <a:avLst/>
              <a:gdLst/>
              <a:ahLst/>
              <a:cxnLst/>
              <a:rect l="l" t="t" r="r" b="b"/>
              <a:pathLst>
                <a:path w="1432" h="359" extrusionOk="0">
                  <a:moveTo>
                    <a:pt x="239" y="1"/>
                  </a:moveTo>
                  <a:lnTo>
                    <a:pt x="40" y="40"/>
                  </a:lnTo>
                  <a:lnTo>
                    <a:pt x="1" y="80"/>
                  </a:lnTo>
                  <a:lnTo>
                    <a:pt x="160" y="239"/>
                  </a:lnTo>
                  <a:lnTo>
                    <a:pt x="319" y="319"/>
                  </a:lnTo>
                  <a:lnTo>
                    <a:pt x="518" y="359"/>
                  </a:lnTo>
                  <a:lnTo>
                    <a:pt x="716" y="319"/>
                  </a:lnTo>
                  <a:lnTo>
                    <a:pt x="1074" y="279"/>
                  </a:lnTo>
                  <a:lnTo>
                    <a:pt x="1432" y="199"/>
                  </a:lnTo>
                  <a:lnTo>
                    <a:pt x="1432" y="160"/>
                  </a:lnTo>
                  <a:lnTo>
                    <a:pt x="1074" y="120"/>
                  </a:lnTo>
                  <a:lnTo>
                    <a:pt x="716" y="80"/>
                  </a:lnTo>
                  <a:lnTo>
                    <a:pt x="557" y="40"/>
                  </a:lnTo>
                  <a:lnTo>
                    <a:pt x="398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3756;p77"/>
            <p:cNvSpPr/>
            <p:nvPr/>
          </p:nvSpPr>
          <p:spPr>
            <a:xfrm>
              <a:off x="5807400" y="3820150"/>
              <a:ext cx="34800" cy="13950"/>
            </a:xfrm>
            <a:custGeom>
              <a:avLst/>
              <a:gdLst/>
              <a:ahLst/>
              <a:cxnLst/>
              <a:rect l="l" t="t" r="r" b="b"/>
              <a:pathLst>
                <a:path w="1392" h="558" extrusionOk="0">
                  <a:moveTo>
                    <a:pt x="0" y="1"/>
                  </a:moveTo>
                  <a:lnTo>
                    <a:pt x="0" y="40"/>
                  </a:lnTo>
                  <a:lnTo>
                    <a:pt x="80" y="239"/>
                  </a:lnTo>
                  <a:lnTo>
                    <a:pt x="239" y="359"/>
                  </a:lnTo>
                  <a:lnTo>
                    <a:pt x="438" y="438"/>
                  </a:lnTo>
                  <a:lnTo>
                    <a:pt x="597" y="478"/>
                  </a:lnTo>
                  <a:lnTo>
                    <a:pt x="994" y="557"/>
                  </a:lnTo>
                  <a:lnTo>
                    <a:pt x="1392" y="557"/>
                  </a:lnTo>
                  <a:lnTo>
                    <a:pt x="1392" y="518"/>
                  </a:lnTo>
                  <a:lnTo>
                    <a:pt x="716" y="239"/>
                  </a:lnTo>
                  <a:lnTo>
                    <a:pt x="557" y="160"/>
                  </a:lnTo>
                  <a:lnTo>
                    <a:pt x="398" y="80"/>
                  </a:lnTo>
                  <a:lnTo>
                    <a:pt x="199" y="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3757;p77"/>
            <p:cNvSpPr/>
            <p:nvPr/>
          </p:nvSpPr>
          <p:spPr>
            <a:xfrm>
              <a:off x="5557900" y="4080575"/>
              <a:ext cx="18925" cy="19900"/>
            </a:xfrm>
            <a:custGeom>
              <a:avLst/>
              <a:gdLst/>
              <a:ahLst/>
              <a:cxnLst/>
              <a:rect l="l" t="t" r="r" b="b"/>
              <a:pathLst>
                <a:path w="757" h="796" extrusionOk="0">
                  <a:moveTo>
                    <a:pt x="1" y="1"/>
                  </a:moveTo>
                  <a:lnTo>
                    <a:pt x="637" y="796"/>
                  </a:lnTo>
                  <a:lnTo>
                    <a:pt x="756" y="71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9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3758;p77"/>
            <p:cNvSpPr/>
            <p:nvPr/>
          </p:nvSpPr>
          <p:spPr>
            <a:xfrm>
              <a:off x="5557900" y="4080575"/>
              <a:ext cx="18925" cy="19900"/>
            </a:xfrm>
            <a:custGeom>
              <a:avLst/>
              <a:gdLst/>
              <a:ahLst/>
              <a:cxnLst/>
              <a:rect l="l" t="t" r="r" b="b"/>
              <a:pathLst>
                <a:path w="757" h="796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637" y="796"/>
                  </a:lnTo>
                  <a:lnTo>
                    <a:pt x="637" y="796"/>
                  </a:lnTo>
                  <a:lnTo>
                    <a:pt x="637" y="796"/>
                  </a:lnTo>
                  <a:lnTo>
                    <a:pt x="756" y="716"/>
                  </a:lnTo>
                  <a:lnTo>
                    <a:pt x="756" y="716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3759;p77"/>
            <p:cNvSpPr/>
            <p:nvPr/>
          </p:nvSpPr>
          <p:spPr>
            <a:xfrm>
              <a:off x="5637425" y="4173025"/>
              <a:ext cx="1025" cy="1000"/>
            </a:xfrm>
            <a:custGeom>
              <a:avLst/>
              <a:gdLst/>
              <a:ahLst/>
              <a:cxnLst/>
              <a:rect l="l" t="t" r="r" b="b"/>
              <a:pathLst>
                <a:path w="41" h="40" extrusionOk="0">
                  <a:moveTo>
                    <a:pt x="40" y="0"/>
                  </a:moveTo>
                  <a:lnTo>
                    <a:pt x="40" y="0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B2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3760;p77"/>
            <p:cNvSpPr/>
            <p:nvPr/>
          </p:nvSpPr>
          <p:spPr>
            <a:xfrm>
              <a:off x="5638425" y="4173025"/>
              <a:ext cx="25" cy="1000"/>
            </a:xfrm>
            <a:custGeom>
              <a:avLst/>
              <a:gdLst/>
              <a:ahLst/>
              <a:cxnLst/>
              <a:rect l="l" t="t" r="r" b="b"/>
              <a:pathLst>
                <a:path w="1" h="4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3761;p77"/>
            <p:cNvSpPr/>
            <p:nvPr/>
          </p:nvSpPr>
          <p:spPr>
            <a:xfrm>
              <a:off x="5637425" y="4173025"/>
              <a:ext cx="1025" cy="25"/>
            </a:xfrm>
            <a:custGeom>
              <a:avLst/>
              <a:gdLst/>
              <a:ahLst/>
              <a:cxnLst/>
              <a:rect l="l" t="t" r="r" b="b"/>
              <a:pathLst>
                <a:path w="4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3762;p77"/>
            <p:cNvSpPr/>
            <p:nvPr/>
          </p:nvSpPr>
          <p:spPr>
            <a:xfrm>
              <a:off x="5637425" y="4173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3763;p77"/>
            <p:cNvSpPr/>
            <p:nvPr/>
          </p:nvSpPr>
          <p:spPr>
            <a:xfrm>
              <a:off x="5593700" y="4147175"/>
              <a:ext cx="144150" cy="218700"/>
            </a:xfrm>
            <a:custGeom>
              <a:avLst/>
              <a:gdLst/>
              <a:ahLst/>
              <a:cxnLst/>
              <a:rect l="l" t="t" r="r" b="b"/>
              <a:pathLst>
                <a:path w="5766" h="8748" extrusionOk="0">
                  <a:moveTo>
                    <a:pt x="1511" y="0"/>
                  </a:moveTo>
                  <a:lnTo>
                    <a:pt x="1630" y="517"/>
                  </a:lnTo>
                  <a:lnTo>
                    <a:pt x="1789" y="1074"/>
                  </a:lnTo>
                  <a:lnTo>
                    <a:pt x="2664" y="2028"/>
                  </a:lnTo>
                  <a:lnTo>
                    <a:pt x="3141" y="2585"/>
                  </a:lnTo>
                  <a:lnTo>
                    <a:pt x="3618" y="3221"/>
                  </a:lnTo>
                  <a:lnTo>
                    <a:pt x="4055" y="3857"/>
                  </a:lnTo>
                  <a:lnTo>
                    <a:pt x="4254" y="4215"/>
                  </a:lnTo>
                  <a:lnTo>
                    <a:pt x="4413" y="4533"/>
                  </a:lnTo>
                  <a:lnTo>
                    <a:pt x="4572" y="4851"/>
                  </a:lnTo>
                  <a:lnTo>
                    <a:pt x="4652" y="5209"/>
                  </a:lnTo>
                  <a:lnTo>
                    <a:pt x="4731" y="5527"/>
                  </a:lnTo>
                  <a:lnTo>
                    <a:pt x="4731" y="5885"/>
                  </a:lnTo>
                  <a:lnTo>
                    <a:pt x="4731" y="6243"/>
                  </a:lnTo>
                  <a:lnTo>
                    <a:pt x="4652" y="6561"/>
                  </a:lnTo>
                  <a:lnTo>
                    <a:pt x="4493" y="6919"/>
                  </a:lnTo>
                  <a:lnTo>
                    <a:pt x="4254" y="7237"/>
                  </a:lnTo>
                  <a:lnTo>
                    <a:pt x="4095" y="7396"/>
                  </a:lnTo>
                  <a:lnTo>
                    <a:pt x="3936" y="7555"/>
                  </a:lnTo>
                  <a:lnTo>
                    <a:pt x="3737" y="7674"/>
                  </a:lnTo>
                  <a:lnTo>
                    <a:pt x="3539" y="7793"/>
                  </a:lnTo>
                  <a:lnTo>
                    <a:pt x="3300" y="7873"/>
                  </a:lnTo>
                  <a:lnTo>
                    <a:pt x="3062" y="7952"/>
                  </a:lnTo>
                  <a:lnTo>
                    <a:pt x="2823" y="7992"/>
                  </a:lnTo>
                  <a:lnTo>
                    <a:pt x="2266" y="7992"/>
                  </a:lnTo>
                  <a:lnTo>
                    <a:pt x="1948" y="7873"/>
                  </a:lnTo>
                  <a:lnTo>
                    <a:pt x="1670" y="7753"/>
                  </a:lnTo>
                  <a:lnTo>
                    <a:pt x="1431" y="7515"/>
                  </a:lnTo>
                  <a:lnTo>
                    <a:pt x="1312" y="7316"/>
                  </a:lnTo>
                  <a:lnTo>
                    <a:pt x="1193" y="7078"/>
                  </a:lnTo>
                  <a:lnTo>
                    <a:pt x="1113" y="6799"/>
                  </a:lnTo>
                  <a:lnTo>
                    <a:pt x="1074" y="6521"/>
                  </a:lnTo>
                  <a:lnTo>
                    <a:pt x="1113" y="6282"/>
                  </a:lnTo>
                  <a:lnTo>
                    <a:pt x="1153" y="6044"/>
                  </a:lnTo>
                  <a:lnTo>
                    <a:pt x="1312" y="5885"/>
                  </a:lnTo>
                  <a:lnTo>
                    <a:pt x="1471" y="5766"/>
                  </a:lnTo>
                  <a:lnTo>
                    <a:pt x="1749" y="5646"/>
                  </a:lnTo>
                  <a:lnTo>
                    <a:pt x="2147" y="5646"/>
                  </a:lnTo>
                  <a:lnTo>
                    <a:pt x="2306" y="5686"/>
                  </a:lnTo>
                  <a:lnTo>
                    <a:pt x="2664" y="5845"/>
                  </a:lnTo>
                  <a:lnTo>
                    <a:pt x="2982" y="5964"/>
                  </a:lnTo>
                  <a:lnTo>
                    <a:pt x="3141" y="6004"/>
                  </a:lnTo>
                  <a:lnTo>
                    <a:pt x="3340" y="6044"/>
                  </a:lnTo>
                  <a:lnTo>
                    <a:pt x="3380" y="6044"/>
                  </a:lnTo>
                  <a:lnTo>
                    <a:pt x="3539" y="6004"/>
                  </a:lnTo>
                  <a:lnTo>
                    <a:pt x="3618" y="5964"/>
                  </a:lnTo>
                  <a:lnTo>
                    <a:pt x="3658" y="5925"/>
                  </a:lnTo>
                  <a:lnTo>
                    <a:pt x="3698" y="5766"/>
                  </a:lnTo>
                  <a:lnTo>
                    <a:pt x="3658" y="5567"/>
                  </a:lnTo>
                  <a:lnTo>
                    <a:pt x="3539" y="5567"/>
                  </a:lnTo>
                  <a:lnTo>
                    <a:pt x="3419" y="5607"/>
                  </a:lnTo>
                  <a:lnTo>
                    <a:pt x="3221" y="5567"/>
                  </a:lnTo>
                  <a:lnTo>
                    <a:pt x="2942" y="5447"/>
                  </a:lnTo>
                  <a:lnTo>
                    <a:pt x="2346" y="5129"/>
                  </a:lnTo>
                  <a:lnTo>
                    <a:pt x="2028" y="4970"/>
                  </a:lnTo>
                  <a:lnTo>
                    <a:pt x="1869" y="4970"/>
                  </a:lnTo>
                  <a:lnTo>
                    <a:pt x="1670" y="4931"/>
                  </a:lnTo>
                  <a:lnTo>
                    <a:pt x="1431" y="4970"/>
                  </a:lnTo>
                  <a:lnTo>
                    <a:pt x="1153" y="5050"/>
                  </a:lnTo>
                  <a:lnTo>
                    <a:pt x="875" y="5209"/>
                  </a:lnTo>
                  <a:lnTo>
                    <a:pt x="557" y="5447"/>
                  </a:lnTo>
                  <a:lnTo>
                    <a:pt x="358" y="5646"/>
                  </a:lnTo>
                  <a:lnTo>
                    <a:pt x="199" y="5845"/>
                  </a:lnTo>
                  <a:lnTo>
                    <a:pt x="119" y="6084"/>
                  </a:lnTo>
                  <a:lnTo>
                    <a:pt x="40" y="6282"/>
                  </a:lnTo>
                  <a:lnTo>
                    <a:pt x="0" y="6521"/>
                  </a:lnTo>
                  <a:lnTo>
                    <a:pt x="0" y="6760"/>
                  </a:lnTo>
                  <a:lnTo>
                    <a:pt x="40" y="7038"/>
                  </a:lnTo>
                  <a:lnTo>
                    <a:pt x="80" y="7237"/>
                  </a:lnTo>
                  <a:lnTo>
                    <a:pt x="199" y="7475"/>
                  </a:lnTo>
                  <a:lnTo>
                    <a:pt x="318" y="7714"/>
                  </a:lnTo>
                  <a:lnTo>
                    <a:pt x="437" y="7913"/>
                  </a:lnTo>
                  <a:lnTo>
                    <a:pt x="636" y="8111"/>
                  </a:lnTo>
                  <a:lnTo>
                    <a:pt x="835" y="8270"/>
                  </a:lnTo>
                  <a:lnTo>
                    <a:pt x="1034" y="8429"/>
                  </a:lnTo>
                  <a:lnTo>
                    <a:pt x="1272" y="8509"/>
                  </a:lnTo>
                  <a:lnTo>
                    <a:pt x="1551" y="8628"/>
                  </a:lnTo>
                  <a:lnTo>
                    <a:pt x="2147" y="8708"/>
                  </a:lnTo>
                  <a:lnTo>
                    <a:pt x="2743" y="8747"/>
                  </a:lnTo>
                  <a:lnTo>
                    <a:pt x="3101" y="8747"/>
                  </a:lnTo>
                  <a:lnTo>
                    <a:pt x="3499" y="8708"/>
                  </a:lnTo>
                  <a:lnTo>
                    <a:pt x="3857" y="8588"/>
                  </a:lnTo>
                  <a:lnTo>
                    <a:pt x="4215" y="8469"/>
                  </a:lnTo>
                  <a:lnTo>
                    <a:pt x="4533" y="8310"/>
                  </a:lnTo>
                  <a:lnTo>
                    <a:pt x="4811" y="8111"/>
                  </a:lnTo>
                  <a:lnTo>
                    <a:pt x="5049" y="7833"/>
                  </a:lnTo>
                  <a:lnTo>
                    <a:pt x="5288" y="7555"/>
                  </a:lnTo>
                  <a:lnTo>
                    <a:pt x="5487" y="7117"/>
                  </a:lnTo>
                  <a:lnTo>
                    <a:pt x="5646" y="6640"/>
                  </a:lnTo>
                  <a:lnTo>
                    <a:pt x="5725" y="6123"/>
                  </a:lnTo>
                  <a:lnTo>
                    <a:pt x="5765" y="5607"/>
                  </a:lnTo>
                  <a:lnTo>
                    <a:pt x="5725" y="5090"/>
                  </a:lnTo>
                  <a:lnTo>
                    <a:pt x="5646" y="4573"/>
                  </a:lnTo>
                  <a:lnTo>
                    <a:pt x="5487" y="4056"/>
                  </a:lnTo>
                  <a:lnTo>
                    <a:pt x="5288" y="3619"/>
                  </a:lnTo>
                  <a:lnTo>
                    <a:pt x="5049" y="3300"/>
                  </a:lnTo>
                  <a:lnTo>
                    <a:pt x="4771" y="2943"/>
                  </a:lnTo>
                  <a:lnTo>
                    <a:pt x="4374" y="2545"/>
                  </a:lnTo>
                  <a:lnTo>
                    <a:pt x="3896" y="2108"/>
                  </a:lnTo>
                  <a:lnTo>
                    <a:pt x="2743" y="1074"/>
                  </a:lnTo>
                  <a:lnTo>
                    <a:pt x="1511" y="0"/>
                  </a:lnTo>
                  <a:close/>
                </a:path>
              </a:pathLst>
            </a:custGeom>
            <a:solidFill>
              <a:srgbClr val="EA4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3764;p77"/>
            <p:cNvSpPr/>
            <p:nvPr/>
          </p:nvSpPr>
          <p:spPr>
            <a:xfrm>
              <a:off x="5593700" y="4147175"/>
              <a:ext cx="144150" cy="218700"/>
            </a:xfrm>
            <a:custGeom>
              <a:avLst/>
              <a:gdLst/>
              <a:ahLst/>
              <a:cxnLst/>
              <a:rect l="l" t="t" r="r" b="b"/>
              <a:pathLst>
                <a:path w="5766" h="8748" fill="none" extrusionOk="0">
                  <a:moveTo>
                    <a:pt x="1511" y="0"/>
                  </a:moveTo>
                  <a:lnTo>
                    <a:pt x="1511" y="0"/>
                  </a:lnTo>
                  <a:lnTo>
                    <a:pt x="1630" y="517"/>
                  </a:lnTo>
                  <a:lnTo>
                    <a:pt x="1789" y="1074"/>
                  </a:lnTo>
                  <a:lnTo>
                    <a:pt x="1789" y="1074"/>
                  </a:lnTo>
                  <a:lnTo>
                    <a:pt x="1789" y="1074"/>
                  </a:lnTo>
                  <a:lnTo>
                    <a:pt x="2664" y="2028"/>
                  </a:lnTo>
                  <a:lnTo>
                    <a:pt x="3141" y="2585"/>
                  </a:lnTo>
                  <a:lnTo>
                    <a:pt x="3618" y="3221"/>
                  </a:lnTo>
                  <a:lnTo>
                    <a:pt x="4055" y="3857"/>
                  </a:lnTo>
                  <a:lnTo>
                    <a:pt x="4254" y="4215"/>
                  </a:lnTo>
                  <a:lnTo>
                    <a:pt x="4413" y="4533"/>
                  </a:lnTo>
                  <a:lnTo>
                    <a:pt x="4572" y="4851"/>
                  </a:lnTo>
                  <a:lnTo>
                    <a:pt x="4652" y="5209"/>
                  </a:lnTo>
                  <a:lnTo>
                    <a:pt x="4731" y="5527"/>
                  </a:lnTo>
                  <a:lnTo>
                    <a:pt x="4731" y="5885"/>
                  </a:lnTo>
                  <a:lnTo>
                    <a:pt x="4731" y="5885"/>
                  </a:lnTo>
                  <a:lnTo>
                    <a:pt x="4731" y="6243"/>
                  </a:lnTo>
                  <a:lnTo>
                    <a:pt x="4652" y="6561"/>
                  </a:lnTo>
                  <a:lnTo>
                    <a:pt x="4493" y="6919"/>
                  </a:lnTo>
                  <a:lnTo>
                    <a:pt x="4254" y="7237"/>
                  </a:lnTo>
                  <a:lnTo>
                    <a:pt x="4254" y="7237"/>
                  </a:lnTo>
                  <a:lnTo>
                    <a:pt x="4095" y="7396"/>
                  </a:lnTo>
                  <a:lnTo>
                    <a:pt x="3936" y="7555"/>
                  </a:lnTo>
                  <a:lnTo>
                    <a:pt x="3737" y="7674"/>
                  </a:lnTo>
                  <a:lnTo>
                    <a:pt x="3539" y="7793"/>
                  </a:lnTo>
                  <a:lnTo>
                    <a:pt x="3300" y="7873"/>
                  </a:lnTo>
                  <a:lnTo>
                    <a:pt x="3062" y="7952"/>
                  </a:lnTo>
                  <a:lnTo>
                    <a:pt x="2823" y="7992"/>
                  </a:lnTo>
                  <a:lnTo>
                    <a:pt x="2584" y="7992"/>
                  </a:lnTo>
                  <a:lnTo>
                    <a:pt x="2584" y="7992"/>
                  </a:lnTo>
                  <a:lnTo>
                    <a:pt x="2266" y="7992"/>
                  </a:lnTo>
                  <a:lnTo>
                    <a:pt x="1948" y="7873"/>
                  </a:lnTo>
                  <a:lnTo>
                    <a:pt x="1670" y="7753"/>
                  </a:lnTo>
                  <a:lnTo>
                    <a:pt x="1431" y="7515"/>
                  </a:lnTo>
                  <a:lnTo>
                    <a:pt x="1431" y="7515"/>
                  </a:lnTo>
                  <a:lnTo>
                    <a:pt x="1312" y="7316"/>
                  </a:lnTo>
                  <a:lnTo>
                    <a:pt x="1193" y="7078"/>
                  </a:lnTo>
                  <a:lnTo>
                    <a:pt x="1113" y="6799"/>
                  </a:lnTo>
                  <a:lnTo>
                    <a:pt x="1074" y="6521"/>
                  </a:lnTo>
                  <a:lnTo>
                    <a:pt x="1074" y="6521"/>
                  </a:lnTo>
                  <a:lnTo>
                    <a:pt x="1113" y="6282"/>
                  </a:lnTo>
                  <a:lnTo>
                    <a:pt x="1153" y="6044"/>
                  </a:lnTo>
                  <a:lnTo>
                    <a:pt x="1312" y="5885"/>
                  </a:lnTo>
                  <a:lnTo>
                    <a:pt x="1471" y="5766"/>
                  </a:lnTo>
                  <a:lnTo>
                    <a:pt x="1471" y="5766"/>
                  </a:lnTo>
                  <a:lnTo>
                    <a:pt x="1749" y="5646"/>
                  </a:lnTo>
                  <a:lnTo>
                    <a:pt x="1948" y="5646"/>
                  </a:lnTo>
                  <a:lnTo>
                    <a:pt x="1948" y="5646"/>
                  </a:lnTo>
                  <a:lnTo>
                    <a:pt x="2147" y="5646"/>
                  </a:lnTo>
                  <a:lnTo>
                    <a:pt x="2306" y="5686"/>
                  </a:lnTo>
                  <a:lnTo>
                    <a:pt x="2664" y="5845"/>
                  </a:lnTo>
                  <a:lnTo>
                    <a:pt x="2982" y="5964"/>
                  </a:lnTo>
                  <a:lnTo>
                    <a:pt x="3141" y="6004"/>
                  </a:lnTo>
                  <a:lnTo>
                    <a:pt x="3340" y="6044"/>
                  </a:lnTo>
                  <a:lnTo>
                    <a:pt x="3340" y="6044"/>
                  </a:lnTo>
                  <a:lnTo>
                    <a:pt x="3380" y="6044"/>
                  </a:lnTo>
                  <a:lnTo>
                    <a:pt x="3380" y="6044"/>
                  </a:lnTo>
                  <a:lnTo>
                    <a:pt x="3539" y="6004"/>
                  </a:lnTo>
                  <a:lnTo>
                    <a:pt x="3618" y="5964"/>
                  </a:lnTo>
                  <a:lnTo>
                    <a:pt x="3658" y="5925"/>
                  </a:lnTo>
                  <a:lnTo>
                    <a:pt x="3698" y="5766"/>
                  </a:lnTo>
                  <a:lnTo>
                    <a:pt x="3658" y="5567"/>
                  </a:lnTo>
                  <a:lnTo>
                    <a:pt x="3658" y="5567"/>
                  </a:lnTo>
                  <a:lnTo>
                    <a:pt x="3539" y="5567"/>
                  </a:lnTo>
                  <a:lnTo>
                    <a:pt x="3419" y="5607"/>
                  </a:lnTo>
                  <a:lnTo>
                    <a:pt x="3419" y="5607"/>
                  </a:lnTo>
                  <a:lnTo>
                    <a:pt x="3221" y="5567"/>
                  </a:lnTo>
                  <a:lnTo>
                    <a:pt x="2942" y="5447"/>
                  </a:lnTo>
                  <a:lnTo>
                    <a:pt x="2942" y="5447"/>
                  </a:lnTo>
                  <a:lnTo>
                    <a:pt x="2346" y="5129"/>
                  </a:lnTo>
                  <a:lnTo>
                    <a:pt x="2028" y="4970"/>
                  </a:lnTo>
                  <a:lnTo>
                    <a:pt x="1869" y="4970"/>
                  </a:lnTo>
                  <a:lnTo>
                    <a:pt x="1670" y="4931"/>
                  </a:lnTo>
                  <a:lnTo>
                    <a:pt x="1670" y="4931"/>
                  </a:lnTo>
                  <a:lnTo>
                    <a:pt x="1431" y="4970"/>
                  </a:lnTo>
                  <a:lnTo>
                    <a:pt x="1153" y="5050"/>
                  </a:lnTo>
                  <a:lnTo>
                    <a:pt x="875" y="5209"/>
                  </a:lnTo>
                  <a:lnTo>
                    <a:pt x="557" y="5447"/>
                  </a:lnTo>
                  <a:lnTo>
                    <a:pt x="557" y="5447"/>
                  </a:lnTo>
                  <a:lnTo>
                    <a:pt x="358" y="5646"/>
                  </a:lnTo>
                  <a:lnTo>
                    <a:pt x="199" y="5845"/>
                  </a:lnTo>
                  <a:lnTo>
                    <a:pt x="119" y="6084"/>
                  </a:lnTo>
                  <a:lnTo>
                    <a:pt x="40" y="6282"/>
                  </a:lnTo>
                  <a:lnTo>
                    <a:pt x="0" y="6521"/>
                  </a:lnTo>
                  <a:lnTo>
                    <a:pt x="0" y="6760"/>
                  </a:lnTo>
                  <a:lnTo>
                    <a:pt x="40" y="7038"/>
                  </a:lnTo>
                  <a:lnTo>
                    <a:pt x="80" y="7237"/>
                  </a:lnTo>
                  <a:lnTo>
                    <a:pt x="199" y="7475"/>
                  </a:lnTo>
                  <a:lnTo>
                    <a:pt x="318" y="7714"/>
                  </a:lnTo>
                  <a:lnTo>
                    <a:pt x="437" y="7913"/>
                  </a:lnTo>
                  <a:lnTo>
                    <a:pt x="636" y="8111"/>
                  </a:lnTo>
                  <a:lnTo>
                    <a:pt x="835" y="8270"/>
                  </a:lnTo>
                  <a:lnTo>
                    <a:pt x="1034" y="8429"/>
                  </a:lnTo>
                  <a:lnTo>
                    <a:pt x="1272" y="8509"/>
                  </a:lnTo>
                  <a:lnTo>
                    <a:pt x="1551" y="8628"/>
                  </a:lnTo>
                  <a:lnTo>
                    <a:pt x="1551" y="8628"/>
                  </a:lnTo>
                  <a:lnTo>
                    <a:pt x="2147" y="8708"/>
                  </a:lnTo>
                  <a:lnTo>
                    <a:pt x="2743" y="8747"/>
                  </a:lnTo>
                  <a:lnTo>
                    <a:pt x="2743" y="8747"/>
                  </a:lnTo>
                  <a:lnTo>
                    <a:pt x="3101" y="8747"/>
                  </a:lnTo>
                  <a:lnTo>
                    <a:pt x="3499" y="8708"/>
                  </a:lnTo>
                  <a:lnTo>
                    <a:pt x="3857" y="8588"/>
                  </a:lnTo>
                  <a:lnTo>
                    <a:pt x="4215" y="8469"/>
                  </a:lnTo>
                  <a:lnTo>
                    <a:pt x="4533" y="8310"/>
                  </a:lnTo>
                  <a:lnTo>
                    <a:pt x="4811" y="8111"/>
                  </a:lnTo>
                  <a:lnTo>
                    <a:pt x="5049" y="7833"/>
                  </a:lnTo>
                  <a:lnTo>
                    <a:pt x="5288" y="7555"/>
                  </a:lnTo>
                  <a:lnTo>
                    <a:pt x="5288" y="7555"/>
                  </a:lnTo>
                  <a:lnTo>
                    <a:pt x="5487" y="7117"/>
                  </a:lnTo>
                  <a:lnTo>
                    <a:pt x="5646" y="6640"/>
                  </a:lnTo>
                  <a:lnTo>
                    <a:pt x="5725" y="6123"/>
                  </a:lnTo>
                  <a:lnTo>
                    <a:pt x="5765" y="5607"/>
                  </a:lnTo>
                  <a:lnTo>
                    <a:pt x="5725" y="5090"/>
                  </a:lnTo>
                  <a:lnTo>
                    <a:pt x="5646" y="4573"/>
                  </a:lnTo>
                  <a:lnTo>
                    <a:pt x="5487" y="4056"/>
                  </a:lnTo>
                  <a:lnTo>
                    <a:pt x="5288" y="3619"/>
                  </a:lnTo>
                  <a:lnTo>
                    <a:pt x="5288" y="3619"/>
                  </a:lnTo>
                  <a:lnTo>
                    <a:pt x="5049" y="3300"/>
                  </a:lnTo>
                  <a:lnTo>
                    <a:pt x="4771" y="2943"/>
                  </a:lnTo>
                  <a:lnTo>
                    <a:pt x="4374" y="2545"/>
                  </a:lnTo>
                  <a:lnTo>
                    <a:pt x="3896" y="2108"/>
                  </a:lnTo>
                  <a:lnTo>
                    <a:pt x="2743" y="1074"/>
                  </a:lnTo>
                  <a:lnTo>
                    <a:pt x="151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3765;p77"/>
            <p:cNvSpPr/>
            <p:nvPr/>
          </p:nvSpPr>
          <p:spPr>
            <a:xfrm>
              <a:off x="5583750" y="4111400"/>
              <a:ext cx="54700" cy="62625"/>
            </a:xfrm>
            <a:custGeom>
              <a:avLst/>
              <a:gdLst/>
              <a:ahLst/>
              <a:cxnLst/>
              <a:rect l="l" t="t" r="r" b="b"/>
              <a:pathLst>
                <a:path w="2188" h="2505" extrusionOk="0">
                  <a:moveTo>
                    <a:pt x="239" y="0"/>
                  </a:moveTo>
                  <a:lnTo>
                    <a:pt x="0" y="40"/>
                  </a:lnTo>
                  <a:lnTo>
                    <a:pt x="1074" y="1272"/>
                  </a:lnTo>
                  <a:lnTo>
                    <a:pt x="2147" y="2465"/>
                  </a:lnTo>
                  <a:lnTo>
                    <a:pt x="2176" y="2465"/>
                  </a:lnTo>
                  <a:lnTo>
                    <a:pt x="2028" y="1948"/>
                  </a:lnTo>
                  <a:lnTo>
                    <a:pt x="1909" y="1431"/>
                  </a:lnTo>
                  <a:lnTo>
                    <a:pt x="239" y="0"/>
                  </a:lnTo>
                  <a:close/>
                  <a:moveTo>
                    <a:pt x="2176" y="2465"/>
                  </a:moveTo>
                  <a:lnTo>
                    <a:pt x="2187" y="2505"/>
                  </a:lnTo>
                  <a:lnTo>
                    <a:pt x="2187" y="2465"/>
                  </a:lnTo>
                  <a:close/>
                </a:path>
              </a:pathLst>
            </a:custGeom>
            <a:solidFill>
              <a:srgbClr val="F69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3766;p77"/>
            <p:cNvSpPr/>
            <p:nvPr/>
          </p:nvSpPr>
          <p:spPr>
            <a:xfrm>
              <a:off x="5583750" y="4111400"/>
              <a:ext cx="54700" cy="62625"/>
            </a:xfrm>
            <a:custGeom>
              <a:avLst/>
              <a:gdLst/>
              <a:ahLst/>
              <a:cxnLst/>
              <a:rect l="l" t="t" r="r" b="b"/>
              <a:pathLst>
                <a:path w="2188" h="2505" fill="none" extrusionOk="0">
                  <a:moveTo>
                    <a:pt x="239" y="0"/>
                  </a:moveTo>
                  <a:lnTo>
                    <a:pt x="239" y="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1074" y="1272"/>
                  </a:lnTo>
                  <a:lnTo>
                    <a:pt x="2147" y="2465"/>
                  </a:lnTo>
                  <a:lnTo>
                    <a:pt x="2147" y="2465"/>
                  </a:lnTo>
                  <a:lnTo>
                    <a:pt x="2147" y="2465"/>
                  </a:lnTo>
                  <a:lnTo>
                    <a:pt x="2147" y="2465"/>
                  </a:lnTo>
                  <a:lnTo>
                    <a:pt x="2147" y="2465"/>
                  </a:lnTo>
                  <a:lnTo>
                    <a:pt x="2147" y="2465"/>
                  </a:lnTo>
                  <a:lnTo>
                    <a:pt x="2187" y="2465"/>
                  </a:lnTo>
                  <a:lnTo>
                    <a:pt x="2187" y="2465"/>
                  </a:lnTo>
                  <a:lnTo>
                    <a:pt x="2187" y="2465"/>
                  </a:lnTo>
                  <a:lnTo>
                    <a:pt x="2187" y="2465"/>
                  </a:lnTo>
                  <a:lnTo>
                    <a:pt x="2187" y="2505"/>
                  </a:lnTo>
                  <a:lnTo>
                    <a:pt x="2187" y="2505"/>
                  </a:lnTo>
                  <a:lnTo>
                    <a:pt x="2187" y="2505"/>
                  </a:lnTo>
                  <a:lnTo>
                    <a:pt x="2028" y="1948"/>
                  </a:lnTo>
                  <a:lnTo>
                    <a:pt x="1909" y="1431"/>
                  </a:lnTo>
                  <a:lnTo>
                    <a:pt x="1909" y="1431"/>
                  </a:lnTo>
                  <a:lnTo>
                    <a:pt x="2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3767;p77"/>
            <p:cNvSpPr/>
            <p:nvPr/>
          </p:nvSpPr>
          <p:spPr>
            <a:xfrm>
              <a:off x="5573800" y="4098475"/>
              <a:ext cx="15925" cy="13925"/>
            </a:xfrm>
            <a:custGeom>
              <a:avLst/>
              <a:gdLst/>
              <a:ahLst/>
              <a:cxnLst/>
              <a:rect l="l" t="t" r="r" b="b"/>
              <a:pathLst>
                <a:path w="637" h="557" extrusionOk="0">
                  <a:moveTo>
                    <a:pt x="120" y="0"/>
                  </a:moveTo>
                  <a:lnTo>
                    <a:pt x="1" y="80"/>
                  </a:lnTo>
                  <a:lnTo>
                    <a:pt x="398" y="557"/>
                  </a:lnTo>
                  <a:lnTo>
                    <a:pt x="637" y="517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E87E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3768;p77"/>
            <p:cNvSpPr/>
            <p:nvPr/>
          </p:nvSpPr>
          <p:spPr>
            <a:xfrm>
              <a:off x="5573800" y="4098475"/>
              <a:ext cx="15925" cy="13925"/>
            </a:xfrm>
            <a:custGeom>
              <a:avLst/>
              <a:gdLst/>
              <a:ahLst/>
              <a:cxnLst/>
              <a:rect l="l" t="t" r="r" b="b"/>
              <a:pathLst>
                <a:path w="637" h="557" fill="none" extrusionOk="0">
                  <a:moveTo>
                    <a:pt x="120" y="0"/>
                  </a:moveTo>
                  <a:lnTo>
                    <a:pt x="120" y="0"/>
                  </a:lnTo>
                  <a:lnTo>
                    <a:pt x="1" y="80"/>
                  </a:lnTo>
                  <a:lnTo>
                    <a:pt x="1" y="80"/>
                  </a:lnTo>
                  <a:lnTo>
                    <a:pt x="1" y="80"/>
                  </a:lnTo>
                  <a:lnTo>
                    <a:pt x="398" y="557"/>
                  </a:lnTo>
                  <a:lnTo>
                    <a:pt x="398" y="557"/>
                  </a:lnTo>
                  <a:lnTo>
                    <a:pt x="637" y="517"/>
                  </a:lnTo>
                  <a:lnTo>
                    <a:pt x="637" y="517"/>
                  </a:lnTo>
                  <a:lnTo>
                    <a:pt x="1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3769;p77"/>
            <p:cNvSpPr/>
            <p:nvPr/>
          </p:nvSpPr>
          <p:spPr>
            <a:xfrm>
              <a:off x="5800425" y="4094500"/>
              <a:ext cx="41775" cy="35800"/>
            </a:xfrm>
            <a:custGeom>
              <a:avLst/>
              <a:gdLst/>
              <a:ahLst/>
              <a:cxnLst/>
              <a:rect l="l" t="t" r="r" b="b"/>
              <a:pathLst>
                <a:path w="1671" h="1432" extrusionOk="0">
                  <a:moveTo>
                    <a:pt x="1" y="1432"/>
                  </a:moveTo>
                  <a:lnTo>
                    <a:pt x="1" y="1432"/>
                  </a:lnTo>
                  <a:lnTo>
                    <a:pt x="1" y="1432"/>
                  </a:lnTo>
                  <a:lnTo>
                    <a:pt x="1" y="1432"/>
                  </a:lnTo>
                  <a:lnTo>
                    <a:pt x="1" y="1432"/>
                  </a:lnTo>
                  <a:lnTo>
                    <a:pt x="1" y="1432"/>
                  </a:lnTo>
                  <a:close/>
                  <a:moveTo>
                    <a:pt x="478" y="438"/>
                  </a:moveTo>
                  <a:lnTo>
                    <a:pt x="478" y="438"/>
                  </a:lnTo>
                  <a:lnTo>
                    <a:pt x="438" y="875"/>
                  </a:lnTo>
                  <a:lnTo>
                    <a:pt x="399" y="1193"/>
                  </a:lnTo>
                  <a:lnTo>
                    <a:pt x="359" y="1273"/>
                  </a:lnTo>
                  <a:lnTo>
                    <a:pt x="279" y="1352"/>
                  </a:lnTo>
                  <a:lnTo>
                    <a:pt x="160" y="1392"/>
                  </a:lnTo>
                  <a:lnTo>
                    <a:pt x="1" y="1432"/>
                  </a:lnTo>
                  <a:lnTo>
                    <a:pt x="1" y="1432"/>
                  </a:lnTo>
                  <a:lnTo>
                    <a:pt x="160" y="1392"/>
                  </a:lnTo>
                  <a:lnTo>
                    <a:pt x="279" y="1352"/>
                  </a:lnTo>
                  <a:lnTo>
                    <a:pt x="359" y="1273"/>
                  </a:lnTo>
                  <a:lnTo>
                    <a:pt x="399" y="1193"/>
                  </a:lnTo>
                  <a:lnTo>
                    <a:pt x="438" y="875"/>
                  </a:lnTo>
                  <a:lnTo>
                    <a:pt x="478" y="438"/>
                  </a:lnTo>
                  <a:close/>
                  <a:moveTo>
                    <a:pt x="1631" y="239"/>
                  </a:moveTo>
                  <a:lnTo>
                    <a:pt x="1631" y="239"/>
                  </a:lnTo>
                  <a:lnTo>
                    <a:pt x="1671" y="239"/>
                  </a:lnTo>
                  <a:lnTo>
                    <a:pt x="1671" y="239"/>
                  </a:lnTo>
                  <a:lnTo>
                    <a:pt x="1631" y="239"/>
                  </a:lnTo>
                  <a:close/>
                  <a:moveTo>
                    <a:pt x="1631" y="239"/>
                  </a:moveTo>
                  <a:lnTo>
                    <a:pt x="1631" y="239"/>
                  </a:lnTo>
                  <a:lnTo>
                    <a:pt x="1631" y="239"/>
                  </a:lnTo>
                  <a:lnTo>
                    <a:pt x="1631" y="239"/>
                  </a:lnTo>
                  <a:lnTo>
                    <a:pt x="1631" y="239"/>
                  </a:lnTo>
                  <a:close/>
                  <a:moveTo>
                    <a:pt x="1035" y="80"/>
                  </a:moveTo>
                  <a:lnTo>
                    <a:pt x="1035" y="80"/>
                  </a:lnTo>
                  <a:lnTo>
                    <a:pt x="1631" y="239"/>
                  </a:lnTo>
                  <a:lnTo>
                    <a:pt x="1631" y="239"/>
                  </a:lnTo>
                  <a:lnTo>
                    <a:pt x="1035" y="80"/>
                  </a:lnTo>
                  <a:close/>
                  <a:moveTo>
                    <a:pt x="1035" y="40"/>
                  </a:moveTo>
                  <a:lnTo>
                    <a:pt x="1035" y="40"/>
                  </a:lnTo>
                  <a:lnTo>
                    <a:pt x="1035" y="80"/>
                  </a:lnTo>
                  <a:lnTo>
                    <a:pt x="1035" y="80"/>
                  </a:lnTo>
                  <a:lnTo>
                    <a:pt x="1035" y="40"/>
                  </a:lnTo>
                  <a:close/>
                  <a:moveTo>
                    <a:pt x="995" y="40"/>
                  </a:moveTo>
                  <a:lnTo>
                    <a:pt x="995" y="40"/>
                  </a:lnTo>
                  <a:lnTo>
                    <a:pt x="1035" y="40"/>
                  </a:lnTo>
                  <a:lnTo>
                    <a:pt x="1035" y="40"/>
                  </a:lnTo>
                  <a:lnTo>
                    <a:pt x="995" y="40"/>
                  </a:lnTo>
                  <a:close/>
                  <a:moveTo>
                    <a:pt x="995" y="40"/>
                  </a:moveTo>
                  <a:lnTo>
                    <a:pt x="995" y="40"/>
                  </a:lnTo>
                  <a:lnTo>
                    <a:pt x="995" y="40"/>
                  </a:lnTo>
                  <a:lnTo>
                    <a:pt x="995" y="40"/>
                  </a:lnTo>
                  <a:lnTo>
                    <a:pt x="995" y="40"/>
                  </a:lnTo>
                  <a:close/>
                  <a:moveTo>
                    <a:pt x="756" y="0"/>
                  </a:moveTo>
                  <a:lnTo>
                    <a:pt x="756" y="0"/>
                  </a:lnTo>
                  <a:lnTo>
                    <a:pt x="637" y="40"/>
                  </a:lnTo>
                  <a:lnTo>
                    <a:pt x="558" y="120"/>
                  </a:lnTo>
                  <a:lnTo>
                    <a:pt x="478" y="239"/>
                  </a:lnTo>
                  <a:lnTo>
                    <a:pt x="478" y="438"/>
                  </a:lnTo>
                  <a:lnTo>
                    <a:pt x="478" y="438"/>
                  </a:lnTo>
                  <a:lnTo>
                    <a:pt x="478" y="239"/>
                  </a:lnTo>
                  <a:lnTo>
                    <a:pt x="558" y="120"/>
                  </a:lnTo>
                  <a:lnTo>
                    <a:pt x="637" y="40"/>
                  </a:lnTo>
                  <a:lnTo>
                    <a:pt x="756" y="0"/>
                  </a:lnTo>
                  <a:close/>
                  <a:moveTo>
                    <a:pt x="756" y="0"/>
                  </a:moveTo>
                  <a:lnTo>
                    <a:pt x="756" y="0"/>
                  </a:lnTo>
                  <a:lnTo>
                    <a:pt x="756" y="0"/>
                  </a:lnTo>
                  <a:lnTo>
                    <a:pt x="796" y="0"/>
                  </a:lnTo>
                  <a:lnTo>
                    <a:pt x="796" y="0"/>
                  </a:lnTo>
                  <a:lnTo>
                    <a:pt x="756" y="0"/>
                  </a:lnTo>
                  <a:close/>
                </a:path>
              </a:pathLst>
            </a:custGeom>
            <a:solidFill>
              <a:srgbClr val="FFC8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3770;p77"/>
            <p:cNvSpPr/>
            <p:nvPr/>
          </p:nvSpPr>
          <p:spPr>
            <a:xfrm>
              <a:off x="5800425" y="4130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3771;p77"/>
            <p:cNvSpPr/>
            <p:nvPr/>
          </p:nvSpPr>
          <p:spPr>
            <a:xfrm>
              <a:off x="5800425" y="4105425"/>
              <a:ext cx="11975" cy="24875"/>
            </a:xfrm>
            <a:custGeom>
              <a:avLst/>
              <a:gdLst/>
              <a:ahLst/>
              <a:cxnLst/>
              <a:rect l="l" t="t" r="r" b="b"/>
              <a:pathLst>
                <a:path w="479" h="995" fill="none" extrusionOk="0">
                  <a:moveTo>
                    <a:pt x="478" y="1"/>
                  </a:moveTo>
                  <a:lnTo>
                    <a:pt x="478" y="1"/>
                  </a:lnTo>
                  <a:lnTo>
                    <a:pt x="438" y="438"/>
                  </a:lnTo>
                  <a:lnTo>
                    <a:pt x="399" y="756"/>
                  </a:lnTo>
                  <a:lnTo>
                    <a:pt x="359" y="836"/>
                  </a:lnTo>
                  <a:lnTo>
                    <a:pt x="279" y="915"/>
                  </a:lnTo>
                  <a:lnTo>
                    <a:pt x="160" y="955"/>
                  </a:lnTo>
                  <a:lnTo>
                    <a:pt x="1" y="995"/>
                  </a:lnTo>
                  <a:lnTo>
                    <a:pt x="1" y="995"/>
                  </a:lnTo>
                  <a:lnTo>
                    <a:pt x="160" y="955"/>
                  </a:lnTo>
                  <a:lnTo>
                    <a:pt x="279" y="915"/>
                  </a:lnTo>
                  <a:lnTo>
                    <a:pt x="359" y="836"/>
                  </a:lnTo>
                  <a:lnTo>
                    <a:pt x="399" y="756"/>
                  </a:lnTo>
                  <a:lnTo>
                    <a:pt x="438" y="438"/>
                  </a:lnTo>
                  <a:lnTo>
                    <a:pt x="47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3772;p77"/>
            <p:cNvSpPr/>
            <p:nvPr/>
          </p:nvSpPr>
          <p:spPr>
            <a:xfrm>
              <a:off x="5841200" y="4100450"/>
              <a:ext cx="1000" cy="25"/>
            </a:xfrm>
            <a:custGeom>
              <a:avLst/>
              <a:gdLst/>
              <a:ahLst/>
              <a:cxnLst/>
              <a:rect l="l" t="t" r="r" b="b"/>
              <a:pathLst>
                <a:path w="40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3773;p77"/>
            <p:cNvSpPr/>
            <p:nvPr/>
          </p:nvSpPr>
          <p:spPr>
            <a:xfrm>
              <a:off x="5841200" y="4100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3774;p77"/>
            <p:cNvSpPr/>
            <p:nvPr/>
          </p:nvSpPr>
          <p:spPr>
            <a:xfrm>
              <a:off x="5826275" y="4096475"/>
              <a:ext cx="14950" cy="4000"/>
            </a:xfrm>
            <a:custGeom>
              <a:avLst/>
              <a:gdLst/>
              <a:ahLst/>
              <a:cxnLst/>
              <a:rect l="l" t="t" r="r" b="b"/>
              <a:pathLst>
                <a:path w="598" h="16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597" y="160"/>
                  </a:lnTo>
                  <a:lnTo>
                    <a:pt x="597" y="16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3775;p77"/>
            <p:cNvSpPr/>
            <p:nvPr/>
          </p:nvSpPr>
          <p:spPr>
            <a:xfrm>
              <a:off x="5826275" y="4095475"/>
              <a:ext cx="25" cy="1025"/>
            </a:xfrm>
            <a:custGeom>
              <a:avLst/>
              <a:gdLst/>
              <a:ahLst/>
              <a:cxnLst/>
              <a:rect l="l" t="t" r="r" b="b"/>
              <a:pathLst>
                <a:path w="1" h="4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1"/>
                  </a:lnTo>
                  <a:lnTo>
                    <a:pt x="1" y="4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3776;p77"/>
            <p:cNvSpPr/>
            <p:nvPr/>
          </p:nvSpPr>
          <p:spPr>
            <a:xfrm>
              <a:off x="5825275" y="4095475"/>
              <a:ext cx="1025" cy="25"/>
            </a:xfrm>
            <a:custGeom>
              <a:avLst/>
              <a:gdLst/>
              <a:ahLst/>
              <a:cxnLst/>
              <a:rect l="l" t="t" r="r" b="b"/>
              <a:pathLst>
                <a:path w="4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3777;p77"/>
            <p:cNvSpPr/>
            <p:nvPr/>
          </p:nvSpPr>
          <p:spPr>
            <a:xfrm>
              <a:off x="5825275" y="4095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3778;p77"/>
            <p:cNvSpPr/>
            <p:nvPr/>
          </p:nvSpPr>
          <p:spPr>
            <a:xfrm>
              <a:off x="5812375" y="4094500"/>
              <a:ext cx="6975" cy="10950"/>
            </a:xfrm>
            <a:custGeom>
              <a:avLst/>
              <a:gdLst/>
              <a:ahLst/>
              <a:cxnLst/>
              <a:rect l="l" t="t" r="r" b="b"/>
              <a:pathLst>
                <a:path w="279" h="438" fill="none" extrusionOk="0">
                  <a:moveTo>
                    <a:pt x="278" y="0"/>
                  </a:moveTo>
                  <a:lnTo>
                    <a:pt x="278" y="0"/>
                  </a:lnTo>
                  <a:lnTo>
                    <a:pt x="159" y="40"/>
                  </a:lnTo>
                  <a:lnTo>
                    <a:pt x="80" y="120"/>
                  </a:lnTo>
                  <a:lnTo>
                    <a:pt x="0" y="239"/>
                  </a:lnTo>
                  <a:lnTo>
                    <a:pt x="0" y="438"/>
                  </a:lnTo>
                  <a:lnTo>
                    <a:pt x="0" y="438"/>
                  </a:lnTo>
                  <a:lnTo>
                    <a:pt x="0" y="239"/>
                  </a:lnTo>
                  <a:lnTo>
                    <a:pt x="80" y="120"/>
                  </a:lnTo>
                  <a:lnTo>
                    <a:pt x="159" y="40"/>
                  </a:lnTo>
                  <a:lnTo>
                    <a:pt x="2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3779;p77"/>
            <p:cNvSpPr/>
            <p:nvPr/>
          </p:nvSpPr>
          <p:spPr>
            <a:xfrm>
              <a:off x="5819325" y="4094500"/>
              <a:ext cx="1025" cy="25"/>
            </a:xfrm>
            <a:custGeom>
              <a:avLst/>
              <a:gdLst/>
              <a:ahLst/>
              <a:cxnLst/>
              <a:rect l="l" t="t" r="r" b="b"/>
              <a:pathLst>
                <a:path w="4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3780;p77"/>
            <p:cNvSpPr/>
            <p:nvPr/>
          </p:nvSpPr>
          <p:spPr>
            <a:xfrm>
              <a:off x="5715950" y="4022925"/>
              <a:ext cx="139175" cy="107375"/>
            </a:xfrm>
            <a:custGeom>
              <a:avLst/>
              <a:gdLst/>
              <a:ahLst/>
              <a:cxnLst/>
              <a:rect l="l" t="t" r="r" b="b"/>
              <a:pathLst>
                <a:path w="5567" h="4295" extrusionOk="0">
                  <a:moveTo>
                    <a:pt x="1034" y="1"/>
                  </a:moveTo>
                  <a:lnTo>
                    <a:pt x="676" y="239"/>
                  </a:lnTo>
                  <a:lnTo>
                    <a:pt x="438" y="478"/>
                  </a:lnTo>
                  <a:lnTo>
                    <a:pt x="199" y="676"/>
                  </a:lnTo>
                  <a:lnTo>
                    <a:pt x="120" y="875"/>
                  </a:lnTo>
                  <a:lnTo>
                    <a:pt x="40" y="1114"/>
                  </a:lnTo>
                  <a:lnTo>
                    <a:pt x="0" y="1313"/>
                  </a:lnTo>
                  <a:lnTo>
                    <a:pt x="0" y="1551"/>
                  </a:lnTo>
                  <a:lnTo>
                    <a:pt x="0" y="1829"/>
                  </a:lnTo>
                  <a:lnTo>
                    <a:pt x="40" y="2068"/>
                  </a:lnTo>
                  <a:lnTo>
                    <a:pt x="159" y="2307"/>
                  </a:lnTo>
                  <a:lnTo>
                    <a:pt x="239" y="2545"/>
                  </a:lnTo>
                  <a:lnTo>
                    <a:pt x="398" y="2704"/>
                  </a:lnTo>
                  <a:lnTo>
                    <a:pt x="517" y="2863"/>
                  </a:lnTo>
                  <a:lnTo>
                    <a:pt x="676" y="2943"/>
                  </a:lnTo>
                  <a:lnTo>
                    <a:pt x="875" y="2983"/>
                  </a:lnTo>
                  <a:lnTo>
                    <a:pt x="1114" y="3022"/>
                  </a:lnTo>
                  <a:lnTo>
                    <a:pt x="1392" y="3142"/>
                  </a:lnTo>
                  <a:lnTo>
                    <a:pt x="1710" y="3340"/>
                  </a:lnTo>
                  <a:lnTo>
                    <a:pt x="2028" y="3579"/>
                  </a:lnTo>
                  <a:lnTo>
                    <a:pt x="2625" y="4016"/>
                  </a:lnTo>
                  <a:lnTo>
                    <a:pt x="2903" y="4175"/>
                  </a:lnTo>
                  <a:lnTo>
                    <a:pt x="3141" y="4255"/>
                  </a:lnTo>
                  <a:lnTo>
                    <a:pt x="3380" y="4295"/>
                  </a:lnTo>
                  <a:lnTo>
                    <a:pt x="3539" y="4255"/>
                  </a:lnTo>
                  <a:lnTo>
                    <a:pt x="3658" y="4215"/>
                  </a:lnTo>
                  <a:lnTo>
                    <a:pt x="3738" y="4136"/>
                  </a:lnTo>
                  <a:lnTo>
                    <a:pt x="3778" y="4056"/>
                  </a:lnTo>
                  <a:lnTo>
                    <a:pt x="3817" y="3738"/>
                  </a:lnTo>
                  <a:lnTo>
                    <a:pt x="3857" y="3301"/>
                  </a:lnTo>
                  <a:lnTo>
                    <a:pt x="3857" y="3102"/>
                  </a:lnTo>
                  <a:lnTo>
                    <a:pt x="3937" y="2983"/>
                  </a:lnTo>
                  <a:lnTo>
                    <a:pt x="4016" y="2903"/>
                  </a:lnTo>
                  <a:lnTo>
                    <a:pt x="4135" y="2863"/>
                  </a:lnTo>
                  <a:lnTo>
                    <a:pt x="4175" y="2863"/>
                  </a:lnTo>
                  <a:lnTo>
                    <a:pt x="4374" y="2903"/>
                  </a:lnTo>
                  <a:lnTo>
                    <a:pt x="4414" y="2903"/>
                  </a:lnTo>
                  <a:lnTo>
                    <a:pt x="4414" y="2943"/>
                  </a:lnTo>
                  <a:lnTo>
                    <a:pt x="5010" y="3102"/>
                  </a:lnTo>
                  <a:lnTo>
                    <a:pt x="5169" y="3102"/>
                  </a:lnTo>
                  <a:lnTo>
                    <a:pt x="5328" y="3062"/>
                  </a:lnTo>
                  <a:lnTo>
                    <a:pt x="5447" y="2943"/>
                  </a:lnTo>
                  <a:lnTo>
                    <a:pt x="5527" y="2784"/>
                  </a:lnTo>
                  <a:lnTo>
                    <a:pt x="5567" y="2585"/>
                  </a:lnTo>
                  <a:lnTo>
                    <a:pt x="5487" y="2664"/>
                  </a:lnTo>
                  <a:lnTo>
                    <a:pt x="5408" y="2704"/>
                  </a:lnTo>
                  <a:lnTo>
                    <a:pt x="5328" y="2744"/>
                  </a:lnTo>
                  <a:lnTo>
                    <a:pt x="5209" y="2784"/>
                  </a:lnTo>
                  <a:lnTo>
                    <a:pt x="4891" y="2704"/>
                  </a:lnTo>
                  <a:lnTo>
                    <a:pt x="4533" y="2625"/>
                  </a:lnTo>
                  <a:lnTo>
                    <a:pt x="4135" y="2505"/>
                  </a:lnTo>
                  <a:lnTo>
                    <a:pt x="3778" y="2466"/>
                  </a:lnTo>
                  <a:lnTo>
                    <a:pt x="3579" y="2466"/>
                  </a:lnTo>
                  <a:lnTo>
                    <a:pt x="3459" y="2545"/>
                  </a:lnTo>
                  <a:lnTo>
                    <a:pt x="3420" y="2664"/>
                  </a:lnTo>
                  <a:lnTo>
                    <a:pt x="3380" y="2823"/>
                  </a:lnTo>
                  <a:lnTo>
                    <a:pt x="3380" y="2983"/>
                  </a:lnTo>
                  <a:lnTo>
                    <a:pt x="3340" y="3142"/>
                  </a:lnTo>
                  <a:lnTo>
                    <a:pt x="3261" y="3261"/>
                  </a:lnTo>
                  <a:lnTo>
                    <a:pt x="3102" y="3420"/>
                  </a:lnTo>
                  <a:lnTo>
                    <a:pt x="3102" y="3579"/>
                  </a:lnTo>
                  <a:lnTo>
                    <a:pt x="3062" y="3579"/>
                  </a:lnTo>
                  <a:lnTo>
                    <a:pt x="2943" y="3460"/>
                  </a:lnTo>
                  <a:lnTo>
                    <a:pt x="2903" y="3460"/>
                  </a:lnTo>
                  <a:lnTo>
                    <a:pt x="2704" y="3420"/>
                  </a:lnTo>
                  <a:lnTo>
                    <a:pt x="2466" y="3301"/>
                  </a:lnTo>
                  <a:lnTo>
                    <a:pt x="2227" y="3181"/>
                  </a:lnTo>
                  <a:lnTo>
                    <a:pt x="1988" y="2983"/>
                  </a:lnTo>
                  <a:lnTo>
                    <a:pt x="1551" y="2545"/>
                  </a:lnTo>
                  <a:lnTo>
                    <a:pt x="1114" y="2148"/>
                  </a:lnTo>
                  <a:lnTo>
                    <a:pt x="716" y="1989"/>
                  </a:lnTo>
                  <a:lnTo>
                    <a:pt x="716" y="1949"/>
                  </a:lnTo>
                  <a:lnTo>
                    <a:pt x="994" y="1989"/>
                  </a:lnTo>
                  <a:lnTo>
                    <a:pt x="994" y="1989"/>
                  </a:lnTo>
                  <a:lnTo>
                    <a:pt x="875" y="1869"/>
                  </a:lnTo>
                  <a:lnTo>
                    <a:pt x="796" y="1670"/>
                  </a:lnTo>
                  <a:lnTo>
                    <a:pt x="796" y="1472"/>
                  </a:lnTo>
                  <a:lnTo>
                    <a:pt x="796" y="1233"/>
                  </a:lnTo>
                  <a:lnTo>
                    <a:pt x="597" y="1273"/>
                  </a:lnTo>
                  <a:lnTo>
                    <a:pt x="597" y="1233"/>
                  </a:lnTo>
                  <a:lnTo>
                    <a:pt x="796" y="1154"/>
                  </a:lnTo>
                  <a:lnTo>
                    <a:pt x="835" y="836"/>
                  </a:lnTo>
                  <a:lnTo>
                    <a:pt x="875" y="517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rgbClr val="FF7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781;p77"/>
            <p:cNvSpPr/>
            <p:nvPr/>
          </p:nvSpPr>
          <p:spPr>
            <a:xfrm>
              <a:off x="5715950" y="4022925"/>
              <a:ext cx="139175" cy="107375"/>
            </a:xfrm>
            <a:custGeom>
              <a:avLst/>
              <a:gdLst/>
              <a:ahLst/>
              <a:cxnLst/>
              <a:rect l="l" t="t" r="r" b="b"/>
              <a:pathLst>
                <a:path w="5567" h="4295" fill="none" extrusionOk="0">
                  <a:moveTo>
                    <a:pt x="1034" y="1"/>
                  </a:moveTo>
                  <a:lnTo>
                    <a:pt x="1034" y="1"/>
                  </a:lnTo>
                  <a:lnTo>
                    <a:pt x="676" y="239"/>
                  </a:lnTo>
                  <a:lnTo>
                    <a:pt x="438" y="478"/>
                  </a:lnTo>
                  <a:lnTo>
                    <a:pt x="199" y="676"/>
                  </a:lnTo>
                  <a:lnTo>
                    <a:pt x="199" y="676"/>
                  </a:lnTo>
                  <a:lnTo>
                    <a:pt x="199" y="676"/>
                  </a:lnTo>
                  <a:lnTo>
                    <a:pt x="120" y="875"/>
                  </a:lnTo>
                  <a:lnTo>
                    <a:pt x="40" y="1114"/>
                  </a:lnTo>
                  <a:lnTo>
                    <a:pt x="0" y="1313"/>
                  </a:lnTo>
                  <a:lnTo>
                    <a:pt x="0" y="1551"/>
                  </a:lnTo>
                  <a:lnTo>
                    <a:pt x="0" y="1551"/>
                  </a:lnTo>
                  <a:lnTo>
                    <a:pt x="0" y="1829"/>
                  </a:lnTo>
                  <a:lnTo>
                    <a:pt x="40" y="2068"/>
                  </a:lnTo>
                  <a:lnTo>
                    <a:pt x="159" y="2307"/>
                  </a:lnTo>
                  <a:lnTo>
                    <a:pt x="239" y="2545"/>
                  </a:lnTo>
                  <a:lnTo>
                    <a:pt x="398" y="2704"/>
                  </a:lnTo>
                  <a:lnTo>
                    <a:pt x="517" y="2863"/>
                  </a:lnTo>
                  <a:lnTo>
                    <a:pt x="676" y="2943"/>
                  </a:lnTo>
                  <a:lnTo>
                    <a:pt x="875" y="2983"/>
                  </a:lnTo>
                  <a:lnTo>
                    <a:pt x="875" y="2983"/>
                  </a:lnTo>
                  <a:lnTo>
                    <a:pt x="1114" y="3022"/>
                  </a:lnTo>
                  <a:lnTo>
                    <a:pt x="1392" y="3142"/>
                  </a:lnTo>
                  <a:lnTo>
                    <a:pt x="1710" y="3340"/>
                  </a:lnTo>
                  <a:lnTo>
                    <a:pt x="2028" y="3579"/>
                  </a:lnTo>
                  <a:lnTo>
                    <a:pt x="2625" y="4016"/>
                  </a:lnTo>
                  <a:lnTo>
                    <a:pt x="2903" y="4175"/>
                  </a:lnTo>
                  <a:lnTo>
                    <a:pt x="3141" y="4255"/>
                  </a:lnTo>
                  <a:lnTo>
                    <a:pt x="3141" y="4255"/>
                  </a:lnTo>
                  <a:lnTo>
                    <a:pt x="3380" y="4295"/>
                  </a:lnTo>
                  <a:lnTo>
                    <a:pt x="3380" y="4295"/>
                  </a:lnTo>
                  <a:lnTo>
                    <a:pt x="3380" y="4295"/>
                  </a:lnTo>
                  <a:lnTo>
                    <a:pt x="3380" y="4295"/>
                  </a:lnTo>
                  <a:lnTo>
                    <a:pt x="3380" y="4295"/>
                  </a:lnTo>
                  <a:lnTo>
                    <a:pt x="3380" y="4295"/>
                  </a:lnTo>
                  <a:lnTo>
                    <a:pt x="3539" y="4255"/>
                  </a:lnTo>
                  <a:lnTo>
                    <a:pt x="3658" y="4215"/>
                  </a:lnTo>
                  <a:lnTo>
                    <a:pt x="3738" y="4136"/>
                  </a:lnTo>
                  <a:lnTo>
                    <a:pt x="3778" y="4056"/>
                  </a:lnTo>
                  <a:lnTo>
                    <a:pt x="3817" y="3738"/>
                  </a:lnTo>
                  <a:lnTo>
                    <a:pt x="3857" y="3301"/>
                  </a:lnTo>
                  <a:lnTo>
                    <a:pt x="3857" y="3301"/>
                  </a:lnTo>
                  <a:lnTo>
                    <a:pt x="3857" y="3301"/>
                  </a:lnTo>
                  <a:lnTo>
                    <a:pt x="3857" y="3301"/>
                  </a:lnTo>
                  <a:lnTo>
                    <a:pt x="3857" y="3102"/>
                  </a:lnTo>
                  <a:lnTo>
                    <a:pt x="3937" y="2983"/>
                  </a:lnTo>
                  <a:lnTo>
                    <a:pt x="4016" y="2903"/>
                  </a:lnTo>
                  <a:lnTo>
                    <a:pt x="4135" y="2863"/>
                  </a:lnTo>
                  <a:lnTo>
                    <a:pt x="4135" y="2863"/>
                  </a:lnTo>
                  <a:lnTo>
                    <a:pt x="4135" y="2863"/>
                  </a:lnTo>
                  <a:lnTo>
                    <a:pt x="4135" y="2863"/>
                  </a:lnTo>
                  <a:lnTo>
                    <a:pt x="4135" y="2863"/>
                  </a:lnTo>
                  <a:lnTo>
                    <a:pt x="4135" y="2863"/>
                  </a:lnTo>
                  <a:lnTo>
                    <a:pt x="4175" y="2863"/>
                  </a:lnTo>
                  <a:lnTo>
                    <a:pt x="4175" y="2863"/>
                  </a:lnTo>
                  <a:lnTo>
                    <a:pt x="4374" y="2903"/>
                  </a:lnTo>
                  <a:lnTo>
                    <a:pt x="4374" y="2903"/>
                  </a:lnTo>
                  <a:lnTo>
                    <a:pt x="4374" y="2903"/>
                  </a:lnTo>
                  <a:lnTo>
                    <a:pt x="4374" y="2903"/>
                  </a:lnTo>
                  <a:lnTo>
                    <a:pt x="4374" y="2903"/>
                  </a:lnTo>
                  <a:lnTo>
                    <a:pt x="4374" y="2903"/>
                  </a:lnTo>
                  <a:lnTo>
                    <a:pt x="4414" y="2903"/>
                  </a:lnTo>
                  <a:lnTo>
                    <a:pt x="4414" y="2903"/>
                  </a:lnTo>
                  <a:lnTo>
                    <a:pt x="4414" y="2903"/>
                  </a:lnTo>
                  <a:lnTo>
                    <a:pt x="4414" y="2903"/>
                  </a:lnTo>
                  <a:lnTo>
                    <a:pt x="4414" y="2943"/>
                  </a:lnTo>
                  <a:lnTo>
                    <a:pt x="4414" y="2943"/>
                  </a:lnTo>
                  <a:lnTo>
                    <a:pt x="4414" y="2943"/>
                  </a:lnTo>
                  <a:lnTo>
                    <a:pt x="4414" y="2943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50" y="3102"/>
                  </a:lnTo>
                  <a:lnTo>
                    <a:pt x="5050" y="3102"/>
                  </a:lnTo>
                  <a:lnTo>
                    <a:pt x="5169" y="3102"/>
                  </a:lnTo>
                  <a:lnTo>
                    <a:pt x="5169" y="3102"/>
                  </a:lnTo>
                  <a:lnTo>
                    <a:pt x="5328" y="3062"/>
                  </a:lnTo>
                  <a:lnTo>
                    <a:pt x="5447" y="2943"/>
                  </a:lnTo>
                  <a:lnTo>
                    <a:pt x="5527" y="2784"/>
                  </a:lnTo>
                  <a:lnTo>
                    <a:pt x="5567" y="2585"/>
                  </a:lnTo>
                  <a:lnTo>
                    <a:pt x="5567" y="2585"/>
                  </a:lnTo>
                  <a:lnTo>
                    <a:pt x="5487" y="2664"/>
                  </a:lnTo>
                  <a:lnTo>
                    <a:pt x="5408" y="2704"/>
                  </a:lnTo>
                  <a:lnTo>
                    <a:pt x="5328" y="2744"/>
                  </a:lnTo>
                  <a:lnTo>
                    <a:pt x="5209" y="2784"/>
                  </a:lnTo>
                  <a:lnTo>
                    <a:pt x="5209" y="2784"/>
                  </a:lnTo>
                  <a:lnTo>
                    <a:pt x="4891" y="2704"/>
                  </a:lnTo>
                  <a:lnTo>
                    <a:pt x="4533" y="2625"/>
                  </a:lnTo>
                  <a:lnTo>
                    <a:pt x="4135" y="2505"/>
                  </a:lnTo>
                  <a:lnTo>
                    <a:pt x="3778" y="2466"/>
                  </a:lnTo>
                  <a:lnTo>
                    <a:pt x="3778" y="2466"/>
                  </a:lnTo>
                  <a:lnTo>
                    <a:pt x="3738" y="2466"/>
                  </a:lnTo>
                  <a:lnTo>
                    <a:pt x="3738" y="2466"/>
                  </a:lnTo>
                  <a:lnTo>
                    <a:pt x="3579" y="2466"/>
                  </a:lnTo>
                  <a:lnTo>
                    <a:pt x="3459" y="2545"/>
                  </a:lnTo>
                  <a:lnTo>
                    <a:pt x="3420" y="2664"/>
                  </a:lnTo>
                  <a:lnTo>
                    <a:pt x="3380" y="2823"/>
                  </a:lnTo>
                  <a:lnTo>
                    <a:pt x="3380" y="2983"/>
                  </a:lnTo>
                  <a:lnTo>
                    <a:pt x="3340" y="3142"/>
                  </a:lnTo>
                  <a:lnTo>
                    <a:pt x="3261" y="3261"/>
                  </a:lnTo>
                  <a:lnTo>
                    <a:pt x="3102" y="3420"/>
                  </a:lnTo>
                  <a:lnTo>
                    <a:pt x="3102" y="3420"/>
                  </a:lnTo>
                  <a:lnTo>
                    <a:pt x="3102" y="3420"/>
                  </a:lnTo>
                  <a:lnTo>
                    <a:pt x="3102" y="3420"/>
                  </a:lnTo>
                  <a:lnTo>
                    <a:pt x="3102" y="3579"/>
                  </a:lnTo>
                  <a:lnTo>
                    <a:pt x="3102" y="3579"/>
                  </a:lnTo>
                  <a:lnTo>
                    <a:pt x="3062" y="3579"/>
                  </a:lnTo>
                  <a:lnTo>
                    <a:pt x="3062" y="3579"/>
                  </a:lnTo>
                  <a:lnTo>
                    <a:pt x="2943" y="3460"/>
                  </a:lnTo>
                  <a:lnTo>
                    <a:pt x="2943" y="3460"/>
                  </a:lnTo>
                  <a:lnTo>
                    <a:pt x="2903" y="3460"/>
                  </a:lnTo>
                  <a:lnTo>
                    <a:pt x="2903" y="3460"/>
                  </a:lnTo>
                  <a:lnTo>
                    <a:pt x="2704" y="3420"/>
                  </a:lnTo>
                  <a:lnTo>
                    <a:pt x="2466" y="3301"/>
                  </a:lnTo>
                  <a:lnTo>
                    <a:pt x="2227" y="3181"/>
                  </a:lnTo>
                  <a:lnTo>
                    <a:pt x="1988" y="2983"/>
                  </a:lnTo>
                  <a:lnTo>
                    <a:pt x="1551" y="2545"/>
                  </a:lnTo>
                  <a:lnTo>
                    <a:pt x="1114" y="2148"/>
                  </a:lnTo>
                  <a:lnTo>
                    <a:pt x="1114" y="2148"/>
                  </a:lnTo>
                  <a:lnTo>
                    <a:pt x="716" y="1989"/>
                  </a:lnTo>
                  <a:lnTo>
                    <a:pt x="716" y="1989"/>
                  </a:lnTo>
                  <a:lnTo>
                    <a:pt x="716" y="1949"/>
                  </a:lnTo>
                  <a:lnTo>
                    <a:pt x="716" y="1949"/>
                  </a:lnTo>
                  <a:lnTo>
                    <a:pt x="994" y="1989"/>
                  </a:lnTo>
                  <a:lnTo>
                    <a:pt x="994" y="1989"/>
                  </a:lnTo>
                  <a:lnTo>
                    <a:pt x="875" y="1869"/>
                  </a:lnTo>
                  <a:lnTo>
                    <a:pt x="796" y="1670"/>
                  </a:lnTo>
                  <a:lnTo>
                    <a:pt x="796" y="1472"/>
                  </a:lnTo>
                  <a:lnTo>
                    <a:pt x="796" y="1233"/>
                  </a:lnTo>
                  <a:lnTo>
                    <a:pt x="796" y="1233"/>
                  </a:lnTo>
                  <a:lnTo>
                    <a:pt x="597" y="1273"/>
                  </a:lnTo>
                  <a:lnTo>
                    <a:pt x="597" y="1233"/>
                  </a:lnTo>
                  <a:lnTo>
                    <a:pt x="597" y="1233"/>
                  </a:lnTo>
                  <a:lnTo>
                    <a:pt x="597" y="1233"/>
                  </a:lnTo>
                  <a:lnTo>
                    <a:pt x="796" y="1154"/>
                  </a:lnTo>
                  <a:lnTo>
                    <a:pt x="796" y="1154"/>
                  </a:lnTo>
                  <a:lnTo>
                    <a:pt x="835" y="836"/>
                  </a:lnTo>
                  <a:lnTo>
                    <a:pt x="875" y="517"/>
                  </a:lnTo>
                  <a:lnTo>
                    <a:pt x="103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782;p77"/>
            <p:cNvSpPr/>
            <p:nvPr/>
          </p:nvSpPr>
          <p:spPr>
            <a:xfrm>
              <a:off x="5733850" y="4071625"/>
              <a:ext cx="59650" cy="40775"/>
            </a:xfrm>
            <a:custGeom>
              <a:avLst/>
              <a:gdLst/>
              <a:ahLst/>
              <a:cxnLst/>
              <a:rect l="l" t="t" r="r" b="b"/>
              <a:pathLst>
                <a:path w="2386" h="1631" extrusionOk="0">
                  <a:moveTo>
                    <a:pt x="0" y="1"/>
                  </a:moveTo>
                  <a:lnTo>
                    <a:pt x="0" y="41"/>
                  </a:lnTo>
                  <a:lnTo>
                    <a:pt x="398" y="200"/>
                  </a:lnTo>
                  <a:lnTo>
                    <a:pt x="278" y="41"/>
                  </a:lnTo>
                  <a:lnTo>
                    <a:pt x="0" y="1"/>
                  </a:lnTo>
                  <a:close/>
                  <a:moveTo>
                    <a:pt x="2386" y="1472"/>
                  </a:moveTo>
                  <a:lnTo>
                    <a:pt x="2227" y="1512"/>
                  </a:lnTo>
                  <a:lnTo>
                    <a:pt x="2346" y="1631"/>
                  </a:lnTo>
                  <a:lnTo>
                    <a:pt x="2386" y="1631"/>
                  </a:lnTo>
                  <a:lnTo>
                    <a:pt x="2386" y="1472"/>
                  </a:lnTo>
                  <a:close/>
                </a:path>
              </a:pathLst>
            </a:custGeom>
            <a:solidFill>
              <a:srgbClr val="F15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783;p77"/>
            <p:cNvSpPr/>
            <p:nvPr/>
          </p:nvSpPr>
          <p:spPr>
            <a:xfrm>
              <a:off x="5789500" y="4108400"/>
              <a:ext cx="4000" cy="4000"/>
            </a:xfrm>
            <a:custGeom>
              <a:avLst/>
              <a:gdLst/>
              <a:ahLst/>
              <a:cxnLst/>
              <a:rect l="l" t="t" r="r" b="b"/>
              <a:pathLst>
                <a:path w="160" h="160" fill="none" extrusionOk="0">
                  <a:moveTo>
                    <a:pt x="160" y="1"/>
                  </a:moveTo>
                  <a:lnTo>
                    <a:pt x="160" y="1"/>
                  </a:lnTo>
                  <a:lnTo>
                    <a:pt x="1" y="41"/>
                  </a:lnTo>
                  <a:lnTo>
                    <a:pt x="1" y="41"/>
                  </a:lnTo>
                  <a:lnTo>
                    <a:pt x="120" y="160"/>
                  </a:lnTo>
                  <a:lnTo>
                    <a:pt x="160" y="160"/>
                  </a:lnTo>
                  <a:lnTo>
                    <a:pt x="160" y="160"/>
                  </a:lnTo>
                  <a:lnTo>
                    <a:pt x="160" y="160"/>
                  </a:lnTo>
                  <a:lnTo>
                    <a:pt x="16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784;p77"/>
            <p:cNvSpPr/>
            <p:nvPr/>
          </p:nvSpPr>
          <p:spPr>
            <a:xfrm>
              <a:off x="5733850" y="4071625"/>
              <a:ext cx="9950" cy="5000"/>
            </a:xfrm>
            <a:custGeom>
              <a:avLst/>
              <a:gdLst/>
              <a:ahLst/>
              <a:cxnLst/>
              <a:rect l="l" t="t" r="r" b="b"/>
              <a:pathLst>
                <a:path w="398" h="200" fill="none" extrusionOk="0">
                  <a:moveTo>
                    <a:pt x="0" y="1"/>
                  </a:moveTo>
                  <a:lnTo>
                    <a:pt x="0" y="41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398" y="200"/>
                  </a:lnTo>
                  <a:lnTo>
                    <a:pt x="398" y="200"/>
                  </a:lnTo>
                  <a:lnTo>
                    <a:pt x="278" y="41"/>
                  </a:lnTo>
                  <a:lnTo>
                    <a:pt x="278" y="41"/>
                  </a:lnTo>
                  <a:lnTo>
                    <a:pt x="278" y="41"/>
                  </a:lnTo>
                  <a:lnTo>
                    <a:pt x="278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3785;p77"/>
            <p:cNvSpPr/>
            <p:nvPr/>
          </p:nvSpPr>
          <p:spPr>
            <a:xfrm>
              <a:off x="5730850" y="4051750"/>
              <a:ext cx="5000" cy="3000"/>
            </a:xfrm>
            <a:custGeom>
              <a:avLst/>
              <a:gdLst/>
              <a:ahLst/>
              <a:cxnLst/>
              <a:rect l="l" t="t" r="r" b="b"/>
              <a:pathLst>
                <a:path w="200" h="120" extrusionOk="0">
                  <a:moveTo>
                    <a:pt x="200" y="1"/>
                  </a:moveTo>
                  <a:lnTo>
                    <a:pt x="1" y="80"/>
                  </a:lnTo>
                  <a:lnTo>
                    <a:pt x="1" y="120"/>
                  </a:lnTo>
                  <a:lnTo>
                    <a:pt x="200" y="80"/>
                  </a:lnTo>
                  <a:lnTo>
                    <a:pt x="200" y="1"/>
                  </a:lnTo>
                  <a:close/>
                </a:path>
              </a:pathLst>
            </a:custGeom>
            <a:solidFill>
              <a:srgbClr val="F15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3786;p77"/>
            <p:cNvSpPr/>
            <p:nvPr/>
          </p:nvSpPr>
          <p:spPr>
            <a:xfrm>
              <a:off x="5730850" y="4051750"/>
              <a:ext cx="5000" cy="3000"/>
            </a:xfrm>
            <a:custGeom>
              <a:avLst/>
              <a:gdLst/>
              <a:ahLst/>
              <a:cxnLst/>
              <a:rect l="l" t="t" r="r" b="b"/>
              <a:pathLst>
                <a:path w="200" h="120" fill="none" extrusionOk="0">
                  <a:moveTo>
                    <a:pt x="200" y="1"/>
                  </a:moveTo>
                  <a:lnTo>
                    <a:pt x="200" y="1"/>
                  </a:lnTo>
                  <a:lnTo>
                    <a:pt x="1" y="80"/>
                  </a:lnTo>
                  <a:lnTo>
                    <a:pt x="1" y="80"/>
                  </a:lnTo>
                  <a:lnTo>
                    <a:pt x="1" y="120"/>
                  </a:lnTo>
                  <a:lnTo>
                    <a:pt x="1" y="120"/>
                  </a:lnTo>
                  <a:lnTo>
                    <a:pt x="200" y="80"/>
                  </a:lnTo>
                  <a:lnTo>
                    <a:pt x="200" y="80"/>
                  </a:lnTo>
                  <a:lnTo>
                    <a:pt x="20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3787;p77"/>
            <p:cNvSpPr/>
            <p:nvPr/>
          </p:nvSpPr>
          <p:spPr>
            <a:xfrm>
              <a:off x="5767625" y="3881775"/>
              <a:ext cx="16925" cy="51725"/>
            </a:xfrm>
            <a:custGeom>
              <a:avLst/>
              <a:gdLst/>
              <a:ahLst/>
              <a:cxnLst/>
              <a:rect l="l" t="t" r="r" b="b"/>
              <a:pathLst>
                <a:path w="677" h="2069" extrusionOk="0">
                  <a:moveTo>
                    <a:pt x="677" y="1"/>
                  </a:moveTo>
                  <a:lnTo>
                    <a:pt x="677" y="1"/>
                  </a:lnTo>
                  <a:lnTo>
                    <a:pt x="677" y="1"/>
                  </a:lnTo>
                  <a:lnTo>
                    <a:pt x="677" y="1"/>
                  </a:lnTo>
                  <a:lnTo>
                    <a:pt x="677" y="478"/>
                  </a:lnTo>
                  <a:lnTo>
                    <a:pt x="597" y="836"/>
                  </a:lnTo>
                  <a:lnTo>
                    <a:pt x="438" y="1074"/>
                  </a:lnTo>
                  <a:lnTo>
                    <a:pt x="319" y="1273"/>
                  </a:lnTo>
                  <a:lnTo>
                    <a:pt x="160" y="1432"/>
                  </a:lnTo>
                  <a:lnTo>
                    <a:pt x="80" y="1591"/>
                  </a:lnTo>
                  <a:lnTo>
                    <a:pt x="1" y="1790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1" y="1790"/>
                  </a:lnTo>
                  <a:lnTo>
                    <a:pt x="80" y="1591"/>
                  </a:lnTo>
                  <a:lnTo>
                    <a:pt x="160" y="1432"/>
                  </a:lnTo>
                  <a:lnTo>
                    <a:pt x="319" y="1273"/>
                  </a:lnTo>
                  <a:lnTo>
                    <a:pt x="438" y="1074"/>
                  </a:lnTo>
                  <a:lnTo>
                    <a:pt x="597" y="836"/>
                  </a:lnTo>
                  <a:lnTo>
                    <a:pt x="677" y="478"/>
                  </a:lnTo>
                  <a:lnTo>
                    <a:pt x="677" y="1"/>
                  </a:lnTo>
                  <a:lnTo>
                    <a:pt x="677" y="1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rgbClr val="EE5A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3788;p77"/>
            <p:cNvSpPr/>
            <p:nvPr/>
          </p:nvSpPr>
          <p:spPr>
            <a:xfrm>
              <a:off x="5767625" y="3881775"/>
              <a:ext cx="16925" cy="51725"/>
            </a:xfrm>
            <a:custGeom>
              <a:avLst/>
              <a:gdLst/>
              <a:ahLst/>
              <a:cxnLst/>
              <a:rect l="l" t="t" r="r" b="b"/>
              <a:pathLst>
                <a:path w="677" h="2069" fill="none" extrusionOk="0">
                  <a:moveTo>
                    <a:pt x="677" y="1"/>
                  </a:moveTo>
                  <a:lnTo>
                    <a:pt x="677" y="1"/>
                  </a:lnTo>
                  <a:lnTo>
                    <a:pt x="677" y="1"/>
                  </a:lnTo>
                  <a:lnTo>
                    <a:pt x="677" y="1"/>
                  </a:lnTo>
                  <a:lnTo>
                    <a:pt x="677" y="478"/>
                  </a:lnTo>
                  <a:lnTo>
                    <a:pt x="597" y="836"/>
                  </a:lnTo>
                  <a:lnTo>
                    <a:pt x="438" y="1074"/>
                  </a:lnTo>
                  <a:lnTo>
                    <a:pt x="319" y="1273"/>
                  </a:lnTo>
                  <a:lnTo>
                    <a:pt x="160" y="1432"/>
                  </a:lnTo>
                  <a:lnTo>
                    <a:pt x="80" y="1591"/>
                  </a:lnTo>
                  <a:lnTo>
                    <a:pt x="1" y="1790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1" y="1790"/>
                  </a:lnTo>
                  <a:lnTo>
                    <a:pt x="80" y="1591"/>
                  </a:lnTo>
                  <a:lnTo>
                    <a:pt x="160" y="1432"/>
                  </a:lnTo>
                  <a:lnTo>
                    <a:pt x="319" y="1273"/>
                  </a:lnTo>
                  <a:lnTo>
                    <a:pt x="438" y="1074"/>
                  </a:lnTo>
                  <a:lnTo>
                    <a:pt x="597" y="836"/>
                  </a:lnTo>
                  <a:lnTo>
                    <a:pt x="677" y="478"/>
                  </a:lnTo>
                  <a:lnTo>
                    <a:pt x="677" y="1"/>
                  </a:lnTo>
                  <a:lnTo>
                    <a:pt x="677" y="1"/>
                  </a:lnTo>
                  <a:lnTo>
                    <a:pt x="6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3789;p77"/>
            <p:cNvSpPr/>
            <p:nvPr/>
          </p:nvSpPr>
          <p:spPr>
            <a:xfrm>
              <a:off x="5669225" y="3991125"/>
              <a:ext cx="58675" cy="18900"/>
            </a:xfrm>
            <a:custGeom>
              <a:avLst/>
              <a:gdLst/>
              <a:ahLst/>
              <a:cxnLst/>
              <a:rect l="l" t="t" r="r" b="b"/>
              <a:pathLst>
                <a:path w="2347" h="756" extrusionOk="0">
                  <a:moveTo>
                    <a:pt x="1313" y="756"/>
                  </a:moveTo>
                  <a:lnTo>
                    <a:pt x="1313" y="756"/>
                  </a:lnTo>
                  <a:lnTo>
                    <a:pt x="1313" y="756"/>
                  </a:lnTo>
                  <a:lnTo>
                    <a:pt x="1313" y="756"/>
                  </a:lnTo>
                  <a:lnTo>
                    <a:pt x="1313" y="756"/>
                  </a:lnTo>
                  <a:lnTo>
                    <a:pt x="1313" y="756"/>
                  </a:lnTo>
                  <a:close/>
                  <a:moveTo>
                    <a:pt x="1" y="120"/>
                  </a:moveTo>
                  <a:lnTo>
                    <a:pt x="1" y="120"/>
                  </a:lnTo>
                  <a:lnTo>
                    <a:pt x="1" y="120"/>
                  </a:lnTo>
                  <a:lnTo>
                    <a:pt x="1" y="120"/>
                  </a:lnTo>
                  <a:lnTo>
                    <a:pt x="1" y="120"/>
                  </a:lnTo>
                  <a:close/>
                  <a:moveTo>
                    <a:pt x="1" y="80"/>
                  </a:moveTo>
                  <a:lnTo>
                    <a:pt x="1" y="80"/>
                  </a:lnTo>
                  <a:lnTo>
                    <a:pt x="1" y="80"/>
                  </a:lnTo>
                  <a:lnTo>
                    <a:pt x="1" y="80"/>
                  </a:lnTo>
                  <a:lnTo>
                    <a:pt x="1" y="80"/>
                  </a:lnTo>
                  <a:close/>
                  <a:moveTo>
                    <a:pt x="2347" y="0"/>
                  </a:moveTo>
                  <a:lnTo>
                    <a:pt x="2347" y="0"/>
                  </a:lnTo>
                  <a:lnTo>
                    <a:pt x="2267" y="159"/>
                  </a:lnTo>
                  <a:lnTo>
                    <a:pt x="2148" y="318"/>
                  </a:lnTo>
                  <a:lnTo>
                    <a:pt x="2068" y="438"/>
                  </a:lnTo>
                  <a:lnTo>
                    <a:pt x="1909" y="557"/>
                  </a:lnTo>
                  <a:lnTo>
                    <a:pt x="1790" y="636"/>
                  </a:lnTo>
                  <a:lnTo>
                    <a:pt x="1631" y="716"/>
                  </a:lnTo>
                  <a:lnTo>
                    <a:pt x="1472" y="756"/>
                  </a:lnTo>
                  <a:lnTo>
                    <a:pt x="1313" y="756"/>
                  </a:lnTo>
                  <a:lnTo>
                    <a:pt x="1313" y="756"/>
                  </a:lnTo>
                  <a:lnTo>
                    <a:pt x="1472" y="756"/>
                  </a:lnTo>
                  <a:lnTo>
                    <a:pt x="1631" y="716"/>
                  </a:lnTo>
                  <a:lnTo>
                    <a:pt x="1790" y="636"/>
                  </a:lnTo>
                  <a:lnTo>
                    <a:pt x="1909" y="557"/>
                  </a:lnTo>
                  <a:lnTo>
                    <a:pt x="2068" y="438"/>
                  </a:lnTo>
                  <a:lnTo>
                    <a:pt x="2148" y="318"/>
                  </a:lnTo>
                  <a:lnTo>
                    <a:pt x="2267" y="159"/>
                  </a:lnTo>
                  <a:lnTo>
                    <a:pt x="2347" y="0"/>
                  </a:lnTo>
                  <a:close/>
                </a:path>
              </a:pathLst>
            </a:custGeom>
            <a:solidFill>
              <a:srgbClr val="E13F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3790;p77"/>
            <p:cNvSpPr/>
            <p:nvPr/>
          </p:nvSpPr>
          <p:spPr>
            <a:xfrm>
              <a:off x="5702025" y="401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3791;p77"/>
            <p:cNvSpPr/>
            <p:nvPr/>
          </p:nvSpPr>
          <p:spPr>
            <a:xfrm>
              <a:off x="5669225" y="3994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3792;p77"/>
            <p:cNvSpPr/>
            <p:nvPr/>
          </p:nvSpPr>
          <p:spPr>
            <a:xfrm>
              <a:off x="5669225" y="3993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3793;p77"/>
            <p:cNvSpPr/>
            <p:nvPr/>
          </p:nvSpPr>
          <p:spPr>
            <a:xfrm>
              <a:off x="5702025" y="3991125"/>
              <a:ext cx="25875" cy="18900"/>
            </a:xfrm>
            <a:custGeom>
              <a:avLst/>
              <a:gdLst/>
              <a:ahLst/>
              <a:cxnLst/>
              <a:rect l="l" t="t" r="r" b="b"/>
              <a:pathLst>
                <a:path w="1035" h="756" fill="none" extrusionOk="0">
                  <a:moveTo>
                    <a:pt x="1035" y="0"/>
                  </a:moveTo>
                  <a:lnTo>
                    <a:pt x="1035" y="0"/>
                  </a:lnTo>
                  <a:lnTo>
                    <a:pt x="955" y="159"/>
                  </a:lnTo>
                  <a:lnTo>
                    <a:pt x="836" y="318"/>
                  </a:lnTo>
                  <a:lnTo>
                    <a:pt x="756" y="438"/>
                  </a:lnTo>
                  <a:lnTo>
                    <a:pt x="597" y="557"/>
                  </a:lnTo>
                  <a:lnTo>
                    <a:pt x="478" y="636"/>
                  </a:lnTo>
                  <a:lnTo>
                    <a:pt x="319" y="716"/>
                  </a:lnTo>
                  <a:lnTo>
                    <a:pt x="160" y="756"/>
                  </a:lnTo>
                  <a:lnTo>
                    <a:pt x="1" y="756"/>
                  </a:lnTo>
                  <a:lnTo>
                    <a:pt x="1" y="756"/>
                  </a:lnTo>
                  <a:lnTo>
                    <a:pt x="160" y="756"/>
                  </a:lnTo>
                  <a:lnTo>
                    <a:pt x="319" y="716"/>
                  </a:lnTo>
                  <a:lnTo>
                    <a:pt x="478" y="636"/>
                  </a:lnTo>
                  <a:lnTo>
                    <a:pt x="597" y="557"/>
                  </a:lnTo>
                  <a:lnTo>
                    <a:pt x="756" y="438"/>
                  </a:lnTo>
                  <a:lnTo>
                    <a:pt x="836" y="318"/>
                  </a:lnTo>
                  <a:lnTo>
                    <a:pt x="955" y="159"/>
                  </a:lnTo>
                  <a:lnTo>
                    <a:pt x="103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3794;p77"/>
            <p:cNvSpPr/>
            <p:nvPr/>
          </p:nvSpPr>
          <p:spPr>
            <a:xfrm>
              <a:off x="5632450" y="3868850"/>
              <a:ext cx="152100" cy="141175"/>
            </a:xfrm>
            <a:custGeom>
              <a:avLst/>
              <a:gdLst/>
              <a:ahLst/>
              <a:cxnLst/>
              <a:rect l="l" t="t" r="r" b="b"/>
              <a:pathLst>
                <a:path w="6084" h="5647" extrusionOk="0">
                  <a:moveTo>
                    <a:pt x="279" y="1"/>
                  </a:moveTo>
                  <a:lnTo>
                    <a:pt x="120" y="279"/>
                  </a:lnTo>
                  <a:lnTo>
                    <a:pt x="1" y="677"/>
                  </a:lnTo>
                  <a:lnTo>
                    <a:pt x="1" y="1074"/>
                  </a:lnTo>
                  <a:lnTo>
                    <a:pt x="40" y="1591"/>
                  </a:lnTo>
                  <a:lnTo>
                    <a:pt x="120" y="2108"/>
                  </a:lnTo>
                  <a:lnTo>
                    <a:pt x="239" y="2625"/>
                  </a:lnTo>
                  <a:lnTo>
                    <a:pt x="438" y="3182"/>
                  </a:lnTo>
                  <a:lnTo>
                    <a:pt x="637" y="3699"/>
                  </a:lnTo>
                  <a:lnTo>
                    <a:pt x="915" y="4176"/>
                  </a:lnTo>
                  <a:lnTo>
                    <a:pt x="1154" y="4573"/>
                  </a:lnTo>
                  <a:lnTo>
                    <a:pt x="1432" y="4931"/>
                  </a:lnTo>
                  <a:lnTo>
                    <a:pt x="1472" y="4971"/>
                  </a:lnTo>
                  <a:lnTo>
                    <a:pt x="1472" y="5011"/>
                  </a:lnTo>
                  <a:lnTo>
                    <a:pt x="1830" y="5289"/>
                  </a:lnTo>
                  <a:lnTo>
                    <a:pt x="2148" y="5488"/>
                  </a:lnTo>
                  <a:lnTo>
                    <a:pt x="2466" y="5607"/>
                  </a:lnTo>
                  <a:lnTo>
                    <a:pt x="2784" y="5647"/>
                  </a:lnTo>
                  <a:lnTo>
                    <a:pt x="2943" y="5647"/>
                  </a:lnTo>
                  <a:lnTo>
                    <a:pt x="3102" y="5607"/>
                  </a:lnTo>
                  <a:lnTo>
                    <a:pt x="3261" y="5527"/>
                  </a:lnTo>
                  <a:lnTo>
                    <a:pt x="3380" y="5448"/>
                  </a:lnTo>
                  <a:lnTo>
                    <a:pt x="3539" y="5329"/>
                  </a:lnTo>
                  <a:lnTo>
                    <a:pt x="3619" y="5209"/>
                  </a:lnTo>
                  <a:lnTo>
                    <a:pt x="3738" y="5050"/>
                  </a:lnTo>
                  <a:lnTo>
                    <a:pt x="3818" y="4891"/>
                  </a:lnTo>
                  <a:lnTo>
                    <a:pt x="3977" y="4335"/>
                  </a:lnTo>
                  <a:lnTo>
                    <a:pt x="4056" y="4176"/>
                  </a:lnTo>
                  <a:lnTo>
                    <a:pt x="4136" y="4096"/>
                  </a:lnTo>
                  <a:lnTo>
                    <a:pt x="4255" y="4017"/>
                  </a:lnTo>
                  <a:lnTo>
                    <a:pt x="4414" y="3977"/>
                  </a:lnTo>
                  <a:lnTo>
                    <a:pt x="4851" y="3858"/>
                  </a:lnTo>
                  <a:lnTo>
                    <a:pt x="5090" y="3778"/>
                  </a:lnTo>
                  <a:lnTo>
                    <a:pt x="5289" y="3699"/>
                  </a:lnTo>
                  <a:lnTo>
                    <a:pt x="5448" y="3579"/>
                  </a:lnTo>
                  <a:lnTo>
                    <a:pt x="5527" y="3460"/>
                  </a:lnTo>
                  <a:lnTo>
                    <a:pt x="5527" y="3301"/>
                  </a:lnTo>
                  <a:lnTo>
                    <a:pt x="5527" y="3102"/>
                  </a:lnTo>
                  <a:lnTo>
                    <a:pt x="5448" y="2585"/>
                  </a:lnTo>
                  <a:lnTo>
                    <a:pt x="5408" y="2307"/>
                  </a:lnTo>
                  <a:lnTo>
                    <a:pt x="5487" y="2108"/>
                  </a:lnTo>
                  <a:lnTo>
                    <a:pt x="5567" y="1949"/>
                  </a:lnTo>
                  <a:lnTo>
                    <a:pt x="5726" y="1790"/>
                  </a:lnTo>
                  <a:lnTo>
                    <a:pt x="5845" y="1591"/>
                  </a:lnTo>
                  <a:lnTo>
                    <a:pt x="6004" y="1353"/>
                  </a:lnTo>
                  <a:lnTo>
                    <a:pt x="6084" y="995"/>
                  </a:lnTo>
                  <a:lnTo>
                    <a:pt x="6084" y="518"/>
                  </a:lnTo>
                  <a:lnTo>
                    <a:pt x="6084" y="359"/>
                  </a:lnTo>
                  <a:lnTo>
                    <a:pt x="6044" y="239"/>
                  </a:lnTo>
                  <a:lnTo>
                    <a:pt x="5965" y="518"/>
                  </a:lnTo>
                  <a:lnTo>
                    <a:pt x="5845" y="796"/>
                  </a:lnTo>
                  <a:lnTo>
                    <a:pt x="5726" y="995"/>
                  </a:lnTo>
                  <a:lnTo>
                    <a:pt x="5607" y="1154"/>
                  </a:lnTo>
                  <a:lnTo>
                    <a:pt x="5448" y="1313"/>
                  </a:lnTo>
                  <a:lnTo>
                    <a:pt x="5249" y="1472"/>
                  </a:lnTo>
                  <a:lnTo>
                    <a:pt x="5050" y="1591"/>
                  </a:lnTo>
                  <a:lnTo>
                    <a:pt x="4931" y="1750"/>
                  </a:lnTo>
                  <a:lnTo>
                    <a:pt x="4851" y="1870"/>
                  </a:lnTo>
                  <a:lnTo>
                    <a:pt x="4851" y="1989"/>
                  </a:lnTo>
                  <a:lnTo>
                    <a:pt x="4812" y="2347"/>
                  </a:lnTo>
                  <a:lnTo>
                    <a:pt x="4772" y="2784"/>
                  </a:lnTo>
                  <a:lnTo>
                    <a:pt x="4732" y="2864"/>
                  </a:lnTo>
                  <a:lnTo>
                    <a:pt x="4772" y="2903"/>
                  </a:lnTo>
                  <a:lnTo>
                    <a:pt x="4772" y="2943"/>
                  </a:lnTo>
                  <a:lnTo>
                    <a:pt x="4692" y="2943"/>
                  </a:lnTo>
                  <a:lnTo>
                    <a:pt x="4613" y="3023"/>
                  </a:lnTo>
                  <a:lnTo>
                    <a:pt x="4454" y="3062"/>
                  </a:lnTo>
                  <a:lnTo>
                    <a:pt x="4334" y="3062"/>
                  </a:lnTo>
                  <a:lnTo>
                    <a:pt x="4175" y="3023"/>
                  </a:lnTo>
                  <a:lnTo>
                    <a:pt x="4016" y="3062"/>
                  </a:lnTo>
                  <a:lnTo>
                    <a:pt x="3857" y="3142"/>
                  </a:lnTo>
                  <a:lnTo>
                    <a:pt x="3698" y="3301"/>
                  </a:lnTo>
                  <a:lnTo>
                    <a:pt x="3539" y="3539"/>
                  </a:lnTo>
                  <a:lnTo>
                    <a:pt x="3340" y="3977"/>
                  </a:lnTo>
                  <a:lnTo>
                    <a:pt x="3102" y="4255"/>
                  </a:lnTo>
                  <a:lnTo>
                    <a:pt x="2903" y="4414"/>
                  </a:lnTo>
                  <a:lnTo>
                    <a:pt x="2665" y="4494"/>
                  </a:lnTo>
                  <a:lnTo>
                    <a:pt x="2824" y="4692"/>
                  </a:lnTo>
                  <a:lnTo>
                    <a:pt x="2824" y="4732"/>
                  </a:lnTo>
                  <a:lnTo>
                    <a:pt x="2625" y="4653"/>
                  </a:lnTo>
                  <a:lnTo>
                    <a:pt x="2426" y="4573"/>
                  </a:lnTo>
                  <a:lnTo>
                    <a:pt x="2148" y="4335"/>
                  </a:lnTo>
                  <a:lnTo>
                    <a:pt x="2108" y="4335"/>
                  </a:lnTo>
                  <a:lnTo>
                    <a:pt x="1869" y="4096"/>
                  </a:lnTo>
                  <a:lnTo>
                    <a:pt x="1671" y="3858"/>
                  </a:lnTo>
                  <a:lnTo>
                    <a:pt x="1273" y="3301"/>
                  </a:lnTo>
                  <a:lnTo>
                    <a:pt x="995" y="2705"/>
                  </a:lnTo>
                  <a:lnTo>
                    <a:pt x="756" y="2108"/>
                  </a:lnTo>
                  <a:lnTo>
                    <a:pt x="557" y="1512"/>
                  </a:lnTo>
                  <a:lnTo>
                    <a:pt x="438" y="915"/>
                  </a:lnTo>
                  <a:lnTo>
                    <a:pt x="279" y="1"/>
                  </a:lnTo>
                  <a:close/>
                </a:path>
              </a:pathLst>
            </a:custGeom>
            <a:solidFill>
              <a:srgbClr val="CE2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3795;p77"/>
            <p:cNvSpPr/>
            <p:nvPr/>
          </p:nvSpPr>
          <p:spPr>
            <a:xfrm>
              <a:off x="5632450" y="3868850"/>
              <a:ext cx="152100" cy="141175"/>
            </a:xfrm>
            <a:custGeom>
              <a:avLst/>
              <a:gdLst/>
              <a:ahLst/>
              <a:cxnLst/>
              <a:rect l="l" t="t" r="r" b="b"/>
              <a:pathLst>
                <a:path w="6084" h="5647" fill="none" extrusionOk="0">
                  <a:moveTo>
                    <a:pt x="279" y="1"/>
                  </a:moveTo>
                  <a:lnTo>
                    <a:pt x="279" y="1"/>
                  </a:lnTo>
                  <a:lnTo>
                    <a:pt x="120" y="279"/>
                  </a:lnTo>
                  <a:lnTo>
                    <a:pt x="120" y="279"/>
                  </a:lnTo>
                  <a:lnTo>
                    <a:pt x="120" y="279"/>
                  </a:lnTo>
                  <a:lnTo>
                    <a:pt x="1" y="677"/>
                  </a:lnTo>
                  <a:lnTo>
                    <a:pt x="1" y="1074"/>
                  </a:lnTo>
                  <a:lnTo>
                    <a:pt x="1" y="1074"/>
                  </a:lnTo>
                  <a:lnTo>
                    <a:pt x="40" y="1591"/>
                  </a:lnTo>
                  <a:lnTo>
                    <a:pt x="120" y="2108"/>
                  </a:lnTo>
                  <a:lnTo>
                    <a:pt x="239" y="2625"/>
                  </a:lnTo>
                  <a:lnTo>
                    <a:pt x="438" y="3182"/>
                  </a:lnTo>
                  <a:lnTo>
                    <a:pt x="637" y="3699"/>
                  </a:lnTo>
                  <a:lnTo>
                    <a:pt x="915" y="4176"/>
                  </a:lnTo>
                  <a:lnTo>
                    <a:pt x="1154" y="4573"/>
                  </a:lnTo>
                  <a:lnTo>
                    <a:pt x="1432" y="4931"/>
                  </a:lnTo>
                  <a:lnTo>
                    <a:pt x="1432" y="4931"/>
                  </a:lnTo>
                  <a:lnTo>
                    <a:pt x="1472" y="4971"/>
                  </a:lnTo>
                  <a:lnTo>
                    <a:pt x="1472" y="4971"/>
                  </a:lnTo>
                  <a:lnTo>
                    <a:pt x="1472" y="4971"/>
                  </a:lnTo>
                  <a:lnTo>
                    <a:pt x="1472" y="4971"/>
                  </a:lnTo>
                  <a:lnTo>
                    <a:pt x="1472" y="5011"/>
                  </a:lnTo>
                  <a:lnTo>
                    <a:pt x="1472" y="5011"/>
                  </a:lnTo>
                  <a:lnTo>
                    <a:pt x="1472" y="5011"/>
                  </a:lnTo>
                  <a:lnTo>
                    <a:pt x="1472" y="5011"/>
                  </a:lnTo>
                  <a:lnTo>
                    <a:pt x="1830" y="5289"/>
                  </a:lnTo>
                  <a:lnTo>
                    <a:pt x="2148" y="5488"/>
                  </a:lnTo>
                  <a:lnTo>
                    <a:pt x="2466" y="5607"/>
                  </a:lnTo>
                  <a:lnTo>
                    <a:pt x="2784" y="5647"/>
                  </a:lnTo>
                  <a:lnTo>
                    <a:pt x="2784" y="5647"/>
                  </a:lnTo>
                  <a:lnTo>
                    <a:pt x="2784" y="5647"/>
                  </a:lnTo>
                  <a:lnTo>
                    <a:pt x="2784" y="5647"/>
                  </a:lnTo>
                  <a:lnTo>
                    <a:pt x="2784" y="5647"/>
                  </a:lnTo>
                  <a:lnTo>
                    <a:pt x="2784" y="5647"/>
                  </a:lnTo>
                  <a:lnTo>
                    <a:pt x="2943" y="5647"/>
                  </a:lnTo>
                  <a:lnTo>
                    <a:pt x="3102" y="5607"/>
                  </a:lnTo>
                  <a:lnTo>
                    <a:pt x="3261" y="5527"/>
                  </a:lnTo>
                  <a:lnTo>
                    <a:pt x="3380" y="5448"/>
                  </a:lnTo>
                  <a:lnTo>
                    <a:pt x="3539" y="5329"/>
                  </a:lnTo>
                  <a:lnTo>
                    <a:pt x="3619" y="5209"/>
                  </a:lnTo>
                  <a:lnTo>
                    <a:pt x="3738" y="5050"/>
                  </a:lnTo>
                  <a:lnTo>
                    <a:pt x="3818" y="4891"/>
                  </a:lnTo>
                  <a:lnTo>
                    <a:pt x="3818" y="4891"/>
                  </a:lnTo>
                  <a:lnTo>
                    <a:pt x="3818" y="4891"/>
                  </a:lnTo>
                  <a:lnTo>
                    <a:pt x="3977" y="4335"/>
                  </a:lnTo>
                  <a:lnTo>
                    <a:pt x="4056" y="4176"/>
                  </a:lnTo>
                  <a:lnTo>
                    <a:pt x="4136" y="4096"/>
                  </a:lnTo>
                  <a:lnTo>
                    <a:pt x="4255" y="4017"/>
                  </a:lnTo>
                  <a:lnTo>
                    <a:pt x="4414" y="3977"/>
                  </a:lnTo>
                  <a:lnTo>
                    <a:pt x="4851" y="3858"/>
                  </a:lnTo>
                  <a:lnTo>
                    <a:pt x="4851" y="3858"/>
                  </a:lnTo>
                  <a:lnTo>
                    <a:pt x="5090" y="3778"/>
                  </a:lnTo>
                  <a:lnTo>
                    <a:pt x="5289" y="3699"/>
                  </a:lnTo>
                  <a:lnTo>
                    <a:pt x="5448" y="3579"/>
                  </a:lnTo>
                  <a:lnTo>
                    <a:pt x="5527" y="3460"/>
                  </a:lnTo>
                  <a:lnTo>
                    <a:pt x="5527" y="3301"/>
                  </a:lnTo>
                  <a:lnTo>
                    <a:pt x="5527" y="3102"/>
                  </a:lnTo>
                  <a:lnTo>
                    <a:pt x="5448" y="2585"/>
                  </a:lnTo>
                  <a:lnTo>
                    <a:pt x="5448" y="2585"/>
                  </a:lnTo>
                  <a:lnTo>
                    <a:pt x="5448" y="2585"/>
                  </a:lnTo>
                  <a:lnTo>
                    <a:pt x="5408" y="2307"/>
                  </a:lnTo>
                  <a:lnTo>
                    <a:pt x="5487" y="2108"/>
                  </a:lnTo>
                  <a:lnTo>
                    <a:pt x="5567" y="1949"/>
                  </a:lnTo>
                  <a:lnTo>
                    <a:pt x="5726" y="1790"/>
                  </a:lnTo>
                  <a:lnTo>
                    <a:pt x="5845" y="1591"/>
                  </a:lnTo>
                  <a:lnTo>
                    <a:pt x="6004" y="1353"/>
                  </a:lnTo>
                  <a:lnTo>
                    <a:pt x="6084" y="995"/>
                  </a:lnTo>
                  <a:lnTo>
                    <a:pt x="6084" y="518"/>
                  </a:lnTo>
                  <a:lnTo>
                    <a:pt x="6084" y="518"/>
                  </a:lnTo>
                  <a:lnTo>
                    <a:pt x="6084" y="518"/>
                  </a:lnTo>
                  <a:lnTo>
                    <a:pt x="6084" y="518"/>
                  </a:lnTo>
                  <a:lnTo>
                    <a:pt x="6084" y="359"/>
                  </a:lnTo>
                  <a:lnTo>
                    <a:pt x="6044" y="239"/>
                  </a:lnTo>
                  <a:lnTo>
                    <a:pt x="6044" y="239"/>
                  </a:lnTo>
                  <a:lnTo>
                    <a:pt x="5965" y="518"/>
                  </a:lnTo>
                  <a:lnTo>
                    <a:pt x="5845" y="796"/>
                  </a:lnTo>
                  <a:lnTo>
                    <a:pt x="5726" y="995"/>
                  </a:lnTo>
                  <a:lnTo>
                    <a:pt x="5607" y="1154"/>
                  </a:lnTo>
                  <a:lnTo>
                    <a:pt x="5448" y="1313"/>
                  </a:lnTo>
                  <a:lnTo>
                    <a:pt x="5249" y="1472"/>
                  </a:lnTo>
                  <a:lnTo>
                    <a:pt x="5249" y="1472"/>
                  </a:lnTo>
                  <a:lnTo>
                    <a:pt x="5050" y="1591"/>
                  </a:lnTo>
                  <a:lnTo>
                    <a:pt x="4931" y="1750"/>
                  </a:lnTo>
                  <a:lnTo>
                    <a:pt x="4851" y="1870"/>
                  </a:lnTo>
                  <a:lnTo>
                    <a:pt x="4851" y="1989"/>
                  </a:lnTo>
                  <a:lnTo>
                    <a:pt x="4812" y="2347"/>
                  </a:lnTo>
                  <a:lnTo>
                    <a:pt x="4772" y="2784"/>
                  </a:lnTo>
                  <a:lnTo>
                    <a:pt x="4772" y="2784"/>
                  </a:lnTo>
                  <a:lnTo>
                    <a:pt x="4732" y="2864"/>
                  </a:lnTo>
                  <a:lnTo>
                    <a:pt x="4732" y="2864"/>
                  </a:lnTo>
                  <a:lnTo>
                    <a:pt x="4772" y="2903"/>
                  </a:lnTo>
                  <a:lnTo>
                    <a:pt x="4772" y="2943"/>
                  </a:lnTo>
                  <a:lnTo>
                    <a:pt x="4772" y="2943"/>
                  </a:lnTo>
                  <a:lnTo>
                    <a:pt x="4772" y="2943"/>
                  </a:lnTo>
                  <a:lnTo>
                    <a:pt x="4732" y="2943"/>
                  </a:lnTo>
                  <a:lnTo>
                    <a:pt x="4732" y="2943"/>
                  </a:lnTo>
                  <a:lnTo>
                    <a:pt x="4692" y="2943"/>
                  </a:lnTo>
                  <a:lnTo>
                    <a:pt x="4692" y="2943"/>
                  </a:lnTo>
                  <a:lnTo>
                    <a:pt x="4613" y="3023"/>
                  </a:lnTo>
                  <a:lnTo>
                    <a:pt x="4454" y="3062"/>
                  </a:lnTo>
                  <a:lnTo>
                    <a:pt x="4454" y="3062"/>
                  </a:lnTo>
                  <a:lnTo>
                    <a:pt x="4334" y="3062"/>
                  </a:lnTo>
                  <a:lnTo>
                    <a:pt x="4334" y="3062"/>
                  </a:lnTo>
                  <a:lnTo>
                    <a:pt x="4175" y="3023"/>
                  </a:lnTo>
                  <a:lnTo>
                    <a:pt x="4175" y="3023"/>
                  </a:lnTo>
                  <a:lnTo>
                    <a:pt x="4016" y="3062"/>
                  </a:lnTo>
                  <a:lnTo>
                    <a:pt x="3857" y="3142"/>
                  </a:lnTo>
                  <a:lnTo>
                    <a:pt x="3698" y="3301"/>
                  </a:lnTo>
                  <a:lnTo>
                    <a:pt x="3539" y="3539"/>
                  </a:lnTo>
                  <a:lnTo>
                    <a:pt x="3539" y="3539"/>
                  </a:lnTo>
                  <a:lnTo>
                    <a:pt x="3340" y="3977"/>
                  </a:lnTo>
                  <a:lnTo>
                    <a:pt x="3102" y="4255"/>
                  </a:lnTo>
                  <a:lnTo>
                    <a:pt x="2903" y="4414"/>
                  </a:lnTo>
                  <a:lnTo>
                    <a:pt x="2665" y="4494"/>
                  </a:lnTo>
                  <a:lnTo>
                    <a:pt x="2665" y="4494"/>
                  </a:lnTo>
                  <a:lnTo>
                    <a:pt x="2824" y="4692"/>
                  </a:lnTo>
                  <a:lnTo>
                    <a:pt x="2824" y="4732"/>
                  </a:lnTo>
                  <a:lnTo>
                    <a:pt x="2824" y="4732"/>
                  </a:lnTo>
                  <a:lnTo>
                    <a:pt x="2824" y="4732"/>
                  </a:lnTo>
                  <a:lnTo>
                    <a:pt x="2625" y="4653"/>
                  </a:lnTo>
                  <a:lnTo>
                    <a:pt x="2426" y="4573"/>
                  </a:lnTo>
                  <a:lnTo>
                    <a:pt x="2148" y="4335"/>
                  </a:lnTo>
                  <a:lnTo>
                    <a:pt x="2148" y="4335"/>
                  </a:lnTo>
                  <a:lnTo>
                    <a:pt x="2108" y="4335"/>
                  </a:lnTo>
                  <a:lnTo>
                    <a:pt x="2108" y="4335"/>
                  </a:lnTo>
                  <a:lnTo>
                    <a:pt x="1869" y="4096"/>
                  </a:lnTo>
                  <a:lnTo>
                    <a:pt x="1671" y="3858"/>
                  </a:lnTo>
                  <a:lnTo>
                    <a:pt x="1273" y="3301"/>
                  </a:lnTo>
                  <a:lnTo>
                    <a:pt x="995" y="2705"/>
                  </a:lnTo>
                  <a:lnTo>
                    <a:pt x="756" y="2108"/>
                  </a:lnTo>
                  <a:lnTo>
                    <a:pt x="557" y="1512"/>
                  </a:lnTo>
                  <a:lnTo>
                    <a:pt x="438" y="915"/>
                  </a:lnTo>
                  <a:lnTo>
                    <a:pt x="27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3796;p77"/>
            <p:cNvSpPr/>
            <p:nvPr/>
          </p:nvSpPr>
          <p:spPr>
            <a:xfrm>
              <a:off x="5749750" y="3940425"/>
              <a:ext cx="2000" cy="2025"/>
            </a:xfrm>
            <a:custGeom>
              <a:avLst/>
              <a:gdLst/>
              <a:ahLst/>
              <a:cxnLst/>
              <a:rect l="l" t="t" r="r" b="b"/>
              <a:pathLst>
                <a:path w="80" h="81" extrusionOk="0">
                  <a:moveTo>
                    <a:pt x="40" y="1"/>
                  </a:moveTo>
                  <a:lnTo>
                    <a:pt x="0" y="80"/>
                  </a:lnTo>
                  <a:lnTo>
                    <a:pt x="80" y="80"/>
                  </a:lnTo>
                  <a:lnTo>
                    <a:pt x="80" y="40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rgbClr val="E13F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3797;p77"/>
            <p:cNvSpPr/>
            <p:nvPr/>
          </p:nvSpPr>
          <p:spPr>
            <a:xfrm>
              <a:off x="5749750" y="3940425"/>
              <a:ext cx="2000" cy="2025"/>
            </a:xfrm>
            <a:custGeom>
              <a:avLst/>
              <a:gdLst/>
              <a:ahLst/>
              <a:cxnLst/>
              <a:rect l="l" t="t" r="r" b="b"/>
              <a:pathLst>
                <a:path w="80" h="81" fill="none" extrusionOk="0">
                  <a:moveTo>
                    <a:pt x="40" y="1"/>
                  </a:moveTo>
                  <a:lnTo>
                    <a:pt x="40" y="1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40" y="80"/>
                  </a:lnTo>
                  <a:lnTo>
                    <a:pt x="4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40"/>
                  </a:lnTo>
                  <a:lnTo>
                    <a:pt x="80" y="40"/>
                  </a:lnTo>
                  <a:lnTo>
                    <a:pt x="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3798;p77"/>
            <p:cNvSpPr/>
            <p:nvPr/>
          </p:nvSpPr>
          <p:spPr>
            <a:xfrm>
              <a:off x="5686125" y="3977200"/>
              <a:ext cx="16925" cy="9975"/>
            </a:xfrm>
            <a:custGeom>
              <a:avLst/>
              <a:gdLst/>
              <a:ahLst/>
              <a:cxnLst/>
              <a:rect l="l" t="t" r="r" b="b"/>
              <a:pathLst>
                <a:path w="677" h="399" extrusionOk="0">
                  <a:moveTo>
                    <a:pt x="1" y="1"/>
                  </a:moveTo>
                  <a:lnTo>
                    <a:pt x="279" y="239"/>
                  </a:lnTo>
                  <a:lnTo>
                    <a:pt x="478" y="319"/>
                  </a:lnTo>
                  <a:lnTo>
                    <a:pt x="677" y="398"/>
                  </a:lnTo>
                  <a:lnTo>
                    <a:pt x="677" y="358"/>
                  </a:lnTo>
                  <a:lnTo>
                    <a:pt x="518" y="160"/>
                  </a:lnTo>
                  <a:lnTo>
                    <a:pt x="398" y="160"/>
                  </a:lnTo>
                  <a:lnTo>
                    <a:pt x="199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13F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3799;p77"/>
            <p:cNvSpPr/>
            <p:nvPr/>
          </p:nvSpPr>
          <p:spPr>
            <a:xfrm>
              <a:off x="5685125" y="3977200"/>
              <a:ext cx="17925" cy="9975"/>
            </a:xfrm>
            <a:custGeom>
              <a:avLst/>
              <a:gdLst/>
              <a:ahLst/>
              <a:cxnLst/>
              <a:rect l="l" t="t" r="r" b="b"/>
              <a:pathLst>
                <a:path w="717" h="39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319" y="239"/>
                  </a:lnTo>
                  <a:lnTo>
                    <a:pt x="518" y="319"/>
                  </a:lnTo>
                  <a:lnTo>
                    <a:pt x="717" y="398"/>
                  </a:lnTo>
                  <a:lnTo>
                    <a:pt x="717" y="398"/>
                  </a:lnTo>
                  <a:lnTo>
                    <a:pt x="717" y="358"/>
                  </a:lnTo>
                  <a:lnTo>
                    <a:pt x="717" y="358"/>
                  </a:lnTo>
                  <a:lnTo>
                    <a:pt x="558" y="160"/>
                  </a:lnTo>
                  <a:lnTo>
                    <a:pt x="558" y="160"/>
                  </a:lnTo>
                  <a:lnTo>
                    <a:pt x="438" y="160"/>
                  </a:lnTo>
                  <a:lnTo>
                    <a:pt x="438" y="160"/>
                  </a:lnTo>
                  <a:lnTo>
                    <a:pt x="239" y="120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3800;p77"/>
            <p:cNvSpPr/>
            <p:nvPr/>
          </p:nvSpPr>
          <p:spPr>
            <a:xfrm>
              <a:off x="5649350" y="3723750"/>
              <a:ext cx="35800" cy="41750"/>
            </a:xfrm>
            <a:custGeom>
              <a:avLst/>
              <a:gdLst/>
              <a:ahLst/>
              <a:cxnLst/>
              <a:rect l="l" t="t" r="r" b="b"/>
              <a:pathLst>
                <a:path w="1432" h="1670" extrusionOk="0">
                  <a:moveTo>
                    <a:pt x="319" y="1431"/>
                  </a:moveTo>
                  <a:lnTo>
                    <a:pt x="319" y="1431"/>
                  </a:lnTo>
                  <a:lnTo>
                    <a:pt x="40" y="1670"/>
                  </a:lnTo>
                  <a:lnTo>
                    <a:pt x="40" y="1670"/>
                  </a:lnTo>
                  <a:lnTo>
                    <a:pt x="40" y="1670"/>
                  </a:lnTo>
                  <a:lnTo>
                    <a:pt x="40" y="1670"/>
                  </a:lnTo>
                  <a:lnTo>
                    <a:pt x="319" y="1431"/>
                  </a:lnTo>
                  <a:close/>
                  <a:moveTo>
                    <a:pt x="1" y="159"/>
                  </a:moveTo>
                  <a:lnTo>
                    <a:pt x="1" y="159"/>
                  </a:lnTo>
                  <a:lnTo>
                    <a:pt x="1" y="159"/>
                  </a:lnTo>
                  <a:lnTo>
                    <a:pt x="1" y="159"/>
                  </a:lnTo>
                  <a:lnTo>
                    <a:pt x="1" y="159"/>
                  </a:lnTo>
                  <a:close/>
                  <a:moveTo>
                    <a:pt x="1" y="159"/>
                  </a:moveTo>
                  <a:lnTo>
                    <a:pt x="1" y="159"/>
                  </a:lnTo>
                  <a:lnTo>
                    <a:pt x="1" y="159"/>
                  </a:lnTo>
                  <a:lnTo>
                    <a:pt x="1" y="159"/>
                  </a:lnTo>
                  <a:lnTo>
                    <a:pt x="1" y="159"/>
                  </a:lnTo>
                  <a:close/>
                  <a:moveTo>
                    <a:pt x="40" y="119"/>
                  </a:moveTo>
                  <a:lnTo>
                    <a:pt x="40" y="119"/>
                  </a:lnTo>
                  <a:lnTo>
                    <a:pt x="1" y="119"/>
                  </a:lnTo>
                  <a:lnTo>
                    <a:pt x="1" y="119"/>
                  </a:lnTo>
                  <a:lnTo>
                    <a:pt x="40" y="119"/>
                  </a:lnTo>
                  <a:close/>
                  <a:moveTo>
                    <a:pt x="40" y="119"/>
                  </a:moveTo>
                  <a:lnTo>
                    <a:pt x="40" y="119"/>
                  </a:lnTo>
                  <a:lnTo>
                    <a:pt x="40" y="119"/>
                  </a:lnTo>
                  <a:lnTo>
                    <a:pt x="40" y="119"/>
                  </a:lnTo>
                  <a:lnTo>
                    <a:pt x="40" y="119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40" y="119"/>
                  </a:lnTo>
                  <a:lnTo>
                    <a:pt x="40" y="119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1313" y="0"/>
                  </a:moveTo>
                  <a:lnTo>
                    <a:pt x="1313" y="0"/>
                  </a:lnTo>
                  <a:lnTo>
                    <a:pt x="1392" y="119"/>
                  </a:lnTo>
                  <a:lnTo>
                    <a:pt x="1432" y="239"/>
                  </a:lnTo>
                  <a:lnTo>
                    <a:pt x="1392" y="358"/>
                  </a:lnTo>
                  <a:lnTo>
                    <a:pt x="1352" y="477"/>
                  </a:lnTo>
                  <a:lnTo>
                    <a:pt x="1233" y="636"/>
                  </a:lnTo>
                  <a:lnTo>
                    <a:pt x="1114" y="795"/>
                  </a:lnTo>
                  <a:lnTo>
                    <a:pt x="716" y="1153"/>
                  </a:lnTo>
                  <a:lnTo>
                    <a:pt x="716" y="1153"/>
                  </a:lnTo>
                  <a:lnTo>
                    <a:pt x="716" y="1153"/>
                  </a:lnTo>
                  <a:lnTo>
                    <a:pt x="716" y="1153"/>
                  </a:lnTo>
                  <a:lnTo>
                    <a:pt x="1114" y="795"/>
                  </a:lnTo>
                  <a:lnTo>
                    <a:pt x="1233" y="636"/>
                  </a:lnTo>
                  <a:lnTo>
                    <a:pt x="1352" y="477"/>
                  </a:lnTo>
                  <a:lnTo>
                    <a:pt x="1392" y="358"/>
                  </a:lnTo>
                  <a:lnTo>
                    <a:pt x="1432" y="239"/>
                  </a:lnTo>
                  <a:lnTo>
                    <a:pt x="1392" y="119"/>
                  </a:lnTo>
                  <a:lnTo>
                    <a:pt x="1313" y="0"/>
                  </a:lnTo>
                  <a:close/>
                  <a:moveTo>
                    <a:pt x="1313" y="0"/>
                  </a:moveTo>
                  <a:lnTo>
                    <a:pt x="1313" y="0"/>
                  </a:lnTo>
                  <a:lnTo>
                    <a:pt x="1313" y="0"/>
                  </a:lnTo>
                  <a:lnTo>
                    <a:pt x="1313" y="0"/>
                  </a:lnTo>
                  <a:lnTo>
                    <a:pt x="1313" y="0"/>
                  </a:lnTo>
                  <a:close/>
                </a:path>
              </a:pathLst>
            </a:custGeom>
            <a:solidFill>
              <a:srgbClr val="F8B2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3801;p77"/>
            <p:cNvSpPr/>
            <p:nvPr/>
          </p:nvSpPr>
          <p:spPr>
            <a:xfrm>
              <a:off x="5650350" y="3759525"/>
              <a:ext cx="6975" cy="5975"/>
            </a:xfrm>
            <a:custGeom>
              <a:avLst/>
              <a:gdLst/>
              <a:ahLst/>
              <a:cxnLst/>
              <a:rect l="l" t="t" r="r" b="b"/>
              <a:pathLst>
                <a:path w="279" h="239" fill="none" extrusionOk="0">
                  <a:moveTo>
                    <a:pt x="279" y="0"/>
                  </a:moveTo>
                  <a:lnTo>
                    <a:pt x="279" y="0"/>
                  </a:lnTo>
                  <a:lnTo>
                    <a:pt x="0" y="239"/>
                  </a:lnTo>
                  <a:lnTo>
                    <a:pt x="0" y="239"/>
                  </a:lnTo>
                  <a:lnTo>
                    <a:pt x="0" y="239"/>
                  </a:lnTo>
                  <a:lnTo>
                    <a:pt x="0" y="239"/>
                  </a:lnTo>
                  <a:lnTo>
                    <a:pt x="27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3802;p77"/>
            <p:cNvSpPr/>
            <p:nvPr/>
          </p:nvSpPr>
          <p:spPr>
            <a:xfrm>
              <a:off x="5649350" y="3727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3803;p77"/>
            <p:cNvSpPr/>
            <p:nvPr/>
          </p:nvSpPr>
          <p:spPr>
            <a:xfrm>
              <a:off x="5649350" y="3727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3804;p77"/>
            <p:cNvSpPr/>
            <p:nvPr/>
          </p:nvSpPr>
          <p:spPr>
            <a:xfrm>
              <a:off x="5649350" y="3726725"/>
              <a:ext cx="1025" cy="25"/>
            </a:xfrm>
            <a:custGeom>
              <a:avLst/>
              <a:gdLst/>
              <a:ahLst/>
              <a:cxnLst/>
              <a:rect l="l" t="t" r="r" b="b"/>
              <a:pathLst>
                <a:path w="41" h="1" fill="none" extrusionOk="0">
                  <a:moveTo>
                    <a:pt x="40" y="0"/>
                  </a:moveTo>
                  <a:lnTo>
                    <a:pt x="4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3805;p77"/>
            <p:cNvSpPr/>
            <p:nvPr/>
          </p:nvSpPr>
          <p:spPr>
            <a:xfrm>
              <a:off x="5650350" y="3726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3806;p77"/>
            <p:cNvSpPr/>
            <p:nvPr/>
          </p:nvSpPr>
          <p:spPr>
            <a:xfrm>
              <a:off x="5650350" y="3725725"/>
              <a:ext cx="1025" cy="1025"/>
            </a:xfrm>
            <a:custGeom>
              <a:avLst/>
              <a:gdLst/>
              <a:ahLst/>
              <a:cxnLst/>
              <a:rect l="l" t="t" r="r" b="b"/>
              <a:pathLst>
                <a:path w="41" h="41" fill="none" extrusionOk="0">
                  <a:moveTo>
                    <a:pt x="40" y="1"/>
                  </a:moveTo>
                  <a:lnTo>
                    <a:pt x="40" y="1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3807;p77"/>
            <p:cNvSpPr/>
            <p:nvPr/>
          </p:nvSpPr>
          <p:spPr>
            <a:xfrm>
              <a:off x="5651350" y="3725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3808;p77"/>
            <p:cNvSpPr/>
            <p:nvPr/>
          </p:nvSpPr>
          <p:spPr>
            <a:xfrm>
              <a:off x="5651350" y="3725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3809;p77"/>
            <p:cNvSpPr/>
            <p:nvPr/>
          </p:nvSpPr>
          <p:spPr>
            <a:xfrm>
              <a:off x="5651350" y="3725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3810;p77"/>
            <p:cNvSpPr/>
            <p:nvPr/>
          </p:nvSpPr>
          <p:spPr>
            <a:xfrm>
              <a:off x="5667250" y="3723750"/>
              <a:ext cx="17900" cy="28850"/>
            </a:xfrm>
            <a:custGeom>
              <a:avLst/>
              <a:gdLst/>
              <a:ahLst/>
              <a:cxnLst/>
              <a:rect l="l" t="t" r="r" b="b"/>
              <a:pathLst>
                <a:path w="716" h="1154" fill="none" extrusionOk="0">
                  <a:moveTo>
                    <a:pt x="597" y="0"/>
                  </a:moveTo>
                  <a:lnTo>
                    <a:pt x="597" y="0"/>
                  </a:lnTo>
                  <a:lnTo>
                    <a:pt x="676" y="119"/>
                  </a:lnTo>
                  <a:lnTo>
                    <a:pt x="716" y="239"/>
                  </a:lnTo>
                  <a:lnTo>
                    <a:pt x="676" y="358"/>
                  </a:lnTo>
                  <a:lnTo>
                    <a:pt x="636" y="477"/>
                  </a:lnTo>
                  <a:lnTo>
                    <a:pt x="517" y="636"/>
                  </a:lnTo>
                  <a:lnTo>
                    <a:pt x="398" y="795"/>
                  </a:lnTo>
                  <a:lnTo>
                    <a:pt x="0" y="1153"/>
                  </a:lnTo>
                  <a:lnTo>
                    <a:pt x="0" y="1153"/>
                  </a:lnTo>
                  <a:lnTo>
                    <a:pt x="0" y="1153"/>
                  </a:lnTo>
                  <a:lnTo>
                    <a:pt x="0" y="1153"/>
                  </a:lnTo>
                  <a:lnTo>
                    <a:pt x="398" y="795"/>
                  </a:lnTo>
                  <a:lnTo>
                    <a:pt x="517" y="636"/>
                  </a:lnTo>
                  <a:lnTo>
                    <a:pt x="636" y="477"/>
                  </a:lnTo>
                  <a:lnTo>
                    <a:pt x="676" y="358"/>
                  </a:lnTo>
                  <a:lnTo>
                    <a:pt x="716" y="239"/>
                  </a:lnTo>
                  <a:lnTo>
                    <a:pt x="676" y="119"/>
                  </a:lnTo>
                  <a:lnTo>
                    <a:pt x="5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3811;p77"/>
            <p:cNvSpPr/>
            <p:nvPr/>
          </p:nvSpPr>
          <p:spPr>
            <a:xfrm>
              <a:off x="5682150" y="3723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3812;p77"/>
            <p:cNvSpPr/>
            <p:nvPr/>
          </p:nvSpPr>
          <p:spPr>
            <a:xfrm>
              <a:off x="5469450" y="3693925"/>
              <a:ext cx="239575" cy="89475"/>
            </a:xfrm>
            <a:custGeom>
              <a:avLst/>
              <a:gdLst/>
              <a:ahLst/>
              <a:cxnLst/>
              <a:rect l="l" t="t" r="r" b="b"/>
              <a:pathLst>
                <a:path w="9583" h="3579" extrusionOk="0">
                  <a:moveTo>
                    <a:pt x="8270" y="0"/>
                  </a:moveTo>
                  <a:lnTo>
                    <a:pt x="7992" y="40"/>
                  </a:lnTo>
                  <a:lnTo>
                    <a:pt x="7872" y="120"/>
                  </a:lnTo>
                  <a:lnTo>
                    <a:pt x="7753" y="199"/>
                  </a:lnTo>
                  <a:lnTo>
                    <a:pt x="7395" y="438"/>
                  </a:lnTo>
                  <a:lnTo>
                    <a:pt x="6958" y="636"/>
                  </a:lnTo>
                  <a:lnTo>
                    <a:pt x="6719" y="716"/>
                  </a:lnTo>
                  <a:lnTo>
                    <a:pt x="6441" y="795"/>
                  </a:lnTo>
                  <a:lnTo>
                    <a:pt x="6163" y="835"/>
                  </a:lnTo>
                  <a:lnTo>
                    <a:pt x="5368" y="835"/>
                  </a:lnTo>
                  <a:lnTo>
                    <a:pt x="4851" y="716"/>
                  </a:lnTo>
                  <a:lnTo>
                    <a:pt x="4493" y="676"/>
                  </a:lnTo>
                  <a:lnTo>
                    <a:pt x="4254" y="716"/>
                  </a:lnTo>
                  <a:lnTo>
                    <a:pt x="4016" y="756"/>
                  </a:lnTo>
                  <a:lnTo>
                    <a:pt x="3499" y="915"/>
                  </a:lnTo>
                  <a:lnTo>
                    <a:pt x="3022" y="1153"/>
                  </a:lnTo>
                  <a:lnTo>
                    <a:pt x="2584" y="1471"/>
                  </a:lnTo>
                  <a:lnTo>
                    <a:pt x="2147" y="1829"/>
                  </a:lnTo>
                  <a:lnTo>
                    <a:pt x="1750" y="2147"/>
                  </a:lnTo>
                  <a:lnTo>
                    <a:pt x="1431" y="2505"/>
                  </a:lnTo>
                  <a:lnTo>
                    <a:pt x="1153" y="2823"/>
                  </a:lnTo>
                  <a:lnTo>
                    <a:pt x="994" y="2982"/>
                  </a:lnTo>
                  <a:lnTo>
                    <a:pt x="835" y="3102"/>
                  </a:lnTo>
                  <a:lnTo>
                    <a:pt x="636" y="3181"/>
                  </a:lnTo>
                  <a:lnTo>
                    <a:pt x="239" y="3181"/>
                  </a:lnTo>
                  <a:lnTo>
                    <a:pt x="0" y="3102"/>
                  </a:lnTo>
                  <a:lnTo>
                    <a:pt x="199" y="3300"/>
                  </a:lnTo>
                  <a:lnTo>
                    <a:pt x="437" y="3459"/>
                  </a:lnTo>
                  <a:lnTo>
                    <a:pt x="636" y="3539"/>
                  </a:lnTo>
                  <a:lnTo>
                    <a:pt x="875" y="3579"/>
                  </a:lnTo>
                  <a:lnTo>
                    <a:pt x="1034" y="3579"/>
                  </a:lnTo>
                  <a:lnTo>
                    <a:pt x="1193" y="3539"/>
                  </a:lnTo>
                  <a:lnTo>
                    <a:pt x="1352" y="3420"/>
                  </a:lnTo>
                  <a:lnTo>
                    <a:pt x="1471" y="3300"/>
                  </a:lnTo>
                  <a:lnTo>
                    <a:pt x="2028" y="2783"/>
                  </a:lnTo>
                  <a:lnTo>
                    <a:pt x="2624" y="2267"/>
                  </a:lnTo>
                  <a:lnTo>
                    <a:pt x="2903" y="1988"/>
                  </a:lnTo>
                  <a:lnTo>
                    <a:pt x="3340" y="1670"/>
                  </a:lnTo>
                  <a:lnTo>
                    <a:pt x="3738" y="1392"/>
                  </a:lnTo>
                  <a:lnTo>
                    <a:pt x="3936" y="1312"/>
                  </a:lnTo>
                  <a:lnTo>
                    <a:pt x="4135" y="1273"/>
                  </a:lnTo>
                  <a:lnTo>
                    <a:pt x="4175" y="1273"/>
                  </a:lnTo>
                  <a:lnTo>
                    <a:pt x="4334" y="1312"/>
                  </a:lnTo>
                  <a:lnTo>
                    <a:pt x="4453" y="1392"/>
                  </a:lnTo>
                  <a:lnTo>
                    <a:pt x="4771" y="1511"/>
                  </a:lnTo>
                  <a:lnTo>
                    <a:pt x="5050" y="1591"/>
                  </a:lnTo>
                  <a:lnTo>
                    <a:pt x="5368" y="1670"/>
                  </a:lnTo>
                  <a:lnTo>
                    <a:pt x="6083" y="1670"/>
                  </a:lnTo>
                  <a:lnTo>
                    <a:pt x="6481" y="1591"/>
                  </a:lnTo>
                  <a:lnTo>
                    <a:pt x="6839" y="1471"/>
                  </a:lnTo>
                  <a:lnTo>
                    <a:pt x="7157" y="1352"/>
                  </a:lnTo>
                  <a:lnTo>
                    <a:pt x="7197" y="1352"/>
                  </a:lnTo>
                  <a:lnTo>
                    <a:pt x="7197" y="1312"/>
                  </a:lnTo>
                  <a:lnTo>
                    <a:pt x="7236" y="1312"/>
                  </a:lnTo>
                  <a:lnTo>
                    <a:pt x="7276" y="1273"/>
                  </a:lnTo>
                  <a:lnTo>
                    <a:pt x="7674" y="1074"/>
                  </a:lnTo>
                  <a:lnTo>
                    <a:pt x="7833" y="994"/>
                  </a:lnTo>
                  <a:lnTo>
                    <a:pt x="8032" y="955"/>
                  </a:lnTo>
                  <a:lnTo>
                    <a:pt x="8191" y="955"/>
                  </a:lnTo>
                  <a:lnTo>
                    <a:pt x="8310" y="1034"/>
                  </a:lnTo>
                  <a:lnTo>
                    <a:pt x="8509" y="1193"/>
                  </a:lnTo>
                  <a:lnTo>
                    <a:pt x="8588" y="1312"/>
                  </a:lnTo>
                  <a:lnTo>
                    <a:pt x="8628" y="1432"/>
                  </a:lnTo>
                  <a:lnTo>
                    <a:pt x="8588" y="1551"/>
                  </a:lnTo>
                  <a:lnTo>
                    <a:pt x="8548" y="1670"/>
                  </a:lnTo>
                  <a:lnTo>
                    <a:pt x="8429" y="1829"/>
                  </a:lnTo>
                  <a:lnTo>
                    <a:pt x="8310" y="1988"/>
                  </a:lnTo>
                  <a:lnTo>
                    <a:pt x="7912" y="2346"/>
                  </a:lnTo>
                  <a:lnTo>
                    <a:pt x="7833" y="2465"/>
                  </a:lnTo>
                  <a:lnTo>
                    <a:pt x="7634" y="2744"/>
                  </a:lnTo>
                  <a:lnTo>
                    <a:pt x="8230" y="2505"/>
                  </a:lnTo>
                  <a:lnTo>
                    <a:pt x="8668" y="2267"/>
                  </a:lnTo>
                  <a:lnTo>
                    <a:pt x="9025" y="2028"/>
                  </a:lnTo>
                  <a:lnTo>
                    <a:pt x="9304" y="1789"/>
                  </a:lnTo>
                  <a:lnTo>
                    <a:pt x="9463" y="1551"/>
                  </a:lnTo>
                  <a:lnTo>
                    <a:pt x="9542" y="1312"/>
                  </a:lnTo>
                  <a:lnTo>
                    <a:pt x="9582" y="1074"/>
                  </a:lnTo>
                  <a:lnTo>
                    <a:pt x="9582" y="875"/>
                  </a:lnTo>
                  <a:lnTo>
                    <a:pt x="9503" y="716"/>
                  </a:lnTo>
                  <a:lnTo>
                    <a:pt x="9383" y="557"/>
                  </a:lnTo>
                  <a:lnTo>
                    <a:pt x="9264" y="398"/>
                  </a:lnTo>
                  <a:lnTo>
                    <a:pt x="9105" y="279"/>
                  </a:lnTo>
                  <a:lnTo>
                    <a:pt x="8906" y="159"/>
                  </a:lnTo>
                  <a:lnTo>
                    <a:pt x="8707" y="80"/>
                  </a:lnTo>
                  <a:lnTo>
                    <a:pt x="8469" y="40"/>
                  </a:lnTo>
                  <a:lnTo>
                    <a:pt x="8270" y="0"/>
                  </a:lnTo>
                  <a:close/>
                </a:path>
              </a:pathLst>
            </a:custGeom>
            <a:solidFill>
              <a:srgbClr val="EA4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3813;p77"/>
            <p:cNvSpPr/>
            <p:nvPr/>
          </p:nvSpPr>
          <p:spPr>
            <a:xfrm>
              <a:off x="5469450" y="3693925"/>
              <a:ext cx="239575" cy="89475"/>
            </a:xfrm>
            <a:custGeom>
              <a:avLst/>
              <a:gdLst/>
              <a:ahLst/>
              <a:cxnLst/>
              <a:rect l="l" t="t" r="r" b="b"/>
              <a:pathLst>
                <a:path w="9583" h="3579" fill="none" extrusionOk="0">
                  <a:moveTo>
                    <a:pt x="8270" y="0"/>
                  </a:moveTo>
                  <a:lnTo>
                    <a:pt x="8270" y="0"/>
                  </a:lnTo>
                  <a:lnTo>
                    <a:pt x="7992" y="40"/>
                  </a:lnTo>
                  <a:lnTo>
                    <a:pt x="7872" y="120"/>
                  </a:lnTo>
                  <a:lnTo>
                    <a:pt x="7753" y="199"/>
                  </a:lnTo>
                  <a:lnTo>
                    <a:pt x="7753" y="199"/>
                  </a:lnTo>
                  <a:lnTo>
                    <a:pt x="7395" y="438"/>
                  </a:lnTo>
                  <a:lnTo>
                    <a:pt x="6958" y="636"/>
                  </a:lnTo>
                  <a:lnTo>
                    <a:pt x="6719" y="716"/>
                  </a:lnTo>
                  <a:lnTo>
                    <a:pt x="6441" y="795"/>
                  </a:lnTo>
                  <a:lnTo>
                    <a:pt x="6163" y="835"/>
                  </a:lnTo>
                  <a:lnTo>
                    <a:pt x="5845" y="835"/>
                  </a:lnTo>
                  <a:lnTo>
                    <a:pt x="5845" y="835"/>
                  </a:lnTo>
                  <a:lnTo>
                    <a:pt x="5368" y="835"/>
                  </a:lnTo>
                  <a:lnTo>
                    <a:pt x="4851" y="716"/>
                  </a:lnTo>
                  <a:lnTo>
                    <a:pt x="4851" y="716"/>
                  </a:lnTo>
                  <a:lnTo>
                    <a:pt x="4493" y="676"/>
                  </a:lnTo>
                  <a:lnTo>
                    <a:pt x="4493" y="676"/>
                  </a:lnTo>
                  <a:lnTo>
                    <a:pt x="4254" y="716"/>
                  </a:lnTo>
                  <a:lnTo>
                    <a:pt x="4016" y="756"/>
                  </a:lnTo>
                  <a:lnTo>
                    <a:pt x="3499" y="915"/>
                  </a:lnTo>
                  <a:lnTo>
                    <a:pt x="3022" y="1153"/>
                  </a:lnTo>
                  <a:lnTo>
                    <a:pt x="2584" y="1471"/>
                  </a:lnTo>
                  <a:lnTo>
                    <a:pt x="2147" y="1829"/>
                  </a:lnTo>
                  <a:lnTo>
                    <a:pt x="1750" y="2147"/>
                  </a:lnTo>
                  <a:lnTo>
                    <a:pt x="1431" y="2505"/>
                  </a:lnTo>
                  <a:lnTo>
                    <a:pt x="1153" y="2823"/>
                  </a:lnTo>
                  <a:lnTo>
                    <a:pt x="1153" y="2823"/>
                  </a:lnTo>
                  <a:lnTo>
                    <a:pt x="994" y="2982"/>
                  </a:lnTo>
                  <a:lnTo>
                    <a:pt x="835" y="3102"/>
                  </a:lnTo>
                  <a:lnTo>
                    <a:pt x="636" y="3181"/>
                  </a:lnTo>
                  <a:lnTo>
                    <a:pt x="477" y="3181"/>
                  </a:lnTo>
                  <a:lnTo>
                    <a:pt x="477" y="3181"/>
                  </a:lnTo>
                  <a:lnTo>
                    <a:pt x="239" y="3181"/>
                  </a:lnTo>
                  <a:lnTo>
                    <a:pt x="0" y="3102"/>
                  </a:lnTo>
                  <a:lnTo>
                    <a:pt x="0" y="3102"/>
                  </a:lnTo>
                  <a:lnTo>
                    <a:pt x="199" y="3300"/>
                  </a:lnTo>
                  <a:lnTo>
                    <a:pt x="437" y="3459"/>
                  </a:lnTo>
                  <a:lnTo>
                    <a:pt x="636" y="3539"/>
                  </a:lnTo>
                  <a:lnTo>
                    <a:pt x="875" y="3579"/>
                  </a:lnTo>
                  <a:lnTo>
                    <a:pt x="875" y="3579"/>
                  </a:lnTo>
                  <a:lnTo>
                    <a:pt x="1034" y="3579"/>
                  </a:lnTo>
                  <a:lnTo>
                    <a:pt x="1193" y="3539"/>
                  </a:lnTo>
                  <a:lnTo>
                    <a:pt x="1352" y="3420"/>
                  </a:lnTo>
                  <a:lnTo>
                    <a:pt x="1471" y="3300"/>
                  </a:lnTo>
                  <a:lnTo>
                    <a:pt x="1471" y="3300"/>
                  </a:lnTo>
                  <a:lnTo>
                    <a:pt x="2028" y="2783"/>
                  </a:lnTo>
                  <a:lnTo>
                    <a:pt x="2624" y="2267"/>
                  </a:lnTo>
                  <a:lnTo>
                    <a:pt x="2624" y="2267"/>
                  </a:lnTo>
                  <a:lnTo>
                    <a:pt x="2903" y="1988"/>
                  </a:lnTo>
                  <a:lnTo>
                    <a:pt x="3340" y="1670"/>
                  </a:lnTo>
                  <a:lnTo>
                    <a:pt x="3738" y="1392"/>
                  </a:lnTo>
                  <a:lnTo>
                    <a:pt x="3936" y="1312"/>
                  </a:lnTo>
                  <a:lnTo>
                    <a:pt x="4135" y="1273"/>
                  </a:lnTo>
                  <a:lnTo>
                    <a:pt x="4135" y="1273"/>
                  </a:lnTo>
                  <a:lnTo>
                    <a:pt x="4175" y="1273"/>
                  </a:lnTo>
                  <a:lnTo>
                    <a:pt x="4175" y="1273"/>
                  </a:lnTo>
                  <a:lnTo>
                    <a:pt x="4334" y="1312"/>
                  </a:lnTo>
                  <a:lnTo>
                    <a:pt x="4453" y="1392"/>
                  </a:lnTo>
                  <a:lnTo>
                    <a:pt x="4453" y="1392"/>
                  </a:lnTo>
                  <a:lnTo>
                    <a:pt x="4771" y="1511"/>
                  </a:lnTo>
                  <a:lnTo>
                    <a:pt x="5050" y="1591"/>
                  </a:lnTo>
                  <a:lnTo>
                    <a:pt x="5368" y="1670"/>
                  </a:lnTo>
                  <a:lnTo>
                    <a:pt x="5725" y="1670"/>
                  </a:lnTo>
                  <a:lnTo>
                    <a:pt x="5725" y="1670"/>
                  </a:lnTo>
                  <a:lnTo>
                    <a:pt x="6083" y="1670"/>
                  </a:lnTo>
                  <a:lnTo>
                    <a:pt x="6481" y="1591"/>
                  </a:lnTo>
                  <a:lnTo>
                    <a:pt x="6839" y="1471"/>
                  </a:lnTo>
                  <a:lnTo>
                    <a:pt x="7157" y="1352"/>
                  </a:lnTo>
                  <a:lnTo>
                    <a:pt x="715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12"/>
                  </a:lnTo>
                  <a:lnTo>
                    <a:pt x="7197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674" y="1074"/>
                  </a:lnTo>
                  <a:lnTo>
                    <a:pt x="7833" y="994"/>
                  </a:lnTo>
                  <a:lnTo>
                    <a:pt x="8032" y="955"/>
                  </a:lnTo>
                  <a:lnTo>
                    <a:pt x="8032" y="955"/>
                  </a:lnTo>
                  <a:lnTo>
                    <a:pt x="8191" y="955"/>
                  </a:lnTo>
                  <a:lnTo>
                    <a:pt x="8310" y="1034"/>
                  </a:lnTo>
                  <a:lnTo>
                    <a:pt x="8310" y="1034"/>
                  </a:lnTo>
                  <a:lnTo>
                    <a:pt x="8509" y="1193"/>
                  </a:lnTo>
                  <a:lnTo>
                    <a:pt x="8509" y="1193"/>
                  </a:lnTo>
                  <a:lnTo>
                    <a:pt x="8509" y="1193"/>
                  </a:lnTo>
                  <a:lnTo>
                    <a:pt x="8509" y="1193"/>
                  </a:lnTo>
                  <a:lnTo>
                    <a:pt x="8509" y="1193"/>
                  </a:lnTo>
                  <a:lnTo>
                    <a:pt x="8509" y="1193"/>
                  </a:lnTo>
                  <a:lnTo>
                    <a:pt x="8588" y="1312"/>
                  </a:lnTo>
                  <a:lnTo>
                    <a:pt x="8628" y="1432"/>
                  </a:lnTo>
                  <a:lnTo>
                    <a:pt x="8588" y="1551"/>
                  </a:lnTo>
                  <a:lnTo>
                    <a:pt x="8548" y="1670"/>
                  </a:lnTo>
                  <a:lnTo>
                    <a:pt x="8429" y="1829"/>
                  </a:lnTo>
                  <a:lnTo>
                    <a:pt x="8310" y="1988"/>
                  </a:lnTo>
                  <a:lnTo>
                    <a:pt x="7912" y="2346"/>
                  </a:lnTo>
                  <a:lnTo>
                    <a:pt x="7912" y="2346"/>
                  </a:lnTo>
                  <a:lnTo>
                    <a:pt x="7833" y="2465"/>
                  </a:lnTo>
                  <a:lnTo>
                    <a:pt x="7634" y="2744"/>
                  </a:lnTo>
                  <a:lnTo>
                    <a:pt x="7634" y="2744"/>
                  </a:lnTo>
                  <a:lnTo>
                    <a:pt x="8230" y="2505"/>
                  </a:lnTo>
                  <a:lnTo>
                    <a:pt x="8668" y="2267"/>
                  </a:lnTo>
                  <a:lnTo>
                    <a:pt x="9025" y="2028"/>
                  </a:lnTo>
                  <a:lnTo>
                    <a:pt x="9304" y="1789"/>
                  </a:lnTo>
                  <a:lnTo>
                    <a:pt x="9463" y="1551"/>
                  </a:lnTo>
                  <a:lnTo>
                    <a:pt x="9542" y="1312"/>
                  </a:lnTo>
                  <a:lnTo>
                    <a:pt x="9582" y="1074"/>
                  </a:lnTo>
                  <a:lnTo>
                    <a:pt x="9582" y="875"/>
                  </a:lnTo>
                  <a:lnTo>
                    <a:pt x="9582" y="875"/>
                  </a:lnTo>
                  <a:lnTo>
                    <a:pt x="9503" y="716"/>
                  </a:lnTo>
                  <a:lnTo>
                    <a:pt x="9383" y="557"/>
                  </a:lnTo>
                  <a:lnTo>
                    <a:pt x="9264" y="398"/>
                  </a:lnTo>
                  <a:lnTo>
                    <a:pt x="9105" y="279"/>
                  </a:lnTo>
                  <a:lnTo>
                    <a:pt x="8906" y="159"/>
                  </a:lnTo>
                  <a:lnTo>
                    <a:pt x="8707" y="80"/>
                  </a:lnTo>
                  <a:lnTo>
                    <a:pt x="8469" y="40"/>
                  </a:lnTo>
                  <a:lnTo>
                    <a:pt x="827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3814;p77"/>
            <p:cNvSpPr/>
            <p:nvPr/>
          </p:nvSpPr>
          <p:spPr>
            <a:xfrm>
              <a:off x="5650350" y="3752575"/>
              <a:ext cx="16925" cy="12925"/>
            </a:xfrm>
            <a:custGeom>
              <a:avLst/>
              <a:gdLst/>
              <a:ahLst/>
              <a:cxnLst/>
              <a:rect l="l" t="t" r="r" b="b"/>
              <a:pathLst>
                <a:path w="677" h="517" extrusionOk="0">
                  <a:moveTo>
                    <a:pt x="676" y="0"/>
                  </a:moveTo>
                  <a:lnTo>
                    <a:pt x="279" y="278"/>
                  </a:lnTo>
                  <a:lnTo>
                    <a:pt x="0" y="517"/>
                  </a:lnTo>
                  <a:lnTo>
                    <a:pt x="398" y="398"/>
                  </a:lnTo>
                  <a:lnTo>
                    <a:pt x="597" y="119"/>
                  </a:lnTo>
                  <a:lnTo>
                    <a:pt x="676" y="0"/>
                  </a:lnTo>
                  <a:close/>
                </a:path>
              </a:pathLst>
            </a:custGeom>
            <a:solidFill>
              <a:srgbClr val="F69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3815;p77"/>
            <p:cNvSpPr/>
            <p:nvPr/>
          </p:nvSpPr>
          <p:spPr>
            <a:xfrm>
              <a:off x="5650350" y="3752575"/>
              <a:ext cx="16925" cy="12925"/>
            </a:xfrm>
            <a:custGeom>
              <a:avLst/>
              <a:gdLst/>
              <a:ahLst/>
              <a:cxnLst/>
              <a:rect l="l" t="t" r="r" b="b"/>
              <a:pathLst>
                <a:path w="677" h="517" fill="none" extrusionOk="0">
                  <a:moveTo>
                    <a:pt x="676" y="0"/>
                  </a:moveTo>
                  <a:lnTo>
                    <a:pt x="676" y="0"/>
                  </a:lnTo>
                  <a:lnTo>
                    <a:pt x="279" y="278"/>
                  </a:lnTo>
                  <a:lnTo>
                    <a:pt x="279" y="278"/>
                  </a:lnTo>
                  <a:lnTo>
                    <a:pt x="0" y="517"/>
                  </a:lnTo>
                  <a:lnTo>
                    <a:pt x="0" y="517"/>
                  </a:lnTo>
                  <a:lnTo>
                    <a:pt x="398" y="398"/>
                  </a:lnTo>
                  <a:lnTo>
                    <a:pt x="398" y="398"/>
                  </a:lnTo>
                  <a:lnTo>
                    <a:pt x="597" y="119"/>
                  </a:lnTo>
                  <a:lnTo>
                    <a:pt x="676" y="0"/>
                  </a:lnTo>
                  <a:lnTo>
                    <a:pt x="676" y="0"/>
                  </a:lnTo>
                  <a:lnTo>
                    <a:pt x="6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3816;p77"/>
            <p:cNvSpPr/>
            <p:nvPr/>
          </p:nvSpPr>
          <p:spPr>
            <a:xfrm>
              <a:off x="5660275" y="3557750"/>
              <a:ext cx="111350" cy="46725"/>
            </a:xfrm>
            <a:custGeom>
              <a:avLst/>
              <a:gdLst/>
              <a:ahLst/>
              <a:cxnLst/>
              <a:rect l="l" t="t" r="r" b="b"/>
              <a:pathLst>
                <a:path w="4454" h="1869" extrusionOk="0">
                  <a:moveTo>
                    <a:pt x="876" y="0"/>
                  </a:moveTo>
                  <a:lnTo>
                    <a:pt x="399" y="40"/>
                  </a:lnTo>
                  <a:lnTo>
                    <a:pt x="200" y="80"/>
                  </a:lnTo>
                  <a:lnTo>
                    <a:pt x="41" y="199"/>
                  </a:lnTo>
                  <a:lnTo>
                    <a:pt x="1" y="279"/>
                  </a:lnTo>
                  <a:lnTo>
                    <a:pt x="1" y="358"/>
                  </a:lnTo>
                  <a:lnTo>
                    <a:pt x="1" y="438"/>
                  </a:lnTo>
                  <a:lnTo>
                    <a:pt x="80" y="477"/>
                  </a:lnTo>
                  <a:lnTo>
                    <a:pt x="239" y="636"/>
                  </a:lnTo>
                  <a:lnTo>
                    <a:pt x="438" y="716"/>
                  </a:lnTo>
                  <a:lnTo>
                    <a:pt x="915" y="875"/>
                  </a:lnTo>
                  <a:lnTo>
                    <a:pt x="1273" y="955"/>
                  </a:lnTo>
                  <a:lnTo>
                    <a:pt x="1750" y="1034"/>
                  </a:lnTo>
                  <a:lnTo>
                    <a:pt x="2188" y="1153"/>
                  </a:lnTo>
                  <a:lnTo>
                    <a:pt x="2585" y="1312"/>
                  </a:lnTo>
                  <a:lnTo>
                    <a:pt x="2903" y="1471"/>
                  </a:lnTo>
                  <a:lnTo>
                    <a:pt x="3420" y="1710"/>
                  </a:lnTo>
                  <a:lnTo>
                    <a:pt x="3619" y="1829"/>
                  </a:lnTo>
                  <a:lnTo>
                    <a:pt x="3778" y="1869"/>
                  </a:lnTo>
                  <a:lnTo>
                    <a:pt x="3858" y="1869"/>
                  </a:lnTo>
                  <a:lnTo>
                    <a:pt x="3977" y="1829"/>
                  </a:lnTo>
                  <a:lnTo>
                    <a:pt x="4136" y="1789"/>
                  </a:lnTo>
                  <a:lnTo>
                    <a:pt x="4295" y="1710"/>
                  </a:lnTo>
                  <a:lnTo>
                    <a:pt x="4374" y="1630"/>
                  </a:lnTo>
                  <a:lnTo>
                    <a:pt x="4454" y="1471"/>
                  </a:lnTo>
                  <a:lnTo>
                    <a:pt x="4414" y="1312"/>
                  </a:lnTo>
                  <a:lnTo>
                    <a:pt x="4335" y="1153"/>
                  </a:lnTo>
                  <a:lnTo>
                    <a:pt x="4136" y="915"/>
                  </a:lnTo>
                  <a:lnTo>
                    <a:pt x="3858" y="716"/>
                  </a:lnTo>
                  <a:lnTo>
                    <a:pt x="3539" y="517"/>
                  </a:lnTo>
                  <a:lnTo>
                    <a:pt x="3221" y="358"/>
                  </a:lnTo>
                  <a:lnTo>
                    <a:pt x="2864" y="239"/>
                  </a:lnTo>
                  <a:lnTo>
                    <a:pt x="2506" y="159"/>
                  </a:lnTo>
                  <a:lnTo>
                    <a:pt x="2148" y="80"/>
                  </a:lnTo>
                  <a:lnTo>
                    <a:pt x="1432" y="0"/>
                  </a:lnTo>
                  <a:close/>
                </a:path>
              </a:pathLst>
            </a:custGeom>
            <a:solidFill>
              <a:srgbClr val="F58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3817;p77"/>
            <p:cNvSpPr/>
            <p:nvPr/>
          </p:nvSpPr>
          <p:spPr>
            <a:xfrm>
              <a:off x="5660275" y="3557750"/>
              <a:ext cx="111350" cy="46725"/>
            </a:xfrm>
            <a:custGeom>
              <a:avLst/>
              <a:gdLst/>
              <a:ahLst/>
              <a:cxnLst/>
              <a:rect l="l" t="t" r="r" b="b"/>
              <a:pathLst>
                <a:path w="4454" h="1869" fill="none" extrusionOk="0">
                  <a:moveTo>
                    <a:pt x="876" y="0"/>
                  </a:moveTo>
                  <a:lnTo>
                    <a:pt x="876" y="0"/>
                  </a:lnTo>
                  <a:lnTo>
                    <a:pt x="399" y="40"/>
                  </a:lnTo>
                  <a:lnTo>
                    <a:pt x="399" y="40"/>
                  </a:lnTo>
                  <a:lnTo>
                    <a:pt x="200" y="80"/>
                  </a:lnTo>
                  <a:lnTo>
                    <a:pt x="41" y="199"/>
                  </a:lnTo>
                  <a:lnTo>
                    <a:pt x="41" y="199"/>
                  </a:lnTo>
                  <a:lnTo>
                    <a:pt x="1" y="279"/>
                  </a:lnTo>
                  <a:lnTo>
                    <a:pt x="1" y="358"/>
                  </a:lnTo>
                  <a:lnTo>
                    <a:pt x="1" y="438"/>
                  </a:lnTo>
                  <a:lnTo>
                    <a:pt x="80" y="477"/>
                  </a:lnTo>
                  <a:lnTo>
                    <a:pt x="239" y="636"/>
                  </a:lnTo>
                  <a:lnTo>
                    <a:pt x="438" y="716"/>
                  </a:lnTo>
                  <a:lnTo>
                    <a:pt x="915" y="875"/>
                  </a:lnTo>
                  <a:lnTo>
                    <a:pt x="1273" y="955"/>
                  </a:lnTo>
                  <a:lnTo>
                    <a:pt x="1273" y="955"/>
                  </a:lnTo>
                  <a:lnTo>
                    <a:pt x="1750" y="1034"/>
                  </a:lnTo>
                  <a:lnTo>
                    <a:pt x="2188" y="1153"/>
                  </a:lnTo>
                  <a:lnTo>
                    <a:pt x="2585" y="1312"/>
                  </a:lnTo>
                  <a:lnTo>
                    <a:pt x="2903" y="1471"/>
                  </a:lnTo>
                  <a:lnTo>
                    <a:pt x="3420" y="1710"/>
                  </a:lnTo>
                  <a:lnTo>
                    <a:pt x="3619" y="1829"/>
                  </a:lnTo>
                  <a:lnTo>
                    <a:pt x="3778" y="1869"/>
                  </a:lnTo>
                  <a:lnTo>
                    <a:pt x="3778" y="1869"/>
                  </a:lnTo>
                  <a:lnTo>
                    <a:pt x="3858" y="1869"/>
                  </a:lnTo>
                  <a:lnTo>
                    <a:pt x="3858" y="1869"/>
                  </a:lnTo>
                  <a:lnTo>
                    <a:pt x="3977" y="1829"/>
                  </a:lnTo>
                  <a:lnTo>
                    <a:pt x="4136" y="1789"/>
                  </a:lnTo>
                  <a:lnTo>
                    <a:pt x="4295" y="1710"/>
                  </a:lnTo>
                  <a:lnTo>
                    <a:pt x="4374" y="1630"/>
                  </a:lnTo>
                  <a:lnTo>
                    <a:pt x="4454" y="1471"/>
                  </a:lnTo>
                  <a:lnTo>
                    <a:pt x="4414" y="1312"/>
                  </a:lnTo>
                  <a:lnTo>
                    <a:pt x="4335" y="1153"/>
                  </a:lnTo>
                  <a:lnTo>
                    <a:pt x="4136" y="915"/>
                  </a:lnTo>
                  <a:lnTo>
                    <a:pt x="4136" y="915"/>
                  </a:lnTo>
                  <a:lnTo>
                    <a:pt x="3858" y="716"/>
                  </a:lnTo>
                  <a:lnTo>
                    <a:pt x="3539" y="517"/>
                  </a:lnTo>
                  <a:lnTo>
                    <a:pt x="3221" y="358"/>
                  </a:lnTo>
                  <a:lnTo>
                    <a:pt x="2864" y="239"/>
                  </a:lnTo>
                  <a:lnTo>
                    <a:pt x="2506" y="159"/>
                  </a:lnTo>
                  <a:lnTo>
                    <a:pt x="2148" y="80"/>
                  </a:lnTo>
                  <a:lnTo>
                    <a:pt x="1432" y="0"/>
                  </a:lnTo>
                  <a:lnTo>
                    <a:pt x="1432" y="0"/>
                  </a:lnTo>
                  <a:lnTo>
                    <a:pt x="8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3818;p77"/>
            <p:cNvSpPr/>
            <p:nvPr/>
          </p:nvSpPr>
          <p:spPr>
            <a:xfrm>
              <a:off x="5775575" y="3601475"/>
              <a:ext cx="30850" cy="30850"/>
            </a:xfrm>
            <a:custGeom>
              <a:avLst/>
              <a:gdLst/>
              <a:ahLst/>
              <a:cxnLst/>
              <a:rect l="l" t="t" r="r" b="b"/>
              <a:pathLst>
                <a:path w="1234" h="1234" extrusionOk="0">
                  <a:moveTo>
                    <a:pt x="319" y="1"/>
                  </a:moveTo>
                  <a:lnTo>
                    <a:pt x="160" y="80"/>
                  </a:lnTo>
                  <a:lnTo>
                    <a:pt x="41" y="160"/>
                  </a:lnTo>
                  <a:lnTo>
                    <a:pt x="1" y="279"/>
                  </a:lnTo>
                  <a:lnTo>
                    <a:pt x="1" y="438"/>
                  </a:lnTo>
                  <a:lnTo>
                    <a:pt x="1" y="597"/>
                  </a:lnTo>
                  <a:lnTo>
                    <a:pt x="81" y="716"/>
                  </a:lnTo>
                  <a:lnTo>
                    <a:pt x="160" y="875"/>
                  </a:lnTo>
                  <a:lnTo>
                    <a:pt x="240" y="955"/>
                  </a:lnTo>
                  <a:lnTo>
                    <a:pt x="478" y="1154"/>
                  </a:lnTo>
                  <a:lnTo>
                    <a:pt x="637" y="1193"/>
                  </a:lnTo>
                  <a:lnTo>
                    <a:pt x="756" y="1233"/>
                  </a:lnTo>
                  <a:lnTo>
                    <a:pt x="915" y="1193"/>
                  </a:lnTo>
                  <a:lnTo>
                    <a:pt x="1074" y="1074"/>
                  </a:lnTo>
                  <a:lnTo>
                    <a:pt x="1194" y="955"/>
                  </a:lnTo>
                  <a:lnTo>
                    <a:pt x="1234" y="796"/>
                  </a:lnTo>
                  <a:lnTo>
                    <a:pt x="1234" y="677"/>
                  </a:lnTo>
                  <a:lnTo>
                    <a:pt x="1154" y="557"/>
                  </a:lnTo>
                  <a:lnTo>
                    <a:pt x="1074" y="398"/>
                  </a:lnTo>
                  <a:lnTo>
                    <a:pt x="955" y="279"/>
                  </a:lnTo>
                  <a:lnTo>
                    <a:pt x="796" y="160"/>
                  </a:lnTo>
                  <a:lnTo>
                    <a:pt x="677" y="80"/>
                  </a:lnTo>
                  <a:lnTo>
                    <a:pt x="518" y="1"/>
                  </a:lnTo>
                  <a:close/>
                </a:path>
              </a:pathLst>
            </a:custGeom>
            <a:solidFill>
              <a:srgbClr val="F58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3819;p77"/>
            <p:cNvSpPr/>
            <p:nvPr/>
          </p:nvSpPr>
          <p:spPr>
            <a:xfrm>
              <a:off x="5775575" y="3601475"/>
              <a:ext cx="30850" cy="30850"/>
            </a:xfrm>
            <a:custGeom>
              <a:avLst/>
              <a:gdLst/>
              <a:ahLst/>
              <a:cxnLst/>
              <a:rect l="l" t="t" r="r" b="b"/>
              <a:pathLst>
                <a:path w="1234" h="1234" fill="none" extrusionOk="0">
                  <a:moveTo>
                    <a:pt x="399" y="1"/>
                  </a:moveTo>
                  <a:lnTo>
                    <a:pt x="399" y="1"/>
                  </a:lnTo>
                  <a:lnTo>
                    <a:pt x="319" y="1"/>
                  </a:lnTo>
                  <a:lnTo>
                    <a:pt x="319" y="1"/>
                  </a:lnTo>
                  <a:lnTo>
                    <a:pt x="160" y="80"/>
                  </a:lnTo>
                  <a:lnTo>
                    <a:pt x="41" y="160"/>
                  </a:lnTo>
                  <a:lnTo>
                    <a:pt x="1" y="279"/>
                  </a:lnTo>
                  <a:lnTo>
                    <a:pt x="1" y="438"/>
                  </a:lnTo>
                  <a:lnTo>
                    <a:pt x="1" y="597"/>
                  </a:lnTo>
                  <a:lnTo>
                    <a:pt x="81" y="716"/>
                  </a:lnTo>
                  <a:lnTo>
                    <a:pt x="160" y="875"/>
                  </a:lnTo>
                  <a:lnTo>
                    <a:pt x="240" y="955"/>
                  </a:lnTo>
                  <a:lnTo>
                    <a:pt x="240" y="955"/>
                  </a:lnTo>
                  <a:lnTo>
                    <a:pt x="478" y="1154"/>
                  </a:lnTo>
                  <a:lnTo>
                    <a:pt x="637" y="1193"/>
                  </a:lnTo>
                  <a:lnTo>
                    <a:pt x="756" y="1233"/>
                  </a:lnTo>
                  <a:lnTo>
                    <a:pt x="756" y="1233"/>
                  </a:lnTo>
                  <a:lnTo>
                    <a:pt x="915" y="1193"/>
                  </a:lnTo>
                  <a:lnTo>
                    <a:pt x="915" y="1193"/>
                  </a:lnTo>
                  <a:lnTo>
                    <a:pt x="1074" y="1074"/>
                  </a:lnTo>
                  <a:lnTo>
                    <a:pt x="1074" y="1074"/>
                  </a:lnTo>
                  <a:lnTo>
                    <a:pt x="1194" y="955"/>
                  </a:lnTo>
                  <a:lnTo>
                    <a:pt x="1234" y="796"/>
                  </a:lnTo>
                  <a:lnTo>
                    <a:pt x="1234" y="796"/>
                  </a:lnTo>
                  <a:lnTo>
                    <a:pt x="1234" y="677"/>
                  </a:lnTo>
                  <a:lnTo>
                    <a:pt x="1154" y="557"/>
                  </a:lnTo>
                  <a:lnTo>
                    <a:pt x="1074" y="398"/>
                  </a:lnTo>
                  <a:lnTo>
                    <a:pt x="955" y="279"/>
                  </a:lnTo>
                  <a:lnTo>
                    <a:pt x="796" y="160"/>
                  </a:lnTo>
                  <a:lnTo>
                    <a:pt x="677" y="80"/>
                  </a:lnTo>
                  <a:lnTo>
                    <a:pt x="518" y="1"/>
                  </a:lnTo>
                  <a:lnTo>
                    <a:pt x="39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7" name="Picture 2" descr="Happy Beach Sticker by Hooray Studio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324" y="4990167"/>
            <a:ext cx="2481299" cy="248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" name="Picture 2" descr="Coral Reef Sea Sticke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18" y="3809730"/>
            <a:ext cx="2370442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69AEE7B-7E49-4BD0-BDB9-8082E8FD519D}"/>
              </a:ext>
            </a:extLst>
          </p:cNvPr>
          <p:cNvSpPr txBox="1"/>
          <p:nvPr/>
        </p:nvSpPr>
        <p:spPr>
          <a:xfrm>
            <a:off x="2675354" y="649354"/>
            <a:ext cx="8530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  <a:endParaRPr lang="en-GB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9" name="Hình chữ nhật 208">
            <a:extLst>
              <a:ext uri="{FF2B5EF4-FFF2-40B4-BE49-F238E27FC236}">
                <a16:creationId xmlns:a16="http://schemas.microsoft.com/office/drawing/2014/main" id="{98631A70-F023-42CC-958B-49AEFBB68E89}"/>
              </a:ext>
            </a:extLst>
          </p:cNvPr>
          <p:cNvSpPr/>
          <p:nvPr/>
        </p:nvSpPr>
        <p:spPr>
          <a:xfrm>
            <a:off x="1603428" y="2052934"/>
            <a:ext cx="89851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CHỦ ĐỀ: ĐẠI DƯƠNG MÊNH MÔNG</a:t>
            </a:r>
            <a:endParaRPr lang="vi-VN" sz="4000" b="1" cap="none" spc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+mj-lt"/>
            </a:endParaRPr>
          </a:p>
        </p:txBody>
      </p:sp>
      <p:grpSp>
        <p:nvGrpSpPr>
          <p:cNvPr id="210" name="Google Shape;2613;p70">
            <a:extLst>
              <a:ext uri="{FF2B5EF4-FFF2-40B4-BE49-F238E27FC236}">
                <a16:creationId xmlns:a16="http://schemas.microsoft.com/office/drawing/2014/main" id="{62BBDCDC-2D1E-440D-A97C-D3F4FEF224AC}"/>
              </a:ext>
            </a:extLst>
          </p:cNvPr>
          <p:cNvGrpSpPr/>
          <p:nvPr/>
        </p:nvGrpSpPr>
        <p:grpSpPr>
          <a:xfrm flipH="1">
            <a:off x="2397371" y="5290400"/>
            <a:ext cx="1259906" cy="848659"/>
            <a:chOff x="1329500" y="2257625"/>
            <a:chExt cx="828025" cy="631200"/>
          </a:xfrm>
        </p:grpSpPr>
        <p:sp>
          <p:nvSpPr>
            <p:cNvPr id="211" name="Google Shape;2614;p70">
              <a:extLst>
                <a:ext uri="{FF2B5EF4-FFF2-40B4-BE49-F238E27FC236}">
                  <a16:creationId xmlns:a16="http://schemas.microsoft.com/office/drawing/2014/main" id="{28283557-0C9B-4FD5-9ABE-70840A842CF2}"/>
                </a:ext>
              </a:extLst>
            </p:cNvPr>
            <p:cNvSpPr/>
            <p:nvPr/>
          </p:nvSpPr>
          <p:spPr>
            <a:xfrm>
              <a:off x="1470650" y="2257625"/>
              <a:ext cx="623250" cy="631200"/>
            </a:xfrm>
            <a:custGeom>
              <a:avLst/>
              <a:gdLst/>
              <a:ahLst/>
              <a:cxnLst/>
              <a:rect l="l" t="t" r="r" b="b"/>
              <a:pathLst>
                <a:path w="24930" h="25248" extrusionOk="0">
                  <a:moveTo>
                    <a:pt x="6203" y="0"/>
                  </a:moveTo>
                  <a:lnTo>
                    <a:pt x="5249" y="40"/>
                  </a:lnTo>
                  <a:lnTo>
                    <a:pt x="4334" y="120"/>
                  </a:lnTo>
                  <a:lnTo>
                    <a:pt x="3499" y="239"/>
                  </a:lnTo>
                  <a:lnTo>
                    <a:pt x="2744" y="358"/>
                  </a:lnTo>
                  <a:lnTo>
                    <a:pt x="2068" y="557"/>
                  </a:lnTo>
                  <a:lnTo>
                    <a:pt x="1511" y="756"/>
                  </a:lnTo>
                  <a:lnTo>
                    <a:pt x="1074" y="1034"/>
                  </a:lnTo>
                  <a:lnTo>
                    <a:pt x="756" y="1312"/>
                  </a:lnTo>
                  <a:lnTo>
                    <a:pt x="478" y="1630"/>
                  </a:lnTo>
                  <a:lnTo>
                    <a:pt x="279" y="2028"/>
                  </a:lnTo>
                  <a:lnTo>
                    <a:pt x="120" y="2426"/>
                  </a:lnTo>
                  <a:lnTo>
                    <a:pt x="40" y="2863"/>
                  </a:lnTo>
                  <a:lnTo>
                    <a:pt x="1" y="3340"/>
                  </a:lnTo>
                  <a:lnTo>
                    <a:pt x="1" y="3857"/>
                  </a:lnTo>
                  <a:lnTo>
                    <a:pt x="80" y="4374"/>
                  </a:lnTo>
                  <a:lnTo>
                    <a:pt x="160" y="4931"/>
                  </a:lnTo>
                  <a:lnTo>
                    <a:pt x="319" y="5527"/>
                  </a:lnTo>
                  <a:lnTo>
                    <a:pt x="478" y="6123"/>
                  </a:lnTo>
                  <a:lnTo>
                    <a:pt x="676" y="6720"/>
                  </a:lnTo>
                  <a:lnTo>
                    <a:pt x="1154" y="7992"/>
                  </a:lnTo>
                  <a:lnTo>
                    <a:pt x="1710" y="9264"/>
                  </a:lnTo>
                  <a:lnTo>
                    <a:pt x="2227" y="10457"/>
                  </a:lnTo>
                  <a:lnTo>
                    <a:pt x="2625" y="11491"/>
                  </a:lnTo>
                  <a:lnTo>
                    <a:pt x="2903" y="12365"/>
                  </a:lnTo>
                  <a:lnTo>
                    <a:pt x="3102" y="13200"/>
                  </a:lnTo>
                  <a:lnTo>
                    <a:pt x="3221" y="13996"/>
                  </a:lnTo>
                  <a:lnTo>
                    <a:pt x="3261" y="14791"/>
                  </a:lnTo>
                  <a:lnTo>
                    <a:pt x="3221" y="15665"/>
                  </a:lnTo>
                  <a:lnTo>
                    <a:pt x="3142" y="16620"/>
                  </a:lnTo>
                  <a:lnTo>
                    <a:pt x="2982" y="17773"/>
                  </a:lnTo>
                  <a:lnTo>
                    <a:pt x="2744" y="19085"/>
                  </a:lnTo>
                  <a:lnTo>
                    <a:pt x="2545" y="20437"/>
                  </a:lnTo>
                  <a:lnTo>
                    <a:pt x="2505" y="21112"/>
                  </a:lnTo>
                  <a:lnTo>
                    <a:pt x="2505" y="21749"/>
                  </a:lnTo>
                  <a:lnTo>
                    <a:pt x="2505" y="22385"/>
                  </a:lnTo>
                  <a:lnTo>
                    <a:pt x="2585" y="22981"/>
                  </a:lnTo>
                  <a:lnTo>
                    <a:pt x="2744" y="23538"/>
                  </a:lnTo>
                  <a:lnTo>
                    <a:pt x="2863" y="23776"/>
                  </a:lnTo>
                  <a:lnTo>
                    <a:pt x="2982" y="24015"/>
                  </a:lnTo>
                  <a:lnTo>
                    <a:pt x="3142" y="24253"/>
                  </a:lnTo>
                  <a:lnTo>
                    <a:pt x="3301" y="24452"/>
                  </a:lnTo>
                  <a:lnTo>
                    <a:pt x="3499" y="24611"/>
                  </a:lnTo>
                  <a:lnTo>
                    <a:pt x="3698" y="24770"/>
                  </a:lnTo>
                  <a:lnTo>
                    <a:pt x="3976" y="24929"/>
                  </a:lnTo>
                  <a:lnTo>
                    <a:pt x="4255" y="25009"/>
                  </a:lnTo>
                  <a:lnTo>
                    <a:pt x="4533" y="25128"/>
                  </a:lnTo>
                  <a:lnTo>
                    <a:pt x="4891" y="25168"/>
                  </a:lnTo>
                  <a:lnTo>
                    <a:pt x="5646" y="25247"/>
                  </a:lnTo>
                  <a:lnTo>
                    <a:pt x="6521" y="25208"/>
                  </a:lnTo>
                  <a:lnTo>
                    <a:pt x="7436" y="25168"/>
                  </a:lnTo>
                  <a:lnTo>
                    <a:pt x="8469" y="25009"/>
                  </a:lnTo>
                  <a:lnTo>
                    <a:pt x="9543" y="24810"/>
                  </a:lnTo>
                  <a:lnTo>
                    <a:pt x="10656" y="24532"/>
                  </a:lnTo>
                  <a:lnTo>
                    <a:pt x="11849" y="24174"/>
                  </a:lnTo>
                  <a:lnTo>
                    <a:pt x="13042" y="23737"/>
                  </a:lnTo>
                  <a:lnTo>
                    <a:pt x="14234" y="23220"/>
                  </a:lnTo>
                  <a:lnTo>
                    <a:pt x="15427" y="22623"/>
                  </a:lnTo>
                  <a:lnTo>
                    <a:pt x="16620" y="21947"/>
                  </a:lnTo>
                  <a:lnTo>
                    <a:pt x="17773" y="21152"/>
                  </a:lnTo>
                  <a:lnTo>
                    <a:pt x="18369" y="20755"/>
                  </a:lnTo>
                  <a:lnTo>
                    <a:pt x="18926" y="20317"/>
                  </a:lnTo>
                  <a:lnTo>
                    <a:pt x="19483" y="19840"/>
                  </a:lnTo>
                  <a:lnTo>
                    <a:pt x="19999" y="19323"/>
                  </a:lnTo>
                  <a:lnTo>
                    <a:pt x="20516" y="18806"/>
                  </a:lnTo>
                  <a:lnTo>
                    <a:pt x="20993" y="18290"/>
                  </a:lnTo>
                  <a:lnTo>
                    <a:pt x="21510" y="17693"/>
                  </a:lnTo>
                  <a:lnTo>
                    <a:pt x="21948" y="17137"/>
                  </a:lnTo>
                  <a:lnTo>
                    <a:pt x="22465" y="16381"/>
                  </a:lnTo>
                  <a:lnTo>
                    <a:pt x="22942" y="15665"/>
                  </a:lnTo>
                  <a:lnTo>
                    <a:pt x="23339" y="14990"/>
                  </a:lnTo>
                  <a:lnTo>
                    <a:pt x="23657" y="14353"/>
                  </a:lnTo>
                  <a:lnTo>
                    <a:pt x="23975" y="13717"/>
                  </a:lnTo>
                  <a:lnTo>
                    <a:pt x="24214" y="13121"/>
                  </a:lnTo>
                  <a:lnTo>
                    <a:pt x="24413" y="12564"/>
                  </a:lnTo>
                  <a:lnTo>
                    <a:pt x="24572" y="12047"/>
                  </a:lnTo>
                  <a:lnTo>
                    <a:pt x="24731" y="11531"/>
                  </a:lnTo>
                  <a:lnTo>
                    <a:pt x="24810" y="11053"/>
                  </a:lnTo>
                  <a:lnTo>
                    <a:pt x="24930" y="10218"/>
                  </a:lnTo>
                  <a:lnTo>
                    <a:pt x="24930" y="9543"/>
                  </a:lnTo>
                  <a:lnTo>
                    <a:pt x="24890" y="8986"/>
                  </a:lnTo>
                  <a:lnTo>
                    <a:pt x="24850" y="8668"/>
                  </a:lnTo>
                  <a:lnTo>
                    <a:pt x="24771" y="8350"/>
                  </a:lnTo>
                  <a:lnTo>
                    <a:pt x="24612" y="8071"/>
                  </a:lnTo>
                  <a:lnTo>
                    <a:pt x="24452" y="7833"/>
                  </a:lnTo>
                  <a:lnTo>
                    <a:pt x="24015" y="7237"/>
                  </a:lnTo>
                  <a:lnTo>
                    <a:pt x="23339" y="6441"/>
                  </a:lnTo>
                  <a:lnTo>
                    <a:pt x="22504" y="5527"/>
                  </a:lnTo>
                  <a:lnTo>
                    <a:pt x="22027" y="5050"/>
                  </a:lnTo>
                  <a:lnTo>
                    <a:pt x="21471" y="4573"/>
                  </a:lnTo>
                  <a:lnTo>
                    <a:pt x="20914" y="4096"/>
                  </a:lnTo>
                  <a:lnTo>
                    <a:pt x="20318" y="3618"/>
                  </a:lnTo>
                  <a:lnTo>
                    <a:pt x="19642" y="3141"/>
                  </a:lnTo>
                  <a:lnTo>
                    <a:pt x="18966" y="2704"/>
                  </a:lnTo>
                  <a:lnTo>
                    <a:pt x="18250" y="2267"/>
                  </a:lnTo>
                  <a:lnTo>
                    <a:pt x="17495" y="1909"/>
                  </a:lnTo>
                  <a:lnTo>
                    <a:pt x="16739" y="1591"/>
                  </a:lnTo>
                  <a:lnTo>
                    <a:pt x="15904" y="1312"/>
                  </a:lnTo>
                  <a:lnTo>
                    <a:pt x="14910" y="1034"/>
                  </a:lnTo>
                  <a:lnTo>
                    <a:pt x="13837" y="756"/>
                  </a:lnTo>
                  <a:lnTo>
                    <a:pt x="12723" y="557"/>
                  </a:lnTo>
                  <a:lnTo>
                    <a:pt x="11610" y="358"/>
                  </a:lnTo>
                  <a:lnTo>
                    <a:pt x="10497" y="239"/>
                  </a:lnTo>
                  <a:lnTo>
                    <a:pt x="9384" y="120"/>
                  </a:lnTo>
                  <a:lnTo>
                    <a:pt x="8310" y="40"/>
                  </a:lnTo>
                  <a:lnTo>
                    <a:pt x="7237" y="0"/>
                  </a:lnTo>
                  <a:close/>
                </a:path>
              </a:pathLst>
            </a:custGeom>
            <a:solidFill>
              <a:srgbClr val="FDA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615;p70">
              <a:extLst>
                <a:ext uri="{FF2B5EF4-FFF2-40B4-BE49-F238E27FC236}">
                  <a16:creationId xmlns:a16="http://schemas.microsoft.com/office/drawing/2014/main" id="{F12E43A6-5BAA-4F5D-AE66-C2A591E0E6D9}"/>
                </a:ext>
              </a:extLst>
            </p:cNvPr>
            <p:cNvSpPr/>
            <p:nvPr/>
          </p:nvSpPr>
          <p:spPr>
            <a:xfrm>
              <a:off x="1329500" y="2434550"/>
              <a:ext cx="239575" cy="315125"/>
            </a:xfrm>
            <a:custGeom>
              <a:avLst/>
              <a:gdLst/>
              <a:ahLst/>
              <a:cxnLst/>
              <a:rect l="l" t="t" r="r" b="b"/>
              <a:pathLst>
                <a:path w="9583" h="12605" extrusionOk="0">
                  <a:moveTo>
                    <a:pt x="2068" y="0"/>
                  </a:moveTo>
                  <a:lnTo>
                    <a:pt x="1750" y="40"/>
                  </a:lnTo>
                  <a:lnTo>
                    <a:pt x="1512" y="80"/>
                  </a:lnTo>
                  <a:lnTo>
                    <a:pt x="1233" y="199"/>
                  </a:lnTo>
                  <a:lnTo>
                    <a:pt x="796" y="478"/>
                  </a:lnTo>
                  <a:lnTo>
                    <a:pt x="478" y="756"/>
                  </a:lnTo>
                  <a:lnTo>
                    <a:pt x="239" y="1034"/>
                  </a:lnTo>
                  <a:lnTo>
                    <a:pt x="80" y="1352"/>
                  </a:lnTo>
                  <a:lnTo>
                    <a:pt x="1" y="1710"/>
                  </a:lnTo>
                  <a:lnTo>
                    <a:pt x="1" y="2028"/>
                  </a:lnTo>
                  <a:lnTo>
                    <a:pt x="40" y="2386"/>
                  </a:lnTo>
                  <a:lnTo>
                    <a:pt x="120" y="2744"/>
                  </a:lnTo>
                  <a:lnTo>
                    <a:pt x="279" y="3102"/>
                  </a:lnTo>
                  <a:lnTo>
                    <a:pt x="398" y="3499"/>
                  </a:lnTo>
                  <a:lnTo>
                    <a:pt x="756" y="4255"/>
                  </a:lnTo>
                  <a:lnTo>
                    <a:pt x="1114" y="5010"/>
                  </a:lnTo>
                  <a:lnTo>
                    <a:pt x="1273" y="5368"/>
                  </a:lnTo>
                  <a:lnTo>
                    <a:pt x="1392" y="5766"/>
                  </a:lnTo>
                  <a:lnTo>
                    <a:pt x="1432" y="6163"/>
                  </a:lnTo>
                  <a:lnTo>
                    <a:pt x="1432" y="6561"/>
                  </a:lnTo>
                  <a:lnTo>
                    <a:pt x="1353" y="6998"/>
                  </a:lnTo>
                  <a:lnTo>
                    <a:pt x="1273" y="7435"/>
                  </a:lnTo>
                  <a:lnTo>
                    <a:pt x="955" y="8390"/>
                  </a:lnTo>
                  <a:lnTo>
                    <a:pt x="677" y="9344"/>
                  </a:lnTo>
                  <a:lnTo>
                    <a:pt x="557" y="9821"/>
                  </a:lnTo>
                  <a:lnTo>
                    <a:pt x="478" y="10258"/>
                  </a:lnTo>
                  <a:lnTo>
                    <a:pt x="478" y="10696"/>
                  </a:lnTo>
                  <a:lnTo>
                    <a:pt x="518" y="11093"/>
                  </a:lnTo>
                  <a:lnTo>
                    <a:pt x="557" y="11292"/>
                  </a:lnTo>
                  <a:lnTo>
                    <a:pt x="637" y="11451"/>
                  </a:lnTo>
                  <a:lnTo>
                    <a:pt x="756" y="11650"/>
                  </a:lnTo>
                  <a:lnTo>
                    <a:pt x="875" y="11809"/>
                  </a:lnTo>
                  <a:lnTo>
                    <a:pt x="1034" y="11968"/>
                  </a:lnTo>
                  <a:lnTo>
                    <a:pt x="1233" y="12127"/>
                  </a:lnTo>
                  <a:lnTo>
                    <a:pt x="1432" y="12246"/>
                  </a:lnTo>
                  <a:lnTo>
                    <a:pt x="1671" y="12366"/>
                  </a:lnTo>
                  <a:lnTo>
                    <a:pt x="1949" y="12485"/>
                  </a:lnTo>
                  <a:lnTo>
                    <a:pt x="2267" y="12525"/>
                  </a:lnTo>
                  <a:lnTo>
                    <a:pt x="2585" y="12604"/>
                  </a:lnTo>
                  <a:lnTo>
                    <a:pt x="3221" y="12604"/>
                  </a:lnTo>
                  <a:lnTo>
                    <a:pt x="3579" y="12564"/>
                  </a:lnTo>
                  <a:lnTo>
                    <a:pt x="4295" y="12445"/>
                  </a:lnTo>
                  <a:lnTo>
                    <a:pt x="5050" y="12207"/>
                  </a:lnTo>
                  <a:lnTo>
                    <a:pt x="5806" y="11888"/>
                  </a:lnTo>
                  <a:lnTo>
                    <a:pt x="6521" y="11451"/>
                  </a:lnTo>
                  <a:lnTo>
                    <a:pt x="7197" y="10974"/>
                  </a:lnTo>
                  <a:lnTo>
                    <a:pt x="7833" y="10417"/>
                  </a:lnTo>
                  <a:lnTo>
                    <a:pt x="8112" y="10139"/>
                  </a:lnTo>
                  <a:lnTo>
                    <a:pt x="8390" y="9821"/>
                  </a:lnTo>
                  <a:lnTo>
                    <a:pt x="8628" y="9463"/>
                  </a:lnTo>
                  <a:lnTo>
                    <a:pt x="8867" y="9105"/>
                  </a:lnTo>
                  <a:lnTo>
                    <a:pt x="9066" y="8748"/>
                  </a:lnTo>
                  <a:lnTo>
                    <a:pt x="9225" y="8390"/>
                  </a:lnTo>
                  <a:lnTo>
                    <a:pt x="9344" y="7992"/>
                  </a:lnTo>
                  <a:lnTo>
                    <a:pt x="9463" y="7594"/>
                  </a:lnTo>
                  <a:lnTo>
                    <a:pt x="9543" y="7157"/>
                  </a:lnTo>
                  <a:lnTo>
                    <a:pt x="9583" y="6720"/>
                  </a:lnTo>
                  <a:lnTo>
                    <a:pt x="9543" y="6322"/>
                  </a:lnTo>
                  <a:lnTo>
                    <a:pt x="9503" y="5845"/>
                  </a:lnTo>
                  <a:lnTo>
                    <a:pt x="9424" y="5408"/>
                  </a:lnTo>
                  <a:lnTo>
                    <a:pt x="9265" y="4931"/>
                  </a:lnTo>
                  <a:lnTo>
                    <a:pt x="9026" y="4692"/>
                  </a:lnTo>
                  <a:lnTo>
                    <a:pt x="8390" y="4016"/>
                  </a:lnTo>
                  <a:lnTo>
                    <a:pt x="7436" y="3102"/>
                  </a:lnTo>
                  <a:lnTo>
                    <a:pt x="6879" y="2585"/>
                  </a:lnTo>
                  <a:lnTo>
                    <a:pt x="6243" y="2068"/>
                  </a:lnTo>
                  <a:lnTo>
                    <a:pt x="5607" y="1551"/>
                  </a:lnTo>
                  <a:lnTo>
                    <a:pt x="4931" y="1114"/>
                  </a:lnTo>
                  <a:lnTo>
                    <a:pt x="4295" y="716"/>
                  </a:lnTo>
                  <a:lnTo>
                    <a:pt x="3619" y="358"/>
                  </a:lnTo>
                  <a:lnTo>
                    <a:pt x="2983" y="120"/>
                  </a:lnTo>
                  <a:lnTo>
                    <a:pt x="2665" y="40"/>
                  </a:lnTo>
                  <a:lnTo>
                    <a:pt x="2346" y="0"/>
                  </a:lnTo>
                  <a:close/>
                </a:path>
              </a:pathLst>
            </a:custGeom>
            <a:solidFill>
              <a:srgbClr val="FDA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616;p70">
              <a:extLst>
                <a:ext uri="{FF2B5EF4-FFF2-40B4-BE49-F238E27FC236}">
                  <a16:creationId xmlns:a16="http://schemas.microsoft.com/office/drawing/2014/main" id="{567C5DD9-098B-4AE6-BC48-1EE3D91CDE33}"/>
                </a:ext>
              </a:extLst>
            </p:cNvPr>
            <p:cNvSpPr/>
            <p:nvPr/>
          </p:nvSpPr>
          <p:spPr>
            <a:xfrm>
              <a:off x="1483575" y="2319250"/>
              <a:ext cx="149125" cy="534775"/>
            </a:xfrm>
            <a:custGeom>
              <a:avLst/>
              <a:gdLst/>
              <a:ahLst/>
              <a:cxnLst/>
              <a:rect l="l" t="t" r="r" b="b"/>
              <a:pathLst>
                <a:path w="5965" h="21391" extrusionOk="0">
                  <a:moveTo>
                    <a:pt x="2306" y="0"/>
                  </a:moveTo>
                  <a:lnTo>
                    <a:pt x="1750" y="199"/>
                  </a:lnTo>
                  <a:lnTo>
                    <a:pt x="1312" y="398"/>
                  </a:lnTo>
                  <a:lnTo>
                    <a:pt x="955" y="676"/>
                  </a:lnTo>
                  <a:lnTo>
                    <a:pt x="637" y="994"/>
                  </a:lnTo>
                  <a:lnTo>
                    <a:pt x="398" y="1352"/>
                  </a:lnTo>
                  <a:lnTo>
                    <a:pt x="199" y="1710"/>
                  </a:lnTo>
                  <a:lnTo>
                    <a:pt x="80" y="2108"/>
                  </a:lnTo>
                  <a:lnTo>
                    <a:pt x="40" y="2505"/>
                  </a:lnTo>
                  <a:lnTo>
                    <a:pt x="0" y="2943"/>
                  </a:lnTo>
                  <a:lnTo>
                    <a:pt x="40" y="3420"/>
                  </a:lnTo>
                  <a:lnTo>
                    <a:pt x="120" y="3897"/>
                  </a:lnTo>
                  <a:lnTo>
                    <a:pt x="239" y="4374"/>
                  </a:lnTo>
                  <a:lnTo>
                    <a:pt x="398" y="4891"/>
                  </a:lnTo>
                  <a:lnTo>
                    <a:pt x="597" y="5408"/>
                  </a:lnTo>
                  <a:lnTo>
                    <a:pt x="1074" y="6481"/>
                  </a:lnTo>
                  <a:lnTo>
                    <a:pt x="1591" y="7594"/>
                  </a:lnTo>
                  <a:lnTo>
                    <a:pt x="2108" y="8628"/>
                  </a:lnTo>
                  <a:lnTo>
                    <a:pt x="2465" y="9503"/>
                  </a:lnTo>
                  <a:lnTo>
                    <a:pt x="2744" y="10258"/>
                  </a:lnTo>
                  <a:lnTo>
                    <a:pt x="2943" y="10974"/>
                  </a:lnTo>
                  <a:lnTo>
                    <a:pt x="3022" y="11650"/>
                  </a:lnTo>
                  <a:lnTo>
                    <a:pt x="2982" y="12366"/>
                  </a:lnTo>
                  <a:lnTo>
                    <a:pt x="2903" y="13121"/>
                  </a:lnTo>
                  <a:lnTo>
                    <a:pt x="2784" y="13996"/>
                  </a:lnTo>
                  <a:lnTo>
                    <a:pt x="2545" y="14990"/>
                  </a:lnTo>
                  <a:lnTo>
                    <a:pt x="2227" y="16143"/>
                  </a:lnTo>
                  <a:lnTo>
                    <a:pt x="1949" y="17335"/>
                  </a:lnTo>
                  <a:lnTo>
                    <a:pt x="1869" y="17932"/>
                  </a:lnTo>
                  <a:lnTo>
                    <a:pt x="1829" y="18488"/>
                  </a:lnTo>
                  <a:lnTo>
                    <a:pt x="1790" y="19045"/>
                  </a:lnTo>
                  <a:lnTo>
                    <a:pt x="1869" y="19562"/>
                  </a:lnTo>
                  <a:lnTo>
                    <a:pt x="1949" y="19800"/>
                  </a:lnTo>
                  <a:lnTo>
                    <a:pt x="2028" y="20039"/>
                  </a:lnTo>
                  <a:lnTo>
                    <a:pt x="2108" y="20238"/>
                  </a:lnTo>
                  <a:lnTo>
                    <a:pt x="2227" y="20476"/>
                  </a:lnTo>
                  <a:lnTo>
                    <a:pt x="2386" y="20635"/>
                  </a:lnTo>
                  <a:lnTo>
                    <a:pt x="2545" y="20794"/>
                  </a:lnTo>
                  <a:lnTo>
                    <a:pt x="2784" y="20953"/>
                  </a:lnTo>
                  <a:lnTo>
                    <a:pt x="2982" y="21073"/>
                  </a:lnTo>
                  <a:lnTo>
                    <a:pt x="3261" y="21192"/>
                  </a:lnTo>
                  <a:lnTo>
                    <a:pt x="3579" y="21272"/>
                  </a:lnTo>
                  <a:lnTo>
                    <a:pt x="3897" y="21311"/>
                  </a:lnTo>
                  <a:lnTo>
                    <a:pt x="4255" y="21351"/>
                  </a:lnTo>
                  <a:lnTo>
                    <a:pt x="4931" y="21391"/>
                  </a:lnTo>
                  <a:lnTo>
                    <a:pt x="5686" y="21351"/>
                  </a:lnTo>
                  <a:lnTo>
                    <a:pt x="5805" y="19164"/>
                  </a:lnTo>
                  <a:lnTo>
                    <a:pt x="5885" y="17017"/>
                  </a:lnTo>
                  <a:lnTo>
                    <a:pt x="5964" y="12684"/>
                  </a:lnTo>
                  <a:lnTo>
                    <a:pt x="5964" y="11809"/>
                  </a:lnTo>
                  <a:lnTo>
                    <a:pt x="5885" y="10974"/>
                  </a:lnTo>
                  <a:lnTo>
                    <a:pt x="5805" y="10099"/>
                  </a:lnTo>
                  <a:lnTo>
                    <a:pt x="5726" y="9264"/>
                  </a:lnTo>
                  <a:lnTo>
                    <a:pt x="5567" y="8429"/>
                  </a:lnTo>
                  <a:lnTo>
                    <a:pt x="5408" y="7634"/>
                  </a:lnTo>
                  <a:lnTo>
                    <a:pt x="5209" y="6799"/>
                  </a:lnTo>
                  <a:lnTo>
                    <a:pt x="5010" y="6004"/>
                  </a:lnTo>
                  <a:lnTo>
                    <a:pt x="4772" y="5209"/>
                  </a:lnTo>
                  <a:lnTo>
                    <a:pt x="4493" y="4453"/>
                  </a:lnTo>
                  <a:lnTo>
                    <a:pt x="4175" y="3658"/>
                  </a:lnTo>
                  <a:lnTo>
                    <a:pt x="3857" y="2903"/>
                  </a:lnTo>
                  <a:lnTo>
                    <a:pt x="3499" y="2147"/>
                  </a:lnTo>
                  <a:lnTo>
                    <a:pt x="3141" y="1432"/>
                  </a:lnTo>
                  <a:lnTo>
                    <a:pt x="2744" y="71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617;p70">
              <a:extLst>
                <a:ext uri="{FF2B5EF4-FFF2-40B4-BE49-F238E27FC236}">
                  <a16:creationId xmlns:a16="http://schemas.microsoft.com/office/drawing/2014/main" id="{5674B753-217D-440B-B5B7-9454A1C9BD86}"/>
                </a:ext>
              </a:extLst>
            </p:cNvPr>
            <p:cNvSpPr/>
            <p:nvPr/>
          </p:nvSpPr>
          <p:spPr>
            <a:xfrm>
              <a:off x="1593900" y="2302350"/>
              <a:ext cx="201800" cy="538750"/>
            </a:xfrm>
            <a:custGeom>
              <a:avLst/>
              <a:gdLst/>
              <a:ahLst/>
              <a:cxnLst/>
              <a:rect l="l" t="t" r="r" b="b"/>
              <a:pathLst>
                <a:path w="8072" h="21550" extrusionOk="0">
                  <a:moveTo>
                    <a:pt x="1750" y="1"/>
                  </a:moveTo>
                  <a:lnTo>
                    <a:pt x="836" y="80"/>
                  </a:lnTo>
                  <a:lnTo>
                    <a:pt x="1" y="199"/>
                  </a:lnTo>
                  <a:lnTo>
                    <a:pt x="438" y="835"/>
                  </a:lnTo>
                  <a:lnTo>
                    <a:pt x="836" y="1511"/>
                  </a:lnTo>
                  <a:lnTo>
                    <a:pt x="1193" y="2187"/>
                  </a:lnTo>
                  <a:lnTo>
                    <a:pt x="1512" y="2903"/>
                  </a:lnTo>
                  <a:lnTo>
                    <a:pt x="1790" y="3579"/>
                  </a:lnTo>
                  <a:lnTo>
                    <a:pt x="2068" y="4295"/>
                  </a:lnTo>
                  <a:lnTo>
                    <a:pt x="2267" y="5050"/>
                  </a:lnTo>
                  <a:lnTo>
                    <a:pt x="2466" y="5766"/>
                  </a:lnTo>
                  <a:lnTo>
                    <a:pt x="3460" y="9582"/>
                  </a:lnTo>
                  <a:lnTo>
                    <a:pt x="3977" y="11570"/>
                  </a:lnTo>
                  <a:lnTo>
                    <a:pt x="4414" y="13558"/>
                  </a:lnTo>
                  <a:lnTo>
                    <a:pt x="4573" y="14592"/>
                  </a:lnTo>
                  <a:lnTo>
                    <a:pt x="4732" y="15586"/>
                  </a:lnTo>
                  <a:lnTo>
                    <a:pt x="4851" y="16580"/>
                  </a:lnTo>
                  <a:lnTo>
                    <a:pt x="4931" y="17614"/>
                  </a:lnTo>
                  <a:lnTo>
                    <a:pt x="4971" y="18608"/>
                  </a:lnTo>
                  <a:lnTo>
                    <a:pt x="4971" y="19602"/>
                  </a:lnTo>
                  <a:lnTo>
                    <a:pt x="4891" y="20556"/>
                  </a:lnTo>
                  <a:lnTo>
                    <a:pt x="4772" y="21550"/>
                  </a:lnTo>
                  <a:lnTo>
                    <a:pt x="6402" y="21152"/>
                  </a:lnTo>
                  <a:lnTo>
                    <a:pt x="7237" y="20914"/>
                  </a:lnTo>
                  <a:lnTo>
                    <a:pt x="8072" y="20636"/>
                  </a:lnTo>
                  <a:lnTo>
                    <a:pt x="7953" y="19443"/>
                  </a:lnTo>
                  <a:lnTo>
                    <a:pt x="7754" y="18250"/>
                  </a:lnTo>
                  <a:lnTo>
                    <a:pt x="7555" y="17097"/>
                  </a:lnTo>
                  <a:lnTo>
                    <a:pt x="7277" y="15944"/>
                  </a:lnTo>
                  <a:lnTo>
                    <a:pt x="6998" y="14791"/>
                  </a:lnTo>
                  <a:lnTo>
                    <a:pt x="6680" y="13678"/>
                  </a:lnTo>
                  <a:lnTo>
                    <a:pt x="5965" y="11411"/>
                  </a:lnTo>
                  <a:lnTo>
                    <a:pt x="5209" y="9185"/>
                  </a:lnTo>
                  <a:lnTo>
                    <a:pt x="4454" y="6958"/>
                  </a:lnTo>
                  <a:lnTo>
                    <a:pt x="3698" y="4772"/>
                  </a:lnTo>
                  <a:lnTo>
                    <a:pt x="3022" y="2505"/>
                  </a:lnTo>
                  <a:lnTo>
                    <a:pt x="2824" y="1829"/>
                  </a:lnTo>
                  <a:lnTo>
                    <a:pt x="2545" y="1193"/>
                  </a:lnTo>
                  <a:lnTo>
                    <a:pt x="2187" y="597"/>
                  </a:lnTo>
                  <a:lnTo>
                    <a:pt x="17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618;p70">
              <a:extLst>
                <a:ext uri="{FF2B5EF4-FFF2-40B4-BE49-F238E27FC236}">
                  <a16:creationId xmlns:a16="http://schemas.microsoft.com/office/drawing/2014/main" id="{60759441-7EEB-4C63-BA8E-C21648093CC5}"/>
                </a:ext>
              </a:extLst>
            </p:cNvPr>
            <p:cNvSpPr/>
            <p:nvPr/>
          </p:nvSpPr>
          <p:spPr>
            <a:xfrm>
              <a:off x="1541225" y="2307325"/>
              <a:ext cx="176950" cy="545725"/>
            </a:xfrm>
            <a:custGeom>
              <a:avLst/>
              <a:gdLst/>
              <a:ahLst/>
              <a:cxnLst/>
              <a:rect l="l" t="t" r="r" b="b"/>
              <a:pathLst>
                <a:path w="7078" h="21829" extrusionOk="0">
                  <a:moveTo>
                    <a:pt x="2108" y="0"/>
                  </a:moveTo>
                  <a:lnTo>
                    <a:pt x="955" y="199"/>
                  </a:lnTo>
                  <a:lnTo>
                    <a:pt x="438" y="358"/>
                  </a:lnTo>
                  <a:lnTo>
                    <a:pt x="0" y="477"/>
                  </a:lnTo>
                  <a:lnTo>
                    <a:pt x="438" y="1193"/>
                  </a:lnTo>
                  <a:lnTo>
                    <a:pt x="835" y="1909"/>
                  </a:lnTo>
                  <a:lnTo>
                    <a:pt x="1193" y="2624"/>
                  </a:lnTo>
                  <a:lnTo>
                    <a:pt x="1551" y="3380"/>
                  </a:lnTo>
                  <a:lnTo>
                    <a:pt x="1869" y="4135"/>
                  </a:lnTo>
                  <a:lnTo>
                    <a:pt x="2187" y="4930"/>
                  </a:lnTo>
                  <a:lnTo>
                    <a:pt x="2466" y="5686"/>
                  </a:lnTo>
                  <a:lnTo>
                    <a:pt x="2704" y="6481"/>
                  </a:lnTo>
                  <a:lnTo>
                    <a:pt x="2903" y="7276"/>
                  </a:lnTo>
                  <a:lnTo>
                    <a:pt x="3102" y="8111"/>
                  </a:lnTo>
                  <a:lnTo>
                    <a:pt x="3261" y="8906"/>
                  </a:lnTo>
                  <a:lnTo>
                    <a:pt x="3420" y="9741"/>
                  </a:lnTo>
                  <a:lnTo>
                    <a:pt x="3499" y="10576"/>
                  </a:lnTo>
                  <a:lnTo>
                    <a:pt x="3579" y="11451"/>
                  </a:lnTo>
                  <a:lnTo>
                    <a:pt x="3658" y="12286"/>
                  </a:lnTo>
                  <a:lnTo>
                    <a:pt x="3658" y="13161"/>
                  </a:lnTo>
                  <a:lnTo>
                    <a:pt x="3579" y="17494"/>
                  </a:lnTo>
                  <a:lnTo>
                    <a:pt x="3499" y="19641"/>
                  </a:lnTo>
                  <a:lnTo>
                    <a:pt x="3380" y="21828"/>
                  </a:lnTo>
                  <a:lnTo>
                    <a:pt x="4175" y="21788"/>
                  </a:lnTo>
                  <a:lnTo>
                    <a:pt x="5010" y="21669"/>
                  </a:lnTo>
                  <a:lnTo>
                    <a:pt x="5925" y="21510"/>
                  </a:lnTo>
                  <a:lnTo>
                    <a:pt x="6879" y="21351"/>
                  </a:lnTo>
                  <a:lnTo>
                    <a:pt x="6998" y="20357"/>
                  </a:lnTo>
                  <a:lnTo>
                    <a:pt x="7078" y="19403"/>
                  </a:lnTo>
                  <a:lnTo>
                    <a:pt x="7078" y="18409"/>
                  </a:lnTo>
                  <a:lnTo>
                    <a:pt x="7038" y="17415"/>
                  </a:lnTo>
                  <a:lnTo>
                    <a:pt x="6958" y="16381"/>
                  </a:lnTo>
                  <a:lnTo>
                    <a:pt x="6839" y="15387"/>
                  </a:lnTo>
                  <a:lnTo>
                    <a:pt x="6680" y="14393"/>
                  </a:lnTo>
                  <a:lnTo>
                    <a:pt x="6521" y="13359"/>
                  </a:lnTo>
                  <a:lnTo>
                    <a:pt x="6084" y="11371"/>
                  </a:lnTo>
                  <a:lnTo>
                    <a:pt x="5567" y="9383"/>
                  </a:lnTo>
                  <a:lnTo>
                    <a:pt x="4573" y="5567"/>
                  </a:lnTo>
                  <a:lnTo>
                    <a:pt x="4374" y="4851"/>
                  </a:lnTo>
                  <a:lnTo>
                    <a:pt x="4175" y="4096"/>
                  </a:lnTo>
                  <a:lnTo>
                    <a:pt x="3897" y="3380"/>
                  </a:lnTo>
                  <a:lnTo>
                    <a:pt x="3619" y="2704"/>
                  </a:lnTo>
                  <a:lnTo>
                    <a:pt x="3300" y="1988"/>
                  </a:lnTo>
                  <a:lnTo>
                    <a:pt x="2943" y="1312"/>
                  </a:lnTo>
                  <a:lnTo>
                    <a:pt x="2545" y="636"/>
                  </a:lnTo>
                  <a:lnTo>
                    <a:pt x="2108" y="0"/>
                  </a:lnTo>
                  <a:close/>
                </a:path>
              </a:pathLst>
            </a:custGeom>
            <a:solidFill>
              <a:srgbClr val="0916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619;p70">
              <a:extLst>
                <a:ext uri="{FF2B5EF4-FFF2-40B4-BE49-F238E27FC236}">
                  <a16:creationId xmlns:a16="http://schemas.microsoft.com/office/drawing/2014/main" id="{5B8FFFBA-1173-4CFC-A982-F8FAEEE0A003}"/>
                </a:ext>
              </a:extLst>
            </p:cNvPr>
            <p:cNvSpPr/>
            <p:nvPr/>
          </p:nvSpPr>
          <p:spPr>
            <a:xfrm>
              <a:off x="1637650" y="2299375"/>
              <a:ext cx="195825" cy="518875"/>
            </a:xfrm>
            <a:custGeom>
              <a:avLst/>
              <a:gdLst/>
              <a:ahLst/>
              <a:cxnLst/>
              <a:rect l="l" t="t" r="r" b="b"/>
              <a:pathLst>
                <a:path w="7833" h="20755" extrusionOk="0">
                  <a:moveTo>
                    <a:pt x="2743" y="0"/>
                  </a:moveTo>
                  <a:lnTo>
                    <a:pt x="1352" y="40"/>
                  </a:lnTo>
                  <a:lnTo>
                    <a:pt x="0" y="120"/>
                  </a:lnTo>
                  <a:lnTo>
                    <a:pt x="437" y="716"/>
                  </a:lnTo>
                  <a:lnTo>
                    <a:pt x="795" y="1312"/>
                  </a:lnTo>
                  <a:lnTo>
                    <a:pt x="1074" y="1948"/>
                  </a:lnTo>
                  <a:lnTo>
                    <a:pt x="1272" y="2624"/>
                  </a:lnTo>
                  <a:lnTo>
                    <a:pt x="1948" y="4891"/>
                  </a:lnTo>
                  <a:lnTo>
                    <a:pt x="2704" y="7077"/>
                  </a:lnTo>
                  <a:lnTo>
                    <a:pt x="3459" y="9304"/>
                  </a:lnTo>
                  <a:lnTo>
                    <a:pt x="4215" y="11530"/>
                  </a:lnTo>
                  <a:lnTo>
                    <a:pt x="4930" y="13797"/>
                  </a:lnTo>
                  <a:lnTo>
                    <a:pt x="5248" y="14910"/>
                  </a:lnTo>
                  <a:lnTo>
                    <a:pt x="5527" y="16063"/>
                  </a:lnTo>
                  <a:lnTo>
                    <a:pt x="5805" y="17216"/>
                  </a:lnTo>
                  <a:lnTo>
                    <a:pt x="6004" y="18369"/>
                  </a:lnTo>
                  <a:lnTo>
                    <a:pt x="6203" y="19562"/>
                  </a:lnTo>
                  <a:lnTo>
                    <a:pt x="6322" y="20755"/>
                  </a:lnTo>
                  <a:lnTo>
                    <a:pt x="7833" y="20198"/>
                  </a:lnTo>
                  <a:lnTo>
                    <a:pt x="7674" y="19085"/>
                  </a:lnTo>
                  <a:lnTo>
                    <a:pt x="7475" y="18011"/>
                  </a:lnTo>
                  <a:lnTo>
                    <a:pt x="7236" y="16898"/>
                  </a:lnTo>
                  <a:lnTo>
                    <a:pt x="6958" y="15824"/>
                  </a:lnTo>
                  <a:lnTo>
                    <a:pt x="6640" y="14711"/>
                  </a:lnTo>
                  <a:lnTo>
                    <a:pt x="6322" y="13638"/>
                  </a:lnTo>
                  <a:lnTo>
                    <a:pt x="5566" y="11491"/>
                  </a:lnTo>
                  <a:lnTo>
                    <a:pt x="4771" y="9344"/>
                  </a:lnTo>
                  <a:lnTo>
                    <a:pt x="4056" y="7197"/>
                  </a:lnTo>
                  <a:lnTo>
                    <a:pt x="3698" y="6083"/>
                  </a:lnTo>
                  <a:lnTo>
                    <a:pt x="3340" y="5010"/>
                  </a:lnTo>
                  <a:lnTo>
                    <a:pt x="3062" y="3936"/>
                  </a:lnTo>
                  <a:lnTo>
                    <a:pt x="2783" y="2863"/>
                  </a:lnTo>
                  <a:lnTo>
                    <a:pt x="2743" y="2505"/>
                  </a:lnTo>
                  <a:lnTo>
                    <a:pt x="2743" y="2187"/>
                  </a:lnTo>
                  <a:lnTo>
                    <a:pt x="2743" y="1471"/>
                  </a:lnTo>
                  <a:lnTo>
                    <a:pt x="2783" y="756"/>
                  </a:lnTo>
                  <a:lnTo>
                    <a:pt x="2783" y="358"/>
                  </a:lnTo>
                  <a:lnTo>
                    <a:pt x="2743" y="0"/>
                  </a:lnTo>
                  <a:close/>
                </a:path>
              </a:pathLst>
            </a:custGeom>
            <a:solidFill>
              <a:srgbClr val="0916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620;p70">
              <a:extLst>
                <a:ext uri="{FF2B5EF4-FFF2-40B4-BE49-F238E27FC236}">
                  <a16:creationId xmlns:a16="http://schemas.microsoft.com/office/drawing/2014/main" id="{1733EEAE-063E-49E4-89D9-D60570550E5D}"/>
                </a:ext>
              </a:extLst>
            </p:cNvPr>
            <p:cNvSpPr/>
            <p:nvPr/>
          </p:nvSpPr>
          <p:spPr>
            <a:xfrm>
              <a:off x="1706225" y="2299375"/>
              <a:ext cx="171000" cy="504950"/>
            </a:xfrm>
            <a:custGeom>
              <a:avLst/>
              <a:gdLst/>
              <a:ahLst/>
              <a:cxnLst/>
              <a:rect l="l" t="t" r="r" b="b"/>
              <a:pathLst>
                <a:path w="6840" h="20198" extrusionOk="0">
                  <a:moveTo>
                    <a:pt x="0" y="0"/>
                  </a:moveTo>
                  <a:lnTo>
                    <a:pt x="40" y="358"/>
                  </a:lnTo>
                  <a:lnTo>
                    <a:pt x="40" y="756"/>
                  </a:lnTo>
                  <a:lnTo>
                    <a:pt x="0" y="1471"/>
                  </a:lnTo>
                  <a:lnTo>
                    <a:pt x="0" y="2187"/>
                  </a:lnTo>
                  <a:lnTo>
                    <a:pt x="0" y="2505"/>
                  </a:lnTo>
                  <a:lnTo>
                    <a:pt x="40" y="2863"/>
                  </a:lnTo>
                  <a:lnTo>
                    <a:pt x="319" y="3936"/>
                  </a:lnTo>
                  <a:lnTo>
                    <a:pt x="597" y="5010"/>
                  </a:lnTo>
                  <a:lnTo>
                    <a:pt x="955" y="6083"/>
                  </a:lnTo>
                  <a:lnTo>
                    <a:pt x="1313" y="7197"/>
                  </a:lnTo>
                  <a:lnTo>
                    <a:pt x="2028" y="9344"/>
                  </a:lnTo>
                  <a:lnTo>
                    <a:pt x="2823" y="11491"/>
                  </a:lnTo>
                  <a:lnTo>
                    <a:pt x="3579" y="13638"/>
                  </a:lnTo>
                  <a:lnTo>
                    <a:pt x="3897" y="14711"/>
                  </a:lnTo>
                  <a:lnTo>
                    <a:pt x="4215" y="15824"/>
                  </a:lnTo>
                  <a:lnTo>
                    <a:pt x="4493" y="16898"/>
                  </a:lnTo>
                  <a:lnTo>
                    <a:pt x="4732" y="18011"/>
                  </a:lnTo>
                  <a:lnTo>
                    <a:pt x="4931" y="19085"/>
                  </a:lnTo>
                  <a:lnTo>
                    <a:pt x="5090" y="20198"/>
                  </a:lnTo>
                  <a:lnTo>
                    <a:pt x="5925" y="19880"/>
                  </a:lnTo>
                  <a:lnTo>
                    <a:pt x="6760" y="19522"/>
                  </a:lnTo>
                  <a:lnTo>
                    <a:pt x="6799" y="19244"/>
                  </a:lnTo>
                  <a:lnTo>
                    <a:pt x="6839" y="18448"/>
                  </a:lnTo>
                  <a:lnTo>
                    <a:pt x="6839" y="17653"/>
                  </a:lnTo>
                  <a:lnTo>
                    <a:pt x="6760" y="16898"/>
                  </a:lnTo>
                  <a:lnTo>
                    <a:pt x="6601" y="16142"/>
                  </a:lnTo>
                  <a:lnTo>
                    <a:pt x="6441" y="15387"/>
                  </a:lnTo>
                  <a:lnTo>
                    <a:pt x="6243" y="14671"/>
                  </a:lnTo>
                  <a:lnTo>
                    <a:pt x="5766" y="13200"/>
                  </a:lnTo>
                  <a:lnTo>
                    <a:pt x="4692" y="10338"/>
                  </a:lnTo>
                  <a:lnTo>
                    <a:pt x="4215" y="8867"/>
                  </a:lnTo>
                  <a:lnTo>
                    <a:pt x="4016" y="8111"/>
                  </a:lnTo>
                  <a:lnTo>
                    <a:pt x="3817" y="7356"/>
                  </a:lnTo>
                  <a:lnTo>
                    <a:pt x="3738" y="6998"/>
                  </a:lnTo>
                  <a:lnTo>
                    <a:pt x="3658" y="6640"/>
                  </a:lnTo>
                  <a:lnTo>
                    <a:pt x="3619" y="6282"/>
                  </a:lnTo>
                  <a:lnTo>
                    <a:pt x="3619" y="5924"/>
                  </a:lnTo>
                  <a:lnTo>
                    <a:pt x="3658" y="5169"/>
                  </a:lnTo>
                  <a:lnTo>
                    <a:pt x="3698" y="4414"/>
                  </a:lnTo>
                  <a:lnTo>
                    <a:pt x="3738" y="3658"/>
                  </a:lnTo>
                  <a:lnTo>
                    <a:pt x="3738" y="2903"/>
                  </a:lnTo>
                  <a:lnTo>
                    <a:pt x="3698" y="2505"/>
                  </a:lnTo>
                  <a:lnTo>
                    <a:pt x="3658" y="2147"/>
                  </a:lnTo>
                  <a:lnTo>
                    <a:pt x="3539" y="1750"/>
                  </a:lnTo>
                  <a:lnTo>
                    <a:pt x="3420" y="1392"/>
                  </a:lnTo>
                  <a:lnTo>
                    <a:pt x="3181" y="716"/>
                  </a:lnTo>
                  <a:lnTo>
                    <a:pt x="2903" y="40"/>
                  </a:lnTo>
                  <a:lnTo>
                    <a:pt x="14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621;p70">
              <a:extLst>
                <a:ext uri="{FF2B5EF4-FFF2-40B4-BE49-F238E27FC236}">
                  <a16:creationId xmlns:a16="http://schemas.microsoft.com/office/drawing/2014/main" id="{8142FB47-BB17-4607-9D97-CE7A032B8AB3}"/>
                </a:ext>
              </a:extLst>
            </p:cNvPr>
            <p:cNvSpPr/>
            <p:nvPr/>
          </p:nvSpPr>
          <p:spPr>
            <a:xfrm>
              <a:off x="1778775" y="2300375"/>
              <a:ext cx="161050" cy="487050"/>
            </a:xfrm>
            <a:custGeom>
              <a:avLst/>
              <a:gdLst/>
              <a:ahLst/>
              <a:cxnLst/>
              <a:rect l="l" t="t" r="r" b="b"/>
              <a:pathLst>
                <a:path w="6442" h="19482" extrusionOk="0">
                  <a:moveTo>
                    <a:pt x="1" y="0"/>
                  </a:moveTo>
                  <a:lnTo>
                    <a:pt x="279" y="676"/>
                  </a:lnTo>
                  <a:lnTo>
                    <a:pt x="518" y="1352"/>
                  </a:lnTo>
                  <a:lnTo>
                    <a:pt x="637" y="1710"/>
                  </a:lnTo>
                  <a:lnTo>
                    <a:pt x="756" y="2107"/>
                  </a:lnTo>
                  <a:lnTo>
                    <a:pt x="796" y="2465"/>
                  </a:lnTo>
                  <a:lnTo>
                    <a:pt x="836" y="2863"/>
                  </a:lnTo>
                  <a:lnTo>
                    <a:pt x="836" y="3618"/>
                  </a:lnTo>
                  <a:lnTo>
                    <a:pt x="796" y="4374"/>
                  </a:lnTo>
                  <a:lnTo>
                    <a:pt x="756" y="5129"/>
                  </a:lnTo>
                  <a:lnTo>
                    <a:pt x="717" y="5884"/>
                  </a:lnTo>
                  <a:lnTo>
                    <a:pt x="717" y="6242"/>
                  </a:lnTo>
                  <a:lnTo>
                    <a:pt x="756" y="6600"/>
                  </a:lnTo>
                  <a:lnTo>
                    <a:pt x="836" y="6958"/>
                  </a:lnTo>
                  <a:lnTo>
                    <a:pt x="915" y="7316"/>
                  </a:lnTo>
                  <a:lnTo>
                    <a:pt x="1114" y="8071"/>
                  </a:lnTo>
                  <a:lnTo>
                    <a:pt x="1313" y="8827"/>
                  </a:lnTo>
                  <a:lnTo>
                    <a:pt x="1790" y="10298"/>
                  </a:lnTo>
                  <a:lnTo>
                    <a:pt x="2864" y="13160"/>
                  </a:lnTo>
                  <a:lnTo>
                    <a:pt x="3341" y="14631"/>
                  </a:lnTo>
                  <a:lnTo>
                    <a:pt x="3539" y="15347"/>
                  </a:lnTo>
                  <a:lnTo>
                    <a:pt x="3699" y="16102"/>
                  </a:lnTo>
                  <a:lnTo>
                    <a:pt x="3858" y="16858"/>
                  </a:lnTo>
                  <a:lnTo>
                    <a:pt x="3937" y="17613"/>
                  </a:lnTo>
                  <a:lnTo>
                    <a:pt x="3937" y="18408"/>
                  </a:lnTo>
                  <a:lnTo>
                    <a:pt x="3897" y="19204"/>
                  </a:lnTo>
                  <a:lnTo>
                    <a:pt x="3858" y="19482"/>
                  </a:lnTo>
                  <a:lnTo>
                    <a:pt x="3858" y="19482"/>
                  </a:lnTo>
                  <a:lnTo>
                    <a:pt x="5170" y="18846"/>
                  </a:lnTo>
                  <a:lnTo>
                    <a:pt x="6442" y="18130"/>
                  </a:lnTo>
                  <a:lnTo>
                    <a:pt x="6442" y="17096"/>
                  </a:lnTo>
                  <a:lnTo>
                    <a:pt x="6402" y="16063"/>
                  </a:lnTo>
                  <a:lnTo>
                    <a:pt x="6362" y="15069"/>
                  </a:lnTo>
                  <a:lnTo>
                    <a:pt x="6283" y="14035"/>
                  </a:lnTo>
                  <a:lnTo>
                    <a:pt x="6164" y="13001"/>
                  </a:lnTo>
                  <a:lnTo>
                    <a:pt x="6005" y="12007"/>
                  </a:lnTo>
                  <a:lnTo>
                    <a:pt x="5846" y="10974"/>
                  </a:lnTo>
                  <a:lnTo>
                    <a:pt x="5647" y="9940"/>
                  </a:lnTo>
                  <a:lnTo>
                    <a:pt x="5408" y="8946"/>
                  </a:lnTo>
                  <a:lnTo>
                    <a:pt x="5170" y="7912"/>
                  </a:lnTo>
                  <a:lnTo>
                    <a:pt x="4613" y="5884"/>
                  </a:lnTo>
                  <a:lnTo>
                    <a:pt x="3937" y="3857"/>
                  </a:lnTo>
                  <a:lnTo>
                    <a:pt x="3221" y="1829"/>
                  </a:lnTo>
                  <a:lnTo>
                    <a:pt x="2903" y="1034"/>
                  </a:lnTo>
                  <a:lnTo>
                    <a:pt x="2625" y="199"/>
                  </a:lnTo>
                  <a:lnTo>
                    <a:pt x="1313" y="8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916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622;p70">
              <a:extLst>
                <a:ext uri="{FF2B5EF4-FFF2-40B4-BE49-F238E27FC236}">
                  <a16:creationId xmlns:a16="http://schemas.microsoft.com/office/drawing/2014/main" id="{4C82D934-3B1E-45EE-BDDA-F8C9157E26B4}"/>
                </a:ext>
              </a:extLst>
            </p:cNvPr>
            <p:cNvSpPr/>
            <p:nvPr/>
          </p:nvSpPr>
          <p:spPr>
            <a:xfrm>
              <a:off x="1926900" y="2318250"/>
              <a:ext cx="101400" cy="405575"/>
            </a:xfrm>
            <a:custGeom>
              <a:avLst/>
              <a:gdLst/>
              <a:ahLst/>
              <a:cxnLst/>
              <a:rect l="l" t="t" r="r" b="b"/>
              <a:pathLst>
                <a:path w="4056" h="16223" extrusionOk="0">
                  <a:moveTo>
                    <a:pt x="0" y="1"/>
                  </a:moveTo>
                  <a:lnTo>
                    <a:pt x="358" y="915"/>
                  </a:lnTo>
                  <a:lnTo>
                    <a:pt x="716" y="1830"/>
                  </a:lnTo>
                  <a:lnTo>
                    <a:pt x="954" y="2784"/>
                  </a:lnTo>
                  <a:lnTo>
                    <a:pt x="1153" y="3778"/>
                  </a:lnTo>
                  <a:lnTo>
                    <a:pt x="1312" y="4772"/>
                  </a:lnTo>
                  <a:lnTo>
                    <a:pt x="1431" y="5766"/>
                  </a:lnTo>
                  <a:lnTo>
                    <a:pt x="1471" y="6799"/>
                  </a:lnTo>
                  <a:lnTo>
                    <a:pt x="1551" y="7833"/>
                  </a:lnTo>
                  <a:lnTo>
                    <a:pt x="1630" y="9901"/>
                  </a:lnTo>
                  <a:lnTo>
                    <a:pt x="1710" y="11968"/>
                  </a:lnTo>
                  <a:lnTo>
                    <a:pt x="1789" y="12962"/>
                  </a:lnTo>
                  <a:lnTo>
                    <a:pt x="1869" y="13956"/>
                  </a:lnTo>
                  <a:lnTo>
                    <a:pt x="2028" y="14950"/>
                  </a:lnTo>
                  <a:lnTo>
                    <a:pt x="2227" y="15904"/>
                  </a:lnTo>
                  <a:lnTo>
                    <a:pt x="2386" y="16222"/>
                  </a:lnTo>
                  <a:lnTo>
                    <a:pt x="3221" y="15626"/>
                  </a:lnTo>
                  <a:lnTo>
                    <a:pt x="4055" y="14950"/>
                  </a:lnTo>
                  <a:lnTo>
                    <a:pt x="4055" y="13559"/>
                  </a:lnTo>
                  <a:lnTo>
                    <a:pt x="4016" y="12207"/>
                  </a:lnTo>
                  <a:lnTo>
                    <a:pt x="3936" y="10815"/>
                  </a:lnTo>
                  <a:lnTo>
                    <a:pt x="3817" y="9463"/>
                  </a:lnTo>
                  <a:lnTo>
                    <a:pt x="3698" y="8112"/>
                  </a:lnTo>
                  <a:lnTo>
                    <a:pt x="3539" y="6760"/>
                  </a:lnTo>
                  <a:lnTo>
                    <a:pt x="3340" y="5408"/>
                  </a:lnTo>
                  <a:lnTo>
                    <a:pt x="3101" y="4096"/>
                  </a:lnTo>
                  <a:lnTo>
                    <a:pt x="2982" y="3619"/>
                  </a:lnTo>
                  <a:lnTo>
                    <a:pt x="2823" y="3142"/>
                  </a:lnTo>
                  <a:lnTo>
                    <a:pt x="2664" y="2665"/>
                  </a:lnTo>
                  <a:lnTo>
                    <a:pt x="2465" y="2187"/>
                  </a:lnTo>
                  <a:lnTo>
                    <a:pt x="1988" y="1313"/>
                  </a:lnTo>
                  <a:lnTo>
                    <a:pt x="1471" y="398"/>
                  </a:lnTo>
                  <a:lnTo>
                    <a:pt x="716" y="19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916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623;p70">
              <a:extLst>
                <a:ext uri="{FF2B5EF4-FFF2-40B4-BE49-F238E27FC236}">
                  <a16:creationId xmlns:a16="http://schemas.microsoft.com/office/drawing/2014/main" id="{B25640FE-6A81-46A1-9E14-4D8ABC025A7D}"/>
                </a:ext>
              </a:extLst>
            </p:cNvPr>
            <p:cNvSpPr/>
            <p:nvPr/>
          </p:nvSpPr>
          <p:spPr>
            <a:xfrm>
              <a:off x="1963675" y="2328200"/>
              <a:ext cx="193850" cy="363825"/>
            </a:xfrm>
            <a:custGeom>
              <a:avLst/>
              <a:gdLst/>
              <a:ahLst/>
              <a:cxnLst/>
              <a:rect l="l" t="t" r="r" b="b"/>
              <a:pathLst>
                <a:path w="7754" h="14553" extrusionOk="0">
                  <a:moveTo>
                    <a:pt x="0" y="0"/>
                  </a:moveTo>
                  <a:lnTo>
                    <a:pt x="517" y="915"/>
                  </a:lnTo>
                  <a:lnTo>
                    <a:pt x="994" y="1789"/>
                  </a:lnTo>
                  <a:lnTo>
                    <a:pt x="1193" y="2267"/>
                  </a:lnTo>
                  <a:lnTo>
                    <a:pt x="1352" y="2744"/>
                  </a:lnTo>
                  <a:lnTo>
                    <a:pt x="1511" y="3221"/>
                  </a:lnTo>
                  <a:lnTo>
                    <a:pt x="1630" y="3698"/>
                  </a:lnTo>
                  <a:lnTo>
                    <a:pt x="1869" y="5010"/>
                  </a:lnTo>
                  <a:lnTo>
                    <a:pt x="2068" y="6362"/>
                  </a:lnTo>
                  <a:lnTo>
                    <a:pt x="2227" y="7714"/>
                  </a:lnTo>
                  <a:lnTo>
                    <a:pt x="2346" y="9065"/>
                  </a:lnTo>
                  <a:lnTo>
                    <a:pt x="2465" y="10417"/>
                  </a:lnTo>
                  <a:lnTo>
                    <a:pt x="2545" y="11809"/>
                  </a:lnTo>
                  <a:lnTo>
                    <a:pt x="2584" y="13161"/>
                  </a:lnTo>
                  <a:lnTo>
                    <a:pt x="2584" y="14552"/>
                  </a:lnTo>
                  <a:lnTo>
                    <a:pt x="3380" y="13836"/>
                  </a:lnTo>
                  <a:lnTo>
                    <a:pt x="4095" y="13081"/>
                  </a:lnTo>
                  <a:lnTo>
                    <a:pt x="4692" y="12445"/>
                  </a:lnTo>
                  <a:lnTo>
                    <a:pt x="5248" y="11809"/>
                  </a:lnTo>
                  <a:lnTo>
                    <a:pt x="5725" y="11173"/>
                  </a:lnTo>
                  <a:lnTo>
                    <a:pt x="6123" y="10576"/>
                  </a:lnTo>
                  <a:lnTo>
                    <a:pt x="6481" y="10020"/>
                  </a:lnTo>
                  <a:lnTo>
                    <a:pt x="6759" y="9503"/>
                  </a:lnTo>
                  <a:lnTo>
                    <a:pt x="7038" y="8986"/>
                  </a:lnTo>
                  <a:lnTo>
                    <a:pt x="7236" y="8509"/>
                  </a:lnTo>
                  <a:lnTo>
                    <a:pt x="7395" y="8071"/>
                  </a:lnTo>
                  <a:lnTo>
                    <a:pt x="7515" y="7634"/>
                  </a:lnTo>
                  <a:lnTo>
                    <a:pt x="7674" y="6918"/>
                  </a:lnTo>
                  <a:lnTo>
                    <a:pt x="7753" y="6282"/>
                  </a:lnTo>
                  <a:lnTo>
                    <a:pt x="7753" y="5805"/>
                  </a:lnTo>
                  <a:lnTo>
                    <a:pt x="7713" y="5567"/>
                  </a:lnTo>
                  <a:lnTo>
                    <a:pt x="7594" y="5288"/>
                  </a:lnTo>
                  <a:lnTo>
                    <a:pt x="7475" y="5050"/>
                  </a:lnTo>
                  <a:lnTo>
                    <a:pt x="7316" y="4851"/>
                  </a:lnTo>
                  <a:lnTo>
                    <a:pt x="6918" y="4414"/>
                  </a:lnTo>
                  <a:lnTo>
                    <a:pt x="6362" y="3857"/>
                  </a:lnTo>
                  <a:lnTo>
                    <a:pt x="5646" y="3221"/>
                  </a:lnTo>
                  <a:lnTo>
                    <a:pt x="4771" y="2545"/>
                  </a:lnTo>
                  <a:lnTo>
                    <a:pt x="3777" y="1829"/>
                  </a:lnTo>
                  <a:lnTo>
                    <a:pt x="3221" y="1471"/>
                  </a:lnTo>
                  <a:lnTo>
                    <a:pt x="2624" y="1153"/>
                  </a:lnTo>
                  <a:lnTo>
                    <a:pt x="2028" y="835"/>
                  </a:lnTo>
                  <a:lnTo>
                    <a:pt x="1352" y="517"/>
                  </a:lnTo>
                  <a:lnTo>
                    <a:pt x="676" y="2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624;p70">
              <a:extLst>
                <a:ext uri="{FF2B5EF4-FFF2-40B4-BE49-F238E27FC236}">
                  <a16:creationId xmlns:a16="http://schemas.microsoft.com/office/drawing/2014/main" id="{1EE4B1AF-AF7D-4050-B378-B2D3BE3EF2C9}"/>
                </a:ext>
              </a:extLst>
            </p:cNvPr>
            <p:cNvSpPr/>
            <p:nvPr/>
          </p:nvSpPr>
          <p:spPr>
            <a:xfrm>
              <a:off x="1844400" y="2305325"/>
              <a:ext cx="142150" cy="448325"/>
            </a:xfrm>
            <a:custGeom>
              <a:avLst/>
              <a:gdLst/>
              <a:ahLst/>
              <a:cxnLst/>
              <a:rect l="l" t="t" r="r" b="b"/>
              <a:pathLst>
                <a:path w="5686" h="17933" extrusionOk="0">
                  <a:moveTo>
                    <a:pt x="0" y="1"/>
                  </a:moveTo>
                  <a:lnTo>
                    <a:pt x="278" y="836"/>
                  </a:lnTo>
                  <a:lnTo>
                    <a:pt x="596" y="1631"/>
                  </a:lnTo>
                  <a:lnTo>
                    <a:pt x="1312" y="3659"/>
                  </a:lnTo>
                  <a:lnTo>
                    <a:pt x="1988" y="5686"/>
                  </a:lnTo>
                  <a:lnTo>
                    <a:pt x="2545" y="7714"/>
                  </a:lnTo>
                  <a:lnTo>
                    <a:pt x="2783" y="8748"/>
                  </a:lnTo>
                  <a:lnTo>
                    <a:pt x="3022" y="9742"/>
                  </a:lnTo>
                  <a:lnTo>
                    <a:pt x="3221" y="10776"/>
                  </a:lnTo>
                  <a:lnTo>
                    <a:pt x="3380" y="11809"/>
                  </a:lnTo>
                  <a:lnTo>
                    <a:pt x="3539" y="12803"/>
                  </a:lnTo>
                  <a:lnTo>
                    <a:pt x="3658" y="13837"/>
                  </a:lnTo>
                  <a:lnTo>
                    <a:pt x="3737" y="14871"/>
                  </a:lnTo>
                  <a:lnTo>
                    <a:pt x="3777" y="15865"/>
                  </a:lnTo>
                  <a:lnTo>
                    <a:pt x="3817" y="16898"/>
                  </a:lnTo>
                  <a:lnTo>
                    <a:pt x="3817" y="17932"/>
                  </a:lnTo>
                  <a:lnTo>
                    <a:pt x="4771" y="17376"/>
                  </a:lnTo>
                  <a:lnTo>
                    <a:pt x="5686" y="16739"/>
                  </a:lnTo>
                  <a:lnTo>
                    <a:pt x="5527" y="16421"/>
                  </a:lnTo>
                  <a:lnTo>
                    <a:pt x="5328" y="15467"/>
                  </a:lnTo>
                  <a:lnTo>
                    <a:pt x="5169" y="14473"/>
                  </a:lnTo>
                  <a:lnTo>
                    <a:pt x="5089" y="13479"/>
                  </a:lnTo>
                  <a:lnTo>
                    <a:pt x="5010" y="12485"/>
                  </a:lnTo>
                  <a:lnTo>
                    <a:pt x="4930" y="10418"/>
                  </a:lnTo>
                  <a:lnTo>
                    <a:pt x="4851" y="8350"/>
                  </a:lnTo>
                  <a:lnTo>
                    <a:pt x="4771" y="7316"/>
                  </a:lnTo>
                  <a:lnTo>
                    <a:pt x="4731" y="6283"/>
                  </a:lnTo>
                  <a:lnTo>
                    <a:pt x="4612" y="5289"/>
                  </a:lnTo>
                  <a:lnTo>
                    <a:pt x="4453" y="4295"/>
                  </a:lnTo>
                  <a:lnTo>
                    <a:pt x="4254" y="3301"/>
                  </a:lnTo>
                  <a:lnTo>
                    <a:pt x="4016" y="2347"/>
                  </a:lnTo>
                  <a:lnTo>
                    <a:pt x="3658" y="1432"/>
                  </a:lnTo>
                  <a:lnTo>
                    <a:pt x="3300" y="518"/>
                  </a:lnTo>
                  <a:lnTo>
                    <a:pt x="3061" y="478"/>
                  </a:lnTo>
                  <a:lnTo>
                    <a:pt x="1590" y="2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625;p70">
              <a:extLst>
                <a:ext uri="{FF2B5EF4-FFF2-40B4-BE49-F238E27FC236}">
                  <a16:creationId xmlns:a16="http://schemas.microsoft.com/office/drawing/2014/main" id="{A8D0D3B9-62ED-43EF-85E6-F26786C0C63B}"/>
                </a:ext>
              </a:extLst>
            </p:cNvPr>
            <p:cNvSpPr/>
            <p:nvPr/>
          </p:nvSpPr>
          <p:spPr>
            <a:xfrm>
              <a:off x="1531275" y="2367950"/>
              <a:ext cx="58675" cy="84525"/>
            </a:xfrm>
            <a:custGeom>
              <a:avLst/>
              <a:gdLst/>
              <a:ahLst/>
              <a:cxnLst/>
              <a:rect l="l" t="t" r="r" b="b"/>
              <a:pathLst>
                <a:path w="2347" h="3381" extrusionOk="0">
                  <a:moveTo>
                    <a:pt x="1671" y="1"/>
                  </a:moveTo>
                  <a:lnTo>
                    <a:pt x="1591" y="40"/>
                  </a:lnTo>
                  <a:lnTo>
                    <a:pt x="1353" y="160"/>
                  </a:lnTo>
                  <a:lnTo>
                    <a:pt x="1074" y="319"/>
                  </a:lnTo>
                  <a:lnTo>
                    <a:pt x="796" y="597"/>
                  </a:lnTo>
                  <a:lnTo>
                    <a:pt x="557" y="875"/>
                  </a:lnTo>
                  <a:lnTo>
                    <a:pt x="319" y="1193"/>
                  </a:lnTo>
                  <a:lnTo>
                    <a:pt x="160" y="1551"/>
                  </a:lnTo>
                  <a:lnTo>
                    <a:pt x="41" y="1909"/>
                  </a:lnTo>
                  <a:lnTo>
                    <a:pt x="1" y="2227"/>
                  </a:lnTo>
                  <a:lnTo>
                    <a:pt x="80" y="2505"/>
                  </a:lnTo>
                  <a:lnTo>
                    <a:pt x="160" y="2744"/>
                  </a:lnTo>
                  <a:lnTo>
                    <a:pt x="319" y="2943"/>
                  </a:lnTo>
                  <a:lnTo>
                    <a:pt x="518" y="3102"/>
                  </a:lnTo>
                  <a:lnTo>
                    <a:pt x="717" y="3221"/>
                  </a:lnTo>
                  <a:lnTo>
                    <a:pt x="915" y="3301"/>
                  </a:lnTo>
                  <a:lnTo>
                    <a:pt x="1114" y="3380"/>
                  </a:lnTo>
                  <a:lnTo>
                    <a:pt x="1273" y="3380"/>
                  </a:lnTo>
                  <a:lnTo>
                    <a:pt x="1432" y="3301"/>
                  </a:lnTo>
                  <a:lnTo>
                    <a:pt x="1631" y="3181"/>
                  </a:lnTo>
                  <a:lnTo>
                    <a:pt x="1790" y="3022"/>
                  </a:lnTo>
                  <a:lnTo>
                    <a:pt x="1949" y="2784"/>
                  </a:lnTo>
                  <a:lnTo>
                    <a:pt x="2068" y="2505"/>
                  </a:lnTo>
                  <a:lnTo>
                    <a:pt x="2188" y="2227"/>
                  </a:lnTo>
                  <a:lnTo>
                    <a:pt x="2267" y="1869"/>
                  </a:lnTo>
                  <a:lnTo>
                    <a:pt x="2307" y="1551"/>
                  </a:lnTo>
                  <a:lnTo>
                    <a:pt x="2347" y="1233"/>
                  </a:lnTo>
                  <a:lnTo>
                    <a:pt x="2307" y="915"/>
                  </a:lnTo>
                  <a:lnTo>
                    <a:pt x="2267" y="637"/>
                  </a:lnTo>
                  <a:lnTo>
                    <a:pt x="2188" y="398"/>
                  </a:lnTo>
                  <a:lnTo>
                    <a:pt x="2068" y="239"/>
                  </a:lnTo>
                  <a:lnTo>
                    <a:pt x="1949" y="80"/>
                  </a:lnTo>
                  <a:lnTo>
                    <a:pt x="1790" y="40"/>
                  </a:lnTo>
                  <a:lnTo>
                    <a:pt x="1671" y="1"/>
                  </a:lnTo>
                  <a:close/>
                </a:path>
              </a:pathLst>
            </a:custGeom>
            <a:solidFill>
              <a:srgbClr val="FDA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626;p70">
              <a:extLst>
                <a:ext uri="{FF2B5EF4-FFF2-40B4-BE49-F238E27FC236}">
                  <a16:creationId xmlns:a16="http://schemas.microsoft.com/office/drawing/2014/main" id="{DA4D4312-3C10-4152-8217-423B4E1C36F7}"/>
                </a:ext>
              </a:extLst>
            </p:cNvPr>
            <p:cNvSpPr/>
            <p:nvPr/>
          </p:nvSpPr>
          <p:spPr>
            <a:xfrm>
              <a:off x="1572025" y="2461375"/>
              <a:ext cx="37800" cy="55700"/>
            </a:xfrm>
            <a:custGeom>
              <a:avLst/>
              <a:gdLst/>
              <a:ahLst/>
              <a:cxnLst/>
              <a:rect l="l" t="t" r="r" b="b"/>
              <a:pathLst>
                <a:path w="1512" h="2228" extrusionOk="0">
                  <a:moveTo>
                    <a:pt x="995" y="1"/>
                  </a:moveTo>
                  <a:lnTo>
                    <a:pt x="836" y="81"/>
                  </a:lnTo>
                  <a:lnTo>
                    <a:pt x="677" y="200"/>
                  </a:lnTo>
                  <a:lnTo>
                    <a:pt x="518" y="399"/>
                  </a:lnTo>
                  <a:lnTo>
                    <a:pt x="319" y="558"/>
                  </a:lnTo>
                  <a:lnTo>
                    <a:pt x="200" y="796"/>
                  </a:lnTo>
                  <a:lnTo>
                    <a:pt x="80" y="1035"/>
                  </a:lnTo>
                  <a:lnTo>
                    <a:pt x="1" y="1273"/>
                  </a:lnTo>
                  <a:lnTo>
                    <a:pt x="1" y="1472"/>
                  </a:lnTo>
                  <a:lnTo>
                    <a:pt x="1" y="1671"/>
                  </a:lnTo>
                  <a:lnTo>
                    <a:pt x="80" y="1830"/>
                  </a:lnTo>
                  <a:lnTo>
                    <a:pt x="200" y="1949"/>
                  </a:lnTo>
                  <a:lnTo>
                    <a:pt x="319" y="2029"/>
                  </a:lnTo>
                  <a:lnTo>
                    <a:pt x="438" y="2108"/>
                  </a:lnTo>
                  <a:lnTo>
                    <a:pt x="677" y="2228"/>
                  </a:lnTo>
                  <a:lnTo>
                    <a:pt x="796" y="2228"/>
                  </a:lnTo>
                  <a:lnTo>
                    <a:pt x="915" y="2188"/>
                  </a:lnTo>
                  <a:lnTo>
                    <a:pt x="1035" y="2108"/>
                  </a:lnTo>
                  <a:lnTo>
                    <a:pt x="1154" y="1989"/>
                  </a:lnTo>
                  <a:lnTo>
                    <a:pt x="1234" y="1830"/>
                  </a:lnTo>
                  <a:lnTo>
                    <a:pt x="1353" y="1671"/>
                  </a:lnTo>
                  <a:lnTo>
                    <a:pt x="1472" y="1234"/>
                  </a:lnTo>
                  <a:lnTo>
                    <a:pt x="1512" y="796"/>
                  </a:lnTo>
                  <a:lnTo>
                    <a:pt x="1472" y="438"/>
                  </a:lnTo>
                  <a:lnTo>
                    <a:pt x="1393" y="279"/>
                  </a:lnTo>
                  <a:lnTo>
                    <a:pt x="1353" y="160"/>
                  </a:lnTo>
                  <a:lnTo>
                    <a:pt x="1234" y="41"/>
                  </a:lnTo>
                  <a:lnTo>
                    <a:pt x="1154" y="1"/>
                  </a:lnTo>
                  <a:close/>
                </a:path>
              </a:pathLst>
            </a:custGeom>
            <a:solidFill>
              <a:srgbClr val="FDA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627;p70">
              <a:extLst>
                <a:ext uri="{FF2B5EF4-FFF2-40B4-BE49-F238E27FC236}">
                  <a16:creationId xmlns:a16="http://schemas.microsoft.com/office/drawing/2014/main" id="{2DD28BD0-08A2-4C00-A73A-8EB35A671105}"/>
                </a:ext>
              </a:extLst>
            </p:cNvPr>
            <p:cNvSpPr/>
            <p:nvPr/>
          </p:nvSpPr>
          <p:spPr>
            <a:xfrm>
              <a:off x="1612800" y="2357025"/>
              <a:ext cx="34800" cy="56675"/>
            </a:xfrm>
            <a:custGeom>
              <a:avLst/>
              <a:gdLst/>
              <a:ahLst/>
              <a:cxnLst/>
              <a:rect l="l" t="t" r="r" b="b"/>
              <a:pathLst>
                <a:path w="1392" h="2267" extrusionOk="0">
                  <a:moveTo>
                    <a:pt x="756" y="0"/>
                  </a:moveTo>
                  <a:lnTo>
                    <a:pt x="636" y="40"/>
                  </a:lnTo>
                  <a:lnTo>
                    <a:pt x="517" y="159"/>
                  </a:lnTo>
                  <a:lnTo>
                    <a:pt x="398" y="318"/>
                  </a:lnTo>
                  <a:lnTo>
                    <a:pt x="278" y="517"/>
                  </a:lnTo>
                  <a:lnTo>
                    <a:pt x="159" y="756"/>
                  </a:lnTo>
                  <a:lnTo>
                    <a:pt x="80" y="994"/>
                  </a:lnTo>
                  <a:lnTo>
                    <a:pt x="40" y="1273"/>
                  </a:lnTo>
                  <a:lnTo>
                    <a:pt x="0" y="1511"/>
                  </a:lnTo>
                  <a:lnTo>
                    <a:pt x="40" y="1710"/>
                  </a:lnTo>
                  <a:lnTo>
                    <a:pt x="119" y="1909"/>
                  </a:lnTo>
                  <a:lnTo>
                    <a:pt x="239" y="2028"/>
                  </a:lnTo>
                  <a:lnTo>
                    <a:pt x="358" y="2147"/>
                  </a:lnTo>
                  <a:lnTo>
                    <a:pt x="517" y="2187"/>
                  </a:lnTo>
                  <a:lnTo>
                    <a:pt x="676" y="2267"/>
                  </a:lnTo>
                  <a:lnTo>
                    <a:pt x="1034" y="2267"/>
                  </a:lnTo>
                  <a:lnTo>
                    <a:pt x="1153" y="2187"/>
                  </a:lnTo>
                  <a:lnTo>
                    <a:pt x="1233" y="2068"/>
                  </a:lnTo>
                  <a:lnTo>
                    <a:pt x="1312" y="1948"/>
                  </a:lnTo>
                  <a:lnTo>
                    <a:pt x="1352" y="1750"/>
                  </a:lnTo>
                  <a:lnTo>
                    <a:pt x="1392" y="1591"/>
                  </a:lnTo>
                  <a:lnTo>
                    <a:pt x="1392" y="1114"/>
                  </a:lnTo>
                  <a:lnTo>
                    <a:pt x="1352" y="676"/>
                  </a:lnTo>
                  <a:lnTo>
                    <a:pt x="1193" y="318"/>
                  </a:lnTo>
                  <a:lnTo>
                    <a:pt x="1113" y="199"/>
                  </a:lnTo>
                  <a:lnTo>
                    <a:pt x="994" y="80"/>
                  </a:lnTo>
                  <a:lnTo>
                    <a:pt x="875" y="40"/>
                  </a:lnTo>
                  <a:lnTo>
                    <a:pt x="756" y="0"/>
                  </a:lnTo>
                  <a:close/>
                </a:path>
              </a:pathLst>
            </a:custGeom>
            <a:solidFill>
              <a:srgbClr val="FDA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628;p70">
              <a:extLst>
                <a:ext uri="{FF2B5EF4-FFF2-40B4-BE49-F238E27FC236}">
                  <a16:creationId xmlns:a16="http://schemas.microsoft.com/office/drawing/2014/main" id="{0EE53317-575F-416F-96C4-181889335F09}"/>
                </a:ext>
              </a:extLst>
            </p:cNvPr>
            <p:cNvSpPr/>
            <p:nvPr/>
          </p:nvSpPr>
          <p:spPr>
            <a:xfrm>
              <a:off x="1999450" y="2439525"/>
              <a:ext cx="42775" cy="41775"/>
            </a:xfrm>
            <a:custGeom>
              <a:avLst/>
              <a:gdLst/>
              <a:ahLst/>
              <a:cxnLst/>
              <a:rect l="l" t="t" r="r" b="b"/>
              <a:pathLst>
                <a:path w="1711" h="1671" extrusionOk="0">
                  <a:moveTo>
                    <a:pt x="676" y="0"/>
                  </a:moveTo>
                  <a:lnTo>
                    <a:pt x="517" y="40"/>
                  </a:lnTo>
                  <a:lnTo>
                    <a:pt x="358" y="120"/>
                  </a:lnTo>
                  <a:lnTo>
                    <a:pt x="239" y="239"/>
                  </a:lnTo>
                  <a:lnTo>
                    <a:pt x="159" y="358"/>
                  </a:lnTo>
                  <a:lnTo>
                    <a:pt x="80" y="517"/>
                  </a:lnTo>
                  <a:lnTo>
                    <a:pt x="40" y="676"/>
                  </a:lnTo>
                  <a:lnTo>
                    <a:pt x="0" y="835"/>
                  </a:lnTo>
                  <a:lnTo>
                    <a:pt x="40" y="994"/>
                  </a:lnTo>
                  <a:lnTo>
                    <a:pt x="80" y="1153"/>
                  </a:lnTo>
                  <a:lnTo>
                    <a:pt x="159" y="1312"/>
                  </a:lnTo>
                  <a:lnTo>
                    <a:pt x="279" y="1432"/>
                  </a:lnTo>
                  <a:lnTo>
                    <a:pt x="398" y="1551"/>
                  </a:lnTo>
                  <a:lnTo>
                    <a:pt x="557" y="1591"/>
                  </a:lnTo>
                  <a:lnTo>
                    <a:pt x="716" y="1670"/>
                  </a:lnTo>
                  <a:lnTo>
                    <a:pt x="875" y="1670"/>
                  </a:lnTo>
                  <a:lnTo>
                    <a:pt x="1034" y="1630"/>
                  </a:lnTo>
                  <a:lnTo>
                    <a:pt x="1193" y="1591"/>
                  </a:lnTo>
                  <a:lnTo>
                    <a:pt x="1352" y="1511"/>
                  </a:lnTo>
                  <a:lnTo>
                    <a:pt x="1472" y="1392"/>
                  </a:lnTo>
                  <a:lnTo>
                    <a:pt x="1551" y="1273"/>
                  </a:lnTo>
                  <a:lnTo>
                    <a:pt x="1631" y="1114"/>
                  </a:lnTo>
                  <a:lnTo>
                    <a:pt x="1670" y="994"/>
                  </a:lnTo>
                  <a:lnTo>
                    <a:pt x="1710" y="795"/>
                  </a:lnTo>
                  <a:lnTo>
                    <a:pt x="1670" y="636"/>
                  </a:lnTo>
                  <a:lnTo>
                    <a:pt x="1631" y="477"/>
                  </a:lnTo>
                  <a:lnTo>
                    <a:pt x="1551" y="318"/>
                  </a:lnTo>
                  <a:lnTo>
                    <a:pt x="1432" y="199"/>
                  </a:lnTo>
                  <a:lnTo>
                    <a:pt x="1313" y="120"/>
                  </a:lnTo>
                  <a:lnTo>
                    <a:pt x="1153" y="40"/>
                  </a:lnTo>
                  <a:lnTo>
                    <a:pt x="994" y="0"/>
                  </a:lnTo>
                  <a:close/>
                </a:path>
              </a:pathLst>
            </a:custGeom>
            <a:solidFill>
              <a:srgbClr val="0916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26" name="Picture 4" descr="Summer Beach Sticker by Bodil Jane">
            <a:extLst>
              <a:ext uri="{FF2B5EF4-FFF2-40B4-BE49-F238E27FC236}">
                <a16:creationId xmlns:a16="http://schemas.microsoft.com/office/drawing/2014/main" id="{275BD44E-5C85-428A-A4CC-AEFC842973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264078">
            <a:off x="550772" y="4972568"/>
            <a:ext cx="439287" cy="652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8" name="Âm thanh 227">
            <a:hlinkClick r:id="" action="ppaction://media"/>
            <a:extLst>
              <a:ext uri="{FF2B5EF4-FFF2-40B4-BE49-F238E27FC236}">
                <a16:creationId xmlns:a16="http://schemas.microsoft.com/office/drawing/2014/main" id="{E74D7232-65D6-4CFB-A499-FFC85CC8B0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097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8237">
        <p14:doors dir="vert"/>
      </p:transition>
    </mc:Choice>
    <mc:Fallback>
      <p:transition spd="slow" advTm="182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iáo án Thi GVDG">
            <a:extLst>
              <a:ext uri="{FF2B5EF4-FFF2-40B4-BE49-F238E27FC236}">
                <a16:creationId xmlns:a16="http://schemas.microsoft.com/office/drawing/2014/main" id="{C9A00F02-B417-4949-93E2-3DD015B94F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4" t="659" r="3343" b="-659"/>
          <a:stretch/>
        </p:blipFill>
        <p:spPr bwMode="auto">
          <a:xfrm>
            <a:off x="1109782" y="1987826"/>
            <a:ext cx="4643006" cy="3022943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8EE23967-FEB9-47D4-A08F-1C4BB19A85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0926" y="1826568"/>
            <a:ext cx="4751292" cy="3184201"/>
          </a:xfrm>
          <a:prstGeom prst="roundRect">
            <a:avLst/>
          </a:prstGeom>
        </p:spPr>
      </p:pic>
      <p:pic>
        <p:nvPicPr>
          <p:cNvPr id="5" name="Âm thanh 4">
            <a:hlinkClick r:id="" action="ppaction://media"/>
            <a:extLst>
              <a:ext uri="{FF2B5EF4-FFF2-40B4-BE49-F238E27FC236}">
                <a16:creationId xmlns:a16="http://schemas.microsoft.com/office/drawing/2014/main" id="{57AB9A7F-FE82-4D8F-BCFB-2D1659B3D5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29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72711">
        <p14:gallery dir="l"/>
      </p:transition>
    </mc:Choice>
    <mc:Fallback>
      <p:transition spd="slow" advTm="727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Junbaby: Cách làm con vật bằng lá cây">
            <a:extLst>
              <a:ext uri="{FF2B5EF4-FFF2-40B4-BE49-F238E27FC236}">
                <a16:creationId xmlns:a16="http://schemas.microsoft.com/office/drawing/2014/main" id="{DA5F3FC3-82D4-42F3-9E69-155E2A400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8449">
            <a:off x="2601733" y="260578"/>
            <a:ext cx="3945009" cy="277054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Junbaby: Cách làm con vật bằng lá cây">
            <a:extLst>
              <a:ext uri="{FF2B5EF4-FFF2-40B4-BE49-F238E27FC236}">
                <a16:creationId xmlns:a16="http://schemas.microsoft.com/office/drawing/2014/main" id="{5D4B4BB7-5C50-43C3-A46D-048A8A9AF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0590">
            <a:off x="7470280" y="344335"/>
            <a:ext cx="4057654" cy="284965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Junbaby: Cách làm con vật bằng lá cây">
            <a:extLst>
              <a:ext uri="{FF2B5EF4-FFF2-40B4-BE49-F238E27FC236}">
                <a16:creationId xmlns:a16="http://schemas.microsoft.com/office/drawing/2014/main" id="{197EACB3-C17D-42B8-B454-595A98437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54213">
            <a:off x="1203414" y="2702307"/>
            <a:ext cx="2540278" cy="381735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Junbaby: Cách làm con vật bằng lá cây">
            <a:extLst>
              <a:ext uri="{FF2B5EF4-FFF2-40B4-BE49-F238E27FC236}">
                <a16:creationId xmlns:a16="http://schemas.microsoft.com/office/drawing/2014/main" id="{32DC2C97-71DA-4A48-8024-28C916E1C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6843">
            <a:off x="5698800" y="3557802"/>
            <a:ext cx="4118943" cy="288326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3B46EE4C-CF6D-410E-8A1A-C8FCE480E3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639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39832">
        <p:circle/>
      </p:transition>
    </mc:Choice>
    <mc:Fallback>
      <p:transition spd="slow" advTm="3983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64" y="133362"/>
            <a:ext cx="11964472" cy="630122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726546" y="1532586"/>
            <a:ext cx="2485623" cy="8757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CF6B212-F768-4453-BCC3-A27D35E037D3}"/>
              </a:ext>
            </a:extLst>
          </p:cNvPr>
          <p:cNvSpPr txBox="1"/>
          <p:nvPr/>
        </p:nvSpPr>
        <p:spPr>
          <a:xfrm>
            <a:off x="1828800" y="2772229"/>
            <a:ext cx="87956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GB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Âm thanh 4">
            <a:hlinkClick r:id="" action="ppaction://media"/>
            <a:extLst>
              <a:ext uri="{FF2B5EF4-FFF2-40B4-BE49-F238E27FC236}">
                <a16:creationId xmlns:a16="http://schemas.microsoft.com/office/drawing/2014/main" id="{E5B80D5F-6091-4432-90E8-DB3F92780C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18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28">
        <p14:prism isContent="1"/>
      </p:transition>
    </mc:Choice>
    <mc:Fallback>
      <p:transition spd="slow" advTm="92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69" y="167425"/>
            <a:ext cx="11925836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39192" y="3420624"/>
            <a:ext cx="8382625" cy="978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</a:pPr>
            <a:endParaRPr lang="vi-VN" sz="28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029BDC53-61C8-4FE1-9A78-293F1FAC5A93}"/>
              </a:ext>
            </a:extLst>
          </p:cNvPr>
          <p:cNvSpPr/>
          <p:nvPr/>
        </p:nvSpPr>
        <p:spPr>
          <a:xfrm>
            <a:off x="1945728" y="1837793"/>
            <a:ext cx="4713667" cy="6568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dirty="0">
                <a:latin typeface="Times New Roman" pitchFamily="18" charset="0"/>
              </a:rPr>
              <a:t>3. LUYỆN TẬP, SÁNG TẠO</a:t>
            </a:r>
            <a:endParaRPr lang="vi-VN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Âm thanh 3">
            <a:hlinkClick r:id="" action="ppaction://media"/>
            <a:extLst>
              <a:ext uri="{FF2B5EF4-FFF2-40B4-BE49-F238E27FC236}">
                <a16:creationId xmlns:a16="http://schemas.microsoft.com/office/drawing/2014/main" id="{D836670B-E139-4378-92E4-96BA9207A5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864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2293">
        <p:fade/>
      </p:transition>
    </mc:Choice>
    <mc:Fallback>
      <p:transition spd="med" advTm="122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71" y="180304"/>
            <a:ext cx="11384924" cy="66776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Rectangle 3"/>
          <p:cNvSpPr/>
          <p:nvPr/>
        </p:nvSpPr>
        <p:spPr>
          <a:xfrm>
            <a:off x="2440647" y="2264158"/>
            <a:ext cx="7310706" cy="1953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vi-VN" sz="2800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!</a:t>
            </a:r>
            <a:endParaRPr lang="vi-VN" sz="2800" dirty="0">
              <a:solidFill>
                <a:srgbClr val="7030A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owchart: Alternate Process 2">
            <a:extLst>
              <a:ext uri="{FF2B5EF4-FFF2-40B4-BE49-F238E27FC236}">
                <a16:creationId xmlns:a16="http://schemas.microsoft.com/office/drawing/2014/main" id="{FA2825D3-C59C-439E-9D9E-CBCB8D331D08}"/>
              </a:ext>
            </a:extLst>
          </p:cNvPr>
          <p:cNvSpPr/>
          <p:nvPr/>
        </p:nvSpPr>
        <p:spPr>
          <a:xfrm>
            <a:off x="2345181" y="1339403"/>
            <a:ext cx="4443211" cy="746974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PHÂN TÍCH, ĐÁNH GIÁ</a:t>
            </a:r>
            <a:endParaRPr lang="vi-VN" sz="2800" dirty="0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Âm thanh 4">
            <a:hlinkClick r:id="" action="ppaction://media"/>
            <a:extLst>
              <a:ext uri="{FF2B5EF4-FFF2-40B4-BE49-F238E27FC236}">
                <a16:creationId xmlns:a16="http://schemas.microsoft.com/office/drawing/2014/main" id="{A63D9C6D-F760-465D-B7B8-D2EDF170EC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696063"/>
      </p:ext>
    </p:extLst>
  </p:cSld>
  <p:clrMapOvr>
    <a:masterClrMapping/>
  </p:clrMapOvr>
  <p:transition spd="slow" advTm="1164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MẪU HÌNH CẮT DÁN CHO BÉ】 được đánh giá tốt nhất 2021 - 123MUA">
            <a:extLst>
              <a:ext uri="{FF2B5EF4-FFF2-40B4-BE49-F238E27FC236}">
                <a16:creationId xmlns:a16="http://schemas.microsoft.com/office/drawing/2014/main" id="{8E2FFDD4-7E29-46DF-9508-4EE944AE9F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F9580F5E-8E3F-4EDB-85EF-F86D87B2A20C}"/>
              </a:ext>
            </a:extLst>
          </p:cNvPr>
          <p:cNvSpPr/>
          <p:nvPr/>
        </p:nvSpPr>
        <p:spPr>
          <a:xfrm>
            <a:off x="367998" y="364815"/>
            <a:ext cx="5624620" cy="9401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VẬN DỤNG – PHÁT TRIỂN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8" name="Picture 6" descr="hướng dẫn cắt và dán hình con cua bằng giấy - YouTube">
            <a:extLst>
              <a:ext uri="{FF2B5EF4-FFF2-40B4-BE49-F238E27FC236}">
                <a16:creationId xmlns:a16="http://schemas.microsoft.com/office/drawing/2014/main" id="{B722BC70-989F-4F37-B132-54400BAF1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08" y="2476500"/>
            <a:ext cx="5029200" cy="294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ùng bé làm các con vật bằng giấy xốp">
            <a:extLst>
              <a:ext uri="{FF2B5EF4-FFF2-40B4-BE49-F238E27FC236}">
                <a16:creationId xmlns:a16="http://schemas.microsoft.com/office/drawing/2014/main" id="{63589E00-5328-46B5-B4EB-845F4EEF6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476499"/>
            <a:ext cx="5715000" cy="305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E8C4017A-1FC9-4842-96D4-2136963E45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620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745">
        <p14:prism isContent="1"/>
      </p:transition>
    </mc:Choice>
    <mc:Fallback>
      <p:transition spd="slow" advTm="207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87" y="0"/>
            <a:ext cx="10753859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22" y="276895"/>
            <a:ext cx="10515600" cy="2099257"/>
          </a:xfrm>
        </p:spPr>
        <p:txBody>
          <a:bodyPr>
            <a:norm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vi-VN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253802" y="2483206"/>
            <a:ext cx="7761667" cy="1657302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vi-VN" dirty="0">
                <a:solidFill>
                  <a:srgbClr val="7030A0"/>
                </a:solidFill>
                <a:latin typeface="Times New Roman" pitchFamily="18" charset="0"/>
              </a:rPr>
              <a:t>-</a:t>
            </a:r>
            <a:r>
              <a:rPr lang="en-US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vi-VN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Các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em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nhớ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lưu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giữ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bài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vẽ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của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mình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vào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túi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đựng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tài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liệu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. </a:t>
            </a:r>
          </a:p>
          <a:p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vi-VN" sz="3000" dirty="0">
                <a:solidFill>
                  <a:srgbClr val="7030A0"/>
                </a:solidFill>
                <a:latin typeface="Times New Roman" pitchFamily="18" charset="0"/>
              </a:rPr>
              <a:t>-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Chúc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các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em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làm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bài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thật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tốt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và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nhớ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nhờ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bố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mẹ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chụp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lại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vi-VN" sz="3000" dirty="0" err="1">
                <a:solidFill>
                  <a:srgbClr val="7030A0"/>
                </a:solidFill>
                <a:latin typeface="Times New Roman" pitchFamily="18" charset="0"/>
              </a:rPr>
              <a:t>sản</a:t>
            </a:r>
            <a:r>
              <a:rPr lang="vi-VN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vi-VN" sz="3000" dirty="0" err="1">
                <a:solidFill>
                  <a:srgbClr val="7030A0"/>
                </a:solidFill>
                <a:latin typeface="Times New Roman" pitchFamily="18" charset="0"/>
              </a:rPr>
              <a:t>phẩm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gửi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cho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cô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giáo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nhé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!</a:t>
            </a:r>
          </a:p>
          <a:p>
            <a:endParaRPr lang="vi-VN" dirty="0">
              <a:solidFill>
                <a:srgbClr val="7030A0"/>
              </a:solidFill>
            </a:endParaRPr>
          </a:p>
        </p:txBody>
      </p:sp>
      <p:pic>
        <p:nvPicPr>
          <p:cNvPr id="8" name="Picture 2" descr="Cartoon light bulb Royalty Free Vector Image - VectorStock | Cartoon light  bulb, Cartoon clip art, Art drawings for kids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85"/>
          <a:stretch/>
        </p:blipFill>
        <p:spPr bwMode="auto">
          <a:xfrm rot="20679646">
            <a:off x="3157416" y="1201304"/>
            <a:ext cx="1064612" cy="1426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8A7148C2-1A9B-4B71-BAC5-3AA4384634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8724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15311">
        <p15:prstTrans prst="prestige"/>
      </p:transition>
    </mc:Choice>
    <mc:Fallback>
      <p:transition spd="slow" advTm="153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1267">
            <a:off x="163106" y="129072"/>
            <a:ext cx="11738628" cy="65998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993328" y="1729067"/>
            <a:ext cx="5923676" cy="261920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CHÀO VÀ HẸN GẶP LẠI CÁC EM !</a:t>
            </a:r>
            <a:endParaRPr lang="vi-VN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0D5419FA-BBD4-4EBE-9229-917F74F4E8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919392"/>
      </p:ext>
    </p:extLst>
  </p:cSld>
  <p:clrMapOvr>
    <a:masterClrMapping/>
  </p:clrMapOvr>
  <p:transition spd="slow" advTm="7602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-61703"/>
            <a:ext cx="10515600" cy="1514615"/>
          </a:xfrm>
        </p:spPr>
        <p:txBody>
          <a:bodyPr>
            <a:normAutofit/>
          </a:bodyPr>
          <a:lstStyle/>
          <a:p>
            <a:pPr algn="ctr"/>
            <a:r>
              <a:rPr lang="en-US" sz="36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đồ dùng học tập</a:t>
            </a:r>
            <a:endParaRPr lang="vi-VN" sz="360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7322">
            <a:off x="4923384" y="3722989"/>
            <a:ext cx="2066606" cy="2066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18" y="3278270"/>
            <a:ext cx="4071937" cy="316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29533">
            <a:off x="450893" y="421107"/>
            <a:ext cx="5105786" cy="4129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/>
          <a:srcRect l="26440" t="20377" r="61258" b="47427"/>
          <a:stretch/>
        </p:blipFill>
        <p:spPr>
          <a:xfrm>
            <a:off x="8734349" y="1475908"/>
            <a:ext cx="1080334" cy="133452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</p:spPr>
      </p:pic>
      <p:pic>
        <p:nvPicPr>
          <p:cNvPr id="9" name="Picture 7" descr="bia-mau-dac-biet-dep-34590.jpg">
            <a:extLst>
              <a:ext uri="{FF2B5EF4-FFF2-40B4-BE49-F238E27FC236}">
                <a16:creationId xmlns:a16="http://schemas.microsoft.com/office/drawing/2014/main" id="{C6FCE885-710B-46C7-9935-2295D36EA8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84"/>
          <a:stretch/>
        </p:blipFill>
        <p:spPr bwMode="auto">
          <a:xfrm>
            <a:off x="4671606" y="1461853"/>
            <a:ext cx="2570162" cy="180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B0DE4F43-A6A1-4007-8F76-CF5DDED97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04080">
            <a:off x="7622813" y="3973026"/>
            <a:ext cx="788903" cy="1270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images.jpg">
            <a:extLst>
              <a:ext uri="{FF2B5EF4-FFF2-40B4-BE49-F238E27FC236}">
                <a16:creationId xmlns:a16="http://schemas.microsoft.com/office/drawing/2014/main" id="{F0CB71CB-91DE-44E8-BC77-36B0411FC2E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4180" y="4024565"/>
            <a:ext cx="1373164" cy="1263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Âm thanh 9">
            <a:hlinkClick r:id="" action="ppaction://media"/>
            <a:extLst>
              <a:ext uri="{FF2B5EF4-FFF2-40B4-BE49-F238E27FC236}">
                <a16:creationId xmlns:a16="http://schemas.microsoft.com/office/drawing/2014/main" id="{FBB81BE9-2D57-4D24-96E5-8F35ABAE57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53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4824">
        <p:blinds dir="vert"/>
      </p:transition>
    </mc:Choice>
    <mc:Fallback>
      <p:transition spd="slow" advTm="14824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047741" y="1936347"/>
            <a:ext cx="8525814" cy="1325563"/>
          </a:xfrm>
        </p:spPr>
        <p:txBody>
          <a:bodyPr/>
          <a:lstStyle/>
          <a:p>
            <a:br>
              <a:rPr lang="en-US"/>
            </a:br>
            <a:endParaRPr lang="vi-V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47"/>
            <a:ext cx="12192000" cy="684355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3737114" y="1036759"/>
            <a:ext cx="4585252" cy="766283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AD23C40D-6F74-4C6A-97B7-E7EFABABE9E6}"/>
              </a:ext>
            </a:extLst>
          </p:cNvPr>
          <p:cNvSpPr/>
          <p:nvPr/>
        </p:nvSpPr>
        <p:spPr>
          <a:xfrm>
            <a:off x="2047741" y="1936347"/>
            <a:ext cx="8096518" cy="3521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phú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dương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Xé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dán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dương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êu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hòa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xé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dán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sẻ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thân trong gia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28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Âm thanh 7">
            <a:hlinkClick r:id="" action="ppaction://media"/>
            <a:extLst>
              <a:ext uri="{FF2B5EF4-FFF2-40B4-BE49-F238E27FC236}">
                <a16:creationId xmlns:a16="http://schemas.microsoft.com/office/drawing/2014/main" id="{DED10FCE-E001-48FA-A9FA-B6C508F17D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871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4971">
        <p:blinds dir="vert"/>
      </p:transition>
    </mc:Choice>
    <mc:Fallback>
      <p:transition spd="slow" advTm="24971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42811" y="89910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sp>
        <p:nvSpPr>
          <p:cNvPr id="41" name="Rectangle 40"/>
          <p:cNvSpPr/>
          <p:nvPr/>
        </p:nvSpPr>
        <p:spPr>
          <a:xfrm>
            <a:off x="3048000" y="2946560"/>
            <a:ext cx="6096000" cy="3850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endParaRPr lang="vi-VN"/>
          </a:p>
        </p:txBody>
      </p:sp>
      <p:sp>
        <p:nvSpPr>
          <p:cNvPr id="15" name="Flowchart: Alternate Process 34">
            <a:extLst>
              <a:ext uri="{FF2B5EF4-FFF2-40B4-BE49-F238E27FC236}">
                <a16:creationId xmlns:a16="http://schemas.microsoft.com/office/drawing/2014/main" id="{4ABBC018-DCF0-4746-A15C-AC7AE66DE46A}"/>
              </a:ext>
            </a:extLst>
          </p:cNvPr>
          <p:cNvSpPr/>
          <p:nvPr/>
        </p:nvSpPr>
        <p:spPr>
          <a:xfrm>
            <a:off x="482102" y="103793"/>
            <a:ext cx="2625576" cy="654408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1.KHÁM PHÁ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1D4EC90-6798-4819-B0B0-904D637557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707" y="1083773"/>
            <a:ext cx="3478585" cy="2545205"/>
          </a:xfrm>
          <a:prstGeom prst="round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310F5A4-3573-4F89-B85F-D36481234E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5" t="2990" r="9177" b="5029"/>
          <a:stretch/>
        </p:blipFill>
        <p:spPr>
          <a:xfrm>
            <a:off x="849660" y="989064"/>
            <a:ext cx="2625576" cy="2872635"/>
          </a:xfrm>
          <a:prstGeom prst="roundRect">
            <a:avLst/>
          </a:prstGeom>
        </p:spPr>
      </p:pic>
      <p:pic>
        <p:nvPicPr>
          <p:cNvPr id="19" name="Picture 14">
            <a:extLst>
              <a:ext uri="{FF2B5EF4-FFF2-40B4-BE49-F238E27FC236}">
                <a16:creationId xmlns:a16="http://schemas.microsoft.com/office/drawing/2014/main" id="{52E23F3C-6C3B-4CEB-9839-4770BE6911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485" y="762778"/>
            <a:ext cx="2625576" cy="3003340"/>
          </a:xfrm>
          <a:prstGeom prst="roundRect">
            <a:avLst/>
          </a:prstGeom>
        </p:spPr>
      </p:pic>
      <p:pic>
        <p:nvPicPr>
          <p:cNvPr id="11" name="Picture 6" descr="PalettesVN -">
            <a:extLst>
              <a:ext uri="{FF2B5EF4-FFF2-40B4-BE49-F238E27FC236}">
                <a16:creationId xmlns:a16="http://schemas.microsoft.com/office/drawing/2014/main" id="{EFB8A83C-1FA0-459C-86DA-4CF6E100B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635" y="4130930"/>
            <a:ext cx="3478585" cy="252061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Âm thanh 4">
            <a:hlinkClick r:id="" action="ppaction://media"/>
            <a:extLst>
              <a:ext uri="{FF2B5EF4-FFF2-40B4-BE49-F238E27FC236}">
                <a16:creationId xmlns:a16="http://schemas.microsoft.com/office/drawing/2014/main" id="{7BD2102A-8AA1-4A7B-90F4-520D945A1F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479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77796">
        <p14:ripple/>
      </p:transition>
    </mc:Choice>
    <mc:Fallback>
      <p:transition spd="slow" advTm="777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iáo án KPKH: Tìm hiểu một số loài cá | Giáo án Mầm Non">
            <a:extLst>
              <a:ext uri="{FF2B5EF4-FFF2-40B4-BE49-F238E27FC236}">
                <a16:creationId xmlns:a16="http://schemas.microsoft.com/office/drawing/2014/main" id="{3BBFCBA5-8F58-4D34-BDC6-8742DCD6DA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" t="8750" r="4218" b="6250"/>
          <a:stretch/>
        </p:blipFill>
        <p:spPr bwMode="auto">
          <a:xfrm>
            <a:off x="737048" y="2094262"/>
            <a:ext cx="4496359" cy="305752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Bài tập thực hành Mĩ thuật - Lớp 2 tập 1 - Công ty CP Phát hành sách Giáo  dục">
            <a:extLst>
              <a:ext uri="{FF2B5EF4-FFF2-40B4-BE49-F238E27FC236}">
                <a16:creationId xmlns:a16="http://schemas.microsoft.com/office/drawing/2014/main" id="{26C4B892-DD3D-44FB-BF5E-0D76CC942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72992" y="2094262"/>
            <a:ext cx="4245601" cy="303257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Âm thanh 3">
            <a:hlinkClick r:id="" action="ppaction://media"/>
            <a:extLst>
              <a:ext uri="{FF2B5EF4-FFF2-40B4-BE49-F238E27FC236}">
                <a16:creationId xmlns:a16="http://schemas.microsoft.com/office/drawing/2014/main" id="{AE7C6BE0-AFE6-44DE-BC3F-D2DB7EEEED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7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20095">
        <p14:prism/>
      </p:transition>
    </mc:Choice>
    <mc:Fallback>
      <p:transition spd="slow" advTm="200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49007C12-159D-409B-BE1B-B96C37B6B23A}"/>
              </a:ext>
            </a:extLst>
          </p:cNvPr>
          <p:cNvSpPr/>
          <p:nvPr/>
        </p:nvSpPr>
        <p:spPr>
          <a:xfrm>
            <a:off x="53564" y="90153"/>
            <a:ext cx="6864071" cy="11174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KIẾN TẠO KIẾN THỨC</a:t>
            </a:r>
            <a:r>
              <a:rPr lang="vi-VN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KĨ NĂNG</a:t>
            </a:r>
            <a:endParaRPr lang="vi-VN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7" name="Nhóm 36">
            <a:extLst>
              <a:ext uri="{FF2B5EF4-FFF2-40B4-BE49-F238E27FC236}">
                <a16:creationId xmlns:a16="http://schemas.microsoft.com/office/drawing/2014/main" id="{773B3EBF-1A39-44BB-8EE4-DBDCF19A9E9B}"/>
              </a:ext>
            </a:extLst>
          </p:cNvPr>
          <p:cNvGrpSpPr/>
          <p:nvPr/>
        </p:nvGrpSpPr>
        <p:grpSpPr>
          <a:xfrm>
            <a:off x="658246" y="1476183"/>
            <a:ext cx="3057956" cy="4278819"/>
            <a:chOff x="685800" y="1534266"/>
            <a:chExt cx="3145856" cy="4495059"/>
          </a:xfrm>
        </p:grpSpPr>
        <p:grpSp>
          <p:nvGrpSpPr>
            <p:cNvPr id="36" name="Nhóm 35">
              <a:extLst>
                <a:ext uri="{FF2B5EF4-FFF2-40B4-BE49-F238E27FC236}">
                  <a16:creationId xmlns:a16="http://schemas.microsoft.com/office/drawing/2014/main" id="{4905BB71-8AE8-4654-8BA3-14F4885E2B8C}"/>
                </a:ext>
              </a:extLst>
            </p:cNvPr>
            <p:cNvGrpSpPr/>
            <p:nvPr/>
          </p:nvGrpSpPr>
          <p:grpSpPr>
            <a:xfrm>
              <a:off x="685800" y="1534266"/>
              <a:ext cx="3145856" cy="4495059"/>
              <a:chOff x="685800" y="1534266"/>
              <a:chExt cx="3145856" cy="4495059"/>
            </a:xfrm>
          </p:grpSpPr>
          <p:sp>
            <p:nvSpPr>
              <p:cNvPr id="35" name="Hình chữ nhật: Góc Tròn 34">
                <a:extLst>
                  <a:ext uri="{FF2B5EF4-FFF2-40B4-BE49-F238E27FC236}">
                    <a16:creationId xmlns:a16="http://schemas.microsoft.com/office/drawing/2014/main" id="{4A645C27-619A-4FA5-A983-93ABB0DFEDEC}"/>
                  </a:ext>
                </a:extLst>
              </p:cNvPr>
              <p:cNvSpPr/>
              <p:nvPr/>
            </p:nvSpPr>
            <p:spPr>
              <a:xfrm>
                <a:off x="685800" y="1534266"/>
                <a:ext cx="3145856" cy="449505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39" name="Hình ảnh 38">
                <a:extLst>
                  <a:ext uri="{FF2B5EF4-FFF2-40B4-BE49-F238E27FC236}">
                    <a16:creationId xmlns:a16="http://schemas.microsoft.com/office/drawing/2014/main" id="{7EA855C1-B086-43E3-BA95-3FA36F9ADB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3937"/>
              <a:stretch/>
            </p:blipFill>
            <p:spPr>
              <a:xfrm>
                <a:off x="1016392" y="1811084"/>
                <a:ext cx="2526314" cy="1894734"/>
              </a:xfrm>
              <a:prstGeom prst="roundRect">
                <a:avLst/>
              </a:prstGeom>
            </p:spPr>
          </p:pic>
        </p:grpSp>
        <p:pic>
          <p:nvPicPr>
            <p:cNvPr id="40" name="Hình ảnh 39">
              <a:extLst>
                <a:ext uri="{FF2B5EF4-FFF2-40B4-BE49-F238E27FC236}">
                  <a16:creationId xmlns:a16="http://schemas.microsoft.com/office/drawing/2014/main" id="{9A2BB806-426E-4BF5-9B6E-CB6B20E496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6392" y="3869162"/>
              <a:ext cx="2526314" cy="1894734"/>
            </a:xfrm>
            <a:prstGeom prst="roundRect">
              <a:avLst/>
            </a:prstGeom>
          </p:spPr>
        </p:pic>
      </p:grpSp>
      <p:grpSp>
        <p:nvGrpSpPr>
          <p:cNvPr id="47" name="Nhóm 46">
            <a:extLst>
              <a:ext uri="{FF2B5EF4-FFF2-40B4-BE49-F238E27FC236}">
                <a16:creationId xmlns:a16="http://schemas.microsoft.com/office/drawing/2014/main" id="{3D39E743-E74D-4CA9-906F-EAB17DDE6C72}"/>
              </a:ext>
            </a:extLst>
          </p:cNvPr>
          <p:cNvGrpSpPr/>
          <p:nvPr/>
        </p:nvGrpSpPr>
        <p:grpSpPr>
          <a:xfrm>
            <a:off x="8374646" y="1627287"/>
            <a:ext cx="3057956" cy="4087714"/>
            <a:chOff x="6357514" y="1663674"/>
            <a:chExt cx="3145856" cy="4495059"/>
          </a:xfrm>
        </p:grpSpPr>
        <p:sp>
          <p:nvSpPr>
            <p:cNvPr id="41" name="Hình chữ nhật: Góc Tròn 40">
              <a:extLst>
                <a:ext uri="{FF2B5EF4-FFF2-40B4-BE49-F238E27FC236}">
                  <a16:creationId xmlns:a16="http://schemas.microsoft.com/office/drawing/2014/main" id="{EE55901F-2B49-4837-84D1-73E1D6A4BAC9}"/>
                </a:ext>
              </a:extLst>
            </p:cNvPr>
            <p:cNvSpPr/>
            <p:nvPr/>
          </p:nvSpPr>
          <p:spPr>
            <a:xfrm>
              <a:off x="6357514" y="1663674"/>
              <a:ext cx="3145856" cy="449505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46" name="Nhóm 45">
              <a:extLst>
                <a:ext uri="{FF2B5EF4-FFF2-40B4-BE49-F238E27FC236}">
                  <a16:creationId xmlns:a16="http://schemas.microsoft.com/office/drawing/2014/main" id="{BFF879D9-AA53-4E12-BF1D-562AF10D959D}"/>
                </a:ext>
              </a:extLst>
            </p:cNvPr>
            <p:cNvGrpSpPr/>
            <p:nvPr/>
          </p:nvGrpSpPr>
          <p:grpSpPr>
            <a:xfrm>
              <a:off x="6529108" y="1903934"/>
              <a:ext cx="2775100" cy="4014538"/>
              <a:chOff x="6538887" y="1915885"/>
              <a:chExt cx="2775100" cy="4014538"/>
            </a:xfrm>
          </p:grpSpPr>
          <p:pic>
            <p:nvPicPr>
              <p:cNvPr id="45" name="Hình ảnh 44">
                <a:extLst>
                  <a:ext uri="{FF2B5EF4-FFF2-40B4-BE49-F238E27FC236}">
                    <a16:creationId xmlns:a16="http://schemas.microsoft.com/office/drawing/2014/main" id="{7E6B0DB5-4C41-4E28-952A-FB116FDC84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628982" y="3984241"/>
                <a:ext cx="2594910" cy="1946182"/>
              </a:xfrm>
              <a:prstGeom prst="roundRect">
                <a:avLst/>
              </a:prstGeom>
            </p:spPr>
          </p:pic>
          <p:pic>
            <p:nvPicPr>
              <p:cNvPr id="44" name="Hình ảnh 43">
                <a:extLst>
                  <a:ext uri="{FF2B5EF4-FFF2-40B4-BE49-F238E27FC236}">
                    <a16:creationId xmlns:a16="http://schemas.microsoft.com/office/drawing/2014/main" id="{5C533B3D-9DD7-4751-AFD3-E186774398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t="815" b="5678"/>
              <a:stretch/>
            </p:blipFill>
            <p:spPr>
              <a:xfrm>
                <a:off x="6538887" y="1915885"/>
                <a:ext cx="2775100" cy="1946183"/>
              </a:xfrm>
              <a:prstGeom prst="roundRect">
                <a:avLst/>
              </a:prstGeom>
            </p:spPr>
          </p:pic>
        </p:grpSp>
      </p:grpSp>
      <p:grpSp>
        <p:nvGrpSpPr>
          <p:cNvPr id="50" name="Nhóm 49">
            <a:extLst>
              <a:ext uri="{FF2B5EF4-FFF2-40B4-BE49-F238E27FC236}">
                <a16:creationId xmlns:a16="http://schemas.microsoft.com/office/drawing/2014/main" id="{4069EDA0-4D94-4EC9-9385-3792FE4E4C18}"/>
              </a:ext>
            </a:extLst>
          </p:cNvPr>
          <p:cNvGrpSpPr/>
          <p:nvPr/>
        </p:nvGrpSpPr>
        <p:grpSpPr>
          <a:xfrm>
            <a:off x="4567022" y="1521087"/>
            <a:ext cx="3057956" cy="4193914"/>
            <a:chOff x="4207461" y="1763293"/>
            <a:chExt cx="3057956" cy="4499982"/>
          </a:xfrm>
        </p:grpSpPr>
        <p:sp>
          <p:nvSpPr>
            <p:cNvPr id="48" name="Hình chữ nhật: Góc Tròn 47">
              <a:extLst>
                <a:ext uri="{FF2B5EF4-FFF2-40B4-BE49-F238E27FC236}">
                  <a16:creationId xmlns:a16="http://schemas.microsoft.com/office/drawing/2014/main" id="{E399D00C-66D7-4519-B4D6-C23349849D54}"/>
                </a:ext>
              </a:extLst>
            </p:cNvPr>
            <p:cNvSpPr/>
            <p:nvPr/>
          </p:nvSpPr>
          <p:spPr>
            <a:xfrm>
              <a:off x="4207461" y="1763293"/>
              <a:ext cx="3057956" cy="449998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2" name="Hình ảnh 51">
              <a:extLst>
                <a:ext uri="{FF2B5EF4-FFF2-40B4-BE49-F238E27FC236}">
                  <a16:creationId xmlns:a16="http://schemas.microsoft.com/office/drawing/2014/main" id="{542BF850-3E3A-4ECF-BA88-3E3251A900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b="4583"/>
            <a:stretch/>
          </p:blipFill>
          <p:spPr>
            <a:xfrm>
              <a:off x="4417227" y="4117023"/>
              <a:ext cx="2719557" cy="1946183"/>
            </a:xfrm>
            <a:prstGeom prst="roundRect">
              <a:avLst/>
            </a:prstGeom>
          </p:spPr>
        </p:pic>
        <p:pic>
          <p:nvPicPr>
            <p:cNvPr id="53" name="Hình ảnh 52">
              <a:extLst>
                <a:ext uri="{FF2B5EF4-FFF2-40B4-BE49-F238E27FC236}">
                  <a16:creationId xmlns:a16="http://schemas.microsoft.com/office/drawing/2014/main" id="{9E7121C7-F116-447B-AA4F-C6287BE73C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435543" y="1999796"/>
              <a:ext cx="2638424" cy="1978818"/>
            </a:xfrm>
            <a:prstGeom prst="roundRect">
              <a:avLst/>
            </a:prstGeom>
          </p:spPr>
        </p:pic>
      </p:grp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B920740E-1924-4AB1-80A8-DAAB003B1CC5}"/>
              </a:ext>
            </a:extLst>
          </p:cNvPr>
          <p:cNvSpPr txBox="1"/>
          <p:nvPr/>
        </p:nvSpPr>
        <p:spPr>
          <a:xfrm>
            <a:off x="900549" y="5902033"/>
            <a:ext cx="2937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7030A0"/>
                </a:solidFill>
              </a:rPr>
              <a:t>1. </a:t>
            </a:r>
            <a:r>
              <a:rPr lang="vi-VN" b="1" dirty="0" err="1">
                <a:solidFill>
                  <a:srgbClr val="7030A0"/>
                </a:solidFill>
              </a:rPr>
              <a:t>Vẽ</a:t>
            </a:r>
            <a:r>
              <a:rPr lang="vi-VN" b="1" dirty="0">
                <a:solidFill>
                  <a:srgbClr val="7030A0"/>
                </a:solidFill>
              </a:rPr>
              <a:t> </a:t>
            </a:r>
            <a:r>
              <a:rPr lang="vi-VN" b="1" dirty="0" err="1">
                <a:solidFill>
                  <a:srgbClr val="7030A0"/>
                </a:solidFill>
              </a:rPr>
              <a:t>hình</a:t>
            </a:r>
            <a:r>
              <a:rPr lang="vi-VN" b="1" dirty="0">
                <a:solidFill>
                  <a:srgbClr val="7030A0"/>
                </a:solidFill>
              </a:rPr>
              <a:t> con </a:t>
            </a:r>
            <a:r>
              <a:rPr lang="vi-VN" b="1" dirty="0" err="1">
                <a:solidFill>
                  <a:srgbClr val="7030A0"/>
                </a:solidFill>
              </a:rPr>
              <a:t>vật</a:t>
            </a:r>
            <a:r>
              <a:rPr lang="vi-VN" b="1" dirty="0">
                <a:solidFill>
                  <a:srgbClr val="7030A0"/>
                </a:solidFill>
              </a:rPr>
              <a:t> </a:t>
            </a:r>
            <a:r>
              <a:rPr lang="vi-VN" b="1" dirty="0" err="1">
                <a:solidFill>
                  <a:srgbClr val="7030A0"/>
                </a:solidFill>
              </a:rPr>
              <a:t>dưới</a:t>
            </a:r>
            <a:r>
              <a:rPr lang="vi-VN" b="1" dirty="0">
                <a:solidFill>
                  <a:srgbClr val="7030A0"/>
                </a:solidFill>
              </a:rPr>
              <a:t> </a:t>
            </a:r>
            <a:r>
              <a:rPr lang="vi-VN" b="1" dirty="0" err="1">
                <a:solidFill>
                  <a:srgbClr val="7030A0"/>
                </a:solidFill>
              </a:rPr>
              <a:t>đại</a:t>
            </a:r>
            <a:r>
              <a:rPr lang="vi-VN" b="1" dirty="0">
                <a:solidFill>
                  <a:srgbClr val="7030A0"/>
                </a:solidFill>
              </a:rPr>
              <a:t> dương theo ý </a:t>
            </a:r>
            <a:r>
              <a:rPr lang="vi-VN" b="1" dirty="0" err="1">
                <a:solidFill>
                  <a:srgbClr val="7030A0"/>
                </a:solidFill>
              </a:rPr>
              <a:t>thích</a:t>
            </a:r>
            <a:endParaRPr lang="en-GB" b="1" dirty="0">
              <a:solidFill>
                <a:srgbClr val="7030A0"/>
              </a:solidFill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4971D3EE-4C0B-491D-9FA2-1CE860821F0D}"/>
              </a:ext>
            </a:extLst>
          </p:cNvPr>
          <p:cNvSpPr txBox="1"/>
          <p:nvPr/>
        </p:nvSpPr>
        <p:spPr>
          <a:xfrm>
            <a:off x="4447312" y="5860464"/>
            <a:ext cx="33389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7030A0"/>
                </a:solidFill>
              </a:rPr>
              <a:t>2. </a:t>
            </a:r>
            <a:r>
              <a:rPr lang="vi-VN" b="1" dirty="0" err="1">
                <a:solidFill>
                  <a:srgbClr val="7030A0"/>
                </a:solidFill>
              </a:rPr>
              <a:t>Chọn</a:t>
            </a:r>
            <a:r>
              <a:rPr lang="vi-VN" b="1" dirty="0">
                <a:solidFill>
                  <a:srgbClr val="7030A0"/>
                </a:solidFill>
              </a:rPr>
              <a:t> </a:t>
            </a:r>
            <a:r>
              <a:rPr lang="vi-VN" b="1" dirty="0" err="1">
                <a:solidFill>
                  <a:srgbClr val="7030A0"/>
                </a:solidFill>
              </a:rPr>
              <a:t>màu</a:t>
            </a:r>
            <a:r>
              <a:rPr lang="vi-VN" b="1" dirty="0">
                <a:solidFill>
                  <a:srgbClr val="7030A0"/>
                </a:solidFill>
              </a:rPr>
              <a:t> </a:t>
            </a:r>
            <a:r>
              <a:rPr lang="vi-VN" b="1" dirty="0" err="1">
                <a:solidFill>
                  <a:srgbClr val="7030A0"/>
                </a:solidFill>
              </a:rPr>
              <a:t>giấy</a:t>
            </a:r>
            <a:r>
              <a:rPr lang="vi-VN" b="1" dirty="0">
                <a:solidFill>
                  <a:srgbClr val="7030A0"/>
                </a:solidFill>
              </a:rPr>
              <a:t>, </a:t>
            </a:r>
            <a:r>
              <a:rPr lang="vi-VN" b="1" dirty="0" err="1">
                <a:solidFill>
                  <a:srgbClr val="7030A0"/>
                </a:solidFill>
              </a:rPr>
              <a:t>xé</a:t>
            </a:r>
            <a:r>
              <a:rPr lang="vi-VN" b="1" dirty="0">
                <a:solidFill>
                  <a:srgbClr val="7030A0"/>
                </a:solidFill>
              </a:rPr>
              <a:t> </a:t>
            </a:r>
            <a:r>
              <a:rPr lang="vi-VN" b="1" dirty="0" err="1">
                <a:solidFill>
                  <a:srgbClr val="7030A0"/>
                </a:solidFill>
              </a:rPr>
              <a:t>giấy</a:t>
            </a:r>
            <a:r>
              <a:rPr lang="vi-VN" b="1" dirty="0">
                <a:solidFill>
                  <a:srgbClr val="7030A0"/>
                </a:solidFill>
              </a:rPr>
              <a:t> ra </a:t>
            </a:r>
            <a:r>
              <a:rPr lang="vi-VN" b="1" dirty="0" err="1">
                <a:solidFill>
                  <a:srgbClr val="7030A0"/>
                </a:solidFill>
              </a:rPr>
              <a:t>nhiều</a:t>
            </a:r>
            <a:r>
              <a:rPr lang="vi-VN" b="1" dirty="0">
                <a:solidFill>
                  <a:srgbClr val="7030A0"/>
                </a:solidFill>
              </a:rPr>
              <a:t> </a:t>
            </a:r>
            <a:r>
              <a:rPr lang="vi-VN" b="1" dirty="0" err="1">
                <a:solidFill>
                  <a:srgbClr val="7030A0"/>
                </a:solidFill>
              </a:rPr>
              <a:t>mảnh</a:t>
            </a:r>
            <a:r>
              <a:rPr lang="vi-VN" b="1" dirty="0">
                <a:solidFill>
                  <a:srgbClr val="7030A0"/>
                </a:solidFill>
              </a:rPr>
              <a:t> </a:t>
            </a:r>
            <a:r>
              <a:rPr lang="vi-VN" b="1" dirty="0" err="1">
                <a:solidFill>
                  <a:srgbClr val="7030A0"/>
                </a:solidFill>
              </a:rPr>
              <a:t>nhỏ</a:t>
            </a:r>
            <a:r>
              <a:rPr lang="vi-VN" b="1" dirty="0">
                <a:solidFill>
                  <a:srgbClr val="7030A0"/>
                </a:solidFill>
              </a:rPr>
              <a:t>, </a:t>
            </a:r>
            <a:r>
              <a:rPr lang="vi-VN" b="1" dirty="0" err="1">
                <a:solidFill>
                  <a:srgbClr val="7030A0"/>
                </a:solidFill>
              </a:rPr>
              <a:t>dùng</a:t>
            </a:r>
            <a:r>
              <a:rPr lang="vi-VN" b="1" dirty="0">
                <a:solidFill>
                  <a:srgbClr val="7030A0"/>
                </a:solidFill>
              </a:rPr>
              <a:t> keo </a:t>
            </a:r>
            <a:r>
              <a:rPr lang="vi-VN" b="1" dirty="0" err="1">
                <a:solidFill>
                  <a:srgbClr val="7030A0"/>
                </a:solidFill>
              </a:rPr>
              <a:t>hoặc</a:t>
            </a:r>
            <a:r>
              <a:rPr lang="vi-VN" b="1" dirty="0">
                <a:solidFill>
                  <a:srgbClr val="7030A0"/>
                </a:solidFill>
              </a:rPr>
              <a:t> </a:t>
            </a:r>
            <a:r>
              <a:rPr lang="vi-VN" b="1" dirty="0" err="1">
                <a:solidFill>
                  <a:srgbClr val="7030A0"/>
                </a:solidFill>
              </a:rPr>
              <a:t>hồ</a:t>
            </a:r>
            <a:r>
              <a:rPr lang="vi-VN" b="1" dirty="0">
                <a:solidFill>
                  <a:srgbClr val="7030A0"/>
                </a:solidFill>
              </a:rPr>
              <a:t> </a:t>
            </a:r>
            <a:r>
              <a:rPr lang="vi-VN" b="1" dirty="0" err="1">
                <a:solidFill>
                  <a:srgbClr val="7030A0"/>
                </a:solidFill>
              </a:rPr>
              <a:t>dán</a:t>
            </a:r>
            <a:r>
              <a:rPr lang="vi-VN" b="1" dirty="0">
                <a:solidFill>
                  <a:srgbClr val="7030A0"/>
                </a:solidFill>
              </a:rPr>
              <a:t> </a:t>
            </a:r>
            <a:r>
              <a:rPr lang="vi-VN" b="1" dirty="0" err="1">
                <a:solidFill>
                  <a:srgbClr val="7030A0"/>
                </a:solidFill>
              </a:rPr>
              <a:t>vào</a:t>
            </a:r>
            <a:r>
              <a:rPr lang="vi-VN" b="1" dirty="0">
                <a:solidFill>
                  <a:srgbClr val="7030A0"/>
                </a:solidFill>
              </a:rPr>
              <a:t> </a:t>
            </a:r>
            <a:r>
              <a:rPr lang="vi-VN" b="1" dirty="0" err="1">
                <a:solidFill>
                  <a:srgbClr val="7030A0"/>
                </a:solidFill>
              </a:rPr>
              <a:t>hình</a:t>
            </a:r>
            <a:r>
              <a:rPr lang="vi-VN" b="1" dirty="0">
                <a:solidFill>
                  <a:srgbClr val="7030A0"/>
                </a:solidFill>
              </a:rPr>
              <a:t> </a:t>
            </a:r>
            <a:r>
              <a:rPr lang="vi-VN" b="1" dirty="0" err="1">
                <a:solidFill>
                  <a:srgbClr val="7030A0"/>
                </a:solidFill>
              </a:rPr>
              <a:t>đã</a:t>
            </a:r>
            <a:r>
              <a:rPr lang="vi-VN" b="1" dirty="0">
                <a:solidFill>
                  <a:srgbClr val="7030A0"/>
                </a:solidFill>
              </a:rPr>
              <a:t> </a:t>
            </a:r>
            <a:r>
              <a:rPr lang="vi-VN" b="1" dirty="0" err="1">
                <a:solidFill>
                  <a:srgbClr val="7030A0"/>
                </a:solidFill>
              </a:rPr>
              <a:t>vẽ</a:t>
            </a:r>
            <a:endParaRPr lang="en-GB" b="1" dirty="0">
              <a:solidFill>
                <a:srgbClr val="7030A0"/>
              </a:solidFill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8D309AD-1450-4BE6-86DE-99E23F08699F}"/>
              </a:ext>
            </a:extLst>
          </p:cNvPr>
          <p:cNvSpPr txBox="1"/>
          <p:nvPr/>
        </p:nvSpPr>
        <p:spPr>
          <a:xfrm>
            <a:off x="8866915" y="6068291"/>
            <a:ext cx="2424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7030A0"/>
                </a:solidFill>
              </a:rPr>
              <a:t>3. </a:t>
            </a:r>
            <a:r>
              <a:rPr lang="vi-VN" b="1" dirty="0" err="1">
                <a:solidFill>
                  <a:srgbClr val="7030A0"/>
                </a:solidFill>
              </a:rPr>
              <a:t>Hoàn</a:t>
            </a:r>
            <a:r>
              <a:rPr lang="vi-VN" b="1" dirty="0">
                <a:solidFill>
                  <a:srgbClr val="7030A0"/>
                </a:solidFill>
              </a:rPr>
              <a:t> </a:t>
            </a:r>
            <a:r>
              <a:rPr lang="vi-VN" b="1" dirty="0" err="1">
                <a:solidFill>
                  <a:srgbClr val="7030A0"/>
                </a:solidFill>
              </a:rPr>
              <a:t>chỉnh</a:t>
            </a:r>
            <a:r>
              <a:rPr lang="vi-VN" b="1" dirty="0">
                <a:solidFill>
                  <a:srgbClr val="7030A0"/>
                </a:solidFill>
              </a:rPr>
              <a:t> </a:t>
            </a:r>
            <a:r>
              <a:rPr lang="vi-VN" b="1" dirty="0" err="1">
                <a:solidFill>
                  <a:srgbClr val="7030A0"/>
                </a:solidFill>
              </a:rPr>
              <a:t>hình</a:t>
            </a:r>
            <a:endParaRPr lang="en-GB" b="1" dirty="0">
              <a:solidFill>
                <a:srgbClr val="7030A0"/>
              </a:solidFill>
            </a:endParaRPr>
          </a:p>
        </p:txBody>
      </p:sp>
      <p:pic>
        <p:nvPicPr>
          <p:cNvPr id="6" name="Âm thanh 5">
            <a:hlinkClick r:id="" action="ppaction://media"/>
            <a:extLst>
              <a:ext uri="{FF2B5EF4-FFF2-40B4-BE49-F238E27FC236}">
                <a16:creationId xmlns:a16="http://schemas.microsoft.com/office/drawing/2014/main" id="{27A8A89A-F805-4CAE-9442-7AD7531C784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5258136"/>
      </p:ext>
    </p:extLst>
  </p:cSld>
  <p:clrMapOvr>
    <a:masterClrMapping/>
  </p:clrMapOvr>
  <p:transition spd="slow" advTm="47959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20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25C0106E-AD66-431C-9061-A81680E0A4BD}"/>
              </a:ext>
            </a:extLst>
          </p:cNvPr>
          <p:cNvGrpSpPr/>
          <p:nvPr/>
        </p:nvGrpSpPr>
        <p:grpSpPr>
          <a:xfrm>
            <a:off x="3480959" y="182218"/>
            <a:ext cx="5451006" cy="6493564"/>
            <a:chOff x="685800" y="1534266"/>
            <a:chExt cx="3145856" cy="4495059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471C9E89-14D0-4AC2-9B12-B2A2DBEC20BB}"/>
                </a:ext>
              </a:extLst>
            </p:cNvPr>
            <p:cNvGrpSpPr/>
            <p:nvPr/>
          </p:nvGrpSpPr>
          <p:grpSpPr>
            <a:xfrm>
              <a:off x="685800" y="1534266"/>
              <a:ext cx="3145856" cy="4495059"/>
              <a:chOff x="685800" y="1534266"/>
              <a:chExt cx="3145856" cy="4495059"/>
            </a:xfrm>
          </p:grpSpPr>
          <p:sp>
            <p:nvSpPr>
              <p:cNvPr id="5" name="Hình chữ nhật: Góc Tròn 4">
                <a:extLst>
                  <a:ext uri="{FF2B5EF4-FFF2-40B4-BE49-F238E27FC236}">
                    <a16:creationId xmlns:a16="http://schemas.microsoft.com/office/drawing/2014/main" id="{4A6161C0-FF2F-48B7-9BE9-C3549261D95E}"/>
                  </a:ext>
                </a:extLst>
              </p:cNvPr>
              <p:cNvSpPr/>
              <p:nvPr/>
            </p:nvSpPr>
            <p:spPr>
              <a:xfrm>
                <a:off x="685800" y="1534266"/>
                <a:ext cx="3145856" cy="449505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6" name="Hình ảnh 5">
                <a:extLst>
                  <a:ext uri="{FF2B5EF4-FFF2-40B4-BE49-F238E27FC236}">
                    <a16:creationId xmlns:a16="http://schemas.microsoft.com/office/drawing/2014/main" id="{71B73C13-D24A-4F13-94F3-740C8451E6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3937"/>
              <a:stretch/>
            </p:blipFill>
            <p:spPr>
              <a:xfrm>
                <a:off x="1016392" y="1811084"/>
                <a:ext cx="2526314" cy="1894734"/>
              </a:xfrm>
              <a:prstGeom prst="roundRect">
                <a:avLst/>
              </a:prstGeom>
            </p:spPr>
          </p:pic>
        </p:grpSp>
        <p:pic>
          <p:nvPicPr>
            <p:cNvPr id="4" name="Hình ảnh 3">
              <a:extLst>
                <a:ext uri="{FF2B5EF4-FFF2-40B4-BE49-F238E27FC236}">
                  <a16:creationId xmlns:a16="http://schemas.microsoft.com/office/drawing/2014/main" id="{DFFF32C3-B22A-4A3E-96DF-BB6604A49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16392" y="3869162"/>
              <a:ext cx="2526314" cy="1894734"/>
            </a:xfrm>
            <a:prstGeom prst="roundRect">
              <a:avLst/>
            </a:prstGeom>
          </p:spPr>
        </p:pic>
      </p:grpSp>
      <p:pic>
        <p:nvPicPr>
          <p:cNvPr id="9" name="Âm thanh 8">
            <a:hlinkClick r:id="" action="ppaction://media"/>
            <a:extLst>
              <a:ext uri="{FF2B5EF4-FFF2-40B4-BE49-F238E27FC236}">
                <a16:creationId xmlns:a16="http://schemas.microsoft.com/office/drawing/2014/main" id="{B9F8B5B1-11D0-46C3-A90D-2ECEE6AA4F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503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2285">
        <p14:doors dir="vert"/>
      </p:transition>
    </mc:Choice>
    <mc:Fallback>
      <p:transition spd="slow" advTm="22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6">
            <a:extLst>
              <a:ext uri="{FF2B5EF4-FFF2-40B4-BE49-F238E27FC236}">
                <a16:creationId xmlns:a16="http://schemas.microsoft.com/office/drawing/2014/main" id="{1032CC72-FC12-4B06-A3C6-37042C895C5A}"/>
              </a:ext>
            </a:extLst>
          </p:cNvPr>
          <p:cNvGrpSpPr/>
          <p:nvPr/>
        </p:nvGrpSpPr>
        <p:grpSpPr>
          <a:xfrm>
            <a:off x="3643743" y="83130"/>
            <a:ext cx="5195454" cy="6525491"/>
            <a:chOff x="4207461" y="1763293"/>
            <a:chExt cx="3057956" cy="4499982"/>
          </a:xfrm>
        </p:grpSpPr>
        <p:sp>
          <p:nvSpPr>
            <p:cNvPr id="8" name="Hình chữ nhật: Góc Tròn 7">
              <a:extLst>
                <a:ext uri="{FF2B5EF4-FFF2-40B4-BE49-F238E27FC236}">
                  <a16:creationId xmlns:a16="http://schemas.microsoft.com/office/drawing/2014/main" id="{2E03FAEB-75B0-48A5-AEC0-C5777962B296}"/>
                </a:ext>
              </a:extLst>
            </p:cNvPr>
            <p:cNvSpPr/>
            <p:nvPr/>
          </p:nvSpPr>
          <p:spPr>
            <a:xfrm>
              <a:off x="4207461" y="1763293"/>
              <a:ext cx="3057956" cy="449998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418AA3B8-A8E8-4E25-8DA6-94A1B9E0CC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4583"/>
            <a:stretch/>
          </p:blipFill>
          <p:spPr>
            <a:xfrm>
              <a:off x="4417227" y="4117023"/>
              <a:ext cx="2719557" cy="1946183"/>
            </a:xfrm>
            <a:prstGeom prst="roundRect">
              <a:avLst/>
            </a:prstGeom>
          </p:spPr>
        </p:pic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BCD06DEC-7052-4F88-9723-317DBEF1C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35543" y="1999796"/>
              <a:ext cx="2638424" cy="1978818"/>
            </a:xfrm>
            <a:prstGeom prst="roundRect">
              <a:avLst/>
            </a:prstGeom>
          </p:spPr>
        </p:pic>
      </p:grpSp>
      <p:pic>
        <p:nvPicPr>
          <p:cNvPr id="4" name="Âm thanh 3">
            <a:hlinkClick r:id="" action="ppaction://media"/>
            <a:extLst>
              <a:ext uri="{FF2B5EF4-FFF2-40B4-BE49-F238E27FC236}">
                <a16:creationId xmlns:a16="http://schemas.microsoft.com/office/drawing/2014/main" id="{9B41EDE3-5AAD-4837-853D-B3564A3591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811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2448">
        <p14:doors dir="vert"/>
      </p:transition>
    </mc:Choice>
    <mc:Fallback>
      <p:transition spd="slow" advTm="24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0BE2AADB-6DC5-448A-8EAA-BF7B24FFDDBC}"/>
              </a:ext>
            </a:extLst>
          </p:cNvPr>
          <p:cNvGrpSpPr/>
          <p:nvPr/>
        </p:nvGrpSpPr>
        <p:grpSpPr>
          <a:xfrm>
            <a:off x="3560619" y="90054"/>
            <a:ext cx="5306290" cy="6677891"/>
            <a:chOff x="6357514" y="1663674"/>
            <a:chExt cx="3145856" cy="4495059"/>
          </a:xfrm>
        </p:grpSpPr>
        <p:sp>
          <p:nvSpPr>
            <p:cNvPr id="3" name="Hình chữ nhật: Góc Tròn 2">
              <a:extLst>
                <a:ext uri="{FF2B5EF4-FFF2-40B4-BE49-F238E27FC236}">
                  <a16:creationId xmlns:a16="http://schemas.microsoft.com/office/drawing/2014/main" id="{2B454C69-E8FE-4997-9C84-1CA4A5516FEC}"/>
                </a:ext>
              </a:extLst>
            </p:cNvPr>
            <p:cNvSpPr/>
            <p:nvPr/>
          </p:nvSpPr>
          <p:spPr>
            <a:xfrm>
              <a:off x="6357514" y="1663674"/>
              <a:ext cx="3145856" cy="449505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4" name="Nhóm 3">
              <a:extLst>
                <a:ext uri="{FF2B5EF4-FFF2-40B4-BE49-F238E27FC236}">
                  <a16:creationId xmlns:a16="http://schemas.microsoft.com/office/drawing/2014/main" id="{A5CDE7A2-CA32-48AF-AEA8-A663D16FBBD8}"/>
                </a:ext>
              </a:extLst>
            </p:cNvPr>
            <p:cNvGrpSpPr/>
            <p:nvPr/>
          </p:nvGrpSpPr>
          <p:grpSpPr>
            <a:xfrm>
              <a:off x="6529108" y="1903934"/>
              <a:ext cx="2775100" cy="4014538"/>
              <a:chOff x="6538887" y="1915885"/>
              <a:chExt cx="2775100" cy="4014538"/>
            </a:xfrm>
          </p:grpSpPr>
          <p:pic>
            <p:nvPicPr>
              <p:cNvPr id="5" name="Hình ảnh 4">
                <a:extLst>
                  <a:ext uri="{FF2B5EF4-FFF2-40B4-BE49-F238E27FC236}">
                    <a16:creationId xmlns:a16="http://schemas.microsoft.com/office/drawing/2014/main" id="{05000412-E162-4E41-8675-84D55D54BD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28982" y="3984241"/>
                <a:ext cx="2594910" cy="1946182"/>
              </a:xfrm>
              <a:prstGeom prst="roundRect">
                <a:avLst/>
              </a:prstGeom>
            </p:spPr>
          </p:pic>
          <p:pic>
            <p:nvPicPr>
              <p:cNvPr id="6" name="Hình ảnh 5">
                <a:extLst>
                  <a:ext uri="{FF2B5EF4-FFF2-40B4-BE49-F238E27FC236}">
                    <a16:creationId xmlns:a16="http://schemas.microsoft.com/office/drawing/2014/main" id="{A657C230-1C97-4A5D-85C9-8A43BE37ADE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815" b="5678"/>
              <a:stretch/>
            </p:blipFill>
            <p:spPr>
              <a:xfrm>
                <a:off x="6538887" y="1915885"/>
                <a:ext cx="2775100" cy="1946183"/>
              </a:xfrm>
              <a:prstGeom prst="roundRect">
                <a:avLst/>
              </a:prstGeom>
            </p:spPr>
          </p:pic>
        </p:grpSp>
      </p:grpSp>
      <p:pic>
        <p:nvPicPr>
          <p:cNvPr id="9" name="Âm thanh 8">
            <a:hlinkClick r:id="" action="ppaction://media"/>
            <a:extLst>
              <a:ext uri="{FF2B5EF4-FFF2-40B4-BE49-F238E27FC236}">
                <a16:creationId xmlns:a16="http://schemas.microsoft.com/office/drawing/2014/main" id="{CDAF2AF9-C773-4DAF-8BB7-E96F4057B7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248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1039">
        <p14:doors dir="vert"/>
      </p:transition>
    </mc:Choice>
    <mc:Fallback>
      <p:transition spd="slow" advTm="110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|4.8|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2352</TotalTime>
  <Words>303</Words>
  <Application>Microsoft Office PowerPoint</Application>
  <PresentationFormat>Màn hình rộng</PresentationFormat>
  <Paragraphs>30</Paragraphs>
  <Slides>17</Slides>
  <Notes>0</Notes>
  <HiddenSlides>0</HiddenSlides>
  <MMClips>17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17</vt:i4>
      </vt:variant>
    </vt:vector>
  </HeadingPairs>
  <TitlesOfParts>
    <vt:vector size="23" baseType="lpstr">
      <vt:lpstr>.VnTime</vt:lpstr>
      <vt:lpstr>Arial</vt:lpstr>
      <vt:lpstr>Calibri</vt:lpstr>
      <vt:lpstr>Calibri Light</vt:lpstr>
      <vt:lpstr>Times New Roman</vt:lpstr>
      <vt:lpstr>Office Theme</vt:lpstr>
      <vt:lpstr>Bản trình bày PowerPoint</vt:lpstr>
      <vt:lpstr>Chuẩn bị đồ dùng học tập</vt:lpstr>
      <vt:lpstr> 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DẶN DÒ</vt:lpstr>
      <vt:lpstr>XIN CHÀO VÀ HẸN GẶP LẠI CÁC EM !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Huyen Truong</cp:lastModifiedBy>
  <cp:revision>196</cp:revision>
  <dcterms:created xsi:type="dcterms:W3CDTF">2021-09-05T14:47:09Z</dcterms:created>
  <dcterms:modified xsi:type="dcterms:W3CDTF">2021-09-25T03:15:13Z</dcterms:modified>
</cp:coreProperties>
</file>