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775" r:id="rId3"/>
    <p:sldMasterId id="2147483788" r:id="rId4"/>
    <p:sldMasterId id="2147484026" r:id="rId5"/>
    <p:sldMasterId id="2147484062" r:id="rId6"/>
    <p:sldMasterId id="2147484112" r:id="rId7"/>
  </p:sldMasterIdLst>
  <p:notesMasterIdLst>
    <p:notesMasterId r:id="rId20"/>
  </p:notesMasterIdLst>
  <p:sldIdLst>
    <p:sldId id="432" r:id="rId8"/>
    <p:sldId id="442" r:id="rId9"/>
    <p:sldId id="438" r:id="rId10"/>
    <p:sldId id="410" r:id="rId11"/>
    <p:sldId id="399" r:id="rId12"/>
    <p:sldId id="400" r:id="rId13"/>
    <p:sldId id="443" r:id="rId14"/>
    <p:sldId id="411" r:id="rId15"/>
    <p:sldId id="436" r:id="rId16"/>
    <p:sldId id="441" r:id="rId17"/>
    <p:sldId id="440" r:id="rId18"/>
    <p:sldId id="40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2" autoAdjust="0"/>
    <p:restoredTop sz="94660"/>
  </p:normalViewPr>
  <p:slideViewPr>
    <p:cSldViewPr snapToGrid="0">
      <p:cViewPr varScale="1">
        <p:scale>
          <a:sx n="63" d="100"/>
          <a:sy n="63" d="100"/>
        </p:scale>
        <p:origin x="54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29894-33A8-4CF5-A187-A9EF4FC02E50}"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A938D-4011-4E58-A443-A1AC7178F4BB}" type="slidenum">
              <a:rPr lang="en-US" smtClean="0"/>
              <a:t>‹#›</a:t>
            </a:fld>
            <a:endParaRPr lang="en-US"/>
          </a:p>
        </p:txBody>
      </p:sp>
    </p:spTree>
    <p:extLst>
      <p:ext uri="{BB962C8B-B14F-4D97-AF65-F5344CB8AC3E}">
        <p14:creationId xmlns:p14="http://schemas.microsoft.com/office/powerpoint/2010/main" val="233947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53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fld id="{97FDCB67-E966-42BC-ACD0-A08A0BF1C585}" type="slidenum">
              <a:rPr lang="en-US" altLang="en-US" sz="1200" b="0" u="none">
                <a:latin typeface="Arial" panose="020B0604020202020204" pitchFamily="34" charset="0"/>
              </a:rPr>
              <a:pPr/>
              <a:t>2</a:t>
            </a:fld>
            <a:endParaRPr lang="en-US" altLang="en-US" sz="1200" b="0" u="none">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06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u="sng">
                <a:solidFill>
                  <a:schemeClr val="tx1"/>
                </a:solidFill>
                <a:latin typeface="Times New Roman" panose="02020603050405020304" pitchFamily="18" charset="0"/>
              </a:defRPr>
            </a:lvl1pPr>
            <a:lvl2pPr marL="742950" indent="-285750">
              <a:defRPr sz="2400" b="1" u="sng">
                <a:solidFill>
                  <a:schemeClr val="tx1"/>
                </a:solidFill>
                <a:latin typeface="Times New Roman" panose="02020603050405020304" pitchFamily="18" charset="0"/>
              </a:defRPr>
            </a:lvl2pPr>
            <a:lvl3pPr marL="1143000" indent="-228600">
              <a:defRPr sz="2400" b="1" u="sng">
                <a:solidFill>
                  <a:schemeClr val="tx1"/>
                </a:solidFill>
                <a:latin typeface="Times New Roman" panose="02020603050405020304" pitchFamily="18" charset="0"/>
              </a:defRPr>
            </a:lvl3pPr>
            <a:lvl4pPr marL="1600200" indent="-228600">
              <a:defRPr sz="2400" b="1" u="sng">
                <a:solidFill>
                  <a:schemeClr val="tx1"/>
                </a:solidFill>
                <a:latin typeface="Times New Roman" panose="02020603050405020304" pitchFamily="18" charset="0"/>
              </a:defRPr>
            </a:lvl4pPr>
            <a:lvl5pPr marL="2057400" indent="-228600">
              <a:defRPr sz="24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u="sng">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FDCB67-E966-42BC-ACD0-A08A0BF1C58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27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CF0-D193-4F7D-AF41-01558C383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B19FB-98B7-4889-8CB4-3BAF118AD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C9EE9-7B51-4C66-8CB0-E9B5BD56CDA0}"/>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10B415CA-506F-471B-BE36-444FB798E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D9A0B-72E0-4935-A140-EB06273D69E7}"/>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69240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051F-FE26-4109-B63D-9AC96D1B0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7B00A-83E8-4A45-AB23-8A438A91F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16A86-F215-4807-9710-0F35C5AF1A7E}"/>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D36FD219-72FC-4F3E-B54D-C6640F219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DA77B-AE4C-477B-B215-E48B5B4AF2BC}"/>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55715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AD989-1E6F-4CC0-A1BF-AF10933EE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F7275-1253-4D12-A0D1-CD1792BA11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8D25-8807-451D-8BAC-68CC0C220B35}"/>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A4166A3B-C4FD-4923-A071-6EA32F8B1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5A513-772B-4279-9A1E-FF47F6B5FEDD}"/>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33483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E4B473-01B6-4463-BB05-EDE1D60360A5}" type="slidenum">
              <a:rPr lang="en-US" altLang="en-US"/>
              <a:pPr>
                <a:defRPr/>
              </a:pPr>
              <a:t>‹#›</a:t>
            </a:fld>
            <a:endParaRPr lang="en-US" altLang="en-US"/>
          </a:p>
        </p:txBody>
      </p:sp>
    </p:spTree>
    <p:extLst>
      <p:ext uri="{BB962C8B-B14F-4D97-AF65-F5344CB8AC3E}">
        <p14:creationId xmlns:p14="http://schemas.microsoft.com/office/powerpoint/2010/main" val="186435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43418" y="182564"/>
            <a:ext cx="11705167"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979084"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endParaRPr lang="en-US" altLang="en-US"/>
          </a:p>
        </p:txBody>
      </p:sp>
      <p:sp>
        <p:nvSpPr>
          <p:cNvPr id="7" name="Footer Placeholder 4"/>
          <p:cNvSpPr>
            <a:spLocks noGrp="1"/>
          </p:cNvSpPr>
          <p:nvPr>
            <p:ph type="ftr" sz="quarter" idx="11"/>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endParaRPr lang="en-US" altLang="en-US"/>
          </a:p>
        </p:txBody>
      </p:sp>
      <p:sp>
        <p:nvSpPr>
          <p:cNvPr id="8" name="Slide Number Placeholder 5"/>
          <p:cNvSpPr>
            <a:spLocks noGrp="1"/>
          </p:cNvSpPr>
          <p:nvPr>
            <p:ph type="sldNum" sz="quarter" idx="12"/>
          </p:nvPr>
        </p:nvSpPr>
        <p:spPr/>
        <p:txBody>
          <a:bodyPr/>
          <a:lstStyle>
            <a:lvl1pPr eaLnBrk="1" hangingPunct="1">
              <a:defRPr b="0">
                <a:solidFill>
                  <a:srgbClr val="FFFFFF"/>
                </a:solidFill>
                <a:latin typeface="Arial" panose="020B0604020202020204" pitchFamily="34" charset="0"/>
              </a:defRPr>
            </a:lvl1pPr>
          </a:lstStyle>
          <a:p>
            <a:pPr fontAlgn="base">
              <a:spcBef>
                <a:spcPct val="0"/>
              </a:spcBef>
              <a:spcAft>
                <a:spcPct val="0"/>
              </a:spcAft>
              <a:defRPr/>
            </a:pPr>
            <a:fld id="{8B619A2E-F693-4156-AEDD-64941829B6A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3089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0A55284C-5951-40C7-BDB6-9CA4A37D457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1912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E62A0002-4AA0-4BA8-B8FD-DABBA402CD8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1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E10B6328-35FF-4346-BF6C-1985EBF1B08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4992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0C6711FE-3242-4F63-BB01-5CFA9C0A3F1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9604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2C18315A-4BAA-460F-9431-66BA29D5281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4302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8" name="Footer Placeholder 7"/>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9" name="Slide Number Placeholder 8"/>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502B9DFF-BA95-4514-A6BF-8C42FDA6E05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3499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88BF-43E2-4848-B66C-48E2BB81C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8CB37-9B9D-4ECC-8A79-918689805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292DF-AB05-461B-8508-CD5E449796E3}"/>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00BE86FC-61CB-448B-ADD0-529732B7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43EFC-C4F8-4244-B651-DFD1B8825026}"/>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339955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F54A0E4B-401A-4FED-A1C7-7C1EC97FD2C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3951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96F4BD87-9854-40B2-BF86-8E881F8C25C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30166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3792B246-BA3D-4663-84D1-5F8F0DE5917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57974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C87C6F4C-70F6-451D-A81E-3C04A3E373F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3899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5FCA591F-A98D-416E-A3BF-6DCC40F12B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90248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E9D86113-F191-4AE6-AFCC-F29542C4D85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607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DCFAD71D-A19B-4E18-A713-B244D4B35D5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25734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94EA7694-6B76-4B4F-A5A8-A09BBE6DA0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28913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6FA09A6F-82C6-449E-9EE3-B9B6E2DE806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709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3" name="Footer Placeholder 2"/>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4" name="Slide Number Placeholder 3"/>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3747EEA9-D470-4472-A9BA-249E02E304B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4614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4651-EB7B-476E-B68E-E7FC769CC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E451D4-F1E8-4373-BEAC-E0D8D46C4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347BAE-DAD6-4B1B-8B8D-E58D2EBB2AD1}"/>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19ED9CD7-7B38-4374-B0F8-626C59F69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D557E-A702-46E5-967E-86B68B887D6D}"/>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867628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119770E8-6D79-4A32-BCDB-C3746CA011D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00265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Footer Placeholder 5"/>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7" name="Slide Number Placeholder 6"/>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D919925E-D151-4D3C-BC6E-6937A284DFB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6916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8D529691-F9E2-4036-AEF0-C2BBA7998AE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7209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11"/>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eaLnBrk="1" hangingPunct="1">
              <a:defRPr b="0">
                <a:solidFill>
                  <a:srgbClr val="A6B727"/>
                </a:solidFill>
                <a:latin typeface="Arial" panose="020B0604020202020204" pitchFamily="34" charset="0"/>
              </a:defRPr>
            </a:lvl1pPr>
          </a:lstStyle>
          <a:p>
            <a:pPr fontAlgn="base">
              <a:spcBef>
                <a:spcPct val="0"/>
              </a:spcBef>
              <a:spcAft>
                <a:spcPct val="0"/>
              </a:spcAft>
              <a:defRPr/>
            </a:pPr>
            <a:fld id="{75663581-8946-4293-8727-9BCD630CD1C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75985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56C953-EBA8-4424-95B6-E07BFC30E5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4636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CAD6B81-52E1-4DB6-8D25-91C9726C8B9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6906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4933A8-D36B-4D2F-ADDE-62E6657109B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435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DE8217-D83C-48D2-85B3-1B190DA63F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69923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DEE527E-6C68-4986-B674-E6F132D2B4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92839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9A30E2-3DD8-456B-B040-3E9FE66E2E5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2628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0738-1565-4942-A34A-B9015B04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A54FC-BF23-46BF-8FAF-1356C9AD0A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1BA70-EDEF-4D5A-9094-518CD7950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E4FE14-A83C-4161-9E25-6F873B8E0D93}"/>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6" name="Footer Placeholder 5">
            <a:extLst>
              <a:ext uri="{FF2B5EF4-FFF2-40B4-BE49-F238E27FC236}">
                <a16:creationId xmlns:a16="http://schemas.microsoft.com/office/drawing/2014/main" id="{5B386767-0A10-40FB-98E2-47353AFF3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58A3C-4851-4042-B894-B96DF67E3699}"/>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667553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99AA70-6E89-4A6B-90E4-87257E95179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0296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CDAD45-DB76-4FE5-881A-AC4BB5F8794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615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49A6A5-94D7-4000-891A-6D3E1D3ADB0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07376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2DB0EE-6FF4-4B6A-A7E2-2FD03CA0C53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1368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006389-DFD7-4A3A-BDC4-915106A4418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1635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E4B473-01B6-4463-BB05-EDE1D60360A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2564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56C953-EBA8-4424-95B6-E07BFC30E5A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24036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CAD6B81-52E1-4DB6-8D25-91C9726C8B9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1866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4933A8-D36B-4D2F-ADDE-62E6657109B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80644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DE8217-D83C-48D2-85B3-1B190DA63F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0935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BB50-6FAE-432D-A29C-745C3EF28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2B69C-D020-4AC9-A682-E3DE6787D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74FF5-AD0C-4E9A-BD1F-2190A3CA3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3E5AC-8C3D-4DC6-8ABC-76FD1CD7A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5E18D-62A2-4D8F-8BB5-459AB8BC4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51D0D-E909-457F-9AC5-5421FEF61D97}"/>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8" name="Footer Placeholder 7">
            <a:extLst>
              <a:ext uri="{FF2B5EF4-FFF2-40B4-BE49-F238E27FC236}">
                <a16:creationId xmlns:a16="http://schemas.microsoft.com/office/drawing/2014/main" id="{50F5C52E-9412-46EF-A8B4-C9C2246C28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6FCAA-7A22-4345-92C6-F2CA787E4CC0}"/>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52377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DEE527E-6C68-4986-B674-E6F132D2B4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4701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9A30E2-3DD8-456B-B040-3E9FE66E2E5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3376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99AA70-6E89-4A6B-90E4-87257E95179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68198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CDAD45-DB76-4FE5-881A-AC4BB5F8794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76705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49A6A5-94D7-4000-891A-6D3E1D3ADB0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8497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2DB0EE-6FF4-4B6A-A7E2-2FD03CA0C53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94365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006389-DFD7-4A3A-BDC4-915106A4418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6137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E4B473-01B6-4463-BB05-EDE1D60360A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5317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200084B-B510-4415-B7C2-A41DD02BE6E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3432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4BC60EE-3DE8-495F-A973-D3AE302F86A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247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CD5-D670-4AE3-8083-5A6503BCA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3C61D-F5F0-4A49-9523-23E95A624282}"/>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4" name="Footer Placeholder 3">
            <a:extLst>
              <a:ext uri="{FF2B5EF4-FFF2-40B4-BE49-F238E27FC236}">
                <a16:creationId xmlns:a16="http://schemas.microsoft.com/office/drawing/2014/main" id="{91A68FED-5319-4E68-BA31-AF2206D7A6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BB808-92CC-4D3F-8774-81CEDAAEFC62}"/>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031113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0E40222-F4B1-4B99-80E9-44DA8406377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2949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7094CD-1D5C-467C-881D-19F8C5E55FF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6589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6C9121-03CF-49FD-8FA9-69D7DB96E67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10719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AF97D1-C832-49F7-BCE6-07342CDCD78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9381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A80B271-5F7A-4746-BCA9-76CBBB2BD2C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0285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567846A-F29E-4C2C-AB1B-48D3904814D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7618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39088C-7889-4C02-B766-1104870F48D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84643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0A817E-7D7D-40E7-BEF1-84F11D2EBE9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35141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0DACDF7-B401-439F-B7DE-9B58C8912B5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3922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555171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E28B7-B175-4030-A27C-0C92181F96FB}"/>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3" name="Footer Placeholder 2">
            <a:extLst>
              <a:ext uri="{FF2B5EF4-FFF2-40B4-BE49-F238E27FC236}">
                <a16:creationId xmlns:a16="http://schemas.microsoft.com/office/drawing/2014/main" id="{F2CC78AD-3849-448D-B141-337E62E0A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8F86A-E36A-4A50-8128-B3C3A2D5206F}"/>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998506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82142730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9086052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964464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6636214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3529184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6557254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2714353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4245065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5542226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9231640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881-9F0D-4E94-ADC0-3D84589EB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E4C20-A8A3-48F2-92E0-7D5B592E8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3D8C7D-7383-4572-887E-E4AEDB0EC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DBCF2-7CEB-4CCD-BE40-25F113780C05}"/>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6" name="Footer Placeholder 5">
            <a:extLst>
              <a:ext uri="{FF2B5EF4-FFF2-40B4-BE49-F238E27FC236}">
                <a16:creationId xmlns:a16="http://schemas.microsoft.com/office/drawing/2014/main" id="{EFDE4D90-6BAF-4684-8C78-968326E6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64C9D-9A6F-45D4-9440-887B7DBD804E}"/>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2719954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004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56C953-EBA8-4424-95B6-E07BFC30E5AB}"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8301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AD6B81-52E1-4DB6-8D25-91C9726C8B98}"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5384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933A8-D36B-4D2F-ADDE-62E6657109B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31717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DE8217-D83C-48D2-85B3-1B190DA63FA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1387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E527E-6C68-4986-B674-E6F132D2B41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0184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9A30E2-3DD8-456B-B040-3E9FE66E2E5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125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99AA70-6E89-4A6B-90E4-87257E95179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225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CDAD45-DB76-4FE5-881A-AC4BB5F8794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93174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49A6A5-94D7-4000-891A-6D3E1D3ADB0C}"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292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8AB4-20BD-401D-89C4-A65CD2C8A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66C20-75DC-4DA1-ACE9-BE5823036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7273D-B086-4E37-9EE5-43C50231E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0749F-A6F2-4675-A3D2-B32F348BA751}"/>
              </a:ext>
            </a:extLst>
          </p:cNvPr>
          <p:cNvSpPr>
            <a:spLocks noGrp="1"/>
          </p:cNvSpPr>
          <p:nvPr>
            <p:ph type="dt" sz="half" idx="10"/>
          </p:nvPr>
        </p:nvSpPr>
        <p:spPr/>
        <p:txBody>
          <a:bodyPr/>
          <a:lstStyle/>
          <a:p>
            <a:fld id="{1228A8C7-0E51-4EDB-B4DF-0C38E5FE306E}" type="datetimeFigureOut">
              <a:rPr lang="en-US" smtClean="0"/>
              <a:t>4/17/2022</a:t>
            </a:fld>
            <a:endParaRPr lang="en-US"/>
          </a:p>
        </p:txBody>
      </p:sp>
      <p:sp>
        <p:nvSpPr>
          <p:cNvPr id="6" name="Footer Placeholder 5">
            <a:extLst>
              <a:ext uri="{FF2B5EF4-FFF2-40B4-BE49-F238E27FC236}">
                <a16:creationId xmlns:a16="http://schemas.microsoft.com/office/drawing/2014/main" id="{3C233DB2-3F03-42EC-9A11-E9A114454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0A552-A4D2-4E79-9558-91A0D8EE15D8}"/>
              </a:ext>
            </a:extLst>
          </p:cNvPr>
          <p:cNvSpPr>
            <a:spLocks noGrp="1"/>
          </p:cNvSpPr>
          <p:nvPr>
            <p:ph type="sldNum" sz="quarter" idx="12"/>
          </p:nvPr>
        </p:nvSpPr>
        <p:spPr/>
        <p:txBody>
          <a:bodyPr/>
          <a:lstStyle/>
          <a:p>
            <a:fld id="{BAC1D575-F720-4091-B137-5DE471A8B60D}" type="slidenum">
              <a:rPr lang="en-US" smtClean="0"/>
              <a:t>‹#›</a:t>
            </a:fld>
            <a:endParaRPr lang="en-US"/>
          </a:p>
        </p:txBody>
      </p:sp>
    </p:spTree>
    <p:extLst>
      <p:ext uri="{BB962C8B-B14F-4D97-AF65-F5344CB8AC3E}">
        <p14:creationId xmlns:p14="http://schemas.microsoft.com/office/powerpoint/2010/main" val="9336188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2DB0EE-6FF4-4B6A-A7E2-2FD03CA0C53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8020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006389-DFD7-4A3A-BDC4-915106A4418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55716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E4B473-01B6-4463-BB05-EDE1D60360A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650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5E0B9-5A83-423D-AA34-03C79B976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201A0-147F-48B8-AA75-A50FB7D08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D49BB-7E36-4613-BEE3-72723EF95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A8C7-0E51-4EDB-B4DF-0C38E5FE306E}" type="datetimeFigureOut">
              <a:rPr lang="en-US" smtClean="0"/>
              <a:t>4/17/2022</a:t>
            </a:fld>
            <a:endParaRPr lang="en-US"/>
          </a:p>
        </p:txBody>
      </p:sp>
      <p:sp>
        <p:nvSpPr>
          <p:cNvPr id="5" name="Footer Placeholder 4">
            <a:extLst>
              <a:ext uri="{FF2B5EF4-FFF2-40B4-BE49-F238E27FC236}">
                <a16:creationId xmlns:a16="http://schemas.microsoft.com/office/drawing/2014/main" id="{B0F9044B-7EF8-4787-8466-361D0F588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AAC5-8592-49D9-A197-662DCC40C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D575-F720-4091-B137-5DE471A8B60D}" type="slidenum">
              <a:rPr lang="en-US" smtClean="0"/>
              <a:t>‹#›</a:t>
            </a:fld>
            <a:endParaRPr lang="en-US"/>
          </a:p>
        </p:txBody>
      </p:sp>
    </p:spTree>
    <p:extLst>
      <p:ext uri="{BB962C8B-B14F-4D97-AF65-F5344CB8AC3E}">
        <p14:creationId xmlns:p14="http://schemas.microsoft.com/office/powerpoint/2010/main" val="376726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43418" y="182564"/>
            <a:ext cx="11705167"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123" name="Title Placeholder 1"/>
          <p:cNvSpPr>
            <a:spLocks noGrp="1"/>
          </p:cNvSpPr>
          <p:nvPr>
            <p:ph type="title"/>
          </p:nvPr>
        </p:nvSpPr>
        <p:spPr bwMode="auto">
          <a:xfrm>
            <a:off x="1143001" y="609601"/>
            <a:ext cx="987636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1143000" y="2057400"/>
            <a:ext cx="987213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43000" y="6224589"/>
            <a:ext cx="2328333" cy="365125"/>
          </a:xfrm>
          <a:prstGeom prst="rect">
            <a:avLst/>
          </a:prstGeom>
        </p:spPr>
        <p:txBody>
          <a:bodyPr vert="horz" lIns="91440" tIns="45720" rIns="91440" bIns="45720" rtlCol="0" anchor="ctr"/>
          <a:lstStyle>
            <a:lvl1pPr algn="l">
              <a:defRPr sz="1000" b="1">
                <a:solidFill>
                  <a:srgbClr val="1CADE4"/>
                </a:solidFill>
                <a:latin typeface=".VnTime"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949700" y="6224589"/>
            <a:ext cx="4718051" cy="365125"/>
          </a:xfrm>
          <a:prstGeom prst="rect">
            <a:avLst/>
          </a:prstGeom>
        </p:spPr>
        <p:txBody>
          <a:bodyPr vert="horz" lIns="91440" tIns="45720" rIns="91440" bIns="45720" rtlCol="0" anchor="ctr"/>
          <a:lstStyle>
            <a:lvl1pPr algn="ctr">
              <a:defRPr sz="1000" b="1">
                <a:solidFill>
                  <a:srgbClr val="1CADE4"/>
                </a:solidFill>
                <a:latin typeface=".VnTime"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9330268" y="6224589"/>
            <a:ext cx="1706033" cy="365125"/>
          </a:xfrm>
          <a:prstGeom prst="rect">
            <a:avLst/>
          </a:prstGeom>
        </p:spPr>
        <p:txBody>
          <a:bodyPr vert="horz" lIns="91440" tIns="45720" rIns="91440" bIns="45720" rtlCol="0" anchor="ctr"/>
          <a:lstStyle>
            <a:lvl1pPr algn="r">
              <a:defRPr sz="1000" b="1">
                <a:solidFill>
                  <a:srgbClr val="1CADE4"/>
                </a:solidFill>
                <a:latin typeface=".VnTime" pitchFamily="34" charset="0"/>
              </a:defRPr>
            </a:lvl1pPr>
          </a:lstStyle>
          <a:p>
            <a:pPr eaLnBrk="0" fontAlgn="base" hangingPunct="0">
              <a:spcBef>
                <a:spcPct val="0"/>
              </a:spcBef>
              <a:spcAft>
                <a:spcPct val="0"/>
              </a:spcAft>
              <a:defRPr/>
            </a:pPr>
            <a:fld id="{80DEBAF9-4790-40DF-BA6F-A1640581A25A}" type="slidenum">
              <a:rPr lang="en-US" altLang="en-US" smtClean="0"/>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08888356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fontAlgn="base">
              <a:spcBef>
                <a:spcPct val="0"/>
              </a:spcBef>
              <a:spcAft>
                <a:spcPct val="0"/>
              </a:spcAft>
              <a:defRPr/>
            </a:pPr>
            <a:fld id="{B685CC4F-8C62-4D4C-B309-920A5835856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79402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fontAlgn="base">
              <a:spcBef>
                <a:spcPct val="0"/>
              </a:spcBef>
              <a:spcAft>
                <a:spcPct val="0"/>
              </a:spcAft>
              <a:defRPr/>
            </a:pPr>
            <a:fld id="{B685CC4F-8C62-4D4C-B309-920A5835856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9429901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BA2AAB3-3D33-42F2-8258-D7FC3F9232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756097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4BDB071-5CDC-491D-8D65-A787FDDDD517}"/>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a:ea typeface="+mn-ea"/>
                <a:cs typeface="+mn-cs"/>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3649034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6" r:id="rId3"/>
    <p:sldLayoutId id="2147484067" r:id="rId4"/>
    <p:sldLayoutId id="2147484068" r:id="rId5"/>
    <p:sldLayoutId id="2147484069" r:id="rId6"/>
    <p:sldLayoutId id="2147484070" r:id="rId7"/>
    <p:sldLayoutId id="2147484072" r:id="rId8"/>
    <p:sldLayoutId id="2147484073" r:id="rId9"/>
    <p:sldLayoutId id="2147484074" r:id="rId10"/>
    <p:sldLayoutId id="2147484075" r:id="rId11"/>
    <p:sldLayoutId id="2147484076"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u="none">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u="none">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u="none"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85CC4F-8C62-4D4C-B309-920A5835856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87337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audio" Target="file:///F:\Chi%20Van\giao%20an%20chuyen%20de\Giao%20vien%20nhan%20dan.wav" TargetMode="Externa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rPr>
              <a:t>???</a:t>
            </a:r>
            <a:endParaRPr kumimoji="0" lang="zh-CN" altLang="en-US"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endParaRPr>
          </a:p>
        </p:txBody>
      </p:sp>
      <p:grpSp>
        <p:nvGrpSpPr>
          <p:cNvPr id="4" name="组合 3">
            <a:extLst>
              <a:ext uri="{FF2B5EF4-FFF2-40B4-BE49-F238E27FC236}">
                <a16:creationId xmlns:a16="http://schemas.microsoft.com/office/drawing/2014/main" id="{8184C253-FA2A-47C2-8C99-BA1222007A38}"/>
              </a:ext>
            </a:extLst>
          </p:cNvPr>
          <p:cNvGrpSpPr/>
          <p:nvPr/>
        </p:nvGrpSpPr>
        <p:grpSpPr>
          <a:xfrm>
            <a:off x="-63436" y="4662487"/>
            <a:ext cx="12188212" cy="2163708"/>
            <a:chOff x="-69575" y="4694291"/>
            <a:chExt cx="12188212" cy="2163708"/>
          </a:xfrm>
        </p:grpSpPr>
        <p:pic>
          <p:nvPicPr>
            <p:cNvPr id="3" name="图片 2">
              <a:extLst>
                <a:ext uri="{FF2B5EF4-FFF2-40B4-BE49-F238E27FC236}">
                  <a16:creationId xmlns:a16="http://schemas.microsoft.com/office/drawing/2014/main" id="{1E85F4E2-D772-4865-95FE-13C66DD03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18" name="图片 17">
              <a:extLst>
                <a:ext uri="{FF2B5EF4-FFF2-40B4-BE49-F238E27FC236}">
                  <a16:creationId xmlns:a16="http://schemas.microsoft.com/office/drawing/2014/main" id="{69234BA8-AE33-4B6E-A0F8-1F957AF5B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22" name="图片 21">
              <a:extLst>
                <a:ext uri="{FF2B5EF4-FFF2-40B4-BE49-F238E27FC236}">
                  <a16:creationId xmlns:a16="http://schemas.microsoft.com/office/drawing/2014/main" id="{F5C03104-1E31-45FF-8026-93E17FB85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12" name="组合 11">
            <a:extLst>
              <a:ext uri="{FF2B5EF4-FFF2-40B4-BE49-F238E27FC236}">
                <a16:creationId xmlns:a16="http://schemas.microsoft.com/office/drawing/2014/main" id="{50382710-EE09-4ED9-BCFC-98D87577F06E}"/>
              </a:ext>
            </a:extLst>
          </p:cNvPr>
          <p:cNvGrpSpPr/>
          <p:nvPr/>
        </p:nvGrpSpPr>
        <p:grpSpPr>
          <a:xfrm>
            <a:off x="-16204" y="-33245"/>
            <a:ext cx="12231984" cy="2202195"/>
            <a:chOff x="-16409" y="-6727"/>
            <a:chExt cx="9125472"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9" name="图片 8">
            <a:extLst>
              <a:ext uri="{FF2B5EF4-FFF2-40B4-BE49-F238E27FC236}">
                <a16:creationId xmlns:a16="http://schemas.microsoft.com/office/drawing/2014/main" id="{027D1CC1-6603-4CAE-AFDC-8F76EAD0BE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499443" y="2713024"/>
            <a:ext cx="3997224" cy="3997224"/>
          </a:xfrm>
          <a:prstGeom prst="rect">
            <a:avLst/>
          </a:prstGeom>
        </p:spPr>
      </p:pic>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1045908" y="146420"/>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994008" y="1259341"/>
            <a:ext cx="852242" cy="619880"/>
          </a:xfrm>
          <a:prstGeom prst="rect">
            <a:avLst/>
          </a:prstGeom>
        </p:spPr>
      </p:pic>
      <p:pic>
        <p:nvPicPr>
          <p:cNvPr id="35" name="图片 34">
            <a:extLst>
              <a:ext uri="{FF2B5EF4-FFF2-40B4-BE49-F238E27FC236}">
                <a16:creationId xmlns:a16="http://schemas.microsoft.com/office/drawing/2014/main" id="{F318CDB9-C1C3-476D-9D3D-DAF0B10C9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63419" y="1684916"/>
            <a:ext cx="852242" cy="619880"/>
          </a:xfrm>
          <a:prstGeom prst="rect">
            <a:avLst/>
          </a:prstGeom>
        </p:spPr>
      </p:pic>
      <p:sp>
        <p:nvSpPr>
          <p:cNvPr id="28" name="矩形 27">
            <a:extLst>
              <a:ext uri="{FF2B5EF4-FFF2-40B4-BE49-F238E27FC236}">
                <a16:creationId xmlns:a16="http://schemas.microsoft.com/office/drawing/2014/main" id="{37646F65-5EE7-46D2-BAC6-00B7A06BF23F}"/>
              </a:ext>
            </a:extLst>
          </p:cNvPr>
          <p:cNvSpPr/>
          <p:nvPr/>
        </p:nvSpPr>
        <p:spPr>
          <a:xfrm>
            <a:off x="415405" y="918991"/>
            <a:ext cx="11503470" cy="3416320"/>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CHÀO ĐÓN CÁC CON ĐẾN VỚI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TIẾT HỌC NGÀY HÔM NAY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5400" b="1" i="0" u="none" strike="noStrike" kern="1200" cap="none" spc="0" normalizeH="0" baseline="0" noProof="0">
              <a:ln w="28575">
                <a:solidFill>
                  <a:srgbClr val="70AD47">
                    <a:lumMod val="20000"/>
                    <a:lumOff val="80000"/>
                  </a:srgbClr>
                </a:solidFill>
              </a:ln>
              <a:solidFill>
                <a:srgbClr val="70AD47">
                  <a:lumMod val="75000"/>
                </a:srgbClr>
              </a:solidFill>
              <a:effectLst/>
              <a:uLnTx/>
              <a:uFillTx/>
              <a:latin typeface="UTM Cooper Black" panose="02040603050506020204" pitchFamily="18" charset="0"/>
              <a:ea typeface="字体视界-遇见字体"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ln w="28575">
                  <a:solidFill>
                    <a:srgbClr val="70AD47">
                      <a:lumMod val="20000"/>
                      <a:lumOff val="80000"/>
                    </a:srgbClr>
                  </a:solidFill>
                </a:ln>
                <a:solidFill>
                  <a:srgbClr val="70AD47">
                    <a:lumMod val="75000"/>
                  </a:srgbClr>
                </a:solidFill>
                <a:latin typeface="UTM Cooper Black" panose="02040603050506020204" pitchFamily="18" charset="0"/>
                <a:ea typeface="字体视界-遇见字体" panose="02010601030101010101" pitchFamily="2" charset="-122"/>
              </a:rPr>
              <a:t>Môn: Chính tả</a:t>
            </a:r>
            <a:endParaRPr kumimoji="0" lang="zh-CN" altLang="en-US" sz="5400" b="1" i="0" u="none" strike="noStrike" kern="1200" cap="none" spc="0" normalizeH="0" baseline="0" noProof="0" dirty="0">
              <a:ln w="28575">
                <a:solidFill>
                  <a:srgbClr val="70AD47">
                    <a:lumMod val="20000"/>
                    <a:lumOff val="80000"/>
                  </a:srgbClr>
                </a:solidFill>
              </a:ln>
              <a:solidFill>
                <a:srgbClr val="70AD47">
                  <a:lumMod val="75000"/>
                </a:srgbClr>
              </a:solidFill>
              <a:effectLst/>
              <a:uLnTx/>
              <a:uFillTx/>
              <a:latin typeface="UTM Cooper Black" panose="02040603050506020204" pitchFamily="18" charset="0"/>
              <a:ea typeface="字体视界-遇见字体" panose="02010601030101010101" pitchFamily="2" charset="-122"/>
            </a:endParaRPr>
          </a:p>
        </p:txBody>
      </p:sp>
      <p:pic>
        <p:nvPicPr>
          <p:cNvPr id="27"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84309" b="60855"/>
          <a:stretch/>
        </p:blipFill>
        <p:spPr>
          <a:xfrm>
            <a:off x="-63436" y="5290725"/>
            <a:ext cx="1286908" cy="1657935"/>
          </a:xfrm>
          <a:prstGeom prst="rect">
            <a:avLst/>
          </a:prstGeom>
        </p:spPr>
      </p:pic>
      <p:pic>
        <p:nvPicPr>
          <p:cNvPr id="30"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274" r="64146" b="60878"/>
          <a:stretch/>
        </p:blipFill>
        <p:spPr>
          <a:xfrm>
            <a:off x="2556251" y="5214507"/>
            <a:ext cx="1485797" cy="1810370"/>
          </a:xfrm>
          <a:prstGeom prst="rect">
            <a:avLst/>
          </a:prstGeom>
        </p:spPr>
      </p:pic>
      <p:pic>
        <p:nvPicPr>
          <p:cNvPr id="31"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a:off x="8533710" y="5234326"/>
            <a:ext cx="2008373" cy="1756907"/>
          </a:xfrm>
          <a:prstGeom prst="rect">
            <a:avLst/>
          </a:prstGeom>
        </p:spPr>
      </p:pic>
      <p:pic>
        <p:nvPicPr>
          <p:cNvPr id="32"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10826538" y="5146941"/>
            <a:ext cx="1690756" cy="1679254"/>
          </a:xfrm>
          <a:prstGeom prst="rect">
            <a:avLst/>
          </a:prstGeom>
        </p:spPr>
      </p:pic>
      <p:sp>
        <p:nvSpPr>
          <p:cNvPr id="2" name="Rectangle 1"/>
          <p:cNvSpPr/>
          <p:nvPr/>
        </p:nvSpPr>
        <p:spPr>
          <a:xfrm rot="20580967">
            <a:off x="-36261" y="10479"/>
            <a:ext cx="18458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600" normalizeH="0" baseline="0" noProof="0" dirty="0">
                <a:ln>
                  <a:noFill/>
                </a:ln>
                <a:solidFill>
                  <a:srgbClr val="633E3B"/>
                </a:solidFill>
                <a:effectLst/>
                <a:uLnTx/>
                <a:uFillTx/>
                <a:latin typeface="UTM Fancy Full" panose="02040603050506020204" pitchFamily="18" charset="0"/>
                <a:ea typeface="字体视界-狮子座体" panose="02000500000000000000" pitchFamily="2" charset="-122"/>
                <a:cs typeface="+mn-cs"/>
              </a:rPr>
              <a:t>KTUTS</a:t>
            </a:r>
            <a:endParaRPr kumimoji="0" lang="zh-CN" altLang="en-US" sz="2400" b="1" i="0" u="none" strike="noStrike" kern="1200" cap="none" spc="600" normalizeH="0" baseline="0" noProof="0" dirty="0">
              <a:ln>
                <a:noFill/>
              </a:ln>
              <a:solidFill>
                <a:srgbClr val="633E3B"/>
              </a:solidFill>
              <a:effectLst/>
              <a:uLnTx/>
              <a:uFillTx/>
              <a:latin typeface="UTM Fancy Full" panose="02040603050506020204" pitchFamily="18" charset="0"/>
              <a:ea typeface="字体视界-狮子座体" panose="02000500000000000000" pitchFamily="2" charset="-122"/>
              <a:cs typeface="+mn-cs"/>
            </a:endParaRPr>
          </a:p>
        </p:txBody>
      </p:sp>
    </p:spTree>
    <p:extLst>
      <p:ext uri="{BB962C8B-B14F-4D97-AF65-F5344CB8AC3E}">
        <p14:creationId xmlns:p14="http://schemas.microsoft.com/office/powerpoint/2010/main" val="2355546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32" presetClass="emph" presetSubtype="0" fill="hold" nodeType="afterEffect">
                                  <p:stCondLst>
                                    <p:cond delay="0"/>
                                  </p:stCondLst>
                                  <p:childTnLst>
                                    <p:animRot by="120000">
                                      <p:cBhvr>
                                        <p:cTn id="71" dur="100" fill="hold">
                                          <p:stCondLst>
                                            <p:cond delay="0"/>
                                          </p:stCondLst>
                                        </p:cTn>
                                        <p:tgtEl>
                                          <p:spTgt spid="27"/>
                                        </p:tgtEl>
                                        <p:attrNameLst>
                                          <p:attrName>r</p:attrName>
                                        </p:attrNameLst>
                                      </p:cBhvr>
                                    </p:animRot>
                                    <p:animRot by="-240000">
                                      <p:cBhvr>
                                        <p:cTn id="72" dur="200" fill="hold">
                                          <p:stCondLst>
                                            <p:cond delay="200"/>
                                          </p:stCondLst>
                                        </p:cTn>
                                        <p:tgtEl>
                                          <p:spTgt spid="27"/>
                                        </p:tgtEl>
                                        <p:attrNameLst>
                                          <p:attrName>r</p:attrName>
                                        </p:attrNameLst>
                                      </p:cBhvr>
                                    </p:animRot>
                                    <p:animRot by="240000">
                                      <p:cBhvr>
                                        <p:cTn id="73" dur="200" fill="hold">
                                          <p:stCondLst>
                                            <p:cond delay="400"/>
                                          </p:stCondLst>
                                        </p:cTn>
                                        <p:tgtEl>
                                          <p:spTgt spid="27"/>
                                        </p:tgtEl>
                                        <p:attrNameLst>
                                          <p:attrName>r</p:attrName>
                                        </p:attrNameLst>
                                      </p:cBhvr>
                                    </p:animRot>
                                    <p:animRot by="-240000">
                                      <p:cBhvr>
                                        <p:cTn id="74" dur="200" fill="hold">
                                          <p:stCondLst>
                                            <p:cond delay="600"/>
                                          </p:stCondLst>
                                        </p:cTn>
                                        <p:tgtEl>
                                          <p:spTgt spid="27"/>
                                        </p:tgtEl>
                                        <p:attrNameLst>
                                          <p:attrName>r</p:attrName>
                                        </p:attrNameLst>
                                      </p:cBhvr>
                                    </p:animRot>
                                    <p:animRot by="120000">
                                      <p:cBhvr>
                                        <p:cTn id="75" dur="200" fill="hold">
                                          <p:stCondLst>
                                            <p:cond delay="800"/>
                                          </p:stCondLst>
                                        </p:cTn>
                                        <p:tgtEl>
                                          <p:spTgt spid="27"/>
                                        </p:tgtEl>
                                        <p:attrNameLst>
                                          <p:attrName>r</p:attrName>
                                        </p:attrNameLst>
                                      </p:cBhvr>
                                    </p:animRot>
                                  </p:childTnLst>
                                </p:cTn>
                              </p:par>
                              <p:par>
                                <p:cTn id="76" presetID="32" presetClass="emph" presetSubtype="0" fill="hold" nodeType="withEffect">
                                  <p:stCondLst>
                                    <p:cond delay="0"/>
                                  </p:stCondLst>
                                  <p:childTnLst>
                                    <p:animRot by="120000">
                                      <p:cBhvr>
                                        <p:cTn id="77" dur="100" fill="hold">
                                          <p:stCondLst>
                                            <p:cond delay="0"/>
                                          </p:stCondLst>
                                        </p:cTn>
                                        <p:tgtEl>
                                          <p:spTgt spid="30"/>
                                        </p:tgtEl>
                                        <p:attrNameLst>
                                          <p:attrName>r</p:attrName>
                                        </p:attrNameLst>
                                      </p:cBhvr>
                                    </p:animRot>
                                    <p:animRot by="-240000">
                                      <p:cBhvr>
                                        <p:cTn id="78" dur="200" fill="hold">
                                          <p:stCondLst>
                                            <p:cond delay="200"/>
                                          </p:stCondLst>
                                        </p:cTn>
                                        <p:tgtEl>
                                          <p:spTgt spid="30"/>
                                        </p:tgtEl>
                                        <p:attrNameLst>
                                          <p:attrName>r</p:attrName>
                                        </p:attrNameLst>
                                      </p:cBhvr>
                                    </p:animRot>
                                    <p:animRot by="240000">
                                      <p:cBhvr>
                                        <p:cTn id="79" dur="200" fill="hold">
                                          <p:stCondLst>
                                            <p:cond delay="400"/>
                                          </p:stCondLst>
                                        </p:cTn>
                                        <p:tgtEl>
                                          <p:spTgt spid="30"/>
                                        </p:tgtEl>
                                        <p:attrNameLst>
                                          <p:attrName>r</p:attrName>
                                        </p:attrNameLst>
                                      </p:cBhvr>
                                    </p:animRot>
                                    <p:animRot by="-240000">
                                      <p:cBhvr>
                                        <p:cTn id="80" dur="200" fill="hold">
                                          <p:stCondLst>
                                            <p:cond delay="600"/>
                                          </p:stCondLst>
                                        </p:cTn>
                                        <p:tgtEl>
                                          <p:spTgt spid="30"/>
                                        </p:tgtEl>
                                        <p:attrNameLst>
                                          <p:attrName>r</p:attrName>
                                        </p:attrNameLst>
                                      </p:cBhvr>
                                    </p:animRot>
                                    <p:animRot by="120000">
                                      <p:cBhvr>
                                        <p:cTn id="81" dur="200" fill="hold">
                                          <p:stCondLst>
                                            <p:cond delay="800"/>
                                          </p:stCondLst>
                                        </p:cTn>
                                        <p:tgtEl>
                                          <p:spTgt spid="30"/>
                                        </p:tgtEl>
                                        <p:attrNameLst>
                                          <p:attrName>r</p:attrName>
                                        </p:attrNameLst>
                                      </p:cBhvr>
                                    </p:animRot>
                                  </p:childTnLst>
                                </p:cTn>
                              </p:par>
                              <p:par>
                                <p:cTn id="82" presetID="32" presetClass="emph" presetSubtype="0" fill="hold" nodeType="withEffect">
                                  <p:stCondLst>
                                    <p:cond delay="0"/>
                                  </p:stCondLst>
                                  <p:childTnLst>
                                    <p:animRot by="120000">
                                      <p:cBhvr>
                                        <p:cTn id="83" dur="100" fill="hold">
                                          <p:stCondLst>
                                            <p:cond delay="0"/>
                                          </p:stCondLst>
                                        </p:cTn>
                                        <p:tgtEl>
                                          <p:spTgt spid="31"/>
                                        </p:tgtEl>
                                        <p:attrNameLst>
                                          <p:attrName>r</p:attrName>
                                        </p:attrNameLst>
                                      </p:cBhvr>
                                    </p:animRot>
                                    <p:animRot by="-240000">
                                      <p:cBhvr>
                                        <p:cTn id="84" dur="200" fill="hold">
                                          <p:stCondLst>
                                            <p:cond delay="200"/>
                                          </p:stCondLst>
                                        </p:cTn>
                                        <p:tgtEl>
                                          <p:spTgt spid="31"/>
                                        </p:tgtEl>
                                        <p:attrNameLst>
                                          <p:attrName>r</p:attrName>
                                        </p:attrNameLst>
                                      </p:cBhvr>
                                    </p:animRot>
                                    <p:animRot by="240000">
                                      <p:cBhvr>
                                        <p:cTn id="85" dur="200" fill="hold">
                                          <p:stCondLst>
                                            <p:cond delay="400"/>
                                          </p:stCondLst>
                                        </p:cTn>
                                        <p:tgtEl>
                                          <p:spTgt spid="31"/>
                                        </p:tgtEl>
                                        <p:attrNameLst>
                                          <p:attrName>r</p:attrName>
                                        </p:attrNameLst>
                                      </p:cBhvr>
                                    </p:animRot>
                                    <p:animRot by="-240000">
                                      <p:cBhvr>
                                        <p:cTn id="86" dur="200" fill="hold">
                                          <p:stCondLst>
                                            <p:cond delay="600"/>
                                          </p:stCondLst>
                                        </p:cTn>
                                        <p:tgtEl>
                                          <p:spTgt spid="31"/>
                                        </p:tgtEl>
                                        <p:attrNameLst>
                                          <p:attrName>r</p:attrName>
                                        </p:attrNameLst>
                                      </p:cBhvr>
                                    </p:animRot>
                                    <p:animRot by="120000">
                                      <p:cBhvr>
                                        <p:cTn id="87" dur="200" fill="hold">
                                          <p:stCondLst>
                                            <p:cond delay="800"/>
                                          </p:stCondLst>
                                        </p:cTn>
                                        <p:tgtEl>
                                          <p:spTgt spid="31"/>
                                        </p:tgtEl>
                                        <p:attrNameLst>
                                          <p:attrName>r</p:attrName>
                                        </p:attrNameLst>
                                      </p:cBhvr>
                                    </p:animRot>
                                  </p:childTnLst>
                                </p:cTn>
                              </p:par>
                              <p:par>
                                <p:cTn id="88" presetID="32" presetClass="emph" presetSubtype="0" fill="hold" nodeType="withEffect">
                                  <p:stCondLst>
                                    <p:cond delay="0"/>
                                  </p:stCondLst>
                                  <p:childTnLst>
                                    <p:animRot by="120000">
                                      <p:cBhvr>
                                        <p:cTn id="89" dur="100" fill="hold">
                                          <p:stCondLst>
                                            <p:cond delay="0"/>
                                          </p:stCondLst>
                                        </p:cTn>
                                        <p:tgtEl>
                                          <p:spTgt spid="32"/>
                                        </p:tgtEl>
                                        <p:attrNameLst>
                                          <p:attrName>r</p:attrName>
                                        </p:attrNameLst>
                                      </p:cBhvr>
                                    </p:animRot>
                                    <p:animRot by="-240000">
                                      <p:cBhvr>
                                        <p:cTn id="90" dur="200" fill="hold">
                                          <p:stCondLst>
                                            <p:cond delay="200"/>
                                          </p:stCondLst>
                                        </p:cTn>
                                        <p:tgtEl>
                                          <p:spTgt spid="32"/>
                                        </p:tgtEl>
                                        <p:attrNameLst>
                                          <p:attrName>r</p:attrName>
                                        </p:attrNameLst>
                                      </p:cBhvr>
                                    </p:animRot>
                                    <p:animRot by="240000">
                                      <p:cBhvr>
                                        <p:cTn id="91" dur="200" fill="hold">
                                          <p:stCondLst>
                                            <p:cond delay="400"/>
                                          </p:stCondLst>
                                        </p:cTn>
                                        <p:tgtEl>
                                          <p:spTgt spid="32"/>
                                        </p:tgtEl>
                                        <p:attrNameLst>
                                          <p:attrName>r</p:attrName>
                                        </p:attrNameLst>
                                      </p:cBhvr>
                                    </p:animRot>
                                    <p:animRot by="-240000">
                                      <p:cBhvr>
                                        <p:cTn id="92" dur="200" fill="hold">
                                          <p:stCondLst>
                                            <p:cond delay="600"/>
                                          </p:stCondLst>
                                        </p:cTn>
                                        <p:tgtEl>
                                          <p:spTgt spid="32"/>
                                        </p:tgtEl>
                                        <p:attrNameLst>
                                          <p:attrName>r</p:attrName>
                                        </p:attrNameLst>
                                      </p:cBhvr>
                                    </p:animRot>
                                    <p:animRot by="120000">
                                      <p:cBhvr>
                                        <p:cTn id="93"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76200"/>
            <a:ext cx="1204806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AutoShape 6"/>
          <p:cNvSpPr>
            <a:spLocks noChangeArrowheads="1"/>
          </p:cNvSpPr>
          <p:nvPr/>
        </p:nvSpPr>
        <p:spPr bwMode="gray">
          <a:xfrm>
            <a:off x="2150533" y="753533"/>
            <a:ext cx="23622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rPr>
              <a:t>Bài tập</a:t>
            </a:r>
            <a:endParaRPr lang="en-US" altLang="en-US" sz="2800">
              <a:latin typeface="Times New Roman" panose="02020603050405020304" pitchFamily="18" charset="0"/>
            </a:endParaRPr>
          </a:p>
        </p:txBody>
      </p:sp>
      <p:sp>
        <p:nvSpPr>
          <p:cNvPr id="192519" name="Rectangle 7"/>
          <p:cNvSpPr>
            <a:spLocks noChangeArrowheads="1"/>
          </p:cNvSpPr>
          <p:nvPr/>
        </p:nvSpPr>
        <p:spPr bwMode="auto">
          <a:xfrm>
            <a:off x="880533" y="2187417"/>
            <a:ext cx="9347200" cy="492443"/>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a:solidFill>
                  <a:srgbClr val="FF3300"/>
                </a:solidFill>
                <a:latin typeface="Times New Roman" panose="02020603050405020304" pitchFamily="18" charset="0"/>
              </a:rPr>
              <a:t>(2). Em chọn chữ nào trong ngoặc đơn để điền vào chỗ trống ?</a:t>
            </a:r>
          </a:p>
        </p:txBody>
      </p:sp>
      <p:sp>
        <p:nvSpPr>
          <p:cNvPr id="192520" name="Rectangle 8"/>
          <p:cNvSpPr>
            <a:spLocks noChangeArrowheads="1"/>
          </p:cNvSpPr>
          <p:nvPr/>
        </p:nvSpPr>
        <p:spPr bwMode="auto">
          <a:xfrm>
            <a:off x="1752600" y="3810000"/>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b="0">
                <a:latin typeface="Times New Roman" panose="02020603050405020304" pitchFamily="18" charset="0"/>
              </a:rPr>
              <a:t>a)</a:t>
            </a:r>
            <a:r>
              <a:rPr lang="en-US" altLang="en-US" sz="2600">
                <a:latin typeface="Times New Roman" panose="02020603050405020304" pitchFamily="18" charset="0"/>
              </a:rPr>
              <a:t> </a:t>
            </a:r>
            <a:r>
              <a:rPr lang="en-US" altLang="en-US" sz="2600" b="0" i="1">
                <a:latin typeface="Times New Roman" panose="02020603050405020304" pitchFamily="18" charset="0"/>
              </a:rPr>
              <a:t>(triều, chiều): </a:t>
            </a:r>
            <a:r>
              <a:rPr lang="en-US" altLang="en-US" sz="2600" b="0">
                <a:latin typeface="Times New Roman" panose="02020603050405020304" pitchFamily="18" charset="0"/>
              </a:rPr>
              <a:t>buổi……….., thủy…………, ………..đình</a:t>
            </a:r>
          </a:p>
          <a:p>
            <a:pPr algn="just"/>
            <a:r>
              <a:rPr lang="en-US" altLang="en-US" sz="2600" b="0">
                <a:latin typeface="Times New Roman" panose="02020603050405020304" pitchFamily="18" charset="0"/>
              </a:rPr>
              <a:t>                           ………..chuộng, ngược …......., ……..cao</a:t>
            </a:r>
          </a:p>
        </p:txBody>
      </p:sp>
      <p:sp>
        <p:nvSpPr>
          <p:cNvPr id="192521" name="Rectangle 9"/>
          <p:cNvSpPr>
            <a:spLocks noChangeArrowheads="1"/>
          </p:cNvSpPr>
          <p:nvPr/>
        </p:nvSpPr>
        <p:spPr bwMode="auto">
          <a:xfrm>
            <a:off x="2222500" y="3843338"/>
            <a:ext cx="8080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triều</a:t>
            </a:r>
          </a:p>
        </p:txBody>
      </p:sp>
      <p:sp>
        <p:nvSpPr>
          <p:cNvPr id="192522" name="Rectangle 10"/>
          <p:cNvSpPr>
            <a:spLocks noChangeArrowheads="1"/>
          </p:cNvSpPr>
          <p:nvPr/>
        </p:nvSpPr>
        <p:spPr bwMode="auto">
          <a:xfrm>
            <a:off x="2997201" y="38433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6" name="Rectangle 14"/>
          <p:cNvSpPr>
            <a:spLocks noChangeArrowheads="1"/>
          </p:cNvSpPr>
          <p:nvPr/>
        </p:nvSpPr>
        <p:spPr bwMode="auto">
          <a:xfrm>
            <a:off x="2324100" y="3843338"/>
            <a:ext cx="8080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triều</a:t>
            </a:r>
          </a:p>
        </p:txBody>
      </p:sp>
      <p:sp>
        <p:nvSpPr>
          <p:cNvPr id="192527" name="Rectangle 15"/>
          <p:cNvSpPr>
            <a:spLocks noChangeArrowheads="1"/>
          </p:cNvSpPr>
          <p:nvPr/>
        </p:nvSpPr>
        <p:spPr bwMode="auto">
          <a:xfrm>
            <a:off x="2911476" y="38433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8" name="Rectangle 16"/>
          <p:cNvSpPr>
            <a:spLocks noChangeArrowheads="1"/>
          </p:cNvSpPr>
          <p:nvPr/>
        </p:nvSpPr>
        <p:spPr bwMode="auto">
          <a:xfrm>
            <a:off x="3048001" y="38560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29" name="Rectangle 17"/>
          <p:cNvSpPr>
            <a:spLocks noChangeArrowheads="1"/>
          </p:cNvSpPr>
          <p:nvPr/>
        </p:nvSpPr>
        <p:spPr bwMode="auto">
          <a:xfrm>
            <a:off x="3048001" y="3856038"/>
            <a:ext cx="898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600" b="0" i="1">
                <a:solidFill>
                  <a:srgbClr val="FF3300"/>
                </a:solidFill>
                <a:latin typeface="Times New Roman" panose="02020603050405020304" pitchFamily="18" charset="0"/>
              </a:rPr>
              <a:t>chiều</a:t>
            </a:r>
          </a:p>
        </p:txBody>
      </p:sp>
      <p:sp>
        <p:nvSpPr>
          <p:cNvPr id="192531" name="Rectangle 19"/>
          <p:cNvSpPr>
            <a:spLocks noChangeArrowheads="1"/>
          </p:cNvSpPr>
          <p:nvPr/>
        </p:nvSpPr>
        <p:spPr bwMode="auto">
          <a:xfrm>
            <a:off x="1752600" y="4830763"/>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b="0">
                <a:latin typeface="Times New Roman" panose="02020603050405020304" pitchFamily="18" charset="0"/>
              </a:rPr>
              <a:t>b)</a:t>
            </a:r>
            <a:r>
              <a:rPr lang="en-US" altLang="en-US" sz="2600">
                <a:latin typeface="Times New Roman" panose="02020603050405020304" pitchFamily="18" charset="0"/>
              </a:rPr>
              <a:t> </a:t>
            </a:r>
            <a:r>
              <a:rPr lang="en-US" altLang="en-US" sz="2600" b="0" i="1">
                <a:latin typeface="Times New Roman" panose="02020603050405020304" pitchFamily="18" charset="0"/>
              </a:rPr>
              <a:t>(hếch, hết): </a:t>
            </a:r>
            <a:r>
              <a:rPr lang="en-US" altLang="en-US" sz="2600" b="0">
                <a:latin typeface="Times New Roman" panose="02020603050405020304" pitchFamily="18" charset="0"/>
              </a:rPr>
              <a:t>………..giờ, mũi…………, hỏng………..</a:t>
            </a:r>
          </a:p>
          <a:p>
            <a:pPr algn="just"/>
            <a:r>
              <a:rPr lang="en-US" altLang="en-US" sz="2600" b="0">
                <a:latin typeface="Times New Roman" panose="02020603050405020304" pitchFamily="18" charset="0"/>
              </a:rPr>
              <a:t> </a:t>
            </a:r>
            <a:r>
              <a:rPr lang="en-US" altLang="en-US" sz="2600" b="0" i="1">
                <a:latin typeface="Times New Roman" panose="02020603050405020304" pitchFamily="18" charset="0"/>
              </a:rPr>
              <a:t>(lệch, hệt):</a:t>
            </a:r>
            <a:r>
              <a:rPr lang="en-US" altLang="en-US" sz="2600" b="0">
                <a:latin typeface="Times New Roman" panose="02020603050405020304" pitchFamily="18" charset="0"/>
              </a:rPr>
              <a:t> ………..bệt, chênh ….......</a:t>
            </a:r>
          </a:p>
        </p:txBody>
      </p:sp>
    </p:spTree>
    <p:extLst>
      <p:ext uri="{BB962C8B-B14F-4D97-AF65-F5344CB8AC3E}">
        <p14:creationId xmlns:p14="http://schemas.microsoft.com/office/powerpoint/2010/main" val="1637879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92518"/>
                                        </p:tgtEl>
                                        <p:attrNameLst>
                                          <p:attrName>style.visibility</p:attrName>
                                        </p:attrNameLst>
                                      </p:cBhvr>
                                      <p:to>
                                        <p:strVal val="visible"/>
                                      </p:to>
                                    </p:set>
                                    <p:animEffect transition="in" filter="diamond(in)">
                                      <p:cBhvr>
                                        <p:cTn id="7" dur="2000"/>
                                        <p:tgtEl>
                                          <p:spTgt spid="192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checkerboard(across)">
                                      <p:cBhvr>
                                        <p:cTn id="12" dur="500"/>
                                        <p:tgtEl>
                                          <p:spTgt spid="192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2520"/>
                                        </p:tgtEl>
                                        <p:attrNameLst>
                                          <p:attrName>style.visibility</p:attrName>
                                        </p:attrNameLst>
                                      </p:cBhvr>
                                      <p:to>
                                        <p:strVal val="visible"/>
                                      </p:to>
                                    </p:set>
                                    <p:animEffect transition="in" filter="checkerboard(across)">
                                      <p:cBhvr>
                                        <p:cTn id="17" dur="500"/>
                                        <p:tgtEl>
                                          <p:spTgt spid="1925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2522"/>
                                        </p:tgtEl>
                                        <p:attrNameLst>
                                          <p:attrName>style.visibility</p:attrName>
                                        </p:attrNameLst>
                                      </p:cBhvr>
                                      <p:to>
                                        <p:strVal val="visible"/>
                                      </p:to>
                                    </p:set>
                                    <p:animEffect transition="in" filter="blinds(horizontal)">
                                      <p:cBhvr>
                                        <p:cTn id="22" dur="500"/>
                                        <p:tgtEl>
                                          <p:spTgt spid="192522"/>
                                        </p:tgtEl>
                                      </p:cBhvr>
                                    </p:animEffect>
                                  </p:childTnLst>
                                </p:cTn>
                              </p:par>
                              <p:par>
                                <p:cTn id="23" presetID="63" presetClass="path" presetSubtype="0" accel="50000" decel="50000" fill="hold" grpId="1" nodeType="withEffect">
                                  <p:stCondLst>
                                    <p:cond delay="0"/>
                                  </p:stCondLst>
                                  <p:childTnLst>
                                    <p:animMotion origin="layout" path="M 0.00834 -0.01156 L 0.18143 -0.00046 " pathEditMode="relative" rAng="0" ptsTypes="AA">
                                      <p:cBhvr>
                                        <p:cTn id="24" dur="2000" fill="hold"/>
                                        <p:tgtEl>
                                          <p:spTgt spid="192522"/>
                                        </p:tgtEl>
                                        <p:attrNameLst>
                                          <p:attrName>ppt_x</p:attrName>
                                          <p:attrName>ppt_y</p:attrName>
                                        </p:attrNameLst>
                                      </p:cBhvr>
                                      <p:rCtr x="8646" y="555"/>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2521"/>
                                        </p:tgtEl>
                                        <p:attrNameLst>
                                          <p:attrName>style.visibility</p:attrName>
                                        </p:attrNameLst>
                                      </p:cBhvr>
                                      <p:to>
                                        <p:strVal val="visible"/>
                                      </p:to>
                                    </p:set>
                                    <p:animEffect transition="in" filter="blinds(horizontal)">
                                      <p:cBhvr>
                                        <p:cTn id="29" dur="500"/>
                                        <p:tgtEl>
                                          <p:spTgt spid="192521"/>
                                        </p:tgtEl>
                                      </p:cBhvr>
                                    </p:animEffect>
                                  </p:childTnLst>
                                </p:cTn>
                              </p:par>
                              <p:par>
                                <p:cTn id="30" presetID="63" presetClass="path" presetSubtype="0" accel="50000" decel="50000" fill="hold" grpId="1" nodeType="withEffect">
                                  <p:stCondLst>
                                    <p:cond delay="0"/>
                                  </p:stCondLst>
                                  <p:childTnLst>
                                    <p:animMotion origin="layout" path="M 3.88889E-6 -0.01156 L 0.47951 -0.00092 " pathEditMode="relative" rAng="0" ptsTypes="AA">
                                      <p:cBhvr>
                                        <p:cTn id="31" dur="2000" fill="hold"/>
                                        <p:tgtEl>
                                          <p:spTgt spid="192521"/>
                                        </p:tgtEl>
                                        <p:attrNameLst>
                                          <p:attrName>ppt_x</p:attrName>
                                          <p:attrName>ppt_y</p:attrName>
                                        </p:attrNameLst>
                                      </p:cBhvr>
                                      <p:rCtr x="23976" y="532"/>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2526"/>
                                        </p:tgtEl>
                                        <p:attrNameLst>
                                          <p:attrName>style.visibility</p:attrName>
                                        </p:attrNameLst>
                                      </p:cBhvr>
                                      <p:to>
                                        <p:strVal val="visible"/>
                                      </p:to>
                                    </p:set>
                                    <p:animEffect transition="in" filter="blinds(horizontal)">
                                      <p:cBhvr>
                                        <p:cTn id="36" dur="500"/>
                                        <p:tgtEl>
                                          <p:spTgt spid="192526"/>
                                        </p:tgtEl>
                                      </p:cBhvr>
                                    </p:animEffect>
                                  </p:childTnLst>
                                </p:cTn>
                              </p:par>
                              <p:par>
                                <p:cTn id="37" presetID="63" presetClass="path" presetSubtype="0" accel="50000" decel="50000" fill="hold" grpId="1" nodeType="withEffect">
                                  <p:stCondLst>
                                    <p:cond delay="0"/>
                                  </p:stCondLst>
                                  <p:childTnLst>
                                    <p:animMotion origin="layout" path="M 2.77778E-6 -0.01156 L 0.6684 -0.00046 " pathEditMode="relative" rAng="0" ptsTypes="AA">
                                      <p:cBhvr>
                                        <p:cTn id="38" dur="2000" fill="hold"/>
                                        <p:tgtEl>
                                          <p:spTgt spid="192526"/>
                                        </p:tgtEl>
                                        <p:attrNameLst>
                                          <p:attrName>ppt_x</p:attrName>
                                          <p:attrName>ppt_y</p:attrName>
                                        </p:attrNameLst>
                                      </p:cBhvr>
                                      <p:rCtr x="33420" y="555"/>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2527"/>
                                        </p:tgtEl>
                                        <p:attrNameLst>
                                          <p:attrName>style.visibility</p:attrName>
                                        </p:attrNameLst>
                                      </p:cBhvr>
                                      <p:to>
                                        <p:strVal val="visible"/>
                                      </p:to>
                                    </p:set>
                                    <p:animEffect transition="in" filter="blinds(horizontal)">
                                      <p:cBhvr>
                                        <p:cTn id="43" dur="500"/>
                                        <p:tgtEl>
                                          <p:spTgt spid="192527"/>
                                        </p:tgtEl>
                                      </p:cBhvr>
                                    </p:animEffect>
                                  </p:childTnLst>
                                </p:cTn>
                              </p:par>
                              <p:par>
                                <p:cTn id="44" presetID="63" presetClass="path" presetSubtype="0" accel="50000" decel="50000" fill="hold" grpId="1" nodeType="withEffect">
                                  <p:stCondLst>
                                    <p:cond delay="0"/>
                                  </p:stCondLst>
                                  <p:childTnLst>
                                    <p:animMotion origin="layout" path="M 1.94444E-6 -4.99537E-6 L 0.15746 0.05505 " pathEditMode="relative" rAng="0" ptsTypes="AA">
                                      <p:cBhvr>
                                        <p:cTn id="45" dur="2000" fill="hold"/>
                                        <p:tgtEl>
                                          <p:spTgt spid="192527"/>
                                        </p:tgtEl>
                                        <p:attrNameLst>
                                          <p:attrName>ppt_x</p:attrName>
                                          <p:attrName>ppt_y</p:attrName>
                                        </p:attrNameLst>
                                      </p:cBhvr>
                                      <p:rCtr x="7865" y="2752"/>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92528"/>
                                        </p:tgtEl>
                                        <p:attrNameLst>
                                          <p:attrName>style.visibility</p:attrName>
                                        </p:attrNameLst>
                                      </p:cBhvr>
                                      <p:to>
                                        <p:strVal val="visible"/>
                                      </p:to>
                                    </p:set>
                                    <p:animEffect transition="in" filter="blinds(horizontal)">
                                      <p:cBhvr>
                                        <p:cTn id="50" dur="500"/>
                                        <p:tgtEl>
                                          <p:spTgt spid="192528"/>
                                        </p:tgtEl>
                                      </p:cBhvr>
                                    </p:animEffect>
                                  </p:childTnLst>
                                </p:cTn>
                              </p:par>
                              <p:par>
                                <p:cTn id="51" presetID="63" presetClass="path" presetSubtype="0" accel="50000" decel="50000" fill="hold" grpId="1" nodeType="withEffect">
                                  <p:stCondLst>
                                    <p:cond delay="0"/>
                                  </p:stCondLst>
                                  <p:childTnLst>
                                    <p:animMotion origin="layout" path="M -3.33333E-6 -3.29325E-6 L 0.45 0.05551 " pathEditMode="relative" rAng="0" ptsTypes="AA">
                                      <p:cBhvr>
                                        <p:cTn id="52" dur="2000" fill="hold"/>
                                        <p:tgtEl>
                                          <p:spTgt spid="192528"/>
                                        </p:tgtEl>
                                        <p:attrNameLst>
                                          <p:attrName>ppt_x</p:attrName>
                                          <p:attrName>ppt_y</p:attrName>
                                        </p:attrNameLst>
                                      </p:cBhvr>
                                      <p:rCtr x="22500" y="2775"/>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2529"/>
                                        </p:tgtEl>
                                        <p:attrNameLst>
                                          <p:attrName>style.visibility</p:attrName>
                                        </p:attrNameLst>
                                      </p:cBhvr>
                                      <p:to>
                                        <p:strVal val="visible"/>
                                      </p:to>
                                    </p:set>
                                    <p:animEffect transition="in" filter="blinds(horizontal)">
                                      <p:cBhvr>
                                        <p:cTn id="57" dur="500"/>
                                        <p:tgtEl>
                                          <p:spTgt spid="192529"/>
                                        </p:tgtEl>
                                      </p:cBhvr>
                                    </p:animEffect>
                                  </p:childTnLst>
                                </p:cTn>
                              </p:par>
                              <p:par>
                                <p:cTn id="58" presetID="63" presetClass="path" presetSubtype="0" accel="50000" decel="50000" fill="hold" grpId="1" nodeType="withEffect">
                                  <p:stCondLst>
                                    <p:cond delay="0"/>
                                  </p:stCondLst>
                                  <p:childTnLst>
                                    <p:animMotion origin="layout" path="M 1.38889E-6 4.86586E-6 L 0.56753 0.05319 " pathEditMode="relative" rAng="0" ptsTypes="AA">
                                      <p:cBhvr>
                                        <p:cTn id="59" dur="2000" fill="hold"/>
                                        <p:tgtEl>
                                          <p:spTgt spid="192529"/>
                                        </p:tgtEl>
                                        <p:attrNameLst>
                                          <p:attrName>ppt_x</p:attrName>
                                          <p:attrName>ppt_y</p:attrName>
                                        </p:attrNameLst>
                                      </p:cBhvr>
                                      <p:rCtr x="28368" y="2660"/>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92531"/>
                                        </p:tgtEl>
                                        <p:attrNameLst>
                                          <p:attrName>style.visibility</p:attrName>
                                        </p:attrNameLst>
                                      </p:cBhvr>
                                      <p:to>
                                        <p:strVal val="visible"/>
                                      </p:to>
                                    </p:set>
                                    <p:animEffect transition="in" filter="checkerboard(across)">
                                      <p:cBhvr>
                                        <p:cTn id="64" dur="500"/>
                                        <p:tgtEl>
                                          <p:spTgt spid="19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P spid="192520" grpId="0" animBg="1"/>
      <p:bldP spid="192521" grpId="0"/>
      <p:bldP spid="192521" grpId="1"/>
      <p:bldP spid="192522" grpId="0"/>
      <p:bldP spid="192522" grpId="1"/>
      <p:bldP spid="192526" grpId="0"/>
      <p:bldP spid="192526" grpId="1"/>
      <p:bldP spid="192527" grpId="0"/>
      <p:bldP spid="192527" grpId="1"/>
      <p:bldP spid="192528" grpId="0"/>
      <p:bldP spid="192528" grpId="1"/>
      <p:bldP spid="192529" grpId="0"/>
      <p:bldP spid="192529" grpId="1"/>
      <p:bldP spid="1925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AutoShape 6"/>
          <p:cNvSpPr>
            <a:spLocks noChangeArrowheads="1"/>
          </p:cNvSpPr>
          <p:nvPr/>
        </p:nvSpPr>
        <p:spPr bwMode="gray">
          <a:xfrm>
            <a:off x="2133600" y="1905000"/>
            <a:ext cx="2362200"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a:latin typeface="Times New Roman" panose="02020603050405020304" pitchFamily="18" charset="0"/>
              </a:rPr>
              <a:t>Bài tập</a:t>
            </a:r>
            <a:endParaRPr lang="en-US" altLang="en-US" sz="2800">
              <a:latin typeface="Times New Roman" panose="02020603050405020304" pitchFamily="18" charset="0"/>
            </a:endParaRPr>
          </a:p>
        </p:txBody>
      </p:sp>
      <p:sp>
        <p:nvSpPr>
          <p:cNvPr id="193543" name="Rectangle 7"/>
          <p:cNvSpPr>
            <a:spLocks noChangeArrowheads="1"/>
          </p:cNvSpPr>
          <p:nvPr/>
        </p:nvSpPr>
        <p:spPr bwMode="auto">
          <a:xfrm>
            <a:off x="1828800" y="2865438"/>
            <a:ext cx="8534400" cy="91440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600">
                <a:solidFill>
                  <a:srgbClr val="FF3300"/>
                </a:solidFill>
                <a:latin typeface="Times New Roman" panose="02020603050405020304" pitchFamily="18" charset="0"/>
              </a:rPr>
              <a:t>3. Chọn 2 từ ngữ mới được hoàn chỉnh ở bài tập (2), đặt câu với mỗi từ ngữ đó.</a:t>
            </a:r>
          </a:p>
        </p:txBody>
      </p:sp>
    </p:spTree>
    <p:extLst>
      <p:ext uri="{BB962C8B-B14F-4D97-AF65-F5344CB8AC3E}">
        <p14:creationId xmlns:p14="http://schemas.microsoft.com/office/powerpoint/2010/main" val="178806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amond(in)">
                                      <p:cBhvr>
                                        <p:cTn id="7" dur="2000"/>
                                        <p:tgtEl>
                                          <p:spTgt spid="193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3543"/>
                                        </p:tgtEl>
                                        <p:attrNameLst>
                                          <p:attrName>style.visibility</p:attrName>
                                        </p:attrNameLst>
                                      </p:cBhvr>
                                      <p:to>
                                        <p:strVal val="visible"/>
                                      </p:to>
                                    </p:set>
                                    <p:animEffect transition="in" filter="checkerboard(across)">
                                      <p:cBhvr>
                                        <p:cTn id="12" dur="500"/>
                                        <p:tgtEl>
                                          <p:spTgt spid="19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animBg="1"/>
      <p:bldP spid="1935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025496C7027947D3B35DBDE323EE4ED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714" y="189301"/>
            <a:ext cx="11747863" cy="650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descr="FD839701183B4F23BC06D24A33D844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76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7" descr="FD839701183B4F23BC06D24A33D844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76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463748">
            <a:off x="7543800" y="3352800"/>
            <a:ext cx="1809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F9849DCFA90C473196ECD16214E7700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300528" flipH="1">
            <a:off x="2643187" y="2977356"/>
            <a:ext cx="17526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13512">
            <a:off x="5410200" y="3429001"/>
            <a:ext cx="74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Giao vien nhan dan.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363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WordArt 13"/>
          <p:cNvSpPr>
            <a:spLocks noChangeArrowheads="1" noChangeShapeType="1" noTextEdit="1"/>
          </p:cNvSpPr>
          <p:nvPr/>
        </p:nvSpPr>
        <p:spPr bwMode="auto">
          <a:xfrm>
            <a:off x="1905000" y="990600"/>
            <a:ext cx="8496300" cy="6477000"/>
          </a:xfrm>
          <a:prstGeom prst="rect">
            <a:avLst/>
          </a:prstGeom>
        </p:spPr>
        <p:txBody>
          <a:bodyPr spcFirstLastPara="1" wrap="none" fromWordArt="1">
            <a:prstTxWarp prst="textArchUp">
              <a:avLst>
                <a:gd name="adj" fmla="val 11678275"/>
              </a:avLst>
            </a:prstTxWarp>
          </a:bodyPr>
          <a:lstStyle/>
          <a:p>
            <a:pPr algn="ctr"/>
            <a:r>
              <a:rPr lang="en-US" sz="4800" b="1" kern="10">
                <a:ln w="9525" cap="sq">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Kính chúc các thầy giáo, cô giáo mạnh khoẻ.</a:t>
            </a:r>
          </a:p>
        </p:txBody>
      </p:sp>
      <p:grpSp>
        <p:nvGrpSpPr>
          <p:cNvPr id="50186" name="Group 14"/>
          <p:cNvGrpSpPr>
            <a:grpSpLocks/>
          </p:cNvGrpSpPr>
          <p:nvPr/>
        </p:nvGrpSpPr>
        <p:grpSpPr bwMode="auto">
          <a:xfrm>
            <a:off x="5334000" y="3505201"/>
            <a:ext cx="1036638" cy="1470025"/>
            <a:chOff x="2448" y="1680"/>
            <a:chExt cx="653" cy="926"/>
          </a:xfrm>
        </p:grpSpPr>
        <p:pic>
          <p:nvPicPr>
            <p:cNvPr id="50188" name="Picture 15"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9341">
              <a:off x="2496" y="1680"/>
              <a:ext cx="60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6" descr="24B7B706E50845DBA94FBF4F7A0FBF9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86488">
              <a:off x="2448" y="2160"/>
              <a:ext cx="4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7" name="WordArt 19"/>
          <p:cNvSpPr>
            <a:spLocks noChangeArrowheads="1" noChangeShapeType="1" noTextEdit="1"/>
          </p:cNvSpPr>
          <p:nvPr/>
        </p:nvSpPr>
        <p:spPr bwMode="auto">
          <a:xfrm>
            <a:off x="3786188" y="3143251"/>
            <a:ext cx="54102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học giỏi.</a:t>
            </a:r>
            <a:endParaRPr lang="en-US" sz="4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30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9707"/>
                                        </p:tgtEl>
                                      </p:cBhvr>
                                    </p:cmd>
                                  </p:childTnLst>
                                </p:cTn>
                              </p:par>
                            </p:childTnLst>
                          </p:cTn>
                        </p:par>
                      </p:childTnLst>
                    </p:cTn>
                  </p:par>
                </p:childTnLst>
              </p:cTn>
              <p:nextCondLst>
                <p:cond evt="onClick" delay="0">
                  <p:tgtEl>
                    <p:spTgt spid="2970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28800" y="381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a:latin typeface="HP001 4 hàng" panose="020B0603050302020204" pitchFamily="34" charset="0"/>
              </a:rPr>
              <a:t> </a:t>
            </a:r>
          </a:p>
        </p:txBody>
      </p:sp>
      <p:sp>
        <p:nvSpPr>
          <p:cNvPr id="13" name="Text Box 7"/>
          <p:cNvSpPr txBox="1">
            <a:spLocks noChangeArrowheads="1"/>
          </p:cNvSpPr>
          <p:nvPr/>
        </p:nvSpPr>
        <p:spPr bwMode="auto">
          <a:xfrm>
            <a:off x="537633" y="1022350"/>
            <a:ext cx="1111673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66FF"/>
                </a:solidFill>
                <a:latin typeface="Times New Roman" panose="02020603050405020304" pitchFamily="18" charset="0"/>
              </a:rPr>
              <a:t>	                          </a:t>
            </a:r>
            <a:r>
              <a:rPr lang="en-US" altLang="en-US">
                <a:solidFill>
                  <a:srgbClr val="FF0000"/>
                </a:solidFill>
                <a:latin typeface="Times New Roman" panose="02020603050405020304" pitchFamily="18" charset="0"/>
              </a:rPr>
              <a:t>Liên hợp quốc</a:t>
            </a:r>
          </a:p>
          <a:p>
            <a:pPr>
              <a:spcBef>
                <a:spcPct val="50000"/>
              </a:spcBef>
              <a:buNone/>
            </a:pPr>
            <a:r>
              <a:rPr lang="en-US" altLang="en-US">
                <a:solidFill>
                  <a:srgbClr val="0066FF"/>
                </a:solidFill>
                <a:latin typeface="Times New Roman" panose="02020603050405020304" pitchFamily="18" charset="0"/>
              </a:rPr>
              <a:t>    </a:t>
            </a:r>
            <a:r>
              <a:rPr lang="en-US" altLang="en-US">
                <a:latin typeface="Times New Roman" panose="02020603050405020304" pitchFamily="18" charset="0"/>
              </a:rPr>
              <a:t>Liên hợp quốc được thành lập ngày 24 -10 - 1945. Đây là một tổ chức tập hợp các nước trên thế giới nhằm bảo vệ hòa bình, tăng cường hợp tác và phát triển. Tính đến tháng 10 năm 2002, Liên hợp quốc có 191 nước và vùng lãnh thổ là thành viên. Việt Nam trở thành thành viên Liên hợp quốc ngày 20 - 9 -1977.</a:t>
            </a:r>
            <a:r>
              <a:rPr lang="en-US" altLang="en-US" sz="3600">
                <a:latin typeface="Times New Roman" panose="02020603050405020304" pitchFamily="18" charset="0"/>
              </a:rPr>
              <a:t> </a:t>
            </a:r>
          </a:p>
        </p:txBody>
      </p:sp>
    </p:spTree>
    <p:extLst>
      <p:ext uri="{BB962C8B-B14F-4D97-AF65-F5344CB8AC3E}">
        <p14:creationId xmlns:p14="http://schemas.microsoft.com/office/powerpoint/2010/main" val="2714424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12"/>
          <p:cNvSpPr>
            <a:spLocks noChangeArrowheads="1"/>
          </p:cNvSpPr>
          <p:nvPr/>
        </p:nvSpPr>
        <p:spPr bwMode="gray">
          <a:xfrm>
            <a:off x="2700866" y="1134533"/>
            <a:ext cx="7032413" cy="6096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33"/>
            </a:solidFill>
            <a:round/>
            <a:headEnd/>
            <a:tailEnd/>
          </a:ln>
          <a:effectLst>
            <a:outerShdw dist="135003" dir="2928844" algn="ctr" rotWithShape="0">
              <a:srgbClr val="000000">
                <a:alpha val="50000"/>
              </a:srgbClr>
            </a:outerShdw>
          </a:effec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latin typeface="Times New Roman" panose="02020603050405020304" pitchFamily="18" charset="0"/>
              </a:rPr>
              <a:t>Tìm hiểu nội dung bài viết</a:t>
            </a:r>
            <a:endParaRPr lang="en-US" altLang="en-US" sz="3600">
              <a:latin typeface="Times New Roman" panose="02020603050405020304" pitchFamily="18" charset="0"/>
            </a:endParaRPr>
          </a:p>
        </p:txBody>
      </p:sp>
      <p:sp>
        <p:nvSpPr>
          <p:cNvPr id="65652" name="Rectangle 116"/>
          <p:cNvSpPr>
            <a:spLocks noChangeArrowheads="1"/>
          </p:cNvSpPr>
          <p:nvPr/>
        </p:nvSpPr>
        <p:spPr bwMode="auto">
          <a:xfrm>
            <a:off x="1752600" y="3072439"/>
            <a:ext cx="8534400" cy="1446550"/>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800">
                <a:latin typeface="Times New Roman" panose="02020603050405020304" pitchFamily="18" charset="0"/>
              </a:rPr>
              <a:t>                  </a:t>
            </a:r>
            <a:r>
              <a:rPr lang="en-US" altLang="en-US" sz="4400">
                <a:latin typeface="Times New Roman" panose="02020603050405020304" pitchFamily="18" charset="0"/>
              </a:rPr>
              <a:t>Liên hợp quốc được thành lập nhằm mục đích gì ? </a:t>
            </a:r>
          </a:p>
        </p:txBody>
      </p:sp>
      <p:sp>
        <p:nvSpPr>
          <p:cNvPr id="65653" name="Rectangle 117"/>
          <p:cNvSpPr>
            <a:spLocks noChangeArrowheads="1"/>
          </p:cNvSpPr>
          <p:nvPr/>
        </p:nvSpPr>
        <p:spPr bwMode="auto">
          <a:xfrm>
            <a:off x="1828800" y="2438986"/>
            <a:ext cx="8382000" cy="2800767"/>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4400">
                <a:solidFill>
                  <a:srgbClr val="FF3300"/>
                </a:solidFill>
                <a:latin typeface="Times New Roman" panose="02020603050405020304" pitchFamily="18" charset="0"/>
              </a:rPr>
              <a:t>        Liên hợp quốc được thành lập nhằm mục đích bảo vệ hòa bình, tăng cường hợp tác và phát triển giữa các nước.</a:t>
            </a:r>
            <a:r>
              <a:rPr lang="en-US" altLang="en-US" sz="2800">
                <a:latin typeface="Times New Roman" panose="02020603050405020304" pitchFamily="18" charset="0"/>
              </a:rPr>
              <a:t>  </a:t>
            </a:r>
            <a:endParaRPr lang="en-US" altLang="en-US" sz="4400">
              <a:latin typeface="Times New Roman" panose="02020603050405020304" pitchFamily="18" charset="0"/>
            </a:endParaRPr>
          </a:p>
        </p:txBody>
      </p:sp>
      <p:sp>
        <p:nvSpPr>
          <p:cNvPr id="65654" name="Rectangle 118"/>
          <p:cNvSpPr>
            <a:spLocks noChangeArrowheads="1"/>
          </p:cNvSpPr>
          <p:nvPr/>
        </p:nvSpPr>
        <p:spPr bwMode="auto">
          <a:xfrm>
            <a:off x="1981200" y="3041125"/>
            <a:ext cx="8534400" cy="1323439"/>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2800">
                <a:latin typeface="Times New Roman" panose="02020603050405020304" pitchFamily="18" charset="0"/>
              </a:rPr>
              <a:t> </a:t>
            </a:r>
            <a:r>
              <a:rPr lang="en-US" altLang="en-US" sz="4000">
                <a:latin typeface="Times New Roman" panose="02020603050405020304" pitchFamily="18" charset="0"/>
              </a:rPr>
              <a:t>Có bao nhiêu thành viên tham gia Liên hợp quốc ?</a:t>
            </a:r>
          </a:p>
        </p:txBody>
      </p:sp>
      <p:sp>
        <p:nvSpPr>
          <p:cNvPr id="65655" name="Rectangle 119"/>
          <p:cNvSpPr>
            <a:spLocks noChangeArrowheads="1"/>
          </p:cNvSpPr>
          <p:nvPr/>
        </p:nvSpPr>
        <p:spPr bwMode="auto">
          <a:xfrm>
            <a:off x="2209800" y="3040511"/>
            <a:ext cx="6858000" cy="1384995"/>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4400">
                <a:solidFill>
                  <a:srgbClr val="FF3300"/>
                </a:solidFill>
                <a:latin typeface="Times New Roman" panose="02020603050405020304" pitchFamily="18" charset="0"/>
              </a:rPr>
              <a:t>        </a:t>
            </a:r>
            <a:r>
              <a:rPr lang="en-US" altLang="en-US" sz="4000">
                <a:solidFill>
                  <a:srgbClr val="FF3300"/>
                </a:solidFill>
                <a:latin typeface="Times New Roman" panose="02020603050405020304" pitchFamily="18" charset="0"/>
              </a:rPr>
              <a:t>Có 191 nước và vùng lãnh lãnh thổ .</a:t>
            </a:r>
            <a:r>
              <a:rPr lang="en-US" altLang="en-US" sz="4000">
                <a:latin typeface="Times New Roman" panose="02020603050405020304" pitchFamily="18" charset="0"/>
              </a:rPr>
              <a:t>  </a:t>
            </a:r>
          </a:p>
        </p:txBody>
      </p:sp>
      <p:sp>
        <p:nvSpPr>
          <p:cNvPr id="65656" name="Rectangle 120"/>
          <p:cNvSpPr>
            <a:spLocks noChangeArrowheads="1"/>
          </p:cNvSpPr>
          <p:nvPr/>
        </p:nvSpPr>
        <p:spPr bwMode="auto">
          <a:xfrm>
            <a:off x="1905000" y="3102245"/>
            <a:ext cx="8534400" cy="1323439"/>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4000">
                <a:latin typeface="Times New Roman" panose="02020603050405020304" pitchFamily="18" charset="0"/>
              </a:rPr>
              <a:t>         Việt Nam trở thành thành viên Liên hợp quốc vào lúc nào ?</a:t>
            </a:r>
          </a:p>
        </p:txBody>
      </p:sp>
      <p:sp>
        <p:nvSpPr>
          <p:cNvPr id="65657" name="Rectangle 121"/>
          <p:cNvSpPr>
            <a:spLocks noChangeArrowheads="1"/>
          </p:cNvSpPr>
          <p:nvPr/>
        </p:nvSpPr>
        <p:spPr bwMode="auto">
          <a:xfrm>
            <a:off x="1905000" y="3101629"/>
            <a:ext cx="8229600" cy="1384995"/>
          </a:xfrm>
          <a:prstGeom prst="rect">
            <a:avLst/>
          </a:prstGeom>
          <a:solidFill>
            <a:schemeClr val="accent1"/>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r>
              <a:rPr lang="en-US" altLang="en-US" sz="4400">
                <a:solidFill>
                  <a:srgbClr val="FF3300"/>
                </a:solidFill>
                <a:latin typeface="Times New Roman" panose="02020603050405020304" pitchFamily="18" charset="0"/>
              </a:rPr>
              <a:t> </a:t>
            </a:r>
            <a:r>
              <a:rPr lang="en-US" altLang="en-US" sz="4000">
                <a:solidFill>
                  <a:srgbClr val="FF3300"/>
                </a:solidFill>
                <a:latin typeface="Times New Roman" panose="02020603050405020304" pitchFamily="18" charset="0"/>
              </a:rPr>
              <a:t>Việt Nam trở thành thành viên Liên hợp quốc ngày 20-9-1977.</a:t>
            </a:r>
          </a:p>
        </p:txBody>
      </p:sp>
    </p:spTree>
    <p:extLst>
      <p:ext uri="{BB962C8B-B14F-4D97-AF65-F5344CB8AC3E}">
        <p14:creationId xmlns:p14="http://schemas.microsoft.com/office/powerpoint/2010/main" val="741423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652"/>
                                        </p:tgtEl>
                                        <p:attrNameLst>
                                          <p:attrName>style.visibility</p:attrName>
                                        </p:attrNameLst>
                                      </p:cBhvr>
                                      <p:to>
                                        <p:strVal val="visible"/>
                                      </p:to>
                                    </p:set>
                                    <p:animEffect transition="in" filter="checkerboard(across)">
                                      <p:cBhvr>
                                        <p:cTn id="7" dur="500"/>
                                        <p:tgtEl>
                                          <p:spTgt spid="65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5652"/>
                                        </p:tgtEl>
                                      </p:cBhvr>
                                    </p:animEffect>
                                    <p:set>
                                      <p:cBhvr>
                                        <p:cTn id="12" dur="1" fill="hold">
                                          <p:stCondLst>
                                            <p:cond delay="499"/>
                                          </p:stCondLst>
                                        </p:cTn>
                                        <p:tgtEl>
                                          <p:spTgt spid="65652"/>
                                        </p:tgtEl>
                                        <p:attrNameLst>
                                          <p:attrName>style.visibility</p:attrName>
                                        </p:attrNameLst>
                                      </p:cBhvr>
                                      <p:to>
                                        <p:strVal val="hidden"/>
                                      </p:to>
                                    </p:se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65653"/>
                                        </p:tgtEl>
                                        <p:attrNameLst>
                                          <p:attrName>style.visibility</p:attrName>
                                        </p:attrNameLst>
                                      </p:cBhvr>
                                      <p:to>
                                        <p:strVal val="visible"/>
                                      </p:to>
                                    </p:set>
                                    <p:animEffect transition="in" filter="checkerboard(across)">
                                      <p:cBhvr>
                                        <p:cTn id="16" dur="500"/>
                                        <p:tgtEl>
                                          <p:spTgt spid="65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65653"/>
                                        </p:tgtEl>
                                      </p:cBhvr>
                                    </p:animEffect>
                                    <p:set>
                                      <p:cBhvr>
                                        <p:cTn id="21" dur="1" fill="hold">
                                          <p:stCondLst>
                                            <p:cond delay="499"/>
                                          </p:stCondLst>
                                        </p:cTn>
                                        <p:tgtEl>
                                          <p:spTgt spid="6565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5654"/>
                                        </p:tgtEl>
                                        <p:attrNameLst>
                                          <p:attrName>style.visibility</p:attrName>
                                        </p:attrNameLst>
                                      </p:cBhvr>
                                      <p:to>
                                        <p:strVal val="visible"/>
                                      </p:to>
                                    </p:set>
                                    <p:animEffect transition="in" filter="checkerboard(across)">
                                      <p:cBhvr>
                                        <p:cTn id="26" dur="500"/>
                                        <p:tgtEl>
                                          <p:spTgt spid="656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65654"/>
                                        </p:tgtEl>
                                      </p:cBhvr>
                                    </p:animEffect>
                                    <p:set>
                                      <p:cBhvr>
                                        <p:cTn id="31" dur="1" fill="hold">
                                          <p:stCondLst>
                                            <p:cond delay="499"/>
                                          </p:stCondLst>
                                        </p:cTn>
                                        <p:tgtEl>
                                          <p:spTgt spid="65654"/>
                                        </p:tgtEl>
                                        <p:attrNameLst>
                                          <p:attrName>style.visibility</p:attrName>
                                        </p:attrNameLst>
                                      </p:cBhvr>
                                      <p:to>
                                        <p:strVal val="hidden"/>
                                      </p:to>
                                    </p:set>
                                  </p:childTnLst>
                                </p:cTn>
                              </p:par>
                            </p:childTnLst>
                          </p:cTn>
                        </p:par>
                        <p:par>
                          <p:cTn id="32" fill="hold" nodeType="afterGroup">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65655"/>
                                        </p:tgtEl>
                                        <p:attrNameLst>
                                          <p:attrName>style.visibility</p:attrName>
                                        </p:attrNameLst>
                                      </p:cBhvr>
                                      <p:to>
                                        <p:strVal val="visible"/>
                                      </p:to>
                                    </p:set>
                                    <p:animEffect transition="in" filter="checkerboard(across)">
                                      <p:cBhvr>
                                        <p:cTn id="35" dur="500"/>
                                        <p:tgtEl>
                                          <p:spTgt spid="656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xit" presetSubtype="10" fill="hold" grpId="1" nodeType="clickEffect">
                                  <p:stCondLst>
                                    <p:cond delay="0"/>
                                  </p:stCondLst>
                                  <p:childTnLst>
                                    <p:animEffect transition="out" filter="checkerboard(across)">
                                      <p:cBhvr>
                                        <p:cTn id="39" dur="500"/>
                                        <p:tgtEl>
                                          <p:spTgt spid="65655"/>
                                        </p:tgtEl>
                                      </p:cBhvr>
                                    </p:animEffect>
                                    <p:set>
                                      <p:cBhvr>
                                        <p:cTn id="40" dur="1" fill="hold">
                                          <p:stCondLst>
                                            <p:cond delay="499"/>
                                          </p:stCondLst>
                                        </p:cTn>
                                        <p:tgtEl>
                                          <p:spTgt spid="6565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65656"/>
                                        </p:tgtEl>
                                        <p:attrNameLst>
                                          <p:attrName>style.visibility</p:attrName>
                                        </p:attrNameLst>
                                      </p:cBhvr>
                                      <p:to>
                                        <p:strVal val="visible"/>
                                      </p:to>
                                    </p:set>
                                    <p:animEffect transition="in" filter="checkerboard(across)">
                                      <p:cBhvr>
                                        <p:cTn id="45" dur="500"/>
                                        <p:tgtEl>
                                          <p:spTgt spid="656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65656"/>
                                        </p:tgtEl>
                                      </p:cBhvr>
                                    </p:animEffect>
                                    <p:set>
                                      <p:cBhvr>
                                        <p:cTn id="50" dur="1" fill="hold">
                                          <p:stCondLst>
                                            <p:cond delay="499"/>
                                          </p:stCondLst>
                                        </p:cTn>
                                        <p:tgtEl>
                                          <p:spTgt spid="65656"/>
                                        </p:tgtEl>
                                        <p:attrNameLst>
                                          <p:attrName>style.visibility</p:attrName>
                                        </p:attrNameLst>
                                      </p:cBhvr>
                                      <p:to>
                                        <p:strVal val="hidden"/>
                                      </p:to>
                                    </p:set>
                                  </p:childTnLst>
                                </p:cTn>
                              </p:par>
                            </p:childTnLst>
                          </p:cTn>
                        </p:par>
                        <p:par>
                          <p:cTn id="51" fill="hold" nodeType="afterGroup">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65657"/>
                                        </p:tgtEl>
                                        <p:attrNameLst>
                                          <p:attrName>style.visibility</p:attrName>
                                        </p:attrNameLst>
                                      </p:cBhvr>
                                      <p:to>
                                        <p:strVal val="visible"/>
                                      </p:to>
                                    </p:set>
                                    <p:animEffect transition="in" filter="checkerboard(across)">
                                      <p:cBhvr>
                                        <p:cTn id="54" dur="500"/>
                                        <p:tgtEl>
                                          <p:spTgt spid="6565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65657"/>
                                        </p:tgtEl>
                                      </p:cBhvr>
                                    </p:animEffect>
                                    <p:set>
                                      <p:cBhvr>
                                        <p:cTn id="59" dur="1" fill="hold">
                                          <p:stCondLst>
                                            <p:cond delay="499"/>
                                          </p:stCondLst>
                                        </p:cTn>
                                        <p:tgtEl>
                                          <p:spTgt spid="65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52" grpId="0" animBg="1"/>
      <p:bldP spid="65652" grpId="1" animBg="1"/>
      <p:bldP spid="65653" grpId="0" animBg="1"/>
      <p:bldP spid="65653" grpId="1" animBg="1"/>
      <p:bldP spid="65654" grpId="0" animBg="1"/>
      <p:bldP spid="65654" grpId="1" animBg="1"/>
      <p:bldP spid="65655" grpId="0" animBg="1"/>
      <p:bldP spid="65655" grpId="1" animBg="1"/>
      <p:bldP spid="65656" grpId="0" animBg="1"/>
      <p:bldP spid="65656" grpId="1" animBg="1"/>
      <p:bldP spid="65657" grpId="0" animBg="1"/>
      <p:bldP spid="6565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24384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endParaRPr lang="en-US" altLang="en-US" sz="2400" b="1" u="sng">
              <a:solidFill>
                <a:srgbClr val="000000"/>
              </a:solidFill>
              <a:latin typeface="Times New Roman" panose="02020603050405020304" pitchFamily="18" charset="0"/>
            </a:endParaRPr>
          </a:p>
        </p:txBody>
      </p:sp>
      <p:sp>
        <p:nvSpPr>
          <p:cNvPr id="10243" name="Text Box 12"/>
          <p:cNvSpPr txBox="1">
            <a:spLocks noChangeArrowheads="1"/>
          </p:cNvSpPr>
          <p:nvPr/>
        </p:nvSpPr>
        <p:spPr bwMode="auto">
          <a:xfrm>
            <a:off x="2133600" y="3683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en-US" b="1">
                <a:solidFill>
                  <a:srgbClr val="000000"/>
                </a:solidFill>
                <a:latin typeface="HP001 4 hàng" panose="020B0603050302020204" pitchFamily="34" charset="0"/>
              </a:rPr>
              <a:t> </a:t>
            </a:r>
          </a:p>
        </p:txBody>
      </p:sp>
      <p:sp>
        <p:nvSpPr>
          <p:cNvPr id="10246" name="Rectangle 2"/>
          <p:cNvSpPr>
            <a:spLocks noChangeArrowheads="1"/>
          </p:cNvSpPr>
          <p:nvPr/>
        </p:nvSpPr>
        <p:spPr bwMode="auto">
          <a:xfrm>
            <a:off x="3733800" y="2667000"/>
            <a:ext cx="5105400" cy="1676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GB" altLang="en-US" sz="2400" b="1" u="sng">
              <a:solidFill>
                <a:srgbClr val="000000"/>
              </a:solidFill>
              <a:latin typeface="Times New Roman" panose="02020603050405020304" pitchFamily="18" charset="0"/>
            </a:endParaRPr>
          </a:p>
        </p:txBody>
      </p:sp>
      <p:sp>
        <p:nvSpPr>
          <p:cNvPr id="5" name="TextBox 4"/>
          <p:cNvSpPr txBox="1"/>
          <p:nvPr/>
        </p:nvSpPr>
        <p:spPr>
          <a:xfrm>
            <a:off x="2895600" y="1443567"/>
            <a:ext cx="2286000" cy="584200"/>
          </a:xfrm>
          <a:prstGeom prst="rect">
            <a:avLst/>
          </a:prstGeom>
          <a:noFill/>
        </p:spPr>
        <p:txBody>
          <a:bodyPr>
            <a:spAutoFit/>
          </a:bodyPr>
          <a:lstStyle/>
          <a:p>
            <a:pPr eaLnBrk="0" fontAlgn="base" hangingPunct="0">
              <a:spcBef>
                <a:spcPct val="0"/>
              </a:spcBef>
              <a:spcAft>
                <a:spcPct val="0"/>
              </a:spcAft>
              <a:defRPr/>
            </a:pPr>
            <a:r>
              <a:rPr lang="en-US" sz="3200" b="1" u="sng" dirty="0" err="1">
                <a:solidFill>
                  <a:srgbClr val="FF0000"/>
                </a:solidFill>
                <a:effectLst>
                  <a:outerShdw blurRad="38100" dist="38100" dir="2700000" algn="tl">
                    <a:srgbClr val="000000">
                      <a:alpha val="43137"/>
                    </a:srgbClr>
                  </a:outerShdw>
                </a:effectLst>
                <a:latin typeface="HP001 4 hàng" pitchFamily="34" charset="0"/>
              </a:rPr>
              <a:t>Từ</a:t>
            </a:r>
            <a:r>
              <a:rPr lang="en-US" sz="3200" b="1" u="sng" dirty="0">
                <a:solidFill>
                  <a:srgbClr val="FF0000"/>
                </a:solidFill>
                <a:effectLst>
                  <a:outerShdw blurRad="38100" dist="38100" dir="2700000" algn="tl">
                    <a:srgbClr val="000000">
                      <a:alpha val="43137"/>
                    </a:srgbClr>
                  </a:outerShdw>
                </a:effectLst>
                <a:latin typeface="HP001 4 hàng" pitchFamily="34" charset="0"/>
              </a:rPr>
              <a:t> </a:t>
            </a:r>
            <a:r>
              <a:rPr lang="en-US" sz="3200" b="1" u="sng" dirty="0" err="1">
                <a:solidFill>
                  <a:srgbClr val="FF0000"/>
                </a:solidFill>
                <a:effectLst>
                  <a:outerShdw blurRad="38100" dist="38100" dir="2700000" algn="tl">
                    <a:srgbClr val="000000">
                      <a:alpha val="43137"/>
                    </a:srgbClr>
                  </a:outerShdw>
                </a:effectLst>
                <a:latin typeface="HP001 4 hàng" pitchFamily="34" charset="0"/>
              </a:rPr>
              <a:t>viết</a:t>
            </a:r>
            <a:r>
              <a:rPr lang="en-US" sz="3200" b="1" u="sng" dirty="0">
                <a:solidFill>
                  <a:srgbClr val="FF0000"/>
                </a:solidFill>
                <a:effectLst>
                  <a:outerShdw blurRad="38100" dist="38100" dir="2700000" algn="tl">
                    <a:srgbClr val="000000">
                      <a:alpha val="43137"/>
                    </a:srgbClr>
                  </a:outerShdw>
                </a:effectLst>
                <a:latin typeface="HP001 4 hàng" pitchFamily="34" charset="0"/>
              </a:rPr>
              <a:t> </a:t>
            </a:r>
            <a:r>
              <a:rPr lang="en-US" sz="3200" b="1" u="sng" dirty="0" err="1">
                <a:solidFill>
                  <a:srgbClr val="FF0000"/>
                </a:solidFill>
                <a:effectLst>
                  <a:outerShdw blurRad="38100" dist="38100" dir="2700000" algn="tl">
                    <a:srgbClr val="000000">
                      <a:alpha val="43137"/>
                    </a:srgbClr>
                  </a:outerShdw>
                </a:effectLst>
                <a:latin typeface="HP001 4 hàng" pitchFamily="34" charset="0"/>
              </a:rPr>
              <a:t>hoa</a:t>
            </a:r>
            <a:endParaRPr lang="en-GB" sz="3200" b="1" u="sng" dirty="0">
              <a:solidFill>
                <a:srgbClr val="FF0000"/>
              </a:solidFill>
              <a:effectLst>
                <a:outerShdw blurRad="38100" dist="38100" dir="2700000" algn="tl">
                  <a:srgbClr val="000000">
                    <a:alpha val="43137"/>
                  </a:srgbClr>
                </a:outerShdw>
              </a:effectLst>
              <a:latin typeface="HP001 4 hàng" pitchFamily="34" charset="0"/>
            </a:endParaRPr>
          </a:p>
        </p:txBody>
      </p:sp>
      <p:sp>
        <p:nvSpPr>
          <p:cNvPr id="10" name="TextBox 9"/>
          <p:cNvSpPr txBox="1"/>
          <p:nvPr/>
        </p:nvSpPr>
        <p:spPr>
          <a:xfrm>
            <a:off x="7103533" y="1506008"/>
            <a:ext cx="2286000" cy="584200"/>
          </a:xfrm>
          <a:prstGeom prst="rect">
            <a:avLst/>
          </a:prstGeom>
          <a:noFill/>
        </p:spPr>
        <p:txBody>
          <a:bodyPr>
            <a:spAutoFit/>
          </a:bodyPr>
          <a:lstStyle/>
          <a:p>
            <a:pPr eaLnBrk="0" fontAlgn="base" hangingPunct="0">
              <a:spcBef>
                <a:spcPct val="0"/>
              </a:spcBef>
              <a:spcAft>
                <a:spcPct val="0"/>
              </a:spcAft>
              <a:defRPr/>
            </a:pPr>
            <a:r>
              <a:rPr lang="en-US" sz="3200" b="1" u="sng" dirty="0" err="1">
                <a:solidFill>
                  <a:srgbClr val="00B050"/>
                </a:solidFill>
                <a:effectLst>
                  <a:outerShdw blurRad="38100" dist="38100" dir="2700000" algn="tl">
                    <a:srgbClr val="000000">
                      <a:alpha val="43137"/>
                    </a:srgbClr>
                  </a:outerShdw>
                </a:effectLst>
                <a:latin typeface="HP001 4 hàng" pitchFamily="34" charset="0"/>
              </a:rPr>
              <a:t>Từ</a:t>
            </a:r>
            <a:r>
              <a:rPr lang="en-US" sz="3200" b="1" u="sng" dirty="0">
                <a:solidFill>
                  <a:srgbClr val="00B050"/>
                </a:solidFill>
                <a:effectLst>
                  <a:outerShdw blurRad="38100" dist="38100" dir="2700000" algn="tl">
                    <a:srgbClr val="000000">
                      <a:alpha val="43137"/>
                    </a:srgbClr>
                  </a:outerShdw>
                </a:effectLst>
                <a:latin typeface="HP001 4 hàng" pitchFamily="34" charset="0"/>
              </a:rPr>
              <a:t> </a:t>
            </a:r>
            <a:r>
              <a:rPr lang="en-US" sz="3200" b="1" u="sng" dirty="0" err="1">
                <a:solidFill>
                  <a:srgbClr val="00B050"/>
                </a:solidFill>
                <a:effectLst>
                  <a:outerShdw blurRad="38100" dist="38100" dir="2700000" algn="tl">
                    <a:srgbClr val="000000">
                      <a:alpha val="43137"/>
                    </a:srgbClr>
                  </a:outerShdw>
                </a:effectLst>
                <a:latin typeface="HP001 4 hàng" pitchFamily="34" charset="0"/>
              </a:rPr>
              <a:t>khó</a:t>
            </a:r>
            <a:endParaRPr lang="en-GB" sz="3200" b="1" u="sng" dirty="0">
              <a:solidFill>
                <a:srgbClr val="00B050"/>
              </a:solidFill>
              <a:effectLst>
                <a:outerShdw blurRad="38100" dist="38100" dir="2700000" algn="tl">
                  <a:srgbClr val="000000">
                    <a:alpha val="43137"/>
                  </a:srgbClr>
                </a:outerShdw>
              </a:effectLst>
              <a:latin typeface="HP001 4 hàng" pitchFamily="34" charset="0"/>
            </a:endParaRPr>
          </a:p>
        </p:txBody>
      </p:sp>
      <p:sp>
        <p:nvSpPr>
          <p:cNvPr id="11" name="TextBox 10"/>
          <p:cNvSpPr txBox="1"/>
          <p:nvPr/>
        </p:nvSpPr>
        <p:spPr>
          <a:xfrm>
            <a:off x="1862667" y="2129367"/>
            <a:ext cx="4217458" cy="584775"/>
          </a:xfrm>
          <a:prstGeom prst="rect">
            <a:avLst/>
          </a:prstGeom>
          <a:noFill/>
        </p:spPr>
        <p:txBody>
          <a:bodyPr wrap="square">
            <a:spAutoFit/>
          </a:bodyPr>
          <a:lstStyle/>
          <a:p>
            <a:pPr eaLnBrk="0" fontAlgn="base" hangingPunct="0">
              <a:spcBef>
                <a:spcPct val="0"/>
              </a:spcBef>
              <a:spcAft>
                <a:spcPct val="0"/>
              </a:spcAft>
              <a:defRPr/>
            </a:pPr>
            <a:r>
              <a:rPr lang="en-US" sz="3200" b="1">
                <a:solidFill>
                  <a:srgbClr val="000000"/>
                </a:solidFill>
                <a:effectLst>
                  <a:outerShdw blurRad="38100" dist="38100" dir="2700000" algn="tl">
                    <a:srgbClr val="000000">
                      <a:alpha val="43137"/>
                    </a:srgbClr>
                  </a:outerShdw>
                </a:effectLst>
                <a:latin typeface="HP001 4 hàng" pitchFamily="34" charset="0"/>
              </a:rPr>
              <a:t> Liên, Đây, Tính, </a:t>
            </a:r>
            <a:endParaRPr lang="en-GB" sz="3200" b="1" dirty="0">
              <a:solidFill>
                <a:srgbClr val="000000"/>
              </a:solidFill>
              <a:effectLst>
                <a:outerShdw blurRad="38100" dist="38100" dir="2700000" algn="tl">
                  <a:srgbClr val="000000">
                    <a:alpha val="43137"/>
                  </a:srgbClr>
                </a:outerShdw>
              </a:effectLst>
              <a:latin typeface="HP001 4 hàng" pitchFamily="34" charset="0"/>
            </a:endParaRPr>
          </a:p>
        </p:txBody>
      </p:sp>
      <p:sp>
        <p:nvSpPr>
          <p:cNvPr id="12" name="TextBox 11"/>
          <p:cNvSpPr txBox="1"/>
          <p:nvPr/>
        </p:nvSpPr>
        <p:spPr>
          <a:xfrm>
            <a:off x="1989667" y="2865967"/>
            <a:ext cx="3668183" cy="584775"/>
          </a:xfrm>
          <a:prstGeom prst="rect">
            <a:avLst/>
          </a:prstGeom>
          <a:noFill/>
        </p:spPr>
        <p:txBody>
          <a:bodyPr wrap="square">
            <a:spAutoFit/>
          </a:bodyPr>
          <a:lstStyle/>
          <a:p>
            <a:pPr eaLnBrk="0" fontAlgn="base" hangingPunct="0">
              <a:spcBef>
                <a:spcPct val="0"/>
              </a:spcBef>
              <a:spcAft>
                <a:spcPct val="0"/>
              </a:spcAft>
              <a:defRPr/>
            </a:pPr>
            <a:r>
              <a:rPr lang="en-GB" sz="3200" b="1">
                <a:solidFill>
                  <a:srgbClr val="000000"/>
                </a:solidFill>
                <a:effectLst>
                  <a:outerShdw blurRad="38100" dist="38100" dir="2700000" algn="tl">
                    <a:srgbClr val="000000">
                      <a:alpha val="43137"/>
                    </a:srgbClr>
                  </a:outerShdw>
                </a:effectLst>
                <a:latin typeface="HP001 4 hàng" pitchFamily="34" charset="0"/>
              </a:rPr>
              <a:t>Việt Nam</a:t>
            </a:r>
            <a:endParaRPr lang="en-GB" sz="3200" b="1" dirty="0">
              <a:solidFill>
                <a:srgbClr val="000000"/>
              </a:solidFill>
              <a:effectLst>
                <a:outerShdw blurRad="38100" dist="38100" dir="2700000" algn="tl">
                  <a:srgbClr val="000000">
                    <a:alpha val="43137"/>
                  </a:srgbClr>
                </a:outerShdw>
              </a:effectLst>
              <a:latin typeface="HP001 4 hàng" pitchFamily="34" charset="0"/>
            </a:endParaRPr>
          </a:p>
        </p:txBody>
      </p:sp>
      <p:cxnSp>
        <p:nvCxnSpPr>
          <p:cNvPr id="10251" name="Straight Connector 6"/>
          <p:cNvCxnSpPr>
            <a:cxnSpLocks noChangeShapeType="1"/>
          </p:cNvCxnSpPr>
          <p:nvPr/>
        </p:nvCxnSpPr>
        <p:spPr bwMode="auto">
          <a:xfrm>
            <a:off x="6159500" y="1506008"/>
            <a:ext cx="0" cy="3111500"/>
          </a:xfrm>
          <a:prstGeom prst="line">
            <a:avLst/>
          </a:prstGeom>
          <a:noFill/>
          <a:ln w="381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a:spLocks noChangeArrowheads="1"/>
          </p:cNvSpPr>
          <p:nvPr/>
        </p:nvSpPr>
        <p:spPr bwMode="auto">
          <a:xfrm>
            <a:off x="6612465" y="2175933"/>
            <a:ext cx="3403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Liên hợp quốc</a:t>
            </a:r>
            <a:endParaRPr lang="en-GB" altLang="en-US" b="1" dirty="0">
              <a:solidFill>
                <a:srgbClr val="000000"/>
              </a:solidFill>
              <a:latin typeface="HP001 4 hàng" panose="020B0603050302020204" pitchFamily="34" charset="0"/>
            </a:endParaRPr>
          </a:p>
        </p:txBody>
      </p:sp>
      <p:sp>
        <p:nvSpPr>
          <p:cNvPr id="18" name="TextBox 17"/>
          <p:cNvSpPr txBox="1">
            <a:spLocks noChangeArrowheads="1"/>
          </p:cNvSpPr>
          <p:nvPr/>
        </p:nvSpPr>
        <p:spPr bwMode="auto">
          <a:xfrm>
            <a:off x="6632575" y="2810933"/>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bảo vệ</a:t>
            </a:r>
            <a:endParaRPr lang="en-GB" altLang="en-US" b="1" dirty="0">
              <a:solidFill>
                <a:srgbClr val="000000"/>
              </a:solidFill>
              <a:latin typeface="HP001 4 hàng" panose="020B0603050302020204" pitchFamily="34" charset="0"/>
            </a:endParaRPr>
          </a:p>
        </p:txBody>
      </p:sp>
      <p:sp>
        <p:nvSpPr>
          <p:cNvPr id="19" name="TextBox 18"/>
          <p:cNvSpPr txBox="1">
            <a:spLocks noChangeArrowheads="1"/>
          </p:cNvSpPr>
          <p:nvPr/>
        </p:nvSpPr>
        <p:spPr bwMode="auto">
          <a:xfrm>
            <a:off x="6553200" y="35052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phát triển</a:t>
            </a:r>
            <a:endParaRPr lang="en-GB" altLang="en-US" b="1" dirty="0">
              <a:solidFill>
                <a:srgbClr val="000000"/>
              </a:solidFill>
              <a:latin typeface="HP001 4 hàng" panose="020B0603050302020204" pitchFamily="34" charset="0"/>
            </a:endParaRPr>
          </a:p>
        </p:txBody>
      </p:sp>
      <p:sp>
        <p:nvSpPr>
          <p:cNvPr id="20" name="TextBox 19"/>
          <p:cNvSpPr txBox="1">
            <a:spLocks noChangeArrowheads="1"/>
          </p:cNvSpPr>
          <p:nvPr/>
        </p:nvSpPr>
        <p:spPr bwMode="auto">
          <a:xfrm>
            <a:off x="6553200" y="41402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b="1">
                <a:solidFill>
                  <a:srgbClr val="000000"/>
                </a:solidFill>
                <a:latin typeface="HP001 4 hàng" panose="020B0603050302020204" pitchFamily="34" charset="0"/>
              </a:rPr>
              <a:t> lãnh thổ</a:t>
            </a:r>
            <a:endParaRPr lang="en-GB" altLang="en-US" b="1" dirty="0">
              <a:solidFill>
                <a:srgbClr val="000000"/>
              </a:solidFill>
              <a:latin typeface="HP001 4 hàng" panose="020B0603050302020204" pitchFamily="34" charset="0"/>
            </a:endParaRPr>
          </a:p>
        </p:txBody>
      </p:sp>
    </p:spTree>
    <p:extLst>
      <p:ext uri="{BB962C8B-B14F-4D97-AF65-F5344CB8AC3E}">
        <p14:creationId xmlns:p14="http://schemas.microsoft.com/office/powerpoint/2010/main" val="2721997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AutoShape 3"/>
          <p:cNvSpPr>
            <a:spLocks noChangeArrowheads="1"/>
          </p:cNvSpPr>
          <p:nvPr/>
        </p:nvSpPr>
        <p:spPr bwMode="auto">
          <a:xfrm>
            <a:off x="2667000" y="2441576"/>
            <a:ext cx="6934200" cy="1077575"/>
          </a:xfrm>
          <a:prstGeom prst="cloudCallout">
            <a:avLst>
              <a:gd name="adj1" fmla="val -44435"/>
              <a:gd name="adj2" fmla="val 236306"/>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CC99"/>
              </a:buClr>
              <a:buFont typeface="Wingdings" panose="05000000000000000000" pitchFamily="2" charset="2"/>
              <a:buNone/>
            </a:pPr>
            <a:r>
              <a:rPr lang="en-US" altLang="en-US" sz="4000" b="1">
                <a:solidFill>
                  <a:srgbClr val="0000CC"/>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VIẾT CHÍNH TẢ</a:t>
            </a:r>
          </a:p>
        </p:txBody>
      </p:sp>
      <p:pic>
        <p:nvPicPr>
          <p:cNvPr id="40964" name="Picture 52"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0" y="3124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5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667000" y="16002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sp>
        <p:nvSpPr>
          <p:cNvPr id="41987" name="Text Box 5"/>
          <p:cNvSpPr txBox="1">
            <a:spLocks noChangeArrowheads="1"/>
          </p:cNvSpPr>
          <p:nvPr/>
        </p:nvSpPr>
        <p:spPr bwMode="auto">
          <a:xfrm>
            <a:off x="4495800" y="12192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solidFill>
                  <a:srgbClr val="FF0000"/>
                </a:solidFill>
                <a:latin typeface="Times New Roman" panose="02020603050405020304" pitchFamily="18" charset="0"/>
              </a:rPr>
              <a:t>Tư thế ngồi viết</a:t>
            </a:r>
          </a:p>
        </p:txBody>
      </p:sp>
      <p:sp>
        <p:nvSpPr>
          <p:cNvPr id="41988" name="Text Box 6"/>
          <p:cNvSpPr txBox="1">
            <a:spLocks noChangeArrowheads="1"/>
          </p:cNvSpPr>
          <p:nvPr/>
        </p:nvSpPr>
        <p:spPr bwMode="auto">
          <a:xfrm>
            <a:off x="1905000" y="21336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00FF"/>
                </a:solidFill>
                <a:latin typeface="Times New Roman" panose="02020603050405020304" pitchFamily="18" charset="0"/>
              </a:rPr>
              <a:t>      </a:t>
            </a:r>
          </a:p>
        </p:txBody>
      </p:sp>
      <p:pic>
        <p:nvPicPr>
          <p:cNvPr id="41989" name="Picture 11" descr="tu_the_ngoi_viet%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0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828800" y="381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HP001 4 hàng" panose="020B0603050302020204" pitchFamily="34" charset="0"/>
                <a:ea typeface="+mn-ea"/>
                <a:cs typeface="+mn-cs"/>
              </a:rPr>
              <a:t> </a:t>
            </a:r>
          </a:p>
        </p:txBody>
      </p:sp>
      <p:sp>
        <p:nvSpPr>
          <p:cNvPr id="13" name="Text Box 7"/>
          <p:cNvSpPr txBox="1">
            <a:spLocks noChangeArrowheads="1"/>
          </p:cNvSpPr>
          <p:nvPr/>
        </p:nvSpPr>
        <p:spPr bwMode="auto">
          <a:xfrm>
            <a:off x="537633" y="1022350"/>
            <a:ext cx="11116734"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srgbClr val="0066FF"/>
                </a:solidFill>
                <a:effectLst/>
                <a:uLnTx/>
                <a:uFillTx/>
                <a:latin typeface="Times New Roman" panose="02020603050405020304" pitchFamily="18" charset="0"/>
                <a:ea typeface="+mn-ea"/>
                <a:cs typeface="+mn-cs"/>
              </a:rPr>
              <a:t>	                          </a:t>
            </a:r>
            <a:r>
              <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Liên hợp quốc</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srgbClr val="0066FF"/>
                </a:solidFill>
                <a:effectLst/>
                <a:uLnTx/>
                <a:uFillTx/>
                <a:latin typeface="Times New Roman" panose="02020603050405020304" pitchFamily="18" charset="0"/>
                <a:ea typeface="+mn-ea"/>
                <a:cs typeface="+mn-cs"/>
              </a:rPr>
              <a:t>    </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Liên hợp quốc được thành lập ngày 24 -10 - 1945. Đây là một tổ chức tập hợp các nước trên thế giới nhằm bảo vệ hòa bình, tăng cường hợp tác và phát triển. Tính đến tháng 10 năm 2002, Liên hợp quốc có 191 nước và vùng lãnh thổ là thành viên. Việt Nam trở thành thành viên Liên hợp quốc ngày 20 - 9 -1977.</a:t>
            </a: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2414797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lstStyle/>
          <a:p>
            <a:pPr>
              <a:defRPr/>
            </a:pPr>
            <a:r>
              <a:rPr lang="en-US" sz="7200" b="1" dirty="0" err="1">
                <a:effectLst>
                  <a:outerShdw blurRad="38100" dist="38100" dir="2700000" algn="tl">
                    <a:srgbClr val="000000">
                      <a:alpha val="43137"/>
                    </a:srgbClr>
                  </a:outerShdw>
                </a:effectLst>
                <a:latin typeface="HP001 4 hàng" pitchFamily="34" charset="0"/>
              </a:rPr>
              <a:t>Soát</a:t>
            </a:r>
            <a:r>
              <a:rPr lang="en-US" sz="7200" b="1" dirty="0">
                <a:effectLst>
                  <a:outerShdw blurRad="38100" dist="38100" dir="2700000" algn="tl">
                    <a:srgbClr val="000000">
                      <a:alpha val="43137"/>
                    </a:srgbClr>
                  </a:outerShdw>
                </a:effectLst>
                <a:latin typeface="HP001 4 hàng" pitchFamily="34" charset="0"/>
              </a:rPr>
              <a:t> </a:t>
            </a:r>
            <a:r>
              <a:rPr lang="en-US" sz="7200" b="1" dirty="0" err="1">
                <a:effectLst>
                  <a:outerShdw blurRad="38100" dist="38100" dir="2700000" algn="tl">
                    <a:srgbClr val="000000">
                      <a:alpha val="43137"/>
                    </a:srgbClr>
                  </a:outerShdw>
                </a:effectLst>
                <a:latin typeface="HP001 4 hàng" pitchFamily="34" charset="0"/>
              </a:rPr>
              <a:t>lỗi</a:t>
            </a:r>
            <a:endParaRPr lang="en-GB" sz="7200" b="1" dirty="0">
              <a:effectLst>
                <a:outerShdw blurRad="38100" dist="38100" dir="2700000" algn="tl">
                  <a:srgbClr val="000000">
                    <a:alpha val="43137"/>
                  </a:srgbClr>
                </a:outerShdw>
              </a:effectLst>
              <a:latin typeface="HP001 4 hàng" pitchFamily="34" charset="0"/>
            </a:endParaRPr>
          </a:p>
        </p:txBody>
      </p:sp>
    </p:spTree>
    <p:extLst>
      <p:ext uri="{BB962C8B-B14F-4D97-AF65-F5344CB8AC3E}">
        <p14:creationId xmlns:p14="http://schemas.microsoft.com/office/powerpoint/2010/main" val="140794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lstStyle/>
          <a:p>
            <a:pPr>
              <a:defRPr/>
            </a:pPr>
            <a:r>
              <a:rPr lang="en-US" sz="7200" b="1">
                <a:effectLst>
                  <a:outerShdw blurRad="38100" dist="38100" dir="2700000" algn="tl">
                    <a:srgbClr val="000000">
                      <a:alpha val="43137"/>
                    </a:srgbClr>
                  </a:outerShdw>
                </a:effectLst>
                <a:latin typeface="HP001 4 hàng" pitchFamily="34" charset="0"/>
              </a:rPr>
              <a:t>Bài tập</a:t>
            </a:r>
            <a:endParaRPr lang="en-GB" sz="7200" b="1" dirty="0">
              <a:effectLst>
                <a:outerShdw blurRad="38100" dist="38100" dir="2700000" algn="tl">
                  <a:srgbClr val="000000">
                    <a:alpha val="43137"/>
                  </a:srgbClr>
                </a:outerShdw>
              </a:effectLst>
              <a:latin typeface="HP001 4 hàng" pitchFamily="34" charset="0"/>
            </a:endParaRPr>
          </a:p>
        </p:txBody>
      </p:sp>
    </p:spTree>
    <p:extLst>
      <p:ext uri="{BB962C8B-B14F-4D97-AF65-F5344CB8AC3E}">
        <p14:creationId xmlns:p14="http://schemas.microsoft.com/office/powerpoint/2010/main" val="1080118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196680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2763</TotalTime>
  <Words>433</Words>
  <Application>Microsoft Office PowerPoint</Application>
  <PresentationFormat>Widescreen</PresentationFormat>
  <Paragraphs>52</Paragraphs>
  <Slides>12</Slides>
  <Notes>3</Notes>
  <HiddenSlides>0</HiddenSlides>
  <MMClips>1</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12</vt:i4>
      </vt:variant>
    </vt:vector>
  </HeadingPairs>
  <TitlesOfParts>
    <vt:vector size="30" baseType="lpstr">
      <vt:lpstr>.VnTime</vt:lpstr>
      <vt:lpstr>Arial</vt:lpstr>
      <vt:lpstr>Calibri</vt:lpstr>
      <vt:lpstr>Calibri Light</vt:lpstr>
      <vt:lpstr>Corbel</vt:lpstr>
      <vt:lpstr>HP001 4 hàng</vt:lpstr>
      <vt:lpstr>Times New Roman</vt:lpstr>
      <vt:lpstr>UTM Cooper Black</vt:lpstr>
      <vt:lpstr>UTM Fancy Full</vt:lpstr>
      <vt:lpstr>Wingdings</vt:lpstr>
      <vt:lpstr>字体视界-狮子座体</vt:lpstr>
      <vt:lpstr>Office Theme</vt:lpstr>
      <vt:lpstr>1_Basis</vt:lpstr>
      <vt:lpstr>Default Design</vt:lpstr>
      <vt:lpstr>1_Default Design</vt:lpstr>
      <vt:lpstr>2_Default Design</vt:lpstr>
      <vt:lpstr>Office 主题</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Soát lỗi</vt:lpstr>
      <vt:lpstr>Bài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Đặt tính rồi tính 79 : 3                58 : 4              75 : 5            68 : 4    97 : 6                89 : 5               84 : 3           87 : 2 </dc:title>
  <dc:creator>Admin</dc:creator>
  <cp:lastModifiedBy>B00987 Đoàn Thị Minh Ánh</cp:lastModifiedBy>
  <cp:revision>317</cp:revision>
  <dcterms:created xsi:type="dcterms:W3CDTF">2021-10-07T13:22:36Z</dcterms:created>
  <dcterms:modified xsi:type="dcterms:W3CDTF">2022-04-17T02:30:51Z</dcterms:modified>
</cp:coreProperties>
</file>