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993" r:id="rId2"/>
    <p:sldMasterId id="2147484019" r:id="rId3"/>
    <p:sldMasterId id="2147484032" r:id="rId4"/>
    <p:sldMasterId id="2147484045" r:id="rId5"/>
    <p:sldMasterId id="2147484058" r:id="rId6"/>
  </p:sldMasterIdLst>
  <p:notesMasterIdLst>
    <p:notesMasterId r:id="rId22"/>
  </p:notesMasterIdLst>
  <p:sldIdLst>
    <p:sldId id="304" r:id="rId7"/>
    <p:sldId id="293" r:id="rId8"/>
    <p:sldId id="302" r:id="rId9"/>
    <p:sldId id="305" r:id="rId10"/>
    <p:sldId id="294" r:id="rId11"/>
    <p:sldId id="307" r:id="rId12"/>
    <p:sldId id="262" r:id="rId13"/>
    <p:sldId id="263" r:id="rId14"/>
    <p:sldId id="264" r:id="rId15"/>
    <p:sldId id="286" r:id="rId16"/>
    <p:sldId id="291" r:id="rId17"/>
    <p:sldId id="283" r:id="rId18"/>
    <p:sldId id="295" r:id="rId19"/>
    <p:sldId id="297" r:id="rId20"/>
    <p:sldId id="306" r:id="rId21"/>
  </p:sldIdLst>
  <p:sldSz cx="12069763" cy="7132638"/>
  <p:notesSz cx="6858000" cy="9144000"/>
  <p:photoAlbum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3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52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70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5878" algn="l" defTabSz="914352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054" algn="l" defTabSz="914352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229" algn="l" defTabSz="914352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405" algn="l" defTabSz="914352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47">
          <p15:clr>
            <a:srgbClr val="A4A3A4"/>
          </p15:clr>
        </p15:guide>
        <p15:guide id="2" pos="38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0" y="72"/>
      </p:cViewPr>
      <p:guideLst>
        <p:guide orient="horz" pos="2247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7BF51B-B59B-4C67-ABFA-4E6A1309ADA4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7563" y="1143000"/>
            <a:ext cx="5222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45D4B9-E6AE-410F-BC4A-001C19AB59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744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8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4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9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05" algn="l" defTabSz="9143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7563" y="1143000"/>
            <a:ext cx="52228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fld id="{EA339A52-6C89-45A9-A85E-47154DE6C1A2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7563" y="1143000"/>
            <a:ext cx="52228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fld id="{29829036-4AB6-49F6-BC1A-980CB1C1194F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7563" y="1143000"/>
            <a:ext cx="52228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fld id="{283BA1A7-CD12-4B36-96CF-F37ED4ED655B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7563" y="1143000"/>
            <a:ext cx="522287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fld id="{E6E71542-37A3-4E4B-88DC-3735C32FC2FC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9" y="1167310"/>
            <a:ext cx="9052323" cy="248321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9" y="3746304"/>
            <a:ext cx="9052323" cy="172206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3" indent="0" algn="ctr">
              <a:buNone/>
              <a:defRPr sz="1300"/>
            </a:lvl3pPr>
            <a:lvl4pPr marL="1028645" indent="0" algn="ctr">
              <a:buNone/>
              <a:defRPr sz="1200"/>
            </a:lvl4pPr>
            <a:lvl5pPr marL="1371527" indent="0" algn="ctr">
              <a:buNone/>
              <a:defRPr sz="1200"/>
            </a:lvl5pPr>
            <a:lvl6pPr marL="1714409" indent="0" algn="ctr">
              <a:buNone/>
              <a:defRPr sz="1200"/>
            </a:lvl6pPr>
            <a:lvl7pPr marL="2057290" indent="0" algn="ctr">
              <a:buNone/>
              <a:defRPr sz="1200"/>
            </a:lvl7pPr>
            <a:lvl8pPr marL="2400172" indent="0" algn="ctr">
              <a:buNone/>
              <a:defRPr sz="1200"/>
            </a:lvl8pPr>
            <a:lvl9pPr marL="274305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59AA-CB75-433B-9A6D-4F9ABAE788E4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929B-A026-419C-8A77-4CFA46E1C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18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8CD2-A5DB-4FEF-967B-218E551A6859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E43B4-6D62-4336-8491-59C16D80C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91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50" y="379770"/>
            <a:ext cx="2602543" cy="60445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801" y="379770"/>
            <a:ext cx="7656756" cy="60445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2E8F-0206-4AC0-89C2-0409675431D5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E7310-3019-463B-928E-D203B60D8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24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3511" y="285663"/>
            <a:ext cx="10862787" cy="6085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087A8-3770-412A-AD02-B6AF83217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801663"/>
      </p:ext>
    </p:extLst>
  </p:cSld>
  <p:clrMapOvr>
    <a:masterClrMapping/>
  </p:clrMapOvr>
  <p:transition spd="med" advTm="319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8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8" y="3746301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8756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2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3" y="1778228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3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6237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14" y="1898749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3" y="1898749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261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6" y="379772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410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33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33" y="2605410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4060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886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202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BABE-21DD-4AD1-96ED-31FC45EC4E22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A9E0-67A5-4A87-8AA3-2FED82461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96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41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6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066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41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6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1437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6571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61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61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025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39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93" y="1664307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307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56" y="6498640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8405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8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8" y="3746297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5837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437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3" y="1778224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3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7147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09" y="1898745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3" y="1898745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4178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6" y="379768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406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29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29" y="2605406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580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30" y="1778232"/>
            <a:ext cx="10410171" cy="296697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30" y="4773259"/>
            <a:ext cx="10410171" cy="156026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6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758ED-F24B-41FA-96C3-2BA1F4F47274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D4CD-9216-466F-882B-610E84DE5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350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7730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9953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37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699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37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80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96736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3316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57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57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0674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36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93" y="1664298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298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52" y="6498636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0537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8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8" y="3746295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595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233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3" y="1778220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3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892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18" y="1898758"/>
            <a:ext cx="5129649" cy="45255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35" y="1898758"/>
            <a:ext cx="5129649" cy="45255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1BDB3-59E7-4BA0-944D-5376585D5FEA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50B2A-5B24-42DF-935E-95433A42C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325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804" y="1898740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28" y="1898740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203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6" y="379763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401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24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24" y="2605401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0071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1956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0409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32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797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7610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7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32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7" y="2139797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5324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384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52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52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5598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31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93" y="1664293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293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47" y="6498631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9573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5" y="1167309"/>
            <a:ext cx="9052323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5" y="3746292"/>
            <a:ext cx="9052323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9234B-2158-415B-BAD3-B283D33AD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556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93" y="379778"/>
            <a:ext cx="10410171" cy="13786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5" y="1748488"/>
            <a:ext cx="5106075" cy="8569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3" indent="0">
              <a:buNone/>
              <a:defRPr sz="1300" b="1"/>
            </a:lvl3pPr>
            <a:lvl4pPr marL="1028645" indent="0">
              <a:buNone/>
              <a:defRPr sz="1200" b="1"/>
            </a:lvl4pPr>
            <a:lvl5pPr marL="1371527" indent="0">
              <a:buNone/>
              <a:defRPr sz="1200" b="1"/>
            </a:lvl5pPr>
            <a:lvl6pPr marL="1714409" indent="0">
              <a:buNone/>
              <a:defRPr sz="1200" b="1"/>
            </a:lvl6pPr>
            <a:lvl7pPr marL="2057290" indent="0">
              <a:buNone/>
              <a:defRPr sz="1200" b="1"/>
            </a:lvl7pPr>
            <a:lvl8pPr marL="2400172" indent="0">
              <a:buNone/>
              <a:defRPr sz="1200" b="1"/>
            </a:lvl8pPr>
            <a:lvl9pPr marL="274305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5" y="2605412"/>
            <a:ext cx="5106075" cy="3832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25" y="1748488"/>
            <a:ext cx="5131221" cy="85690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3" indent="0">
              <a:buNone/>
              <a:defRPr sz="1300" b="1"/>
            </a:lvl3pPr>
            <a:lvl4pPr marL="1028645" indent="0">
              <a:buNone/>
              <a:defRPr sz="1200" b="1"/>
            </a:lvl4pPr>
            <a:lvl5pPr marL="1371527" indent="0">
              <a:buNone/>
              <a:defRPr sz="1200" b="1"/>
            </a:lvl5pPr>
            <a:lvl6pPr marL="1714409" indent="0">
              <a:buNone/>
              <a:defRPr sz="1200" b="1"/>
            </a:lvl6pPr>
            <a:lvl7pPr marL="2057290" indent="0">
              <a:buNone/>
              <a:defRPr sz="1200" b="1"/>
            </a:lvl7pPr>
            <a:lvl8pPr marL="2400172" indent="0">
              <a:buNone/>
              <a:defRPr sz="1200" b="1"/>
            </a:lvl8pPr>
            <a:lvl9pPr marL="274305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25" y="2605412"/>
            <a:ext cx="5131221" cy="3832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1730E-9258-467B-AD56-54660EFD6EAE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3E4BD-F932-44E3-8459-499FD31C61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79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6CCE0-9711-4FCB-90D4-FB4083F0A9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499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2" y="1778214"/>
            <a:ext cx="10410170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2" y="4773259"/>
            <a:ext cx="10410170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9F9A2-A781-466F-A9C3-8A632FFDAC2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54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797" y="1898740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23" y="1898740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A689-C6F4-44EE-9A70-753D9CD8274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88283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4" y="379755"/>
            <a:ext cx="10410170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4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4" y="2605395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19" y="1748487"/>
            <a:ext cx="5131222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19" y="2605395"/>
            <a:ext cx="5131222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BE9E-73C2-4696-B545-B5E5D1A8A09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50854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0A72-A4E8-4A1C-94D4-BB9490BFD5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231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C6D8-8917-499C-A735-B645656E26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20051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4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27" y="1026970"/>
            <a:ext cx="6110317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4" y="213979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1D89A-57DD-437C-88EB-0B3E459076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8151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4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27" y="1026970"/>
            <a:ext cx="6110317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4" y="213979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19088-D257-4729-972E-340D0A1A8E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5338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0C735-D321-4EC7-AAD7-A17AC9DE4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718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49"/>
            <a:ext cx="2602542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8" y="379749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A30E-9317-4AA0-8447-47CCF6DADE5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297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2E08-47AA-4A37-9E99-9DB65D1BC2A3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B51B3-E74B-4186-B47D-0DF08122E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668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6" y="107321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89" y="1664289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289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9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42" y="6498630"/>
            <a:ext cx="3822091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6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9EBF036D-AA59-47C9-B6DA-574D8F2F89D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9562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21" y="1167309"/>
            <a:ext cx="9052322" cy="2483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21" y="3746287"/>
            <a:ext cx="9052322" cy="1722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59812-8EE8-4C16-9158-92CF3CB155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6003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B900F-C52B-478E-8649-2E54064887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22897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511" y="1778209"/>
            <a:ext cx="10410171" cy="29669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3511" y="4773257"/>
            <a:ext cx="10410171" cy="156026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C3B46-BC4F-444C-8DAD-CB159CC99A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5919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9796" y="1898735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318" y="1898735"/>
            <a:ext cx="5129649" cy="4525593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5E98-5AF6-43E1-A62D-EADC44F1E48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1748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8" y="379750"/>
            <a:ext cx="10410171" cy="1378647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370" y="1748487"/>
            <a:ext cx="5106075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370" y="2605394"/>
            <a:ext cx="5106075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0319" y="1748487"/>
            <a:ext cx="5131221" cy="856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0319" y="2605394"/>
            <a:ext cx="5131221" cy="3832142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ED8C9-0A26-4F31-B2DD-59658E676EB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6702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27F95-D85D-404D-8A9B-E3B86D9E76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1162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7D8FA-0852-4640-96C9-DD2A1972EC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706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9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21" y="1026970"/>
            <a:ext cx="6110318" cy="5068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69" y="213979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3B022-4284-4C11-92E6-FA6967685E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7209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69" y="475509"/>
            <a:ext cx="3892812" cy="166428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21" y="1026970"/>
            <a:ext cx="6110318" cy="506879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69" y="2139792"/>
            <a:ext cx="3892812" cy="39642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5FD2-4738-4286-B18D-453218700E6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493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4305-7FF8-421F-B78D-D5B2D6A056D1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504ED-887D-48F5-85C3-40CC11F07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7654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EB5D2-A1F2-46B5-B3DC-E042039D91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0516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7425" y="379747"/>
            <a:ext cx="2602543" cy="6044581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9797" y="379747"/>
            <a:ext cx="7656756" cy="6044581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3A9C8-3175-4858-B7B3-81DE9F5385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5427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31" y="107320"/>
            <a:ext cx="10881645" cy="136708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488" y="1664284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5463" y="1664284"/>
            <a:ext cx="5330812" cy="463456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488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3836" y="6498626"/>
            <a:ext cx="3822092" cy="475509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9997" y="6493673"/>
            <a:ext cx="2816278" cy="475509"/>
          </a:xfrm>
        </p:spPr>
        <p:txBody>
          <a:bodyPr/>
          <a:lstStyle>
            <a:lvl1pPr>
              <a:defRPr/>
            </a:lvl1pPr>
          </a:lstStyle>
          <a:p>
            <a:fld id="{E35F169F-3835-4759-B553-4D5FE1E7F8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60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9" y="475509"/>
            <a:ext cx="3892812" cy="1664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221" y="1026970"/>
            <a:ext cx="6110318" cy="50687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9" y="2139809"/>
            <a:ext cx="3892812" cy="396422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100"/>
            </a:lvl2pPr>
            <a:lvl3pPr marL="685763" indent="0">
              <a:buNone/>
              <a:defRPr sz="900"/>
            </a:lvl3pPr>
            <a:lvl4pPr marL="1028645" indent="0">
              <a:buNone/>
              <a:defRPr sz="800"/>
            </a:lvl4pPr>
            <a:lvl5pPr marL="1371527" indent="0">
              <a:buNone/>
              <a:defRPr sz="800"/>
            </a:lvl5pPr>
            <a:lvl6pPr marL="1714409" indent="0">
              <a:buNone/>
              <a:defRPr sz="800"/>
            </a:lvl6pPr>
            <a:lvl7pPr marL="2057290" indent="0">
              <a:buNone/>
              <a:defRPr sz="800"/>
            </a:lvl7pPr>
            <a:lvl8pPr marL="2400172" indent="0">
              <a:buNone/>
              <a:defRPr sz="800"/>
            </a:lvl8pPr>
            <a:lvl9pPr marL="274305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8AB0-DD01-4985-91DC-E2BD4B2FA55B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79262-8077-450E-AF26-57F3C5B42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56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9" y="475509"/>
            <a:ext cx="3892812" cy="166428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31221" y="1026970"/>
            <a:ext cx="6110318" cy="506879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3" indent="0">
              <a:buNone/>
              <a:defRPr sz="1800"/>
            </a:lvl3pPr>
            <a:lvl4pPr marL="1028645" indent="0">
              <a:buNone/>
              <a:defRPr sz="1500"/>
            </a:lvl4pPr>
            <a:lvl5pPr marL="1371527" indent="0">
              <a:buNone/>
              <a:defRPr sz="1500"/>
            </a:lvl5pPr>
            <a:lvl6pPr marL="1714409" indent="0">
              <a:buNone/>
              <a:defRPr sz="1500"/>
            </a:lvl6pPr>
            <a:lvl7pPr marL="2057290" indent="0">
              <a:buNone/>
              <a:defRPr sz="1500"/>
            </a:lvl7pPr>
            <a:lvl8pPr marL="2400172" indent="0">
              <a:buNone/>
              <a:defRPr sz="1500"/>
            </a:lvl8pPr>
            <a:lvl9pPr marL="274305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379" y="2139809"/>
            <a:ext cx="3892812" cy="396422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100"/>
            </a:lvl2pPr>
            <a:lvl3pPr marL="685763" indent="0">
              <a:buNone/>
              <a:defRPr sz="900"/>
            </a:lvl3pPr>
            <a:lvl4pPr marL="1028645" indent="0">
              <a:buNone/>
              <a:defRPr sz="800"/>
            </a:lvl4pPr>
            <a:lvl5pPr marL="1371527" indent="0">
              <a:buNone/>
              <a:defRPr sz="800"/>
            </a:lvl5pPr>
            <a:lvl6pPr marL="1714409" indent="0">
              <a:buNone/>
              <a:defRPr sz="800"/>
            </a:lvl6pPr>
            <a:lvl7pPr marL="2057290" indent="0">
              <a:buNone/>
              <a:defRPr sz="800"/>
            </a:lvl7pPr>
            <a:lvl8pPr marL="2400172" indent="0">
              <a:buNone/>
              <a:defRPr sz="800"/>
            </a:lvl8pPr>
            <a:lvl9pPr marL="274305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0F596-054D-4D1D-95E4-5618AC9BA66A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3BBA8-4B25-40F7-8984-757F94D5B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55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9802" y="379774"/>
            <a:ext cx="10410171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9802" y="1898758"/>
            <a:ext cx="10410171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05" y="6610927"/>
            <a:ext cx="2715697" cy="37974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925A1D-E832-4A72-8B81-6E929BFA7E87}" type="datetimeFigureOut">
              <a:rPr lang="en-US"/>
              <a:pPr>
                <a:defRPr/>
              </a:pPr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32" y="6610927"/>
            <a:ext cx="4073545" cy="379747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5" y="6610927"/>
            <a:ext cx="2715697" cy="379747"/>
          </a:xfrm>
          <a:prstGeom prst="rect">
            <a:avLst/>
          </a:prstGeom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FD86BA5-33C6-4991-A141-E92E295854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175" algn="l" defTabSz="68576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352" algn="l" defTabSz="68576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527" algn="l" defTabSz="68576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702" algn="l" defTabSz="68576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41" indent="-171441" algn="l" defTabSz="68576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3" indent="-171441" algn="l" defTabSz="6857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04" indent="-171441" algn="l" defTabSz="6857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6" indent="-171441" algn="l" defTabSz="6857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68" indent="-171441" algn="l" defTabSz="68576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0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1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13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95" indent="-171441" algn="l" defTabSz="68576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3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5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7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9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0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2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4" algn="l" defTabSz="6857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812" y="379770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812" y="1898749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4" y="6610922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29" y="6610922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85" y="6610922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B5896CA0-C9E1-4D90-9DE5-CBB7CB43137F}" type="slidenum">
              <a:rPr lang="en-US" altLang="zh-CN" smtClean="0">
                <a:latin typeface="Times New Roman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19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808" y="379766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808" y="1898745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10" y="6610918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25" y="6610918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81" y="6610918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B5896CA0-C9E1-4D90-9DE5-CBB7CB43137F}" type="slidenum">
              <a:rPr lang="en-US" altLang="zh-CN" smtClean="0">
                <a:latin typeface="Times New Roman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1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803" y="379761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803" y="1898740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05" y="6610913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20" y="6610913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6" y="6610913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B5896CA0-C9E1-4D90-9DE5-CBB7CB43137F}" type="slidenum">
              <a:rPr lang="en-US" altLang="zh-CN" smtClean="0">
                <a:latin typeface="Times New Roman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9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798" y="379754"/>
            <a:ext cx="10410170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798" y="1898740"/>
            <a:ext cx="10410170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801" y="6610905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15" y="6610905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1" y="6610905"/>
            <a:ext cx="2715696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B5896CA0-C9E1-4D90-9DE5-CBB7CB43137F}" type="slidenum">
              <a:rPr lang="en-US" altLang="zh-CN" smtClean="0">
                <a:latin typeface="Times New Roman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9796" y="379747"/>
            <a:ext cx="10410171" cy="13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29796" y="1898735"/>
            <a:ext cx="10410171" cy="452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9796" y="6610899"/>
            <a:ext cx="2715697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109" y="6610899"/>
            <a:ext cx="4073545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endParaRPr lang="en-US" altLang="zh-CN">
              <a:latin typeface="Times New Roman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270" y="6610899"/>
            <a:ext cx="2715697" cy="37974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1" hangingPunct="1">
              <a:buFont typeface="Arial" pitchFamily="34" charset="0"/>
              <a:buNone/>
            </a:pPr>
            <a:fld id="{117D2C5A-222D-4AEF-8B66-7D13E6C6C237}" type="slidenum">
              <a:rPr lang="en-US" altLang="zh-CN" smtClean="0">
                <a:latin typeface="Times New Roman" pitchFamily="18" charset="0"/>
                <a:cs typeface="+mn-cs"/>
              </a:rPr>
              <a:pPr eaLnBrk="1" hangingPunct="1">
                <a:buFont typeface="Arial" pitchFamily="34" charset="0"/>
                <a:buNone/>
              </a:pPr>
              <a:t>‹#›</a:t>
            </a:fld>
            <a:endParaRPr lang="en-US" altLang="zh-CN"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0491" y="1661319"/>
            <a:ext cx="9067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Thứ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ba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ngày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18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tháng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1 </a:t>
            </a:r>
            <a:r>
              <a:rPr lang="en-US" sz="4000" b="1" dirty="0" err="1">
                <a:solidFill>
                  <a:srgbClr val="C00000"/>
                </a:solidFill>
                <a:latin typeface="+mn-lt"/>
              </a:rPr>
              <a:t>năm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 2022</a:t>
            </a:r>
          </a:p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+mn-lt"/>
              </a:rPr>
              <a:t>Tập</a:t>
            </a:r>
            <a:r>
              <a:rPr lang="en-US" sz="4000" b="1" u="sng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+mn-lt"/>
              </a:rPr>
              <a:t>đọc</a:t>
            </a:r>
            <a:endParaRPr lang="en-US" sz="4000" b="1" u="sng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chơi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HP001 4 hàng" pitchFamily="34" charset="0"/>
              </a:rPr>
              <a:t>                      </a:t>
            </a:r>
            <a:endParaRPr lang="en-US" sz="40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98" y="-46230"/>
            <a:ext cx="11969182" cy="1472758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766" y="1426546"/>
            <a:ext cx="5808573" cy="554760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0322" y="1426546"/>
            <a:ext cx="5858864" cy="5547607"/>
          </a:xfr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12225" y="6260871"/>
            <a:ext cx="2413953" cy="52321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ĐÁ CẦU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19061" y="6252617"/>
            <a:ext cx="3243749" cy="523216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 CẦU LÔNG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185" y="153550"/>
            <a:ext cx="5733137" cy="34920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4325" y="158504"/>
            <a:ext cx="6034882" cy="348706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85" y="3670345"/>
            <a:ext cx="5733137" cy="338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25" y="3670345"/>
            <a:ext cx="6034882" cy="338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8157" y="2932307"/>
            <a:ext cx="2916859" cy="523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NHẢY DÂY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35463" y="3011567"/>
            <a:ext cx="3822092" cy="523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CHƠI CỜ VUA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06996" y="6429299"/>
            <a:ext cx="3620929" cy="523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ĐỌC TRUYỆN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750578" y="6429299"/>
            <a:ext cx="3118022" cy="523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ĐI CẦU KHỈ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/>
          <p:cNvSpPr>
            <a:spLocks noChangeArrowheads="1"/>
          </p:cNvSpPr>
          <p:nvPr/>
        </p:nvSpPr>
        <p:spPr bwMode="auto">
          <a:xfrm>
            <a:off x="5632577" y="6691802"/>
            <a:ext cx="100581" cy="7925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endParaRPr lang="en-US" altLang="en-US"/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1206976" y="1778235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Ngày</a:t>
            </a:r>
          </a:p>
        </p:txBody>
      </p:sp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2011643" y="1802911"/>
            <a:ext cx="281627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 lắm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3139281" y="1778235"/>
            <a:ext cx="221279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bạn ơi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1206977" y="2253742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605881" y="2287128"/>
            <a:ext cx="34197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trải khắp nơi</a:t>
            </a:r>
          </a:p>
        </p:txBody>
      </p:sp>
      <p:sp>
        <p:nvSpPr>
          <p:cNvPr id="19464" name="Text Box 16"/>
          <p:cNvSpPr txBox="1">
            <a:spLocks noChangeArrowheads="1"/>
          </p:cNvSpPr>
          <p:nvPr/>
        </p:nvSpPr>
        <p:spPr bwMode="auto">
          <a:xfrm>
            <a:off x="1953630" y="2267923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1206976" y="2650003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Chim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996284" y="2650003"/>
            <a:ext cx="120697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2224881" y="2650003"/>
            <a:ext cx="382209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8" name="Text Box 20"/>
          <p:cNvSpPr txBox="1">
            <a:spLocks noChangeArrowheads="1"/>
          </p:cNvSpPr>
          <p:nvPr/>
        </p:nvSpPr>
        <p:spPr bwMode="auto">
          <a:xfrm>
            <a:off x="1206976" y="3125513"/>
            <a:ext cx="13075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Ra</a:t>
            </a:r>
          </a:p>
        </p:txBody>
      </p:sp>
      <p:sp>
        <p:nvSpPr>
          <p:cNvPr id="19469" name="Text Box 21"/>
          <p:cNvSpPr txBox="1">
            <a:spLocks noChangeArrowheads="1"/>
          </p:cNvSpPr>
          <p:nvPr/>
        </p:nvSpPr>
        <p:spPr bwMode="auto">
          <a:xfrm>
            <a:off x="1615281" y="3125513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sân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2072492" y="312551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ta cùng chơi.</a:t>
            </a:r>
          </a:p>
        </p:txBody>
      </p:sp>
      <p:sp>
        <p:nvSpPr>
          <p:cNvPr id="19471" name="Text Box 23"/>
          <p:cNvSpPr txBox="1">
            <a:spLocks noChangeArrowheads="1"/>
          </p:cNvSpPr>
          <p:nvPr/>
        </p:nvSpPr>
        <p:spPr bwMode="auto">
          <a:xfrm>
            <a:off x="1206976" y="3838776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19472" name="Text Box 24"/>
          <p:cNvSpPr txBox="1">
            <a:spLocks noChangeArrowheads="1"/>
          </p:cNvSpPr>
          <p:nvPr/>
        </p:nvSpPr>
        <p:spPr bwMode="auto">
          <a:xfrm>
            <a:off x="1691491" y="3838776"/>
            <a:ext cx="2615115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cầu giấy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2910686" y="3816730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 xanh</a:t>
            </a:r>
          </a:p>
        </p:txBody>
      </p:sp>
      <p:sp>
        <p:nvSpPr>
          <p:cNvPr id="19474" name="Text Box 26"/>
          <p:cNvSpPr txBox="1">
            <a:spLocks noChangeArrowheads="1"/>
          </p:cNvSpPr>
          <p:nvPr/>
        </p:nvSpPr>
        <p:spPr bwMode="auto">
          <a:xfrm>
            <a:off x="1206993" y="4235034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Qua</a:t>
            </a:r>
          </a:p>
        </p:txBody>
      </p:sp>
      <p:sp>
        <p:nvSpPr>
          <p:cNvPr id="19475" name="Text Box 27"/>
          <p:cNvSpPr txBox="1">
            <a:spLocks noChangeArrowheads="1"/>
          </p:cNvSpPr>
          <p:nvPr/>
        </p:nvSpPr>
        <p:spPr bwMode="auto">
          <a:xfrm>
            <a:off x="1792138" y="4235034"/>
            <a:ext cx="241395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chân tôi,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2910686" y="4235034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501" name="Text Box 29"/>
          <p:cNvSpPr txBox="1">
            <a:spLocks noChangeArrowheads="1"/>
          </p:cNvSpPr>
          <p:nvPr/>
        </p:nvSpPr>
        <p:spPr bwMode="auto">
          <a:xfrm>
            <a:off x="1206993" y="4710543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Bay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691481" y="4710543"/>
            <a:ext cx="13075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lên</a:t>
            </a:r>
          </a:p>
        </p:txBody>
      </p:sp>
      <p:sp>
        <p:nvSpPr>
          <p:cNvPr id="19479" name="Text Box 31"/>
          <p:cNvSpPr txBox="1">
            <a:spLocks noChangeArrowheads="1"/>
          </p:cNvSpPr>
          <p:nvPr/>
        </p:nvSpPr>
        <p:spPr bwMode="auto">
          <a:xfrm>
            <a:off x="2224886" y="471054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rồi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 xuống</a:t>
            </a:r>
          </a:p>
        </p:txBody>
      </p:sp>
      <p:sp>
        <p:nvSpPr>
          <p:cNvPr id="19480" name="Text Box 32"/>
          <p:cNvSpPr txBox="1">
            <a:spLocks noChangeArrowheads="1"/>
          </p:cNvSpPr>
          <p:nvPr/>
        </p:nvSpPr>
        <p:spPr bwMode="auto">
          <a:xfrm>
            <a:off x="1206997" y="5186052"/>
            <a:ext cx="80465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Đi</a:t>
            </a:r>
          </a:p>
        </p:txBody>
      </p:sp>
      <p:sp>
        <p:nvSpPr>
          <p:cNvPr id="19481" name="Text Box 33"/>
          <p:cNvSpPr txBox="1">
            <a:spLocks noChangeArrowheads="1"/>
          </p:cNvSpPr>
          <p:nvPr/>
        </p:nvSpPr>
        <p:spPr bwMode="auto">
          <a:xfrm>
            <a:off x="1539086" y="5186052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từng vòng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2834491" y="519989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 quanh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83" name="Line 35"/>
          <p:cNvSpPr>
            <a:spLocks noChangeShapeType="1"/>
          </p:cNvSpPr>
          <p:nvPr/>
        </p:nvSpPr>
        <p:spPr bwMode="auto">
          <a:xfrm>
            <a:off x="6034882" y="1778229"/>
            <a:ext cx="0" cy="3883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19484" name="Text Box 36"/>
          <p:cNvSpPr txBox="1">
            <a:spLocks noChangeArrowheads="1"/>
          </p:cNvSpPr>
          <p:nvPr/>
        </p:nvSpPr>
        <p:spPr bwMode="auto">
          <a:xfrm>
            <a:off x="6437207" y="1778235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Anh</a:t>
            </a:r>
          </a:p>
        </p:txBody>
      </p:sp>
      <p:sp>
        <p:nvSpPr>
          <p:cNvPr id="19485" name="Text Box 37"/>
          <p:cNvSpPr txBox="1">
            <a:spLocks noChangeArrowheads="1"/>
          </p:cNvSpPr>
          <p:nvPr/>
        </p:nvSpPr>
        <p:spPr bwMode="auto">
          <a:xfrm>
            <a:off x="7025481" y="1778235"/>
            <a:ext cx="221279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nhìn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7558886" y="1778235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mắt</a:t>
            </a:r>
          </a:p>
        </p:txBody>
      </p:sp>
      <p:sp>
        <p:nvSpPr>
          <p:cNvPr id="19487" name="Text Box 39"/>
          <p:cNvSpPr txBox="1">
            <a:spLocks noChangeArrowheads="1"/>
          </p:cNvSpPr>
          <p:nvPr/>
        </p:nvSpPr>
        <p:spPr bwMode="auto">
          <a:xfrm>
            <a:off x="6336626" y="2253742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Tôi</a:t>
            </a:r>
          </a:p>
        </p:txBody>
      </p:sp>
      <p:sp>
        <p:nvSpPr>
          <p:cNvPr id="19488" name="Text Box 40"/>
          <p:cNvSpPr txBox="1">
            <a:spLocks noChangeArrowheads="1"/>
          </p:cNvSpPr>
          <p:nvPr/>
        </p:nvSpPr>
        <p:spPr bwMode="auto">
          <a:xfrm>
            <a:off x="6873081" y="2253742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đá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7254086" y="2253742"/>
            <a:ext cx="34197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thật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 chân</a:t>
            </a:r>
          </a:p>
        </p:txBody>
      </p:sp>
      <p:sp>
        <p:nvSpPr>
          <p:cNvPr id="20514" name="Text Box 42"/>
          <p:cNvSpPr txBox="1">
            <a:spLocks noChangeArrowheads="1"/>
          </p:cNvSpPr>
          <p:nvPr/>
        </p:nvSpPr>
        <p:spPr bwMode="auto">
          <a:xfrm>
            <a:off x="6437207" y="2729255"/>
            <a:ext cx="120697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Cho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7025486" y="2729255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cầu bay</a:t>
            </a:r>
          </a:p>
        </p:txBody>
      </p:sp>
      <p:sp>
        <p:nvSpPr>
          <p:cNvPr id="19492" name="Text Box 44"/>
          <p:cNvSpPr txBox="1">
            <a:spLocks noChangeArrowheads="1"/>
          </p:cNvSpPr>
          <p:nvPr/>
        </p:nvSpPr>
        <p:spPr bwMode="auto">
          <a:xfrm>
            <a:off x="8016081" y="2729255"/>
            <a:ext cx="281627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trên sân</a:t>
            </a:r>
          </a:p>
        </p:txBody>
      </p:sp>
      <p:sp>
        <p:nvSpPr>
          <p:cNvPr id="19493" name="Text Box 45"/>
          <p:cNvSpPr txBox="1">
            <a:spLocks noChangeArrowheads="1"/>
          </p:cNvSpPr>
          <p:nvPr/>
        </p:nvSpPr>
        <p:spPr bwMode="auto">
          <a:xfrm>
            <a:off x="6336630" y="3125513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Đừng</a:t>
            </a:r>
          </a:p>
        </p:txBody>
      </p:sp>
      <p:sp>
        <p:nvSpPr>
          <p:cNvPr id="19494" name="Text Box 46"/>
          <p:cNvSpPr txBox="1">
            <a:spLocks noChangeArrowheads="1"/>
          </p:cNvSpPr>
          <p:nvPr/>
        </p:nvSpPr>
        <p:spPr bwMode="auto">
          <a:xfrm>
            <a:off x="7171835" y="3125513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để rơi</a:t>
            </a:r>
          </a:p>
        </p:txBody>
      </p:sp>
      <p:sp>
        <p:nvSpPr>
          <p:cNvPr id="49199" name="Text Box 47"/>
          <p:cNvSpPr txBox="1">
            <a:spLocks noChangeArrowheads="1"/>
          </p:cNvSpPr>
          <p:nvPr/>
        </p:nvSpPr>
        <p:spPr bwMode="auto">
          <a:xfrm>
            <a:off x="8024687" y="3111664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xuống đất.</a:t>
            </a:r>
          </a:p>
        </p:txBody>
      </p:sp>
      <p:sp>
        <p:nvSpPr>
          <p:cNvPr id="19496" name="Text Box 48"/>
          <p:cNvSpPr txBox="1">
            <a:spLocks noChangeArrowheads="1"/>
          </p:cNvSpPr>
          <p:nvPr/>
        </p:nvSpPr>
        <p:spPr bwMode="auto">
          <a:xfrm>
            <a:off x="6437212" y="3838776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Trong</a:t>
            </a:r>
          </a:p>
        </p:txBody>
      </p:sp>
      <p:sp>
        <p:nvSpPr>
          <p:cNvPr id="19497" name="Text Box 49"/>
          <p:cNvSpPr txBox="1">
            <a:spLocks noChangeArrowheads="1"/>
          </p:cNvSpPr>
          <p:nvPr/>
        </p:nvSpPr>
        <p:spPr bwMode="auto">
          <a:xfrm>
            <a:off x="7177887" y="3838776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nắng vàng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8473281" y="3838776"/>
            <a:ext cx="2514534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9" name="Text Box 51"/>
          <p:cNvSpPr txBox="1">
            <a:spLocks noChangeArrowheads="1"/>
          </p:cNvSpPr>
          <p:nvPr/>
        </p:nvSpPr>
        <p:spPr bwMode="auto">
          <a:xfrm>
            <a:off x="6437207" y="4314285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Cùng</a:t>
            </a:r>
          </a:p>
        </p:txBody>
      </p:sp>
      <p:sp>
        <p:nvSpPr>
          <p:cNvPr id="19500" name="Text Box 52"/>
          <p:cNvSpPr txBox="1">
            <a:spLocks noChangeArrowheads="1"/>
          </p:cNvSpPr>
          <p:nvPr/>
        </p:nvSpPr>
        <p:spPr bwMode="auto">
          <a:xfrm>
            <a:off x="7101686" y="4314285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chơi</a:t>
            </a:r>
          </a:p>
        </p:txBody>
      </p: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7711286" y="4314285"/>
            <a:ext cx="412383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6" name="Text Box 54"/>
          <p:cNvSpPr txBox="1">
            <a:spLocks noChangeArrowheads="1"/>
          </p:cNvSpPr>
          <p:nvPr/>
        </p:nvSpPr>
        <p:spPr bwMode="auto">
          <a:xfrm>
            <a:off x="6437212" y="4789790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Tiếng</a:t>
            </a:r>
          </a:p>
        </p:txBody>
      </p: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7101681" y="4789790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cười</a:t>
            </a:r>
          </a:p>
        </p:txBody>
      </p:sp>
      <p:sp>
        <p:nvSpPr>
          <p:cNvPr id="19504" name="Text Box 56"/>
          <p:cNvSpPr txBox="1">
            <a:spLocks noChangeArrowheads="1"/>
          </p:cNvSpPr>
          <p:nvPr/>
        </p:nvSpPr>
        <p:spPr bwMode="auto">
          <a:xfrm>
            <a:off x="7677890" y="4761502"/>
            <a:ext cx="361045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05" name="Text Box 57"/>
          <p:cNvSpPr txBox="1">
            <a:spLocks noChangeArrowheads="1"/>
          </p:cNvSpPr>
          <p:nvPr/>
        </p:nvSpPr>
        <p:spPr bwMode="auto">
          <a:xfrm>
            <a:off x="7141304" y="5582308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19506" name="Text Box 58"/>
          <p:cNvSpPr txBox="1">
            <a:spLocks noChangeArrowheads="1"/>
          </p:cNvSpPr>
          <p:nvPr/>
        </p:nvSpPr>
        <p:spPr bwMode="auto">
          <a:xfrm>
            <a:off x="6437229" y="5186052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Chơi</a:t>
            </a:r>
          </a:p>
        </p:txBody>
      </p:sp>
      <p:sp>
        <p:nvSpPr>
          <p:cNvPr id="19507" name="Text Box 59"/>
          <p:cNvSpPr txBox="1">
            <a:spLocks noChangeArrowheads="1"/>
          </p:cNvSpPr>
          <p:nvPr/>
        </p:nvSpPr>
        <p:spPr bwMode="auto">
          <a:xfrm>
            <a:off x="7101681" y="5186052"/>
            <a:ext cx="123840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vui</a:t>
            </a:r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7635086" y="5186052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càng vui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509" name="Text Box 62"/>
          <p:cNvSpPr txBox="1">
            <a:spLocks noChangeArrowheads="1"/>
          </p:cNvSpPr>
          <p:nvPr/>
        </p:nvSpPr>
        <p:spPr bwMode="auto">
          <a:xfrm>
            <a:off x="2996513" y="3601023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19510" name="TextBox 57"/>
          <p:cNvSpPr txBox="1">
            <a:spLocks noChangeArrowheads="1"/>
          </p:cNvSpPr>
          <p:nvPr/>
        </p:nvSpPr>
        <p:spPr bwMode="auto">
          <a:xfrm>
            <a:off x="8951751" y="5717674"/>
            <a:ext cx="274503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 3, 1980</a:t>
            </a: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553215" y="1"/>
            <a:ext cx="10158717" cy="161970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động 5: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21"/>
          <p:cNvSpPr>
            <a:spLocks noChangeArrowheads="1"/>
          </p:cNvSpPr>
          <p:nvPr/>
        </p:nvSpPr>
        <p:spPr bwMode="auto">
          <a:xfrm>
            <a:off x="733392" y="158525"/>
            <a:ext cx="10158717" cy="161970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 3: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7" grpId="0"/>
      <p:bldP spid="20489" grpId="0"/>
      <p:bldP spid="49170" grpId="0"/>
      <p:bldP spid="49174" grpId="0"/>
      <p:bldP spid="49177" grpId="0"/>
      <p:bldP spid="49180" grpId="0"/>
      <p:bldP spid="20501" grpId="0"/>
      <p:bldP spid="49182" grpId="0"/>
      <p:bldP spid="49186" grpId="0"/>
      <p:bldP spid="49190" grpId="0"/>
      <p:bldP spid="49193" grpId="0"/>
      <p:bldP spid="20514" grpId="0"/>
      <p:bldP spid="49195" grpId="0"/>
      <p:bldP spid="49199" grpId="0"/>
      <p:bldP spid="49202" grpId="0"/>
      <p:bldP spid="49205" grpId="0"/>
      <p:bldP spid="20526" grpId="0"/>
      <p:bldP spid="49207" grpId="0"/>
      <p:bldP spid="492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0"/>
          <p:cNvSpPr>
            <a:spLocks noChangeArrowheads="1"/>
          </p:cNvSpPr>
          <p:nvPr/>
        </p:nvSpPr>
        <p:spPr bwMode="auto">
          <a:xfrm>
            <a:off x="5632577" y="6691802"/>
            <a:ext cx="100581" cy="7925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endParaRPr lang="en-US" altLang="en-US"/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1206976" y="1778235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Ngày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920081" y="1778235"/>
            <a:ext cx="281627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 lắm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063081" y="1778235"/>
            <a:ext cx="221279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bạn ơi</a:t>
            </a: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1206977" y="2253742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2682084" y="2253742"/>
            <a:ext cx="34197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trải khắp nơi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1920081" y="2253742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1206976" y="2650003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Chim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1920081" y="2650003"/>
            <a:ext cx="120697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212789" y="2650003"/>
            <a:ext cx="382209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trong bóng lá </a:t>
            </a:r>
          </a:p>
        </p:txBody>
      </p:sp>
      <p:sp>
        <p:nvSpPr>
          <p:cNvPr id="21516" name="Text Box 20"/>
          <p:cNvSpPr txBox="1">
            <a:spLocks noChangeArrowheads="1"/>
          </p:cNvSpPr>
          <p:nvPr/>
        </p:nvSpPr>
        <p:spPr bwMode="auto">
          <a:xfrm>
            <a:off x="1206976" y="3125513"/>
            <a:ext cx="13075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Ra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1810465" y="3125513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sân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2411881" y="312551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ta cùng chơi.</a:t>
            </a:r>
          </a:p>
        </p:txBody>
      </p:sp>
      <p:sp>
        <p:nvSpPr>
          <p:cNvPr id="21519" name="Text Box 23"/>
          <p:cNvSpPr txBox="1">
            <a:spLocks noChangeArrowheads="1"/>
          </p:cNvSpPr>
          <p:nvPr/>
        </p:nvSpPr>
        <p:spPr bwMode="auto">
          <a:xfrm>
            <a:off x="1206976" y="3838776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Quả</a:t>
            </a:r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691491" y="3838776"/>
            <a:ext cx="2615115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cầu giấy</a:t>
            </a:r>
          </a:p>
        </p:txBody>
      </p:sp>
      <p:sp>
        <p:nvSpPr>
          <p:cNvPr id="49177" name="Text Box 25"/>
          <p:cNvSpPr txBox="1">
            <a:spLocks noChangeArrowheads="1"/>
          </p:cNvSpPr>
          <p:nvPr/>
        </p:nvSpPr>
        <p:spPr bwMode="auto">
          <a:xfrm>
            <a:off x="2834491" y="3838776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 xanh</a:t>
            </a:r>
          </a:p>
        </p:txBody>
      </p:sp>
      <p:sp>
        <p:nvSpPr>
          <p:cNvPr id="21522" name="Text Box 26"/>
          <p:cNvSpPr txBox="1">
            <a:spLocks noChangeArrowheads="1"/>
          </p:cNvSpPr>
          <p:nvPr/>
        </p:nvSpPr>
        <p:spPr bwMode="auto">
          <a:xfrm>
            <a:off x="1206993" y="4235034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Qua</a:t>
            </a:r>
          </a:p>
        </p:txBody>
      </p: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1767685" y="4235034"/>
            <a:ext cx="241395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chân tôi,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2834486" y="4235034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chân anh </a:t>
            </a:r>
          </a:p>
        </p:txBody>
      </p:sp>
      <p:sp>
        <p:nvSpPr>
          <p:cNvPr id="21525" name="Text Box 29"/>
          <p:cNvSpPr txBox="1">
            <a:spLocks noChangeArrowheads="1"/>
          </p:cNvSpPr>
          <p:nvPr/>
        </p:nvSpPr>
        <p:spPr bwMode="auto">
          <a:xfrm>
            <a:off x="1206993" y="4710543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Bay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767681" y="4710543"/>
            <a:ext cx="130755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lên</a:t>
            </a: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2185362" y="4710543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rồi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lộn xuống </a:t>
            </a:r>
          </a:p>
        </p:txBody>
      </p:sp>
      <p:sp>
        <p:nvSpPr>
          <p:cNvPr id="21528" name="Text Box 32"/>
          <p:cNvSpPr txBox="1">
            <a:spLocks noChangeArrowheads="1"/>
          </p:cNvSpPr>
          <p:nvPr/>
        </p:nvSpPr>
        <p:spPr bwMode="auto">
          <a:xfrm>
            <a:off x="1206997" y="5186052"/>
            <a:ext cx="80465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Đi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1709904" y="5186052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từng vòng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2986886" y="5186052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 quanh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31" name="Line 35"/>
          <p:cNvSpPr>
            <a:spLocks noChangeShapeType="1"/>
          </p:cNvSpPr>
          <p:nvPr/>
        </p:nvSpPr>
        <p:spPr bwMode="auto">
          <a:xfrm>
            <a:off x="6034882" y="1778229"/>
            <a:ext cx="0" cy="3883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21532" name="Text Box 36"/>
          <p:cNvSpPr txBox="1">
            <a:spLocks noChangeArrowheads="1"/>
          </p:cNvSpPr>
          <p:nvPr/>
        </p:nvSpPr>
        <p:spPr bwMode="auto">
          <a:xfrm>
            <a:off x="6437207" y="1778235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Anh</a:t>
            </a:r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7025481" y="1778235"/>
            <a:ext cx="221279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nhìn</a:t>
            </a: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7558886" y="1778235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 mắt</a:t>
            </a:r>
          </a:p>
        </p:txBody>
      </p:sp>
      <p:sp>
        <p:nvSpPr>
          <p:cNvPr id="21535" name="Text Box 39"/>
          <p:cNvSpPr txBox="1">
            <a:spLocks noChangeArrowheads="1"/>
          </p:cNvSpPr>
          <p:nvPr/>
        </p:nvSpPr>
        <p:spPr bwMode="auto">
          <a:xfrm>
            <a:off x="6336626" y="2253742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Tôi</a:t>
            </a: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6873081" y="2226947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đá</a:t>
            </a: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7254086" y="2253742"/>
            <a:ext cx="341976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thật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dẻo chân</a:t>
            </a:r>
          </a:p>
        </p:txBody>
      </p:sp>
      <p:sp>
        <p:nvSpPr>
          <p:cNvPr id="21538" name="Text Box 42"/>
          <p:cNvSpPr txBox="1">
            <a:spLocks noChangeArrowheads="1"/>
          </p:cNvSpPr>
          <p:nvPr/>
        </p:nvSpPr>
        <p:spPr bwMode="auto">
          <a:xfrm>
            <a:off x="6437207" y="2729255"/>
            <a:ext cx="120697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Cho</a:t>
            </a: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7025486" y="2729255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cầu bay</a:t>
            </a: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8019203" y="2729255"/>
            <a:ext cx="281627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trên sân </a:t>
            </a:r>
          </a:p>
        </p:txBody>
      </p:sp>
      <p:sp>
        <p:nvSpPr>
          <p:cNvPr id="21541" name="Text Box 45"/>
          <p:cNvSpPr txBox="1">
            <a:spLocks noChangeArrowheads="1"/>
          </p:cNvSpPr>
          <p:nvPr/>
        </p:nvSpPr>
        <p:spPr bwMode="auto">
          <a:xfrm>
            <a:off x="6336630" y="3125513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Đừng</a:t>
            </a:r>
          </a:p>
        </p:txBody>
      </p:sp>
      <p:sp>
        <p:nvSpPr>
          <p:cNvPr id="49198" name="Text Box 46"/>
          <p:cNvSpPr txBox="1">
            <a:spLocks noChangeArrowheads="1"/>
          </p:cNvSpPr>
          <p:nvPr/>
        </p:nvSpPr>
        <p:spPr bwMode="auto">
          <a:xfrm>
            <a:off x="7171835" y="3159469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để rơi </a:t>
            </a:r>
          </a:p>
        </p:txBody>
      </p:sp>
      <p:sp>
        <p:nvSpPr>
          <p:cNvPr id="49199" name="Text Box 47"/>
          <p:cNvSpPr txBox="1">
            <a:spLocks noChangeArrowheads="1"/>
          </p:cNvSpPr>
          <p:nvPr/>
        </p:nvSpPr>
        <p:spPr bwMode="auto">
          <a:xfrm>
            <a:off x="8016091" y="3125513"/>
            <a:ext cx="291685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xuống đất.</a:t>
            </a:r>
          </a:p>
        </p:txBody>
      </p:sp>
      <p:sp>
        <p:nvSpPr>
          <p:cNvPr id="21544" name="Text Box 48"/>
          <p:cNvSpPr txBox="1">
            <a:spLocks noChangeArrowheads="1"/>
          </p:cNvSpPr>
          <p:nvPr/>
        </p:nvSpPr>
        <p:spPr bwMode="auto">
          <a:xfrm>
            <a:off x="6437212" y="3838776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Trong</a:t>
            </a:r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7339377" y="3838775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nắng vàng</a:t>
            </a:r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8797812" y="3831250"/>
            <a:ext cx="2514534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 mát</a:t>
            </a:r>
          </a:p>
        </p:txBody>
      </p:sp>
      <p:sp>
        <p:nvSpPr>
          <p:cNvPr id="21547" name="Text Box 51"/>
          <p:cNvSpPr txBox="1">
            <a:spLocks noChangeArrowheads="1"/>
          </p:cNvSpPr>
          <p:nvPr/>
        </p:nvSpPr>
        <p:spPr bwMode="auto">
          <a:xfrm>
            <a:off x="6437207" y="4314285"/>
            <a:ext cx="150872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Cùng</a:t>
            </a:r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7141352" y="4314285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chơi </a:t>
            </a:r>
          </a:p>
        </p:txBody>
      </p: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7787481" y="4300436"/>
            <a:ext cx="412383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 người</a:t>
            </a:r>
          </a:p>
        </p:txBody>
      </p:sp>
      <p:sp>
        <p:nvSpPr>
          <p:cNvPr id="21550" name="Text Box 54"/>
          <p:cNvSpPr txBox="1">
            <a:spLocks noChangeArrowheads="1"/>
          </p:cNvSpPr>
          <p:nvPr/>
        </p:nvSpPr>
        <p:spPr bwMode="auto">
          <a:xfrm>
            <a:off x="6437212" y="4789790"/>
            <a:ext cx="17098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Tiếng</a:t>
            </a:r>
          </a:p>
        </p:txBody>
      </p:sp>
      <p:sp>
        <p:nvSpPr>
          <p:cNvPr id="49207" name="Text Box 55"/>
          <p:cNvSpPr txBox="1">
            <a:spLocks noChangeArrowheads="1"/>
          </p:cNvSpPr>
          <p:nvPr/>
        </p:nvSpPr>
        <p:spPr bwMode="auto">
          <a:xfrm>
            <a:off x="7101681" y="4789790"/>
            <a:ext cx="160930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cười</a:t>
            </a:r>
          </a:p>
        </p:txBody>
      </p:sp>
      <p:sp>
        <p:nvSpPr>
          <p:cNvPr id="49208" name="Text Box 56"/>
          <p:cNvSpPr txBox="1">
            <a:spLocks noChangeArrowheads="1"/>
          </p:cNvSpPr>
          <p:nvPr/>
        </p:nvSpPr>
        <p:spPr bwMode="auto">
          <a:xfrm>
            <a:off x="7787491" y="4789790"/>
            <a:ext cx="3610451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tiếng hát</a:t>
            </a:r>
          </a:p>
        </p:txBody>
      </p:sp>
      <p:sp>
        <p:nvSpPr>
          <p:cNvPr id="21553" name="Text Box 57"/>
          <p:cNvSpPr txBox="1">
            <a:spLocks noChangeArrowheads="1"/>
          </p:cNvSpPr>
          <p:nvPr/>
        </p:nvSpPr>
        <p:spPr bwMode="auto">
          <a:xfrm>
            <a:off x="7141304" y="5582308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21554" name="Text Box 58"/>
          <p:cNvSpPr txBox="1">
            <a:spLocks noChangeArrowheads="1"/>
          </p:cNvSpPr>
          <p:nvPr/>
        </p:nvSpPr>
        <p:spPr bwMode="auto">
          <a:xfrm>
            <a:off x="6437229" y="5186052"/>
            <a:ext cx="140813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Chơi</a:t>
            </a:r>
          </a:p>
        </p:txBody>
      </p:sp>
      <p:sp>
        <p:nvSpPr>
          <p:cNvPr id="49211" name="Text Box 59"/>
          <p:cNvSpPr txBox="1">
            <a:spLocks noChangeArrowheads="1"/>
          </p:cNvSpPr>
          <p:nvPr/>
        </p:nvSpPr>
        <p:spPr bwMode="auto">
          <a:xfrm>
            <a:off x="7177881" y="5186052"/>
            <a:ext cx="1238408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vui</a:t>
            </a:r>
          </a:p>
        </p:txBody>
      </p:sp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7635086" y="5186052"/>
            <a:ext cx="3620929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càng vui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57" name="Text Box 62"/>
          <p:cNvSpPr txBox="1">
            <a:spLocks noChangeArrowheads="1"/>
          </p:cNvSpPr>
          <p:nvPr/>
        </p:nvSpPr>
        <p:spPr bwMode="auto">
          <a:xfrm>
            <a:off x="2996513" y="3601023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21558" name="TextBox 57"/>
          <p:cNvSpPr txBox="1">
            <a:spLocks noChangeArrowheads="1"/>
          </p:cNvSpPr>
          <p:nvPr/>
        </p:nvSpPr>
        <p:spPr bwMode="auto">
          <a:xfrm>
            <a:off x="8951751" y="5717674"/>
            <a:ext cx="2745033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ĐỌC 3, 1980</a:t>
            </a: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553215" y="1"/>
            <a:ext cx="10158717" cy="161970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 3: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/>
      <p:bldP spid="49165" grpId="0"/>
      <p:bldP spid="49167" grpId="0"/>
      <p:bldP spid="49168" grpId="0"/>
      <p:bldP spid="49170" grpId="0"/>
      <p:bldP spid="49171" grpId="0"/>
      <p:bldP spid="49173" grpId="0"/>
      <p:bldP spid="49174" grpId="0"/>
      <p:bldP spid="49176" grpId="0"/>
      <p:bldP spid="49177" grpId="0"/>
      <p:bldP spid="49179" grpId="0"/>
      <p:bldP spid="49180" grpId="0"/>
      <p:bldP spid="49182" grpId="0"/>
      <p:bldP spid="49183" grpId="0"/>
      <p:bldP spid="49185" grpId="0"/>
      <p:bldP spid="49186" grpId="0"/>
      <p:bldP spid="49189" grpId="0"/>
      <p:bldP spid="49190" grpId="0"/>
      <p:bldP spid="49192" grpId="0"/>
      <p:bldP spid="49193" grpId="0"/>
      <p:bldP spid="49195" grpId="0"/>
      <p:bldP spid="49196" grpId="0"/>
      <p:bldP spid="49198" grpId="0"/>
      <p:bldP spid="49199" grpId="0"/>
      <p:bldP spid="49201" grpId="0"/>
      <p:bldP spid="49202" grpId="0"/>
      <p:bldP spid="49204" grpId="0"/>
      <p:bldP spid="49205" grpId="0"/>
      <p:bldP spid="49207" grpId="0"/>
      <p:bldP spid="49208" grpId="0"/>
      <p:bldP spid="49211" grpId="0"/>
      <p:bldP spid="492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0"/>
          <p:cNvSpPr>
            <a:spLocks noChangeArrowheads="1"/>
          </p:cNvSpPr>
          <p:nvPr/>
        </p:nvSpPr>
        <p:spPr bwMode="auto">
          <a:xfrm>
            <a:off x="5632577" y="6691802"/>
            <a:ext cx="100581" cy="7925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pPr eaLnBrk="1" hangingPunct="1"/>
            <a:endParaRPr lang="en-US" altLang="en-US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615115" y="2650003"/>
            <a:ext cx="3822092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3419791" y="4235034"/>
            <a:ext cx="2715697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7" name="Text Box 45"/>
          <p:cNvSpPr txBox="1">
            <a:spLocks noChangeArrowheads="1"/>
          </p:cNvSpPr>
          <p:nvPr/>
        </p:nvSpPr>
        <p:spPr bwMode="auto">
          <a:xfrm>
            <a:off x="6336630" y="3125513"/>
            <a:ext cx="1911046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3558" name="Text Box 57"/>
          <p:cNvSpPr txBox="1">
            <a:spLocks noChangeArrowheads="1"/>
          </p:cNvSpPr>
          <p:nvPr/>
        </p:nvSpPr>
        <p:spPr bwMode="auto">
          <a:xfrm>
            <a:off x="7141304" y="5582308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23559" name="Text Box 62"/>
          <p:cNvSpPr txBox="1">
            <a:spLocks noChangeArrowheads="1"/>
          </p:cNvSpPr>
          <p:nvPr/>
        </p:nvSpPr>
        <p:spPr bwMode="auto">
          <a:xfrm>
            <a:off x="2996513" y="3601023"/>
            <a:ext cx="243071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charset="0"/>
            </a:endParaRP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>
            <a:off x="553215" y="1"/>
            <a:ext cx="10158717" cy="1619704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35" tIns="45718" rIns="91435" bIns="4571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 3: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/>
      <p:bldP spid="491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95391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859" y="79276"/>
            <a:ext cx="5934300" cy="888278"/>
          </a:xfrm>
        </p:spPr>
        <p:txBody>
          <a:bodyPr/>
          <a:lstStyle/>
          <a:p>
            <a:pPr algn="ctr">
              <a:defRPr/>
            </a:pP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905249" y="987342"/>
            <a:ext cx="4827905" cy="3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01769" y="1410467"/>
            <a:ext cx="6122891" cy="39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chơi.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236062" y="1418291"/>
            <a:ext cx="5733137" cy="397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Anh nhìn cho 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Tôi đá thật 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Cho cầu bay trên sân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Đừng để rơi xuống đất.</a:t>
            </a:r>
          </a:p>
          <a:p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Trong nắng vàng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Cùng chơi cho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Tiếng cười xen tiếng hát</a:t>
            </a:r>
          </a:p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Chơi vui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099" y="1391358"/>
            <a:ext cx="2916859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flipH="1">
            <a:off x="301744" y="1832710"/>
            <a:ext cx="281627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Nắng vàng  </a:t>
            </a:r>
            <a:endParaRPr lang="en-US" altLang="en-US" sz="2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55643" y="3546342"/>
            <a:ext cx="2816278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xanh xanh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55644" y="4819143"/>
            <a:ext cx="3319185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quanh quanh</a:t>
            </a:r>
            <a:r>
              <a:rPr lang="vi-VN" altLang="en-US" sz="28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97081" y="1446840"/>
            <a:ext cx="3822092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tinh mắt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0806" y="1836586"/>
            <a:ext cx="2413953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1741" y="3566319"/>
            <a:ext cx="3419766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9498" y="3947319"/>
            <a:ext cx="2715697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0515" y="4814468"/>
            <a:ext cx="3419766" cy="523216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7245" y="5699934"/>
            <a:ext cx="3191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Tập đọc 3, 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3" grpId="0"/>
      <p:bldP spid="4" grpId="0"/>
      <p:bldP spid="6" grpId="0"/>
      <p:bldP spid="7" grpId="0"/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/>
          <p:cNvSpPr/>
          <p:nvPr/>
        </p:nvSpPr>
        <p:spPr>
          <a:xfrm>
            <a:off x="548408" y="248730"/>
            <a:ext cx="7315300" cy="4458800"/>
          </a:xfrm>
          <a:prstGeom prst="cloudCallout">
            <a:avLst>
              <a:gd name="adj1" fmla="val 63480"/>
              <a:gd name="adj2" fmla="val 374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Hoạt</a:t>
            </a:r>
            <a:r>
              <a:rPr lang="en-US" sz="4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động</a:t>
            </a:r>
            <a:r>
              <a:rPr lang="en-US" sz="4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 1: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Luyện</a:t>
            </a:r>
            <a:r>
              <a:rPr lang="en-US" sz="48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 </a:t>
            </a:r>
            <a:r>
              <a:rPr lang="en-US" sz="4800" b="1" dirty="0" err="1">
                <a:solidFill>
                  <a:srgbClr val="ED7D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+mn-ea"/>
              </a:rPr>
              <a:t>đọc</a:t>
            </a:r>
            <a:endParaRPr lang="en-US" sz="4800" b="1" dirty="0">
              <a:solidFill>
                <a:srgbClr val="ED7D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Franko" pitchFamily="2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076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8686" y="670723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+mn-lt"/>
              </a:rPr>
              <a:t>Luyện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đọc</a:t>
            </a:r>
            <a:r>
              <a:rPr lang="en-US" sz="3200" b="1" i="1" dirty="0">
                <a:latin typeface="+mn-lt"/>
              </a:rPr>
              <a:t>: </a:t>
            </a:r>
            <a:r>
              <a:rPr lang="en-US" sz="3200" b="1" i="1" dirty="0" err="1">
                <a:latin typeface="+mn-lt"/>
              </a:rPr>
              <a:t>Cách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ngắt</a:t>
            </a:r>
            <a:r>
              <a:rPr lang="en-US" sz="3200" b="1" i="1" dirty="0">
                <a:latin typeface="+mn-lt"/>
              </a:rPr>
              <a:t>, </a:t>
            </a:r>
            <a:r>
              <a:rPr lang="en-US" sz="3200" b="1" i="1" dirty="0" err="1">
                <a:latin typeface="+mn-lt"/>
              </a:rPr>
              <a:t>nghỉ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hơi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giữa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các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dòng</a:t>
            </a:r>
            <a:endParaRPr lang="en-US" sz="3200" b="1" i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4281" y="2280359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n-lt"/>
              </a:rPr>
              <a:t>Ngày</a:t>
            </a:r>
            <a:r>
              <a:rPr lang="en-US" sz="3200" dirty="0">
                <a:latin typeface="+mn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đẹp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lắm</a:t>
            </a:r>
            <a:r>
              <a:rPr lang="en-US" sz="3200" dirty="0">
                <a:latin typeface="+mn-lt"/>
              </a:rPr>
              <a:t>  </a:t>
            </a:r>
            <a:r>
              <a:rPr lang="en-US" sz="3200" dirty="0" err="1">
                <a:latin typeface="+mn-lt"/>
              </a:rPr>
              <a:t>bạn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ơi</a:t>
            </a:r>
            <a:endParaRPr lang="en-US" sz="3200" dirty="0">
              <a:latin typeface="+mn-lt"/>
            </a:endParaRPr>
          </a:p>
          <a:p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Nắng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+mn-lt"/>
              </a:rPr>
              <a:t>vàng</a:t>
            </a:r>
            <a:r>
              <a:rPr lang="en-US" sz="32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trải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khắp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nơi</a:t>
            </a:r>
            <a:endParaRPr lang="en-US" sz="3200" dirty="0">
              <a:latin typeface="+mn-lt"/>
            </a:endParaRPr>
          </a:p>
          <a:p>
            <a:r>
              <a:rPr lang="en-US" sz="3200" dirty="0" err="1">
                <a:latin typeface="+mn-lt"/>
              </a:rPr>
              <a:t>Chim</a:t>
            </a:r>
            <a:r>
              <a:rPr lang="en-US" sz="3200" dirty="0">
                <a:latin typeface="+mn-lt"/>
              </a:rPr>
              <a:t> ca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bóng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lá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Ra </a:t>
            </a:r>
            <a:r>
              <a:rPr lang="en-US" sz="3200" dirty="0" err="1">
                <a:latin typeface="+mn-lt"/>
              </a:rPr>
              <a:t>sân</a:t>
            </a:r>
            <a:r>
              <a:rPr lang="en-US" sz="3200" dirty="0">
                <a:latin typeface="+mn-lt"/>
              </a:rPr>
              <a:t>  ta </a:t>
            </a:r>
            <a:r>
              <a:rPr lang="en-US" sz="3200" dirty="0" err="1">
                <a:latin typeface="+mn-lt"/>
              </a:rPr>
              <a:t>cùng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chơi</a:t>
            </a:r>
            <a:r>
              <a:rPr lang="en-US" sz="3200" dirty="0">
                <a:latin typeface="+mn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6967" y="2280357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6172" y="2270929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6172" y="3257070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3372" y="2804324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8704" y="3757692"/>
            <a:ext cx="56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1572" y="3737532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7281" y="3573021"/>
            <a:ext cx="49875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n-lt"/>
              </a:rPr>
              <a:t>Quả cầu giấy </a:t>
            </a:r>
            <a:r>
              <a:rPr lang="en-US" sz="3200" b="1">
                <a:solidFill>
                  <a:srgbClr val="7030A0"/>
                </a:solidFill>
                <a:latin typeface="+mn-lt"/>
              </a:rPr>
              <a:t>xanh xanh</a:t>
            </a:r>
          </a:p>
          <a:p>
            <a:r>
              <a:rPr lang="en-US" sz="3200">
                <a:latin typeface="+mn-lt"/>
              </a:rPr>
              <a:t>Qua chân tôi, chân anh</a:t>
            </a:r>
          </a:p>
          <a:p>
            <a:r>
              <a:rPr lang="en-US" sz="3200">
                <a:latin typeface="+mn-lt"/>
              </a:rPr>
              <a:t>Bay lên  rồi lộn xuống</a:t>
            </a:r>
          </a:p>
          <a:p>
            <a:r>
              <a:rPr lang="en-US" sz="3200">
                <a:latin typeface="+mn-lt"/>
              </a:rPr>
              <a:t>Đi từng vòng </a:t>
            </a:r>
            <a:r>
              <a:rPr lang="en-US" sz="3200" b="1">
                <a:solidFill>
                  <a:srgbClr val="7030A0"/>
                </a:solidFill>
                <a:latin typeface="+mn-lt"/>
              </a:rPr>
              <a:t>quanh quanh</a:t>
            </a:r>
            <a:r>
              <a:rPr lang="en-US" sz="3200">
                <a:latin typeface="+mn-lt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61888" y="3559771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1372" y="4096808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82691" y="4556927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4886" y="4518542"/>
            <a:ext cx="188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90883" y="5038950"/>
            <a:ext cx="56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59756" y="4096808"/>
            <a:ext cx="56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n-lt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5748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150895" y="148601"/>
            <a:ext cx="11768019" cy="689488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 altLang="en-US">
              <a:latin typeface="Garamond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4870" y="2814503"/>
            <a:ext cx="3118022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Quả cầu giấy:</a:t>
            </a:r>
            <a:endParaRPr lang="en-US" altLang="en-US" sz="2800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19889" y="2821856"/>
            <a:ext cx="5984591" cy="181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túm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0491" y="2042329"/>
            <a:ext cx="2715697" cy="584771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>
              <a:defRPr/>
            </a:pPr>
            <a:r>
              <a:rPr lang="en-US" alt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92" y="1912076"/>
            <a:ext cx="5099160" cy="3635448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659607" y="627534"/>
            <a:ext cx="8337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Giải nghĩa từ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/>
          <p:cNvSpPr/>
          <p:nvPr/>
        </p:nvSpPr>
        <p:spPr>
          <a:xfrm>
            <a:off x="144154" y="321885"/>
            <a:ext cx="7849743" cy="4125701"/>
          </a:xfrm>
          <a:prstGeom prst="cloudCallout">
            <a:avLst>
              <a:gd name="adj1" fmla="val 49182"/>
              <a:gd name="adj2" fmla="val 320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black"/>
                </a:solidFill>
                <a:sym typeface="+mn-ea"/>
              </a:rPr>
              <a:t>Luyện đọc nhóm</a:t>
            </a:r>
            <a:endParaRPr lang="en-US" sz="5400" b="1" dirty="0">
              <a:solidFill>
                <a:srgbClr val="0070C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5015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2344" y="871791"/>
            <a:ext cx="11265112" cy="584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động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574" y="79277"/>
            <a:ext cx="8740101" cy="6463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2:Tìm </a:t>
            </a:r>
            <a:r>
              <a:rPr lang="en-US" sz="3600" b="1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bài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345" y="6309536"/>
            <a:ext cx="11466276" cy="523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41" name="Picture 8" descr="P1210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" y="1456546"/>
            <a:ext cx="10939118" cy="470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163" y="237779"/>
            <a:ext cx="11868600" cy="5847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1163" y="2430401"/>
            <a:ext cx="4023254" cy="12828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1163" y="4490943"/>
            <a:ext cx="4023254" cy="1268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464" y="845377"/>
            <a:ext cx="1005814" cy="646327"/>
          </a:xfrm>
          <a:prstGeom prst="rect">
            <a:avLst/>
          </a:prstGeom>
          <a:solidFill>
            <a:schemeClr val="accent6"/>
          </a:solidFill>
        </p:spPr>
        <p:txBody>
          <a:bodyPr lIns="91435" tIns="45718" rIns="91435" bIns="45718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4781" y="845377"/>
            <a:ext cx="1005814" cy="646327"/>
          </a:xfrm>
          <a:prstGeom prst="rect">
            <a:avLst/>
          </a:prstGeom>
          <a:solidFill>
            <a:schemeClr val="accent6"/>
          </a:solidFill>
        </p:spPr>
        <p:txBody>
          <a:bodyPr lIns="91435" tIns="45718" rIns="91435" bIns="45718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18" name="Straight Arrow Connector 17"/>
          <p:cNvCxnSpPr>
            <a:stCxn id="3" idx="3"/>
          </p:cNvCxnSpPr>
          <p:nvPr/>
        </p:nvCxnSpPr>
        <p:spPr>
          <a:xfrm flipV="1">
            <a:off x="4224417" y="1875639"/>
            <a:ext cx="905232" cy="11970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4224417" y="3185319"/>
            <a:ext cx="1027976" cy="15542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3"/>
            <a:endCxn id="9" idx="1"/>
          </p:cNvCxnSpPr>
          <p:nvPr/>
        </p:nvCxnSpPr>
        <p:spPr>
          <a:xfrm flipV="1">
            <a:off x="4224417" y="3713286"/>
            <a:ext cx="913186" cy="14116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200010" y="5124956"/>
            <a:ext cx="1030496" cy="4490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5129666" y="1497536"/>
            <a:ext cx="6738951" cy="14562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52393" y="4396175"/>
            <a:ext cx="6738951" cy="6868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.Vừa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37603" y="3412790"/>
            <a:ext cx="6738951" cy="6009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.Bạn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00718" y="5309876"/>
            <a:ext cx="6705424" cy="8981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.Bạn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4" grpId="0" animBg="1"/>
      <p:bldP spid="5" grpId="0" animBg="1"/>
      <p:bldP spid="17" grpId="0" animBg="1"/>
      <p:bldP spid="2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816" y="355008"/>
            <a:ext cx="10410171" cy="1200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” ?</a:t>
            </a:r>
          </a:p>
        </p:txBody>
      </p:sp>
      <p:sp>
        <p:nvSpPr>
          <p:cNvPr id="7" name="Rectangle 6"/>
          <p:cNvSpPr/>
          <p:nvPr/>
        </p:nvSpPr>
        <p:spPr>
          <a:xfrm>
            <a:off x="932492" y="1822807"/>
            <a:ext cx="10460461" cy="1200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90580" y="2105124"/>
            <a:ext cx="10240439" cy="63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Aft>
                <a:spcPct val="0"/>
              </a:spcAft>
              <a:buFont typeface="Arial" charset="0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763" eaLnBrk="1" hangingPunct="1">
              <a:lnSpc>
                <a:spcPct val="9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1238" y="2735848"/>
            <a:ext cx="10483511" cy="26153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4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329082"/>
  <p:tag name="VIOLETTITLE" val="Tuần 28. Cùng vui chơi"/>
  <p:tag name="VIOLETLESSON" val="77"/>
  <p:tag name="VIOLETCATID" val="2202"/>
  <p:tag name="VIOLETSUBJECT" val="Tập đọc 3"/>
  <p:tag name="VIOLETAUTHORID" val="13584821"/>
  <p:tag name="VIOLETAUTHORNAME" val="Nguyễn Thị Chiến"/>
  <p:tag name="VIOLETAUTHORAVATAR" val="no_avatar.jpg"/>
  <p:tag name="VIOLETAUTHORADDRESS" val=" - "/>
  <p:tag name="VIOLETDATE" val="2021-12-22 09:28:58"/>
  <p:tag name="VIOLETHIT" val="24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</TotalTime>
  <Words>704</Words>
  <Application>Microsoft Office PowerPoint</Application>
  <PresentationFormat>Custom</PresentationFormat>
  <Paragraphs>198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HP001 4 hàng</vt:lpstr>
      <vt:lpstr>Times New Roman</vt:lpstr>
      <vt:lpstr>Trebuchet MS</vt:lpstr>
      <vt:lpstr>VNI-Franko</vt:lpstr>
      <vt:lpstr>Office Theme</vt:lpstr>
      <vt:lpstr>3_Office Theme</vt:lpstr>
      <vt:lpstr>2_Office Theme</vt:lpstr>
      <vt:lpstr>5_Office Theme</vt:lpstr>
      <vt:lpstr>4_Office Theme</vt:lpstr>
      <vt:lpstr>6_Office Theme</vt:lpstr>
      <vt:lpstr>PowerPoint Presentation</vt:lpstr>
      <vt:lpstr>Cùng vui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giờ ra chơi ở trường, các em thường chơi những trò chơi nào?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NGUYEN</dc:creator>
  <cp:lastModifiedBy>Lê Thị Hồng Hạnh</cp:lastModifiedBy>
  <cp:revision>124</cp:revision>
  <dcterms:created xsi:type="dcterms:W3CDTF">2012-03-13T06:17:56Z</dcterms:created>
  <dcterms:modified xsi:type="dcterms:W3CDTF">2022-01-17T14:20:53Z</dcterms:modified>
</cp:coreProperties>
</file>