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67" r:id="rId6"/>
    <p:sldId id="273" r:id="rId7"/>
    <p:sldId id="274" r:id="rId8"/>
    <p:sldId id="256" r:id="rId9"/>
    <p:sldId id="257" r:id="rId10"/>
    <p:sldId id="258" r:id="rId11"/>
    <p:sldId id="259" r:id="rId12"/>
    <p:sldId id="260" r:id="rId13"/>
    <p:sldId id="277" r:id="rId14"/>
    <p:sldId id="275" r:id="rId15"/>
    <p:sldId id="268" r:id="rId16"/>
    <p:sldId id="262" r:id="rId17"/>
    <p:sldId id="272" r:id="rId18"/>
    <p:sldId id="264" r:id="rId19"/>
    <p:sldId id="271" r:id="rId20"/>
    <p:sldId id="265" r:id="rId21"/>
    <p:sldId id="269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D3"/>
    <a:srgbClr val="FCF6C8"/>
    <a:srgbClr val="F7DF71"/>
    <a:srgbClr val="FCEA7C"/>
    <a:srgbClr val="F4FEB8"/>
    <a:srgbClr val="E6E6E6"/>
    <a:srgbClr val="FBD56B"/>
    <a:srgbClr val="F2CD66"/>
    <a:srgbClr val="F1C95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031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F8A0A-F11A-4E2E-9233-3D6945B342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D841-BB16-4E01-8D33-D2911672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0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5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3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chốt</a:t>
            </a:r>
            <a:r>
              <a:rPr lang="en-US" baseline="0" dirty="0"/>
              <a:t>: 2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/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37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1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535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0.wdp"/><Relationship Id="rId1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17" Type="http://schemas.microsoft.com/office/2007/relationships/hdphoto" Target="../media/hdphoto12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2.png"/><Relationship Id="rId19" Type="http://schemas.microsoft.com/office/2007/relationships/hdphoto" Target="../media/hdphoto13.wdp"/><Relationship Id="rId4" Type="http://schemas.openxmlformats.org/officeDocument/2006/relationships/image" Target="../media/image9.png"/><Relationship Id="rId9" Type="http://schemas.microsoft.com/office/2007/relationships/hdphoto" Target="../media/hdphoto8.wdp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7491" y="342832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7773" y="2516956"/>
            <a:ext cx="367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504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4918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i.pinimg.com/564x/2c/fc/38/2cfc3890c1074c664126c11f93e14b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000" l="1667" r="99722">
                        <a14:foregroundMark x1="47500" y1="63056" x2="47500" y2="63056"/>
                        <a14:foregroundMark x1="61667" y1="57500" x2="61667" y2="57500"/>
                        <a14:foregroundMark x1="67778" y1="55833" x2="67778" y2="55833"/>
                        <a14:foregroundMark x1="39167" y1="56944" x2="39167" y2="56944"/>
                        <a14:foregroundMark x1="57778" y1="58611" x2="57778" y2="58611"/>
                        <a14:foregroundMark x1="85000" y1="48056" x2="85000" y2="48056"/>
                        <a14:foregroundMark x1="45278" y1="58611" x2="45278" y2="5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96" y="4966251"/>
            <a:ext cx="2549787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879443"/>
            <a:ext cx="10515600" cy="990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30522" y="2415158"/>
            <a:ext cx="9158585" cy="4323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35186" y="1926772"/>
            <a:ext cx="4016828" cy="2383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20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6571" y="500883"/>
            <a:ext cx="11495315" cy="6286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4765" y="500883"/>
            <a:ext cx="13062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499" y="1845129"/>
            <a:ext cx="4310743" cy="23023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6350" y="962575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00" y="3951514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33457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074229" y="4261757"/>
            <a:ext cx="528043" cy="430175"/>
          </a:xfrm>
          <a:custGeom>
            <a:avLst/>
            <a:gdLst>
              <a:gd name="connsiteX0" fmla="*/ 424542 w 528043"/>
              <a:gd name="connsiteY0" fmla="*/ 0 h 430175"/>
              <a:gd name="connsiteX1" fmla="*/ 522514 w 528043"/>
              <a:gd name="connsiteY1" fmla="*/ 293914 h 430175"/>
              <a:gd name="connsiteX2" fmla="*/ 277585 w 528043"/>
              <a:gd name="connsiteY2" fmla="*/ 424543 h 430175"/>
              <a:gd name="connsiteX3" fmla="*/ 81642 w 528043"/>
              <a:gd name="connsiteY3" fmla="*/ 408214 h 430175"/>
              <a:gd name="connsiteX4" fmla="*/ 81642 w 528043"/>
              <a:gd name="connsiteY4" fmla="*/ 408214 h 430175"/>
              <a:gd name="connsiteX5" fmla="*/ 0 w 528043"/>
              <a:gd name="connsiteY5" fmla="*/ 375557 h 430175"/>
              <a:gd name="connsiteX6" fmla="*/ 0 w 528043"/>
              <a:gd name="connsiteY6" fmla="*/ 375557 h 430175"/>
              <a:gd name="connsiteX7" fmla="*/ 0 w 528043"/>
              <a:gd name="connsiteY7" fmla="*/ 375557 h 4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043" h="430175">
                <a:moveTo>
                  <a:pt x="424542" y="0"/>
                </a:moveTo>
                <a:cubicBezTo>
                  <a:pt x="485774" y="111578"/>
                  <a:pt x="547007" y="223157"/>
                  <a:pt x="522514" y="293914"/>
                </a:cubicBezTo>
                <a:cubicBezTo>
                  <a:pt x="498021" y="364671"/>
                  <a:pt x="351064" y="405493"/>
                  <a:pt x="277585" y="424543"/>
                </a:cubicBezTo>
                <a:cubicBezTo>
                  <a:pt x="204106" y="443593"/>
                  <a:pt x="81642" y="408214"/>
                  <a:pt x="81642" y="408214"/>
                </a:cubicBezTo>
                <a:lnTo>
                  <a:pt x="81642" y="408214"/>
                </a:lnTo>
                <a:lnTo>
                  <a:pt x="0" y="375557"/>
                </a:lnTo>
                <a:lnTo>
                  <a:pt x="0" y="375557"/>
                </a:lnTo>
                <a:lnTo>
                  <a:pt x="0" y="375557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9729" y="437887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-253035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H="1">
            <a:off x="1043210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450285" y="396784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66613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 flipH="1" flipV="1">
            <a:off x="8127736" y="2226646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450283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50283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71642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V="1">
            <a:off x="4429978" y="2247453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324685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i.pinimg.com/564x/2c/e0/1c/2ce01c6c06e4a95e165ceda01e2a96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3" b="61348" l="0" r="100000">
                        <a14:foregroundMark x1="30319" y1="58865" x2="30319" y2="58865"/>
                        <a14:foregroundMark x1="29433" y1="54255" x2="29433" y2="54255"/>
                        <a14:foregroundMark x1="46986" y1="55674" x2="46986" y2="55674"/>
                        <a14:foregroundMark x1="57801" y1="54787" x2="57801" y2="54787"/>
                        <a14:foregroundMark x1="70922" y1="55851" x2="70922" y2="55851"/>
                        <a14:foregroundMark x1="85284" y1="56206" x2="85284" y2="56206"/>
                        <a14:foregroundMark x1="83865" y1="49113" x2="83865" y2="49113"/>
                        <a14:foregroundMark x1="9752" y1="43794" x2="9752" y2="43794"/>
                        <a14:foregroundMark x1="10284" y1="39184" x2="10284" y2="39184"/>
                        <a14:foregroundMark x1="15426" y1="39894" x2="15426" y2="39894"/>
                        <a14:foregroundMark x1="18794" y1="44326" x2="18794" y2="44326"/>
                        <a14:foregroundMark x1="20213" y1="49823" x2="20213" y2="49823"/>
                        <a14:foregroundMark x1="16844" y1="55674" x2="16844" y2="55674"/>
                        <a14:foregroundMark x1="12234" y1="56383" x2="12234" y2="56383"/>
                        <a14:foregroundMark x1="5851" y1="55142" x2="5851" y2="55142"/>
                        <a14:foregroundMark x1="2305" y1="51241" x2="2305" y2="51241"/>
                        <a14:foregroundMark x1="2305" y1="46277" x2="2305" y2="46277"/>
                        <a14:foregroundMark x1="4433" y1="41135" x2="4433" y2="41135"/>
                        <a14:foregroundMark x1="26241" y1="56206" x2="26241" y2="56206"/>
                        <a14:foregroundMark x1="27660" y1="51773" x2="27660" y2="51773"/>
                        <a14:foregroundMark x1="24645" y1="50709" x2="34220" y2="57270"/>
                        <a14:foregroundMark x1="44326" y1="52837" x2="41312" y2="58333"/>
                        <a14:foregroundMark x1="65957" y1="57270" x2="73936" y2="55674"/>
                        <a14:foregroundMark x1="11702" y1="42376" x2="8865" y2="53191"/>
                        <a14:foregroundMark x1="76950" y1="55319" x2="87766" y2="5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5596"/>
          <a:stretch/>
        </p:blipFill>
        <p:spPr bwMode="auto">
          <a:xfrm>
            <a:off x="7300451" y="-157517"/>
            <a:ext cx="4883427" cy="13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286499" y="5287502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4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3800818" y="5970360"/>
            <a:ext cx="89916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êke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48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38763 -0.3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58216 -0.324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2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383" y="234527"/>
            <a:ext cx="244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9455" y="770948"/>
            <a:ext cx="51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OA, OB.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MC, MD.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3533" y="1108533"/>
            <a:ext cx="302078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</a:t>
            </a:r>
          </a:p>
        </p:txBody>
      </p:sp>
      <p:pic>
        <p:nvPicPr>
          <p:cNvPr id="1026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526935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2526935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1795391" y="3177566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9" y="2354721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411598" y="3429000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4342327" y="4359728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8" y="4157325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0819" y="304293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0819" y="519654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0427" y="529906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</p:txBody>
      </p:sp>
      <p:pic>
        <p:nvPicPr>
          <p:cNvPr id="1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405374" y="3157332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35" y="2326694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8006396" y="3424082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8957515" y="4358462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16" y="4129298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85455" y="3162472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384" y="5224184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29350" y="5336026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560439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39" y="-44211"/>
            <a:ext cx="1185677" cy="1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17" y="1085964"/>
            <a:ext cx="974261" cy="9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26" y="2021052"/>
            <a:ext cx="797566" cy="8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76" y="2767703"/>
            <a:ext cx="659759" cy="6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i.pinimg.com/564x/7b/c5/65/7bc5652eac81d3b151823d932b1504b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183" r="46138" b="-4183"/>
          <a:stretch/>
        </p:blipFill>
        <p:spPr bwMode="auto">
          <a:xfrm rot="13742366">
            <a:off x="-97399" y="3583581"/>
            <a:ext cx="403569" cy="8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01" y="3441760"/>
            <a:ext cx="428169" cy="4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 rot="2224228">
            <a:off x="6780066" y="1677946"/>
            <a:ext cx="489857" cy="1162691"/>
          </a:xfrm>
          <a:custGeom>
            <a:avLst/>
            <a:gdLst>
              <a:gd name="connsiteX0" fmla="*/ 0 w 413584"/>
              <a:gd name="connsiteY0" fmla="*/ 40851 h 791965"/>
              <a:gd name="connsiteX1" fmla="*/ 326571 w 413584"/>
              <a:gd name="connsiteY1" fmla="*/ 40851 h 791965"/>
              <a:gd name="connsiteX2" fmla="*/ 408214 w 413584"/>
              <a:gd name="connsiteY2" fmla="*/ 465394 h 791965"/>
              <a:gd name="connsiteX3" fmla="*/ 212271 w 413584"/>
              <a:gd name="connsiteY3" fmla="*/ 791965 h 79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84" h="791965">
                <a:moveTo>
                  <a:pt x="0" y="40851"/>
                </a:moveTo>
                <a:cubicBezTo>
                  <a:pt x="129267" y="5472"/>
                  <a:pt x="258535" y="-29906"/>
                  <a:pt x="326571" y="40851"/>
                </a:cubicBezTo>
                <a:cubicBezTo>
                  <a:pt x="394607" y="111608"/>
                  <a:pt x="427264" y="340208"/>
                  <a:pt x="408214" y="465394"/>
                </a:cubicBezTo>
                <a:cubicBezTo>
                  <a:pt x="389164" y="590580"/>
                  <a:pt x="300717" y="691272"/>
                  <a:pt x="212271" y="79196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27" y="4157325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7814" y="4785411"/>
            <a:ext cx="48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77196" y="4768821"/>
            <a:ext cx="48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6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94" y="4129298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3411598" y="5059632"/>
            <a:ext cx="2743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65618" y="5059380"/>
            <a:ext cx="0" cy="256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26786" y="5031795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97198" y="5011219"/>
            <a:ext cx="0" cy="274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00078 0.2557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4948 -1.48148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0078 0.2557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4948 -4.81481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0" grpId="0"/>
      <p:bldP spid="15" grpId="0"/>
      <p:bldP spid="16" grpId="0"/>
      <p:bldP spid="24" grpId="0"/>
      <p:bldP spid="25" grpId="0"/>
      <p:bldP spid="26" grpId="0"/>
      <p:bldP spid="5" grpId="0" animBg="1"/>
      <p:bldP spid="5" grpId="1" animBg="1"/>
      <p:bldP spid="5" grpId="2" animBg="1"/>
      <p:bldP spid="6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712" y="-7778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4813" y="331699"/>
            <a:ext cx="61232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34169" y="1474245"/>
            <a:ext cx="0" cy="18777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22161" y="3352031"/>
            <a:ext cx="1714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67982" y="1550776"/>
            <a:ext cx="1714499" cy="1502228"/>
            <a:chOff x="4980215" y="2530929"/>
            <a:chExt cx="1714499" cy="150222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980215" y="4033157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980215" y="2530929"/>
              <a:ext cx="1714499" cy="15022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799875" y="1379736"/>
            <a:ext cx="2906485" cy="1502229"/>
            <a:chOff x="8311243" y="2400299"/>
            <a:chExt cx="2906485" cy="1502229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9503229" y="3902528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11243" y="2400299"/>
              <a:ext cx="1191986" cy="1502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 flipV="1">
            <a:off x="2743311" y="4421824"/>
            <a:ext cx="1051117" cy="1036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4514" y="4421825"/>
            <a:ext cx="1528798" cy="16077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707966" y="4382716"/>
            <a:ext cx="1877785" cy="1656746"/>
            <a:chOff x="5959929" y="4875799"/>
            <a:chExt cx="1877785" cy="165674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59929" y="4875799"/>
              <a:ext cx="1175657" cy="16567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59929" y="4875800"/>
              <a:ext cx="1877785" cy="8038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 flipV="1">
            <a:off x="10958880" y="4283829"/>
            <a:ext cx="2641" cy="1677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547357" y="4283830"/>
            <a:ext cx="1411522" cy="27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22712" y="125178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2712" y="3040220"/>
            <a:ext cx="73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..lk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8668" y="308689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84413" y="121815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20848" y="2721089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90475" y="274603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90897" y="99932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60355" y="264535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706360" y="2578555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42325" y="4008955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8628" y="5800041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2956" y="5294864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04631" y="4052996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38223" y="4720077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50912" y="5721454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75287" y="3906052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28847" y="3894597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989716" y="5721454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0710" y="3538043"/>
            <a:ext cx="38369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AD, AE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74168" y="3366640"/>
            <a:ext cx="35167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B; </a:t>
            </a:r>
          </a:p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BG, BH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58026" y="3272071"/>
            <a:ext cx="293449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C; </a:t>
            </a:r>
          </a:p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CK, CI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5916" y="6347168"/>
            <a:ext cx="39773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DM, DN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625315" y="6121137"/>
            <a:ext cx="356668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GX, GY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07072" y="6121137"/>
            <a:ext cx="33030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E; </a:t>
            </a:r>
          </a:p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EP, EQ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44813" y="828373"/>
            <a:ext cx="70772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8632" y="0"/>
            <a:ext cx="9040838" cy="6975231"/>
            <a:chOff x="1378632" y="0"/>
            <a:chExt cx="9040838" cy="69752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33" y="0"/>
              <a:ext cx="9040837" cy="50854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63"/>
            <a:stretch/>
          </p:blipFill>
          <p:spPr>
            <a:xfrm>
              <a:off x="1378632" y="5071403"/>
              <a:ext cx="9040837" cy="190382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83545" y="331374"/>
            <a:ext cx="2053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latin typeface="HP001 4 hàng" panose="020B0603050302020204" pitchFamily="34" charset="0"/>
              </a:rPr>
              <a:t> 2: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446" y="967883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a)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5778" y="1562188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-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5778" y="2184629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-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5778" y="2807070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-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GX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1513" y="4093926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b)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không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9845" y="4688231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-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không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9845" y="5310672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-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không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9845" y="5939241"/>
            <a:ext cx="8159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P001 4 hàng" panose="020B0603050302020204" pitchFamily="34" charset="0"/>
              </a:rPr>
              <a:t>- </a:t>
            </a:r>
            <a:r>
              <a:rPr lang="en-US" sz="3000" b="1" dirty="0" err="1">
                <a:latin typeface="HP001 4 hàng" panose="020B0603050302020204" pitchFamily="34" charset="0"/>
              </a:rPr>
              <a:t>Góc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không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vuông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đỉnh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cạnh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</a:p>
        </p:txBody>
      </p:sp>
    </p:spTree>
    <p:extLst>
      <p:ext uri="{BB962C8B-B14F-4D97-AF65-F5344CB8AC3E}">
        <p14:creationId xmlns:p14="http://schemas.microsoft.com/office/powerpoint/2010/main" val="17082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18/69/dd/1869dd7fe281674ac337428a6b45f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8" b="89894" l="2305" r="95745">
                        <a14:foregroundMark x1="32624" y1="20390" x2="32624" y2="20390"/>
                        <a14:foregroundMark x1="30496" y1="10816" x2="32270" y2="26064"/>
                        <a14:foregroundMark x1="53546" y1="11348" x2="51773" y2="21809"/>
                        <a14:foregroundMark x1="76773" y1="19858" x2="67199" y2="26064"/>
                        <a14:foregroundMark x1="91844" y1="43440" x2="76596" y2="42199"/>
                        <a14:foregroundMark x1="82447" y1="61348" x2="82447" y2="61348"/>
                        <a14:foregroundMark x1="82447" y1="61348" x2="82447" y2="61348"/>
                        <a14:foregroundMark x1="70567" y1="77482" x2="70567" y2="77482"/>
                        <a14:foregroundMark x1="70567" y1="78014" x2="70567" y2="78014"/>
                        <a14:foregroundMark x1="51241" y1="81206" x2="51241" y2="81206"/>
                        <a14:foregroundMark x1="51241" y1="81206" x2="51241" y2="81206"/>
                        <a14:foregroundMark x1="33156" y1="79433" x2="33156" y2="79433"/>
                        <a14:foregroundMark x1="33156" y1="79433" x2="33156" y2="79433"/>
                        <a14:foregroundMark x1="18085" y1="72340" x2="18085" y2="72340"/>
                        <a14:foregroundMark x1="18085" y1="72340" x2="18085" y2="72340"/>
                        <a14:foregroundMark x1="15780" y1="49113" x2="15780" y2="49113"/>
                        <a14:foregroundMark x1="15780" y1="49113" x2="15780" y2="49113"/>
                        <a14:foregroundMark x1="20567" y1="33688" x2="20567" y2="33688"/>
                        <a14:foregroundMark x1="20567" y1="33688" x2="20567" y2="33688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25" y="-385065"/>
            <a:ext cx="1904365" cy="19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570" y="35623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MNPQ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1338943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1338943"/>
            <a:ext cx="16329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14800" y="3249385"/>
            <a:ext cx="4506686" cy="3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1338943"/>
            <a:ext cx="1534886" cy="191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893608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87727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1486" y="278771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298142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</a:p>
        </p:txBody>
      </p:sp>
      <p:pic>
        <p:nvPicPr>
          <p:cNvPr id="2050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40" y="3425924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Terminator 18"/>
          <p:cNvSpPr/>
          <p:nvPr/>
        </p:nvSpPr>
        <p:spPr>
          <a:xfrm>
            <a:off x="1818413" y="3608555"/>
            <a:ext cx="2743200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1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743" y="3517340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Terminator 21"/>
          <p:cNvSpPr/>
          <p:nvPr/>
        </p:nvSpPr>
        <p:spPr>
          <a:xfrm>
            <a:off x="8220983" y="3673927"/>
            <a:ext cx="3167743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8413" y="4826559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1678" y="4851149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47457" y="3114293"/>
            <a:ext cx="163286" cy="151421"/>
            <a:chOff x="8997043" y="893608"/>
            <a:chExt cx="163286" cy="15142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4131129" y="1347733"/>
            <a:ext cx="163286" cy="151421"/>
            <a:chOff x="8997043" y="893608"/>
            <a:chExt cx="163286" cy="15142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Half Frame 30"/>
          <p:cNvSpPr/>
          <p:nvPr/>
        </p:nvSpPr>
        <p:spPr>
          <a:xfrm flipH="1">
            <a:off x="10417627" y="0"/>
            <a:ext cx="1774372" cy="2177143"/>
          </a:xfrm>
          <a:prstGeom prst="halfFrame">
            <a:avLst>
              <a:gd name="adj1" fmla="val 4644"/>
              <a:gd name="adj2" fmla="val 10636"/>
            </a:avLst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2" grpId="0"/>
      <p:bldP spid="20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db/7d/a6/db7da656ac461572a64ba4c77122006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0" y="185860"/>
            <a:ext cx="11927392" cy="6672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8601" y="3155344"/>
            <a:ext cx="5482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THỬ THÁCH:</a:t>
            </a:r>
          </a:p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 các vật dụng, đồ dùng có các góc </a:t>
            </a: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 trong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các con vừa làm quen.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9" name="start timer"/>
          <p:cNvGrpSpPr/>
          <p:nvPr/>
        </p:nvGrpSpPr>
        <p:grpSpPr>
          <a:xfrm>
            <a:off x="7774451" y="501363"/>
            <a:ext cx="2636838" cy="799962"/>
            <a:chOff x="1332706" y="185859"/>
            <a:chExt cx="2636838" cy="799962"/>
          </a:xfrm>
        </p:grpSpPr>
        <p:sp>
          <p:nvSpPr>
            <p:cNvPr id="30" name="Rounded Rectangle 29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32" name="times up"/>
          <p:cNvGrpSpPr/>
          <p:nvPr/>
        </p:nvGrpSpPr>
        <p:grpSpPr>
          <a:xfrm>
            <a:off x="7774451" y="501363"/>
            <a:ext cx="2636838" cy="799962"/>
            <a:chOff x="4321176" y="185859"/>
            <a:chExt cx="2636838" cy="799962"/>
          </a:xfrm>
        </p:grpSpPr>
        <p:sp>
          <p:nvSpPr>
            <p:cNvPr id="33" name="Rounded Rectangle 32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35" name="AutoShape 3"/>
          <p:cNvSpPr>
            <a:spLocks noChangeAspect="1" noChangeArrowheads="1" noTextEdit="1"/>
          </p:cNvSpPr>
          <p:nvPr/>
        </p:nvSpPr>
        <p:spPr bwMode="auto">
          <a:xfrm>
            <a:off x="6262451" y="9895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8761176" y="14467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9788289" y="16943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7289564" y="16737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12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10461389" y="21563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10221676" y="20023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6719651" y="11625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6935551" y="23658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6868876" y="14022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7330839" y="54408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2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9896239" y="54408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25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10058164" y="57123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080014" y="2076966"/>
            <a:ext cx="3829050" cy="3830638"/>
            <a:chOff x="817563" y="2264166"/>
            <a:chExt cx="3829050" cy="3830638"/>
          </a:xfrm>
        </p:grpSpPr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2" name="Freeform 29"/>
          <p:cNvSpPr>
            <a:spLocks noEditPoints="1"/>
          </p:cNvSpPr>
          <p:nvPr/>
        </p:nvSpPr>
        <p:spPr bwMode="auto">
          <a:xfrm>
            <a:off x="6800614" y="17991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6973651" y="19706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1"/>
          <p:cNvSpPr>
            <a:spLocks noEditPoints="1"/>
          </p:cNvSpPr>
          <p:nvPr/>
        </p:nvSpPr>
        <p:spPr bwMode="auto">
          <a:xfrm>
            <a:off x="6883164" y="18801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718314" y="2224603"/>
            <a:ext cx="566738" cy="566738"/>
            <a:chOff x="2455863" y="2411803"/>
            <a:chExt cx="566738" cy="566738"/>
          </a:xfrm>
        </p:grpSpPr>
        <p:sp>
          <p:nvSpPr>
            <p:cNvPr id="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" name="Freeform 40"/>
          <p:cNvSpPr>
            <a:spLocks noEditPoints="1"/>
          </p:cNvSpPr>
          <p:nvPr/>
        </p:nvSpPr>
        <p:spPr bwMode="auto">
          <a:xfrm>
            <a:off x="9507301" y="26643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9985139" y="2926278"/>
            <a:ext cx="585788" cy="587375"/>
            <a:chOff x="3722688" y="3113478"/>
            <a:chExt cx="585788" cy="587375"/>
          </a:xfrm>
        </p:grpSpPr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Freeform 52"/>
          <p:cNvSpPr>
            <a:spLocks noEditPoints="1"/>
          </p:cNvSpPr>
          <p:nvPr/>
        </p:nvSpPr>
        <p:spPr bwMode="auto">
          <a:xfrm>
            <a:off x="10256601" y="37914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016889" y="4397891"/>
            <a:ext cx="566738" cy="568325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8" name="Freeform 64"/>
          <p:cNvSpPr>
            <a:spLocks noEditPoints="1"/>
          </p:cNvSpPr>
          <p:nvPr/>
        </p:nvSpPr>
        <p:spPr bwMode="auto">
          <a:xfrm>
            <a:off x="9543814" y="51392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70"/>
          <p:cNvSpPr>
            <a:spLocks noEditPoints="1"/>
          </p:cNvSpPr>
          <p:nvPr/>
        </p:nvSpPr>
        <p:spPr bwMode="auto">
          <a:xfrm>
            <a:off x="8026164" y="26722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78"/>
          <p:cNvSpPr>
            <a:spLocks noEditPoints="1"/>
          </p:cNvSpPr>
          <p:nvPr/>
        </p:nvSpPr>
        <p:spPr bwMode="auto">
          <a:xfrm>
            <a:off x="7275276" y="39454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7986476" y="51614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8761176" y="5147191"/>
            <a:ext cx="568325" cy="566738"/>
            <a:chOff x="2498725" y="5334391"/>
            <a:chExt cx="568325" cy="566738"/>
          </a:xfrm>
        </p:grpSpPr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419739" y="2926278"/>
            <a:ext cx="584200" cy="587375"/>
            <a:chOff x="1157288" y="3113478"/>
            <a:chExt cx="584200" cy="587375"/>
          </a:xfrm>
        </p:grpSpPr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424501" y="4393128"/>
            <a:ext cx="569913" cy="568325"/>
            <a:chOff x="1162050" y="4580328"/>
            <a:chExt cx="569913" cy="568325"/>
          </a:xfrm>
        </p:grpSpPr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" name="Oval 107"/>
          <p:cNvSpPr>
            <a:spLocks noChangeArrowheads="1"/>
          </p:cNvSpPr>
          <p:nvPr/>
        </p:nvSpPr>
        <p:spPr bwMode="auto">
          <a:xfrm>
            <a:off x="8862776" y="38549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Oval 108"/>
          <p:cNvSpPr>
            <a:spLocks noChangeArrowheads="1"/>
          </p:cNvSpPr>
          <p:nvPr/>
        </p:nvSpPr>
        <p:spPr bwMode="auto">
          <a:xfrm>
            <a:off x="8921514" y="39168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109"/>
          <p:cNvSpPr>
            <a:spLocks/>
          </p:cNvSpPr>
          <p:nvPr/>
        </p:nvSpPr>
        <p:spPr bwMode="auto">
          <a:xfrm>
            <a:off x="8070614" y="11149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10"/>
          <p:cNvSpPr>
            <a:spLocks/>
          </p:cNvSpPr>
          <p:nvPr/>
        </p:nvSpPr>
        <p:spPr bwMode="auto">
          <a:xfrm>
            <a:off x="8226189" y="10308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11"/>
          <p:cNvSpPr>
            <a:spLocks/>
          </p:cNvSpPr>
          <p:nvPr/>
        </p:nvSpPr>
        <p:spPr bwMode="auto">
          <a:xfrm>
            <a:off x="6292614" y="20182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12"/>
          <p:cNvSpPr>
            <a:spLocks/>
          </p:cNvSpPr>
          <p:nvPr/>
        </p:nvSpPr>
        <p:spPr bwMode="auto">
          <a:xfrm>
            <a:off x="6157676" y="21341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113"/>
          <p:cNvSpPr>
            <a:spLocks/>
          </p:cNvSpPr>
          <p:nvPr/>
        </p:nvSpPr>
        <p:spPr bwMode="auto">
          <a:xfrm>
            <a:off x="9602551" y="10720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114"/>
          <p:cNvSpPr>
            <a:spLocks/>
          </p:cNvSpPr>
          <p:nvPr/>
        </p:nvSpPr>
        <p:spPr bwMode="auto">
          <a:xfrm>
            <a:off x="9446976" y="9895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115"/>
          <p:cNvSpPr>
            <a:spLocks/>
          </p:cNvSpPr>
          <p:nvPr/>
        </p:nvSpPr>
        <p:spPr bwMode="auto">
          <a:xfrm>
            <a:off x="9708914" y="11847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116"/>
          <p:cNvSpPr>
            <a:spLocks/>
          </p:cNvSpPr>
          <p:nvPr/>
        </p:nvSpPr>
        <p:spPr bwMode="auto">
          <a:xfrm>
            <a:off x="11036064" y="24738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117"/>
          <p:cNvSpPr>
            <a:spLocks/>
          </p:cNvSpPr>
          <p:nvPr/>
        </p:nvSpPr>
        <p:spPr bwMode="auto">
          <a:xfrm>
            <a:off x="10758251" y="14245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3973" y="2880851"/>
            <a:ext cx="6902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</a:t>
            </a:r>
            <a:r>
              <a:rPr lang="vi-VN" sz="6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ỆT!</a:t>
            </a:r>
            <a:endParaRPr lang="en-US" sz="6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4986" y="2481342"/>
            <a:ext cx="732687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4986" y="3050759"/>
            <a:ext cx="693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4986" y="4040108"/>
            <a:ext cx="6979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366223" y="4629348"/>
            <a:ext cx="286847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s-MX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256" y="1517715"/>
            <a:ext cx="2856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4"/>
          <p:cNvSpPr/>
          <p:nvPr/>
        </p:nvSpPr>
        <p:spPr>
          <a:xfrm>
            <a:off x="4835047" y="1523869"/>
            <a:ext cx="3064679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kumimoji="1"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</a:p>
        </p:txBody>
      </p:sp>
      <p:sp>
        <p:nvSpPr>
          <p:cNvPr id="3" name="矩形 34">
            <a:extLst>
              <a:ext uri="{FF2B5EF4-FFF2-40B4-BE49-F238E27FC236}">
                <a16:creationId xmlns:a16="http://schemas.microsoft.com/office/drawing/2014/main" id="{536C82A9-318A-4C70-B51F-A1BEC5AA41AC}"/>
              </a:ext>
            </a:extLst>
          </p:cNvPr>
          <p:cNvSpPr/>
          <p:nvPr/>
        </p:nvSpPr>
        <p:spPr>
          <a:xfrm>
            <a:off x="2870901" y="2309823"/>
            <a:ext cx="7315525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kumimoji="1" lang="en-US" altLang="zh-C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矩形 34">
            <a:extLst>
              <a:ext uri="{FF2B5EF4-FFF2-40B4-BE49-F238E27FC236}">
                <a16:creationId xmlns:a16="http://schemas.microsoft.com/office/drawing/2014/main" id="{41920FCE-11E1-46DF-ACD2-E0E211D74271}"/>
              </a:ext>
            </a:extLst>
          </p:cNvPr>
          <p:cNvSpPr/>
          <p:nvPr/>
        </p:nvSpPr>
        <p:spPr>
          <a:xfrm>
            <a:off x="2870901" y="2921632"/>
            <a:ext cx="9591158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1" lang="en-US" altLang="zh-C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矩形 34">
            <a:extLst>
              <a:ext uri="{FF2B5EF4-FFF2-40B4-BE49-F238E27FC236}">
                <a16:creationId xmlns:a16="http://schemas.microsoft.com/office/drawing/2014/main" id="{BA02FBDD-0A89-41BD-9EE9-109A8932B3E2}"/>
              </a:ext>
            </a:extLst>
          </p:cNvPr>
          <p:cNvSpPr/>
          <p:nvPr/>
        </p:nvSpPr>
        <p:spPr>
          <a:xfrm>
            <a:off x="2870901" y="3637227"/>
            <a:ext cx="8460962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eke</a:t>
            </a:r>
          </a:p>
        </p:txBody>
      </p:sp>
      <p:sp>
        <p:nvSpPr>
          <p:cNvPr id="6" name="矩形 34">
            <a:extLst>
              <a:ext uri="{FF2B5EF4-FFF2-40B4-BE49-F238E27FC236}">
                <a16:creationId xmlns:a16="http://schemas.microsoft.com/office/drawing/2014/main" id="{5A58EC97-9BC2-4752-B3CC-54888F945141}"/>
              </a:ext>
            </a:extLst>
          </p:cNvPr>
          <p:cNvSpPr/>
          <p:nvPr/>
        </p:nvSpPr>
        <p:spPr>
          <a:xfrm>
            <a:off x="2870901" y="4249036"/>
            <a:ext cx="8460962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1" lang="en-US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kumimoji="1" lang="vi-VN" altLang="zh-C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vận dụng</a:t>
            </a:r>
            <a:endParaRPr kumimoji="1" lang="en-US" altLang="zh-C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860" y="681359"/>
            <a:ext cx="10904204" cy="599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6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32" y="1328445"/>
            <a:ext cx="2108489" cy="21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87686" y="2324304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2507785" y="1947449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4615" y="2351599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03" y="1272350"/>
            <a:ext cx="2106576" cy="21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49564">
            <a:off x="6140619" y="2216077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824191" y="1961097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1021" y="2365247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21" y="1297411"/>
            <a:ext cx="2082920" cy="20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3447746">
            <a:off x="9442169" y="2511905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9208836" y="1892856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25666" y="2297006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5178" y="94890"/>
            <a:ext cx="569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Làm quen với góc</a:t>
            </a:r>
            <a:endParaRPr lang="en-US" sz="3600" b="1" dirty="0">
              <a:ln w="0"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5671" y="5303435"/>
            <a:ext cx="896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Hai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mỗi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50540" y="5731124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xuất phát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ừ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400C0028-DBDB-4D3E-B049-2DA98C7CE067}"/>
              </a:ext>
            </a:extLst>
          </p:cNvPr>
          <p:cNvGrpSpPr>
            <a:grpSpLocks/>
          </p:cNvGrpSpPr>
          <p:nvPr/>
        </p:nvGrpSpPr>
        <p:grpSpPr bwMode="auto">
          <a:xfrm>
            <a:off x="2367685" y="3678587"/>
            <a:ext cx="8282199" cy="1926288"/>
            <a:chOff x="1063" y="2756"/>
            <a:chExt cx="3386" cy="1735"/>
          </a:xfrm>
        </p:grpSpPr>
        <p:sp>
          <p:nvSpPr>
            <p:cNvPr id="37" name="Text Box 30">
              <a:extLst>
                <a:ext uri="{FF2B5EF4-FFF2-40B4-BE49-F238E27FC236}">
                  <a16:creationId xmlns:a16="http://schemas.microsoft.com/office/drawing/2014/main" id="{A8B60140-66D1-4A03-850E-E20370371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" y="4131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8149C216-AA43-4E1A-98C5-2AAC3ABEC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84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67A7F810-2D8E-4851-9476-886516136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2756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0674FB80-52F7-401C-9E56-A19C5A319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361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1" name="Text Box 34">
              <a:extLst>
                <a:ext uri="{FF2B5EF4-FFF2-40B4-BE49-F238E27FC236}">
                  <a16:creationId xmlns:a16="http://schemas.microsoft.com/office/drawing/2014/main" id="{11628E8D-2D1D-4613-95BE-54F89BE2A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361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10A4BB98-2DF9-457F-9202-9D35C0BB3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3308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3" name="Text Box 36">
              <a:extLst>
                <a:ext uri="{FF2B5EF4-FFF2-40B4-BE49-F238E27FC236}">
                  <a16:creationId xmlns:a16="http://schemas.microsoft.com/office/drawing/2014/main" id="{2E7C6752-461C-4A69-BFD1-FB4F70D13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" y="2829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4" name="Text Box 37">
              <a:extLst>
                <a:ext uri="{FF2B5EF4-FFF2-40B4-BE49-F238E27FC236}">
                  <a16:creationId xmlns:a16="http://schemas.microsoft.com/office/drawing/2014/main" id="{4ED005A9-EC8B-4B41-AE94-CD8DAC9D6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" y="3615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Text Box 38">
              <a:extLst>
                <a:ext uri="{FF2B5EF4-FFF2-40B4-BE49-F238E27FC236}">
                  <a16:creationId xmlns:a16="http://schemas.microsoft.com/office/drawing/2014/main" id="{010FB39E-0698-4686-A648-3A952A91D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8" y="3578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46" name="Group 19">
            <a:extLst>
              <a:ext uri="{FF2B5EF4-FFF2-40B4-BE49-F238E27FC236}">
                <a16:creationId xmlns:a16="http://schemas.microsoft.com/office/drawing/2014/main" id="{CBCCEAD8-E446-4023-9C5E-4919D6880AE1}"/>
              </a:ext>
            </a:extLst>
          </p:cNvPr>
          <p:cNvGrpSpPr>
            <a:grpSpLocks/>
          </p:cNvGrpSpPr>
          <p:nvPr/>
        </p:nvGrpSpPr>
        <p:grpSpPr bwMode="auto">
          <a:xfrm>
            <a:off x="2876964" y="1653501"/>
            <a:ext cx="7119804" cy="1427961"/>
            <a:chOff x="921" y="707"/>
            <a:chExt cx="3366" cy="1825"/>
          </a:xfrm>
        </p:grpSpPr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C450F335-D984-4A2D-8E64-66FC8B345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733"/>
              <a:ext cx="396" cy="1004"/>
              <a:chOff x="2444" y="3037"/>
              <a:chExt cx="396" cy="1004"/>
            </a:xfrm>
          </p:grpSpPr>
          <p:sp>
            <p:nvSpPr>
              <p:cNvPr id="54" name="Line 21">
                <a:extLst>
                  <a:ext uri="{FF2B5EF4-FFF2-40B4-BE49-F238E27FC236}">
                    <a16:creationId xmlns:a16="http://schemas.microsoft.com/office/drawing/2014/main" id="{9A2887A6-28B5-478B-BFDF-C22AB2E5E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4" y="3345"/>
                <a:ext cx="396" cy="696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5" name="Line 22">
                <a:extLst>
                  <a:ext uri="{FF2B5EF4-FFF2-40B4-BE49-F238E27FC236}">
                    <a16:creationId xmlns:a16="http://schemas.microsoft.com/office/drawing/2014/main" id="{ABDBDD7C-71B8-4DE4-A2CD-14F1B17DD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9" y="3037"/>
                <a:ext cx="0" cy="9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8FDBBC0F-5841-406E-A74C-5708F3E4D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" y="707"/>
              <a:ext cx="483" cy="979"/>
              <a:chOff x="585" y="3059"/>
              <a:chExt cx="483" cy="979"/>
            </a:xfrm>
          </p:grpSpPr>
          <p:sp>
            <p:nvSpPr>
              <p:cNvPr id="52" name="Line 24">
                <a:extLst>
                  <a:ext uri="{FF2B5EF4-FFF2-40B4-BE49-F238E27FC236}">
                    <a16:creationId xmlns:a16="http://schemas.microsoft.com/office/drawing/2014/main" id="{D07D70F4-1347-45FF-98C8-ADE7E3140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" y="3059"/>
                <a:ext cx="0" cy="9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3" name="Line 25">
                <a:extLst>
                  <a:ext uri="{FF2B5EF4-FFF2-40B4-BE49-F238E27FC236}">
                    <a16:creationId xmlns:a16="http://schemas.microsoft.com/office/drawing/2014/main" id="{EEB494ED-8FE4-4096-A4F1-49A05C299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4029"/>
                <a:ext cx="476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49" name="Group 26">
              <a:extLst>
                <a:ext uri="{FF2B5EF4-FFF2-40B4-BE49-F238E27FC236}">
                  <a16:creationId xmlns:a16="http://schemas.microsoft.com/office/drawing/2014/main" id="{1A0221FE-8C1B-43EA-AFCF-0A97CD4F6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" y="707"/>
              <a:ext cx="188" cy="1825"/>
              <a:chOff x="4099" y="707"/>
              <a:chExt cx="188" cy="1825"/>
            </a:xfrm>
          </p:grpSpPr>
          <p:sp>
            <p:nvSpPr>
              <p:cNvPr id="50" name="Line 27">
                <a:extLst>
                  <a:ext uri="{FF2B5EF4-FFF2-40B4-BE49-F238E27FC236}">
                    <a16:creationId xmlns:a16="http://schemas.microsoft.com/office/drawing/2014/main" id="{50F6A8C7-84A6-49EB-BDC7-87C23F700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9" y="707"/>
                <a:ext cx="0" cy="9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1" name="Line 28">
                <a:extLst>
                  <a:ext uri="{FF2B5EF4-FFF2-40B4-BE49-F238E27FC236}">
                    <a16:creationId xmlns:a16="http://schemas.microsoft.com/office/drawing/2014/main" id="{A5ADF482-3EAC-4395-A739-66C411119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9" y="1653"/>
                <a:ext cx="188" cy="87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56" name="Text Box 81"/>
          <p:cNvSpPr txBox="1">
            <a:spLocks noChangeArrowheads="1"/>
          </p:cNvSpPr>
          <p:nvPr/>
        </p:nvSpPr>
        <p:spPr bwMode="auto">
          <a:xfrm>
            <a:off x="7472041" y="654827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2423943" y="5901179"/>
            <a:ext cx="385859" cy="31108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7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835 -0.11158 L 0.00378 0.349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35" grpId="0"/>
      <p:bldP spid="56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pháp trang trí nóc nhà mái thái ai cũng phải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06" y="938134"/>
            <a:ext cx="7893155" cy="59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2089306" y="174766"/>
            <a:ext cx="764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90151" y="2173574"/>
            <a:ext cx="1244183" cy="14390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34334" y="2173574"/>
            <a:ext cx="1095107" cy="19936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73377" y="1822249"/>
            <a:ext cx="854439" cy="134817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6816" y="1822249"/>
            <a:ext cx="2232215" cy="15955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12242" y="4238469"/>
            <a:ext cx="0" cy="11642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34727" y="5402707"/>
            <a:ext cx="599607" cy="1286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89306" y="3260512"/>
            <a:ext cx="323450" cy="4720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2255" y="3295033"/>
            <a:ext cx="2147179" cy="191030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72138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967" y="0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78427" y="1250977"/>
            <a:ext cx="1813809" cy="1903751"/>
            <a:chOff x="1424066" y="1633928"/>
            <a:chExt cx="1813809" cy="190375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24066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930265" y="1565792"/>
            <a:ext cx="1813809" cy="1528997"/>
            <a:chOff x="1424066" y="2008682"/>
            <a:chExt cx="1813809" cy="152899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575471" y="1578028"/>
            <a:ext cx="2698229" cy="1446550"/>
            <a:chOff x="539646" y="2091129"/>
            <a:chExt cx="2698229" cy="14465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9646" y="2091129"/>
              <a:ext cx="884421" cy="1446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09486" y="2858566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757" y="101211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9881" y="284198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9057" y="30450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2470" y="1125008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2969" y="3088160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3202" y="1316417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6809" y="280902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E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49311" y="3032376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9217" y="4843737"/>
            <a:ext cx="311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Đỉnh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O;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cạnh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OA, OB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0265" y="4892565"/>
            <a:ext cx="311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Đỉnh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P;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cạnh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PN, PM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17681" y="4955509"/>
            <a:ext cx="311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Đỉnh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E;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cạnh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EC, 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0389" y="30697"/>
            <a:ext cx="643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20440" y="3294356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758389" y="3298913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10210437" y="3171751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3</a:t>
            </a:r>
          </a:p>
        </p:txBody>
      </p:sp>
      <p:pic>
        <p:nvPicPr>
          <p:cNvPr id="4098" name="Picture 2" descr="Máy tính Biểu tượng Nói tiếng nói của con Người, Biểu tượng Clip nghệ thuật  - Biểu tượng png tải về - Miễn phí trong suốt Đơn Sắc Nhiếp ảnh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00" y1="43000" x2="91667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352"/>
            <a:ext cx="805329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5025" y="5886004"/>
            <a:ext cx="10731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2BC2F347-3DCE-4E00-B098-479F005E8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17" y="4355294"/>
            <a:ext cx="8259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5761C9C9-0995-41A5-8235-DFD417CC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839" y="3634524"/>
            <a:ext cx="2619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vuông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04A468DF-EC61-4B18-9FC6-E30E93A0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284" y="3616903"/>
            <a:ext cx="3661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vuông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D27D523A-00C5-421A-BD3A-44D461EA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74" y="3538611"/>
            <a:ext cx="4024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vuông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2" grpId="0"/>
      <p:bldP spid="27" grpId="0"/>
      <p:bldP spid="28" grpId="0"/>
      <p:bldP spid="29" grpId="0" animBg="1"/>
      <p:bldP spid="31" grpId="0" animBg="1"/>
      <p:bldP spid="32" grpId="0" animBg="1"/>
      <p:bldP spid="2" grpId="0"/>
      <p:bldP spid="30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43987" y="1963711"/>
            <a:ext cx="2983043" cy="2248525"/>
          </a:xfrm>
          <a:prstGeom prst="cloudCallout">
            <a:avLst>
              <a:gd name="adj1" fmla="val -48830"/>
              <a:gd name="adj2" fmla="val 64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7121" y="4452078"/>
            <a:ext cx="1154243" cy="1424065"/>
            <a:chOff x="959370" y="4437089"/>
            <a:chExt cx="1154243" cy="142406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59370" y="4437089"/>
              <a:ext cx="29981" cy="142406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098624" y="4826831"/>
            <a:ext cx="1124262" cy="1049311"/>
            <a:chOff x="989351" y="4811843"/>
            <a:chExt cx="1124262" cy="1049311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989351" y="4811843"/>
              <a:ext cx="854439" cy="104931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09075" y="6029072"/>
            <a:ext cx="198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246557" y="1409075"/>
            <a:ext cx="3582650" cy="2623280"/>
          </a:xfrm>
          <a:prstGeom prst="wedgeEllipseCallout">
            <a:avLst>
              <a:gd name="adj1" fmla="val 53873"/>
              <a:gd name="adj2" fmla="val 356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cậu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098623" y="2368449"/>
            <a:ext cx="2963233" cy="1663906"/>
          </a:xfrm>
          <a:prstGeom prst="wedgeEllipseCallout">
            <a:avLst>
              <a:gd name="adj1" fmla="val -43673"/>
              <a:gd name="adj2" fmla="val 59797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sao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?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</a:b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7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959197" y="2450797"/>
            <a:ext cx="5128234" cy="25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7662" y="1733900"/>
            <a:ext cx="2728207" cy="3114460"/>
            <a:chOff x="1424068" y="1633928"/>
            <a:chExt cx="1773894" cy="190375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50414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424068" y="3537679"/>
              <a:ext cx="177389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75235" y="444134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2541" y="135804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4897" y="446203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  </a:t>
            </a:r>
          </a:p>
        </p:txBody>
      </p:sp>
      <p:pic>
        <p:nvPicPr>
          <p:cNvPr id="5124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3486287" y="2269178"/>
            <a:ext cx="4449259" cy="21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2011728" y="5031756"/>
            <a:ext cx="215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45770" y="2102120"/>
            <a:ext cx="2584167" cy="2693976"/>
            <a:chOff x="1424066" y="2008682"/>
            <a:chExt cx="1813809" cy="152899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78517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79748" y="163849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2652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330786" y="5102739"/>
            <a:ext cx="31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066" y="6106473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i.pinimg.com/564x/2c/fc/38/2cfc3890c1074c664126c11f93e14b3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1667" r="99722">
                        <a14:foregroundMark x1="47500" y1="63056" x2="47500" y2="63056"/>
                        <a14:foregroundMark x1="61667" y1="57500" x2="61667" y2="57500"/>
                        <a14:foregroundMark x1="67778" y1="55833" x2="67778" y2="55833"/>
                        <a14:foregroundMark x1="39167" y1="56944" x2="39167" y2="56944"/>
                        <a14:foregroundMark x1="57778" y1="58611" x2="57778" y2="58611"/>
                        <a14:foregroundMark x1="85000" y1="48056" x2="85000" y2="48056"/>
                        <a14:foregroundMark x1="45278" y1="58611" x2="45278" y2="5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59" y="4964562"/>
            <a:ext cx="2549787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34">
            <a:extLst>
              <a:ext uri="{FF2B5EF4-FFF2-40B4-BE49-F238E27FC236}">
                <a16:creationId xmlns:a16="http://schemas.microsoft.com/office/drawing/2014/main" id="{BA02FBDD-0A89-41BD-9EE9-109A8932B3E2}"/>
              </a:ext>
            </a:extLst>
          </p:cNvPr>
          <p:cNvSpPr/>
          <p:nvPr/>
        </p:nvSpPr>
        <p:spPr>
          <a:xfrm>
            <a:off x="1383336" y="-10940"/>
            <a:ext cx="8460962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1"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eke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3274" y="6242182"/>
            <a:ext cx="7357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 -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MX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30912 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25208 0.00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6639260" y="1220074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6639260" y="2896474"/>
            <a:ext cx="175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420060" y="991474"/>
            <a:ext cx="30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600" i="1">
              <a:solidFill>
                <a:schemeClr val="bg1"/>
              </a:solidFill>
              <a:latin typeface=".VnCommercial Script" panose="020B7200000000000000" pitchFamily="34" charset="0"/>
            </a:endParaRPr>
          </a:p>
        </p:txBody>
      </p: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6258260" y="975599"/>
            <a:ext cx="2286000" cy="2317750"/>
            <a:chOff x="2976" y="1094"/>
            <a:chExt cx="1440" cy="1460"/>
          </a:xfrm>
        </p:grpSpPr>
        <p:sp>
          <p:nvSpPr>
            <p:cNvPr id="13355" name="Text Box 10"/>
            <p:cNvSpPr txBox="1">
              <a:spLocks noChangeArrowheads="1"/>
            </p:cNvSpPr>
            <p:nvPr/>
          </p:nvSpPr>
          <p:spPr bwMode="auto">
            <a:xfrm>
              <a:off x="3024" y="224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  <a:latin typeface=".VnArialH" panose="020B7200000000000000" pitchFamily="34" charset="0"/>
                </a:rPr>
                <a:t>I</a:t>
              </a:r>
            </a:p>
          </p:txBody>
        </p:sp>
        <p:sp>
          <p:nvSpPr>
            <p:cNvPr id="13356" name="Text Box 11"/>
            <p:cNvSpPr txBox="1">
              <a:spLocks noChangeArrowheads="1"/>
            </p:cNvSpPr>
            <p:nvPr/>
          </p:nvSpPr>
          <p:spPr bwMode="auto">
            <a:xfrm>
              <a:off x="4176" y="230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  <a:latin typeface=".VnArialH" panose="020B7200000000000000" pitchFamily="34" charset="0"/>
                </a:rPr>
                <a:t>K</a:t>
              </a:r>
            </a:p>
          </p:txBody>
        </p:sp>
        <p:sp>
          <p:nvSpPr>
            <p:cNvPr id="13357" name="Text Box 12"/>
            <p:cNvSpPr txBox="1">
              <a:spLocks noChangeArrowheads="1"/>
            </p:cNvSpPr>
            <p:nvPr/>
          </p:nvSpPr>
          <p:spPr bwMode="auto">
            <a:xfrm>
              <a:off x="2976" y="109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  <a:latin typeface=".VnArialH" panose="020B7200000000000000" pitchFamily="34" charset="0"/>
                </a:rPr>
                <a:t>H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 rot="7250578">
            <a:off x="8504573" y="3772774"/>
            <a:ext cx="838200" cy="1447800"/>
            <a:chOff x="4032" y="864"/>
            <a:chExt cx="528" cy="912"/>
          </a:xfrm>
        </p:grpSpPr>
        <p:sp>
          <p:nvSpPr>
            <p:cNvPr id="13353" name="AutoShape 26"/>
            <p:cNvSpPr>
              <a:spLocks noChangeArrowheads="1"/>
            </p:cNvSpPr>
            <p:nvPr/>
          </p:nvSpPr>
          <p:spPr bwMode="auto">
            <a:xfrm>
              <a:off x="4032" y="864"/>
              <a:ext cx="528" cy="9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54" name="AutoShape 27"/>
            <p:cNvSpPr>
              <a:spLocks noChangeArrowheads="1"/>
            </p:cNvSpPr>
            <p:nvPr/>
          </p:nvSpPr>
          <p:spPr bwMode="auto">
            <a:xfrm>
              <a:off x="4128" y="1248"/>
              <a:ext cx="240" cy="384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rot="-8999724">
            <a:off x="1611648" y="3725149"/>
            <a:ext cx="838200" cy="1447800"/>
            <a:chOff x="4032" y="864"/>
            <a:chExt cx="528" cy="912"/>
          </a:xfrm>
        </p:grpSpPr>
        <p:sp>
          <p:nvSpPr>
            <p:cNvPr id="13351" name="AutoShape 29"/>
            <p:cNvSpPr>
              <a:spLocks noChangeArrowheads="1"/>
            </p:cNvSpPr>
            <p:nvPr/>
          </p:nvSpPr>
          <p:spPr bwMode="auto">
            <a:xfrm>
              <a:off x="4032" y="864"/>
              <a:ext cx="528" cy="9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52" name="AutoShape 30"/>
            <p:cNvSpPr>
              <a:spLocks noChangeArrowheads="1"/>
            </p:cNvSpPr>
            <p:nvPr/>
          </p:nvSpPr>
          <p:spPr bwMode="auto">
            <a:xfrm>
              <a:off x="4128" y="1248"/>
              <a:ext cx="240" cy="384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991060" y="3582274"/>
            <a:ext cx="1981200" cy="1600200"/>
            <a:chOff x="1008" y="2736"/>
            <a:chExt cx="1248" cy="1008"/>
          </a:xfrm>
        </p:grpSpPr>
        <p:sp>
          <p:nvSpPr>
            <p:cNvPr id="13349" name="Line 32"/>
            <p:cNvSpPr>
              <a:spLocks noChangeShapeType="1"/>
            </p:cNvSpPr>
            <p:nvPr/>
          </p:nvSpPr>
          <p:spPr bwMode="auto">
            <a:xfrm>
              <a:off x="1008" y="2736"/>
              <a:ext cx="0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3"/>
            <p:cNvSpPr>
              <a:spLocks noChangeShapeType="1"/>
            </p:cNvSpPr>
            <p:nvPr/>
          </p:nvSpPr>
          <p:spPr bwMode="auto">
            <a:xfrm>
              <a:off x="1008" y="3744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886660" y="3658474"/>
            <a:ext cx="1981200" cy="1600200"/>
            <a:chOff x="1008" y="2736"/>
            <a:chExt cx="1248" cy="1008"/>
          </a:xfrm>
        </p:grpSpPr>
        <p:sp>
          <p:nvSpPr>
            <p:cNvPr id="13347" name="Line 39"/>
            <p:cNvSpPr>
              <a:spLocks noChangeShapeType="1"/>
            </p:cNvSpPr>
            <p:nvPr/>
          </p:nvSpPr>
          <p:spPr bwMode="auto">
            <a:xfrm>
              <a:off x="1008" y="2736"/>
              <a:ext cx="0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40"/>
            <p:cNvSpPr>
              <a:spLocks noChangeShapeType="1"/>
            </p:cNvSpPr>
            <p:nvPr/>
          </p:nvSpPr>
          <p:spPr bwMode="auto">
            <a:xfrm>
              <a:off x="1008" y="3744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77460" y="3734674"/>
            <a:ext cx="1981200" cy="1600200"/>
            <a:chOff x="1008" y="2736"/>
            <a:chExt cx="1248" cy="1008"/>
          </a:xfrm>
        </p:grpSpPr>
        <p:sp>
          <p:nvSpPr>
            <p:cNvPr id="13345" name="Line 42"/>
            <p:cNvSpPr>
              <a:spLocks noChangeShapeType="1"/>
            </p:cNvSpPr>
            <p:nvPr/>
          </p:nvSpPr>
          <p:spPr bwMode="auto">
            <a:xfrm>
              <a:off x="1008" y="2736"/>
              <a:ext cx="0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43"/>
            <p:cNvSpPr>
              <a:spLocks noChangeShapeType="1"/>
            </p:cNvSpPr>
            <p:nvPr/>
          </p:nvSpPr>
          <p:spPr bwMode="auto">
            <a:xfrm>
              <a:off x="1008" y="3744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4034741" y="5817790"/>
            <a:ext cx="5254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 </a:t>
            </a: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en-US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324" name="Group 47"/>
          <p:cNvGrpSpPr>
            <a:grpSpLocks/>
          </p:cNvGrpSpPr>
          <p:nvPr/>
        </p:nvGrpSpPr>
        <p:grpSpPr bwMode="auto">
          <a:xfrm>
            <a:off x="1991060" y="1174036"/>
            <a:ext cx="1981200" cy="1676400"/>
            <a:chOff x="912" y="2688"/>
            <a:chExt cx="1248" cy="1056"/>
          </a:xfrm>
        </p:grpSpPr>
        <p:sp>
          <p:nvSpPr>
            <p:cNvPr id="13343" name="AutoShape 48"/>
            <p:cNvSpPr>
              <a:spLocks noChangeArrowheads="1"/>
            </p:cNvSpPr>
            <p:nvPr/>
          </p:nvSpPr>
          <p:spPr bwMode="auto">
            <a:xfrm>
              <a:off x="912" y="2688"/>
              <a:ext cx="1248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44" name="AutoShape 49"/>
            <p:cNvSpPr>
              <a:spLocks noChangeArrowheads="1"/>
            </p:cNvSpPr>
            <p:nvPr/>
          </p:nvSpPr>
          <p:spPr bwMode="auto">
            <a:xfrm>
              <a:off x="1085" y="3072"/>
              <a:ext cx="643" cy="528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26" name="Text Box 63"/>
          <p:cNvSpPr txBox="1">
            <a:spLocks noChangeArrowheads="1"/>
          </p:cNvSpPr>
          <p:nvPr/>
        </p:nvSpPr>
        <p:spPr bwMode="auto">
          <a:xfrm>
            <a:off x="2181560" y="283330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</a:t>
            </a:r>
            <a:r>
              <a:rPr lang="vi-VN" altLang="en-US" sz="2800" b="1" i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endParaRPr lang="en-US" altLang="en-US" sz="2800" b="1" i="1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991060" y="3353674"/>
            <a:ext cx="1752600" cy="1905000"/>
            <a:chOff x="288" y="2592"/>
            <a:chExt cx="1104" cy="1200"/>
          </a:xfrm>
        </p:grpSpPr>
        <p:sp>
          <p:nvSpPr>
            <p:cNvPr id="13341" name="Line 65"/>
            <p:cNvSpPr>
              <a:spLocks noChangeShapeType="1"/>
            </p:cNvSpPr>
            <p:nvPr/>
          </p:nvSpPr>
          <p:spPr bwMode="auto">
            <a:xfrm>
              <a:off x="288" y="2592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66"/>
            <p:cNvSpPr>
              <a:spLocks noChangeShapeType="1"/>
            </p:cNvSpPr>
            <p:nvPr/>
          </p:nvSpPr>
          <p:spPr bwMode="auto">
            <a:xfrm>
              <a:off x="288" y="37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7020260" y="3429874"/>
            <a:ext cx="2819400" cy="1066800"/>
            <a:chOff x="1968" y="3072"/>
            <a:chExt cx="1776" cy="672"/>
          </a:xfrm>
        </p:grpSpPr>
        <p:sp>
          <p:nvSpPr>
            <p:cNvPr id="13339" name="Line 68"/>
            <p:cNvSpPr>
              <a:spLocks noChangeShapeType="1"/>
            </p:cNvSpPr>
            <p:nvPr/>
          </p:nvSpPr>
          <p:spPr bwMode="auto">
            <a:xfrm>
              <a:off x="1968" y="3072"/>
              <a:ext cx="672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69"/>
            <p:cNvSpPr>
              <a:spLocks noChangeShapeType="1"/>
            </p:cNvSpPr>
            <p:nvPr/>
          </p:nvSpPr>
          <p:spPr bwMode="auto">
            <a:xfrm>
              <a:off x="2640" y="3744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6544947" y="727532"/>
            <a:ext cx="2743200" cy="1371600"/>
            <a:chOff x="3120" y="528"/>
            <a:chExt cx="1728" cy="864"/>
          </a:xfrm>
        </p:grpSpPr>
        <p:sp>
          <p:nvSpPr>
            <p:cNvPr id="13337" name="Line 71"/>
            <p:cNvSpPr>
              <a:spLocks noChangeShapeType="1"/>
            </p:cNvSpPr>
            <p:nvPr/>
          </p:nvSpPr>
          <p:spPr bwMode="auto">
            <a:xfrm flipH="1">
              <a:off x="3120" y="528"/>
              <a:ext cx="86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72"/>
            <p:cNvSpPr>
              <a:spLocks noChangeShapeType="1"/>
            </p:cNvSpPr>
            <p:nvPr/>
          </p:nvSpPr>
          <p:spPr bwMode="auto">
            <a:xfrm>
              <a:off x="3120" y="1392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 rot="-6276422">
            <a:off x="6731947" y="797244"/>
            <a:ext cx="838200" cy="1447800"/>
            <a:chOff x="4032" y="864"/>
            <a:chExt cx="528" cy="912"/>
          </a:xfrm>
        </p:grpSpPr>
        <p:sp>
          <p:nvSpPr>
            <p:cNvPr id="13335" name="AutoShape 75"/>
            <p:cNvSpPr>
              <a:spLocks noChangeArrowheads="1"/>
            </p:cNvSpPr>
            <p:nvPr/>
          </p:nvSpPr>
          <p:spPr bwMode="auto">
            <a:xfrm>
              <a:off x="4032" y="864"/>
              <a:ext cx="528" cy="9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3336" name="AutoShape 76"/>
            <p:cNvSpPr>
              <a:spLocks noChangeArrowheads="1"/>
            </p:cNvSpPr>
            <p:nvPr/>
          </p:nvSpPr>
          <p:spPr bwMode="auto">
            <a:xfrm>
              <a:off x="4128" y="1248"/>
              <a:ext cx="240" cy="384"/>
            </a:xfrm>
            <a:prstGeom prst="rtTriangle">
              <a:avLst/>
            </a:prstGeom>
            <a:solidFill>
              <a:srgbClr val="0048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0.00556 L -0.22917 -2.59259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2B2D73-7757-4DB9-9ED2-D17A2FCFF3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08826-6024-46B7-955C-2A28A83CA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9397E6-2670-444A-9148-BDA934FDD183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117084a5-40ce-44a9-aa97-9561c111c68a"/>
    <ds:schemaRef ds:uri="http://purl.org/dc/terms/"/>
    <ds:schemaRef ds:uri="9f958c3a-144a-4219-afab-0ea9b7b8b61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885</Words>
  <Application>Microsoft Office PowerPoint</Application>
  <PresentationFormat>Màn hình rộng</PresentationFormat>
  <Paragraphs>170</Paragraphs>
  <Slides>18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32" baseType="lpstr">
      <vt:lpstr>等线</vt:lpstr>
      <vt:lpstr>.VnArialH</vt:lpstr>
      <vt:lpstr>.VnCommercial Script</vt:lpstr>
      <vt:lpstr>Algerian</vt:lpstr>
      <vt:lpstr>Arial</vt:lpstr>
      <vt:lpstr>Calibri</vt:lpstr>
      <vt:lpstr>Calibri Light</vt:lpstr>
      <vt:lpstr>Cambria</vt:lpstr>
      <vt:lpstr>HP001 4 hàng</vt:lpstr>
      <vt:lpstr>Raleway</vt:lpstr>
      <vt:lpstr>Times New Roman</vt:lpstr>
      <vt:lpstr>字魂59号-创粗黑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HIEN</cp:lastModifiedBy>
  <cp:revision>250</cp:revision>
  <dcterms:created xsi:type="dcterms:W3CDTF">2021-10-10T13:13:35Z</dcterms:created>
  <dcterms:modified xsi:type="dcterms:W3CDTF">2021-11-01T00:38:50Z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