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2.xml" ContentType="application/vnd.openxmlformats-officedocument.theme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1"/>
  </p:notesMasterIdLst>
  <p:sldIdLst>
    <p:sldId id="300" r:id="rId2"/>
    <p:sldId id="310" r:id="rId3"/>
    <p:sldId id="281" r:id="rId4"/>
    <p:sldId id="297" r:id="rId5"/>
    <p:sldId id="287" r:id="rId6"/>
    <p:sldId id="298" r:id="rId7"/>
    <p:sldId id="299" r:id="rId8"/>
    <p:sldId id="296" r:id="rId9"/>
    <p:sldId id="306" r:id="rId10"/>
    <p:sldId id="301" r:id="rId11"/>
    <p:sldId id="303" r:id="rId12"/>
    <p:sldId id="311" r:id="rId13"/>
    <p:sldId id="304" r:id="rId14"/>
    <p:sldId id="312" r:id="rId15"/>
    <p:sldId id="305" r:id="rId16"/>
    <p:sldId id="307" r:id="rId17"/>
    <p:sldId id="308" r:id="rId18"/>
    <p:sldId id="313" r:id="rId19"/>
    <p:sldId id="309" r:id="rId20"/>
  </p:sldIdLst>
  <p:sldSz cx="12192000" cy="6858000"/>
  <p:notesSz cx="6858000" cy="9144000"/>
  <p:embeddedFontLst>
    <p:embeddedFont>
      <p:font typeface="#9Slide02 Noi dung dai" panose="020B0604020202020204" charset="0"/>
      <p:regular r:id="rId22"/>
    </p:embeddedFont>
    <p:embeddedFont>
      <p:font typeface="#9Slide02 Tieu de dai" panose="020B0604020202020204" charset="0"/>
      <p:bold r:id="rId23"/>
    </p:embeddedFont>
    <p:embeddedFont>
      <p:font typeface="Arimo Bold" panose="020B0604020202020204" charset="0"/>
      <p:regular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Cambria" panose="02040503050406030204" pitchFamily="18" charset="0"/>
      <p:regular r:id="rId29"/>
      <p:bold r:id="rId30"/>
      <p:italic r:id="rId31"/>
      <p:boldItalic r:id="rId32"/>
    </p:embeddedFont>
    <p:embeddedFont>
      <p:font typeface="iCiel Cadena" panose="02000503000000020004" charset="0"/>
      <p:bold r:id="rId33"/>
    </p:embeddedFont>
    <p:embeddedFont>
      <p:font typeface="Sniglet" panose="020B0604020202020204" charset="0"/>
      <p:regular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4444"/>
    <a:srgbClr val="FF004F"/>
    <a:srgbClr val="FFD400"/>
    <a:srgbClr val="4545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940675A-B579-460E-94D1-54222C63F5D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0927" autoAdjust="0"/>
  </p:normalViewPr>
  <p:slideViewPr>
    <p:cSldViewPr showGuides="1">
      <p:cViewPr varScale="1">
        <p:scale>
          <a:sx n="57" d="100"/>
          <a:sy n="57" d="100"/>
        </p:scale>
        <p:origin x="84" y="3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C8CE4D-116B-4203-861E-A058380AB987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797605-CA0B-41C0-A379-AE7C38122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0149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415" marR="4699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62560" algn="l"/>
              </a:tabLst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D40AF1-241F-463A-8508-92C4EB2DF3E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2960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96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87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402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034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132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DF8E821B-E229-4A79-B5FF-248E1AD71543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146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4" r:id="rId2"/>
    <p:sldLayoutId id="2147483649" r:id="rId3"/>
    <p:sldLayoutId id="2147483657" r:id="rId4"/>
    <p:sldLayoutId id="2147483650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5.svg"/><Relationship Id="rId3" Type="http://schemas.openxmlformats.org/officeDocument/2006/relationships/image" Target="../media/image2.png"/><Relationship Id="rId21" Type="http://schemas.openxmlformats.org/officeDocument/2006/relationships/image" Target="../media/image20.sv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png"/><Relationship Id="rId2" Type="http://schemas.openxmlformats.org/officeDocument/2006/relationships/image" Target="../media/image1.jpe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24" Type="http://schemas.openxmlformats.org/officeDocument/2006/relationships/image" Target="../media/image23.svg"/><Relationship Id="rId5" Type="http://schemas.openxmlformats.org/officeDocument/2006/relationships/image" Target="../media/image4.png"/><Relationship Id="rId15" Type="http://schemas.openxmlformats.org/officeDocument/2006/relationships/image" Target="../media/image14.sv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10" Type="http://schemas.openxmlformats.org/officeDocument/2006/relationships/image" Target="../media/image9.svg"/><Relationship Id="rId19" Type="http://schemas.openxmlformats.org/officeDocument/2006/relationships/image" Target="../media/image18.sv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svg"/><Relationship Id="rId13" Type="http://schemas.openxmlformats.org/officeDocument/2006/relationships/image" Target="../media/image24.png"/><Relationship Id="rId18" Type="http://schemas.openxmlformats.org/officeDocument/2006/relationships/image" Target="../media/image118.svg"/><Relationship Id="rId3" Type="http://schemas.openxmlformats.org/officeDocument/2006/relationships/image" Target="../media/image105.png"/><Relationship Id="rId7" Type="http://schemas.openxmlformats.org/officeDocument/2006/relationships/image" Target="../media/image109.png"/><Relationship Id="rId12" Type="http://schemas.openxmlformats.org/officeDocument/2006/relationships/image" Target="../media/image114.svg"/><Relationship Id="rId17" Type="http://schemas.openxmlformats.org/officeDocument/2006/relationships/image" Target="../media/image117.png"/><Relationship Id="rId2" Type="http://schemas.openxmlformats.org/officeDocument/2006/relationships/image" Target="../media/image104.jpeg"/><Relationship Id="rId16" Type="http://schemas.openxmlformats.org/officeDocument/2006/relationships/image" Target="../media/image116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8.svg"/><Relationship Id="rId11" Type="http://schemas.openxmlformats.org/officeDocument/2006/relationships/image" Target="../media/image113.png"/><Relationship Id="rId5" Type="http://schemas.openxmlformats.org/officeDocument/2006/relationships/image" Target="../media/image107.png"/><Relationship Id="rId15" Type="http://schemas.openxmlformats.org/officeDocument/2006/relationships/image" Target="../media/image115.png"/><Relationship Id="rId10" Type="http://schemas.openxmlformats.org/officeDocument/2006/relationships/image" Target="../media/image112.svg"/><Relationship Id="rId19" Type="http://schemas.openxmlformats.org/officeDocument/2006/relationships/image" Target="../media/image119.png"/><Relationship Id="rId4" Type="http://schemas.openxmlformats.org/officeDocument/2006/relationships/image" Target="../media/image106.svg"/><Relationship Id="rId9" Type="http://schemas.openxmlformats.org/officeDocument/2006/relationships/image" Target="../media/image111.png"/><Relationship Id="rId14" Type="http://schemas.openxmlformats.org/officeDocument/2006/relationships/image" Target="../media/image25.sv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9.svg"/><Relationship Id="rId18" Type="http://schemas.openxmlformats.org/officeDocument/2006/relationships/image" Target="../media/image134.png"/><Relationship Id="rId26" Type="http://schemas.openxmlformats.org/officeDocument/2006/relationships/image" Target="../media/image142.svg"/><Relationship Id="rId3" Type="http://schemas.openxmlformats.org/officeDocument/2006/relationships/image" Target="../media/image77.png"/><Relationship Id="rId21" Type="http://schemas.openxmlformats.org/officeDocument/2006/relationships/image" Target="../media/image137.png"/><Relationship Id="rId7" Type="http://schemas.openxmlformats.org/officeDocument/2006/relationships/image" Target="../media/image123.png"/><Relationship Id="rId12" Type="http://schemas.openxmlformats.org/officeDocument/2006/relationships/image" Target="../media/image128.png"/><Relationship Id="rId17" Type="http://schemas.openxmlformats.org/officeDocument/2006/relationships/image" Target="../media/image133.svg"/><Relationship Id="rId25" Type="http://schemas.openxmlformats.org/officeDocument/2006/relationships/image" Target="../media/image141.png"/><Relationship Id="rId33" Type="http://schemas.openxmlformats.org/officeDocument/2006/relationships/image" Target="../media/image149.svg"/><Relationship Id="rId2" Type="http://schemas.openxmlformats.org/officeDocument/2006/relationships/image" Target="../media/image120.jpeg"/><Relationship Id="rId16" Type="http://schemas.openxmlformats.org/officeDocument/2006/relationships/image" Target="../media/image132.png"/><Relationship Id="rId20" Type="http://schemas.openxmlformats.org/officeDocument/2006/relationships/image" Target="../media/image136.svg"/><Relationship Id="rId29" Type="http://schemas.openxmlformats.org/officeDocument/2006/relationships/image" Target="../media/image145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2.svg"/><Relationship Id="rId11" Type="http://schemas.openxmlformats.org/officeDocument/2006/relationships/image" Target="../media/image127.svg"/><Relationship Id="rId24" Type="http://schemas.openxmlformats.org/officeDocument/2006/relationships/image" Target="../media/image140.svg"/><Relationship Id="rId32" Type="http://schemas.openxmlformats.org/officeDocument/2006/relationships/image" Target="../media/image148.png"/><Relationship Id="rId5" Type="http://schemas.openxmlformats.org/officeDocument/2006/relationships/image" Target="../media/image121.png"/><Relationship Id="rId15" Type="http://schemas.openxmlformats.org/officeDocument/2006/relationships/image" Target="../media/image131.svg"/><Relationship Id="rId23" Type="http://schemas.openxmlformats.org/officeDocument/2006/relationships/image" Target="../media/image139.png"/><Relationship Id="rId28" Type="http://schemas.openxmlformats.org/officeDocument/2006/relationships/image" Target="../media/image144.png"/><Relationship Id="rId10" Type="http://schemas.openxmlformats.org/officeDocument/2006/relationships/image" Target="../media/image126.png"/><Relationship Id="rId19" Type="http://schemas.openxmlformats.org/officeDocument/2006/relationships/image" Target="../media/image135.png"/><Relationship Id="rId31" Type="http://schemas.openxmlformats.org/officeDocument/2006/relationships/image" Target="../media/image147.svg"/><Relationship Id="rId4" Type="http://schemas.openxmlformats.org/officeDocument/2006/relationships/image" Target="../media/image78.svg"/><Relationship Id="rId9" Type="http://schemas.openxmlformats.org/officeDocument/2006/relationships/image" Target="../media/image125.png"/><Relationship Id="rId14" Type="http://schemas.openxmlformats.org/officeDocument/2006/relationships/image" Target="../media/image130.png"/><Relationship Id="rId22" Type="http://schemas.openxmlformats.org/officeDocument/2006/relationships/image" Target="../media/image138.svg"/><Relationship Id="rId27" Type="http://schemas.openxmlformats.org/officeDocument/2006/relationships/image" Target="../media/image143.png"/><Relationship Id="rId30" Type="http://schemas.openxmlformats.org/officeDocument/2006/relationships/image" Target="../media/image146.png"/><Relationship Id="rId8" Type="http://schemas.openxmlformats.org/officeDocument/2006/relationships/image" Target="../media/image124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png"/><Relationship Id="rId13" Type="http://schemas.openxmlformats.org/officeDocument/2006/relationships/image" Target="../media/image25.svg"/><Relationship Id="rId18" Type="http://schemas.openxmlformats.org/officeDocument/2006/relationships/image" Target="../media/image159.png"/><Relationship Id="rId26" Type="http://schemas.openxmlformats.org/officeDocument/2006/relationships/image" Target="../media/image167.svg"/><Relationship Id="rId3" Type="http://schemas.openxmlformats.org/officeDocument/2006/relationships/image" Target="../media/image135.png"/><Relationship Id="rId21" Type="http://schemas.openxmlformats.org/officeDocument/2006/relationships/image" Target="../media/image162.svg"/><Relationship Id="rId7" Type="http://schemas.openxmlformats.org/officeDocument/2006/relationships/image" Target="../media/image152.png"/><Relationship Id="rId12" Type="http://schemas.openxmlformats.org/officeDocument/2006/relationships/image" Target="../media/image24.png"/><Relationship Id="rId17" Type="http://schemas.openxmlformats.org/officeDocument/2006/relationships/image" Target="../media/image158.svg"/><Relationship Id="rId25" Type="http://schemas.openxmlformats.org/officeDocument/2006/relationships/image" Target="../media/image166.png"/><Relationship Id="rId2" Type="http://schemas.openxmlformats.org/officeDocument/2006/relationships/image" Target="../media/image120.jpeg"/><Relationship Id="rId16" Type="http://schemas.openxmlformats.org/officeDocument/2006/relationships/image" Target="../media/image157.png"/><Relationship Id="rId20" Type="http://schemas.openxmlformats.org/officeDocument/2006/relationships/image" Target="../media/image16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1.svg"/><Relationship Id="rId11" Type="http://schemas.openxmlformats.org/officeDocument/2006/relationships/image" Target="../media/image156.svg"/><Relationship Id="rId24" Type="http://schemas.openxmlformats.org/officeDocument/2006/relationships/image" Target="../media/image165.svg"/><Relationship Id="rId5" Type="http://schemas.openxmlformats.org/officeDocument/2006/relationships/image" Target="../media/image150.png"/><Relationship Id="rId15" Type="http://schemas.openxmlformats.org/officeDocument/2006/relationships/image" Target="../media/image138.svg"/><Relationship Id="rId23" Type="http://schemas.openxmlformats.org/officeDocument/2006/relationships/image" Target="../media/image164.png"/><Relationship Id="rId28" Type="http://schemas.openxmlformats.org/officeDocument/2006/relationships/image" Target="../media/image169.svg"/><Relationship Id="rId10" Type="http://schemas.openxmlformats.org/officeDocument/2006/relationships/image" Target="../media/image155.png"/><Relationship Id="rId19" Type="http://schemas.openxmlformats.org/officeDocument/2006/relationships/image" Target="../media/image160.svg"/><Relationship Id="rId4" Type="http://schemas.openxmlformats.org/officeDocument/2006/relationships/image" Target="../media/image136.svg"/><Relationship Id="rId9" Type="http://schemas.openxmlformats.org/officeDocument/2006/relationships/image" Target="../media/image154.svg"/><Relationship Id="rId14" Type="http://schemas.openxmlformats.org/officeDocument/2006/relationships/image" Target="../media/image137.png"/><Relationship Id="rId22" Type="http://schemas.openxmlformats.org/officeDocument/2006/relationships/image" Target="../media/image163.png"/><Relationship Id="rId27" Type="http://schemas.openxmlformats.org/officeDocument/2006/relationships/image" Target="../media/image16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5.png"/><Relationship Id="rId13" Type="http://schemas.openxmlformats.org/officeDocument/2006/relationships/image" Target="../media/image180.png"/><Relationship Id="rId18" Type="http://schemas.openxmlformats.org/officeDocument/2006/relationships/image" Target="../media/image184.svg"/><Relationship Id="rId3" Type="http://schemas.openxmlformats.org/officeDocument/2006/relationships/image" Target="../media/image170.png"/><Relationship Id="rId7" Type="http://schemas.openxmlformats.org/officeDocument/2006/relationships/image" Target="../media/image174.png"/><Relationship Id="rId12" Type="http://schemas.openxmlformats.org/officeDocument/2006/relationships/image" Target="../media/image179.svg"/><Relationship Id="rId17" Type="http://schemas.openxmlformats.org/officeDocument/2006/relationships/image" Target="../media/image183.png"/><Relationship Id="rId2" Type="http://schemas.openxmlformats.org/officeDocument/2006/relationships/image" Target="../media/image120.jpeg"/><Relationship Id="rId16" Type="http://schemas.openxmlformats.org/officeDocument/2006/relationships/image" Target="../media/image182.png"/><Relationship Id="rId20" Type="http://schemas.openxmlformats.org/officeDocument/2006/relationships/image" Target="../media/image25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3.svg"/><Relationship Id="rId11" Type="http://schemas.openxmlformats.org/officeDocument/2006/relationships/image" Target="../media/image178.png"/><Relationship Id="rId5" Type="http://schemas.openxmlformats.org/officeDocument/2006/relationships/image" Target="../media/image172.png"/><Relationship Id="rId15" Type="http://schemas.openxmlformats.org/officeDocument/2006/relationships/image" Target="../media/image181.png"/><Relationship Id="rId10" Type="http://schemas.openxmlformats.org/officeDocument/2006/relationships/image" Target="../media/image177.svg"/><Relationship Id="rId19" Type="http://schemas.openxmlformats.org/officeDocument/2006/relationships/image" Target="../media/image24.png"/><Relationship Id="rId4" Type="http://schemas.openxmlformats.org/officeDocument/2006/relationships/image" Target="../media/image171.svg"/><Relationship Id="rId9" Type="http://schemas.openxmlformats.org/officeDocument/2006/relationships/image" Target="../media/image176.png"/><Relationship Id="rId14" Type="http://schemas.openxmlformats.org/officeDocument/2006/relationships/image" Target="../media/image7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76.png"/><Relationship Id="rId18" Type="http://schemas.openxmlformats.org/officeDocument/2006/relationships/image" Target="../media/image188.png"/><Relationship Id="rId3" Type="http://schemas.openxmlformats.org/officeDocument/2006/relationships/image" Target="../media/image185.png"/><Relationship Id="rId21" Type="http://schemas.openxmlformats.org/officeDocument/2006/relationships/image" Target="../media/image25.svg"/><Relationship Id="rId7" Type="http://schemas.openxmlformats.org/officeDocument/2006/relationships/image" Target="../media/image6.png"/><Relationship Id="rId12" Type="http://schemas.openxmlformats.org/officeDocument/2006/relationships/image" Target="../media/image187.png"/><Relationship Id="rId17" Type="http://schemas.openxmlformats.org/officeDocument/2006/relationships/image" Target="../media/image181.png"/><Relationship Id="rId2" Type="http://schemas.openxmlformats.org/officeDocument/2006/relationships/image" Target="../media/image120.jpeg"/><Relationship Id="rId16" Type="http://schemas.openxmlformats.org/officeDocument/2006/relationships/image" Target="../media/image179.sv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3.svg"/><Relationship Id="rId11" Type="http://schemas.openxmlformats.org/officeDocument/2006/relationships/image" Target="../media/image171.svg"/><Relationship Id="rId5" Type="http://schemas.openxmlformats.org/officeDocument/2006/relationships/image" Target="../media/image172.png"/><Relationship Id="rId15" Type="http://schemas.openxmlformats.org/officeDocument/2006/relationships/image" Target="../media/image178.png"/><Relationship Id="rId10" Type="http://schemas.openxmlformats.org/officeDocument/2006/relationships/image" Target="../media/image175.png"/><Relationship Id="rId19" Type="http://schemas.openxmlformats.org/officeDocument/2006/relationships/image" Target="../media/image189.svg"/><Relationship Id="rId4" Type="http://schemas.openxmlformats.org/officeDocument/2006/relationships/image" Target="../media/image186.svg"/><Relationship Id="rId9" Type="http://schemas.openxmlformats.org/officeDocument/2006/relationships/image" Target="../media/image174.png"/><Relationship Id="rId14" Type="http://schemas.openxmlformats.org/officeDocument/2006/relationships/image" Target="../media/image177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3.png"/><Relationship Id="rId13" Type="http://schemas.openxmlformats.org/officeDocument/2006/relationships/image" Target="../media/image196.svg"/><Relationship Id="rId3" Type="http://schemas.openxmlformats.org/officeDocument/2006/relationships/image" Target="../media/image190.png"/><Relationship Id="rId7" Type="http://schemas.openxmlformats.org/officeDocument/2006/relationships/image" Target="../media/image25.svg"/><Relationship Id="rId12" Type="http://schemas.openxmlformats.org/officeDocument/2006/relationships/image" Target="../media/image195.pn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openxmlformats.org/officeDocument/2006/relationships/image" Target="../media/image179.svg"/><Relationship Id="rId5" Type="http://schemas.openxmlformats.org/officeDocument/2006/relationships/image" Target="../media/image192.svg"/><Relationship Id="rId10" Type="http://schemas.openxmlformats.org/officeDocument/2006/relationships/image" Target="../media/image178.png"/><Relationship Id="rId4" Type="http://schemas.openxmlformats.org/officeDocument/2006/relationships/image" Target="../media/image191.png"/><Relationship Id="rId9" Type="http://schemas.openxmlformats.org/officeDocument/2006/relationships/image" Target="../media/image194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3.png"/><Relationship Id="rId13" Type="http://schemas.openxmlformats.org/officeDocument/2006/relationships/image" Target="../media/image207.png"/><Relationship Id="rId3" Type="http://schemas.openxmlformats.org/officeDocument/2006/relationships/image" Target="../media/image198.png"/><Relationship Id="rId7" Type="http://schemas.openxmlformats.org/officeDocument/2006/relationships/image" Target="../media/image202.png"/><Relationship Id="rId12" Type="http://schemas.openxmlformats.org/officeDocument/2006/relationships/image" Target="../media/image206.svg"/><Relationship Id="rId2" Type="http://schemas.openxmlformats.org/officeDocument/2006/relationships/image" Target="../media/image19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1.svg"/><Relationship Id="rId11" Type="http://schemas.openxmlformats.org/officeDocument/2006/relationships/image" Target="../media/image205.png"/><Relationship Id="rId5" Type="http://schemas.openxmlformats.org/officeDocument/2006/relationships/image" Target="../media/image200.png"/><Relationship Id="rId15" Type="http://schemas.openxmlformats.org/officeDocument/2006/relationships/image" Target="../media/image209.svg"/><Relationship Id="rId10" Type="http://schemas.openxmlformats.org/officeDocument/2006/relationships/image" Target="../media/image21.png"/><Relationship Id="rId4" Type="http://schemas.openxmlformats.org/officeDocument/2006/relationships/image" Target="../media/image199.svg"/><Relationship Id="rId9" Type="http://schemas.openxmlformats.org/officeDocument/2006/relationships/image" Target="../media/image204.svg"/><Relationship Id="rId14" Type="http://schemas.openxmlformats.org/officeDocument/2006/relationships/image" Target="../media/image20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4.svg"/><Relationship Id="rId13" Type="http://schemas.openxmlformats.org/officeDocument/2006/relationships/image" Target="../media/image208.png"/><Relationship Id="rId3" Type="http://schemas.openxmlformats.org/officeDocument/2006/relationships/image" Target="../media/image198.png"/><Relationship Id="rId7" Type="http://schemas.openxmlformats.org/officeDocument/2006/relationships/image" Target="../media/image203.png"/><Relationship Id="rId12" Type="http://schemas.openxmlformats.org/officeDocument/2006/relationships/image" Target="../media/image207.png"/><Relationship Id="rId17" Type="http://schemas.openxmlformats.org/officeDocument/2006/relationships/image" Target="../media/image214.png"/><Relationship Id="rId2" Type="http://schemas.openxmlformats.org/officeDocument/2006/relationships/image" Target="../media/image197.jpeg"/><Relationship Id="rId16" Type="http://schemas.openxmlformats.org/officeDocument/2006/relationships/image" Target="../media/image213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1.svg"/><Relationship Id="rId11" Type="http://schemas.openxmlformats.org/officeDocument/2006/relationships/image" Target="../media/image211.svg"/><Relationship Id="rId5" Type="http://schemas.openxmlformats.org/officeDocument/2006/relationships/image" Target="../media/image200.png"/><Relationship Id="rId15" Type="http://schemas.openxmlformats.org/officeDocument/2006/relationships/image" Target="../media/image212.png"/><Relationship Id="rId10" Type="http://schemas.openxmlformats.org/officeDocument/2006/relationships/image" Target="../media/image210.png"/><Relationship Id="rId4" Type="http://schemas.openxmlformats.org/officeDocument/2006/relationships/image" Target="../media/image199.svg"/><Relationship Id="rId9" Type="http://schemas.openxmlformats.org/officeDocument/2006/relationships/image" Target="../media/image21.png"/><Relationship Id="rId14" Type="http://schemas.openxmlformats.org/officeDocument/2006/relationships/image" Target="../media/image209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png"/><Relationship Id="rId13" Type="http://schemas.openxmlformats.org/officeDocument/2006/relationships/image" Target="../media/image25.svg"/><Relationship Id="rId18" Type="http://schemas.openxmlformats.org/officeDocument/2006/relationships/image" Target="../media/image159.png"/><Relationship Id="rId26" Type="http://schemas.openxmlformats.org/officeDocument/2006/relationships/image" Target="../media/image167.svg"/><Relationship Id="rId3" Type="http://schemas.openxmlformats.org/officeDocument/2006/relationships/image" Target="../media/image135.png"/><Relationship Id="rId21" Type="http://schemas.openxmlformats.org/officeDocument/2006/relationships/image" Target="../media/image162.svg"/><Relationship Id="rId7" Type="http://schemas.openxmlformats.org/officeDocument/2006/relationships/image" Target="../media/image152.png"/><Relationship Id="rId12" Type="http://schemas.openxmlformats.org/officeDocument/2006/relationships/image" Target="../media/image24.png"/><Relationship Id="rId17" Type="http://schemas.openxmlformats.org/officeDocument/2006/relationships/image" Target="../media/image158.svg"/><Relationship Id="rId25" Type="http://schemas.openxmlformats.org/officeDocument/2006/relationships/image" Target="../media/image166.png"/><Relationship Id="rId2" Type="http://schemas.openxmlformats.org/officeDocument/2006/relationships/image" Target="../media/image120.jpeg"/><Relationship Id="rId16" Type="http://schemas.openxmlformats.org/officeDocument/2006/relationships/image" Target="../media/image157.png"/><Relationship Id="rId20" Type="http://schemas.openxmlformats.org/officeDocument/2006/relationships/image" Target="../media/image16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1.svg"/><Relationship Id="rId11" Type="http://schemas.openxmlformats.org/officeDocument/2006/relationships/image" Target="../media/image156.svg"/><Relationship Id="rId24" Type="http://schemas.openxmlformats.org/officeDocument/2006/relationships/image" Target="../media/image165.svg"/><Relationship Id="rId5" Type="http://schemas.openxmlformats.org/officeDocument/2006/relationships/image" Target="../media/image150.png"/><Relationship Id="rId15" Type="http://schemas.openxmlformats.org/officeDocument/2006/relationships/image" Target="../media/image138.svg"/><Relationship Id="rId23" Type="http://schemas.openxmlformats.org/officeDocument/2006/relationships/image" Target="../media/image164.png"/><Relationship Id="rId28" Type="http://schemas.openxmlformats.org/officeDocument/2006/relationships/image" Target="../media/image169.svg"/><Relationship Id="rId10" Type="http://schemas.openxmlformats.org/officeDocument/2006/relationships/image" Target="../media/image155.png"/><Relationship Id="rId19" Type="http://schemas.openxmlformats.org/officeDocument/2006/relationships/image" Target="../media/image160.svg"/><Relationship Id="rId4" Type="http://schemas.openxmlformats.org/officeDocument/2006/relationships/image" Target="../media/image136.svg"/><Relationship Id="rId9" Type="http://schemas.openxmlformats.org/officeDocument/2006/relationships/image" Target="../media/image154.svg"/><Relationship Id="rId14" Type="http://schemas.openxmlformats.org/officeDocument/2006/relationships/image" Target="../media/image137.png"/><Relationship Id="rId22" Type="http://schemas.openxmlformats.org/officeDocument/2006/relationships/image" Target="../media/image163.png"/><Relationship Id="rId27" Type="http://schemas.openxmlformats.org/officeDocument/2006/relationships/image" Target="../media/image16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14.svg"/><Relationship Id="rId18" Type="http://schemas.openxmlformats.org/officeDocument/2006/relationships/image" Target="../media/image24.png"/><Relationship Id="rId3" Type="http://schemas.openxmlformats.org/officeDocument/2006/relationships/image" Target="../media/image216.png"/><Relationship Id="rId21" Type="http://schemas.openxmlformats.org/officeDocument/2006/relationships/image" Target="../media/image17.png"/><Relationship Id="rId7" Type="http://schemas.openxmlformats.org/officeDocument/2006/relationships/image" Target="../media/image11.png"/><Relationship Id="rId12" Type="http://schemas.openxmlformats.org/officeDocument/2006/relationships/image" Target="../media/image13.png"/><Relationship Id="rId17" Type="http://schemas.openxmlformats.org/officeDocument/2006/relationships/image" Target="../media/image9.svg"/><Relationship Id="rId2" Type="http://schemas.openxmlformats.org/officeDocument/2006/relationships/image" Target="../media/image215.jpeg"/><Relationship Id="rId16" Type="http://schemas.openxmlformats.org/officeDocument/2006/relationships/image" Target="../media/image8.png"/><Relationship Id="rId20" Type="http://schemas.openxmlformats.org/officeDocument/2006/relationships/image" Target="../media/image2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svg"/><Relationship Id="rId11" Type="http://schemas.openxmlformats.org/officeDocument/2006/relationships/image" Target="../media/image204.svg"/><Relationship Id="rId5" Type="http://schemas.openxmlformats.org/officeDocument/2006/relationships/image" Target="../media/image19.png"/><Relationship Id="rId15" Type="http://schemas.openxmlformats.org/officeDocument/2006/relationships/image" Target="../media/image7.svg"/><Relationship Id="rId23" Type="http://schemas.openxmlformats.org/officeDocument/2006/relationships/image" Target="../media/image220.png"/><Relationship Id="rId10" Type="http://schemas.openxmlformats.org/officeDocument/2006/relationships/image" Target="../media/image203.png"/><Relationship Id="rId19" Type="http://schemas.openxmlformats.org/officeDocument/2006/relationships/image" Target="../media/image25.svg"/><Relationship Id="rId4" Type="http://schemas.openxmlformats.org/officeDocument/2006/relationships/image" Target="../media/image217.svg"/><Relationship Id="rId9" Type="http://schemas.openxmlformats.org/officeDocument/2006/relationships/image" Target="../media/image218.png"/><Relationship Id="rId14" Type="http://schemas.openxmlformats.org/officeDocument/2006/relationships/image" Target="../media/image6.png"/><Relationship Id="rId22" Type="http://schemas.openxmlformats.org/officeDocument/2006/relationships/image" Target="../media/image1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13" Type="http://schemas.openxmlformats.org/officeDocument/2006/relationships/image" Target="../media/image39.png"/><Relationship Id="rId18" Type="http://schemas.openxmlformats.org/officeDocument/2006/relationships/image" Target="../media/image44.png"/><Relationship Id="rId26" Type="http://schemas.openxmlformats.org/officeDocument/2006/relationships/image" Target="../media/image52.png"/><Relationship Id="rId3" Type="http://schemas.openxmlformats.org/officeDocument/2006/relationships/image" Target="../media/image29.png"/><Relationship Id="rId21" Type="http://schemas.openxmlformats.org/officeDocument/2006/relationships/image" Target="../media/image47.png"/><Relationship Id="rId7" Type="http://schemas.openxmlformats.org/officeDocument/2006/relationships/image" Target="../media/image33.png"/><Relationship Id="rId12" Type="http://schemas.openxmlformats.org/officeDocument/2006/relationships/image" Target="../media/image38.svg"/><Relationship Id="rId17" Type="http://schemas.openxmlformats.org/officeDocument/2006/relationships/image" Target="../media/image43.png"/><Relationship Id="rId25" Type="http://schemas.openxmlformats.org/officeDocument/2006/relationships/image" Target="../media/image51.svg"/><Relationship Id="rId2" Type="http://schemas.openxmlformats.org/officeDocument/2006/relationships/image" Target="../media/image28.jpeg"/><Relationship Id="rId16" Type="http://schemas.openxmlformats.org/officeDocument/2006/relationships/image" Target="../media/image42.svg"/><Relationship Id="rId20" Type="http://schemas.openxmlformats.org/officeDocument/2006/relationships/image" Target="../media/image46.png"/><Relationship Id="rId29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svg"/><Relationship Id="rId11" Type="http://schemas.openxmlformats.org/officeDocument/2006/relationships/image" Target="../media/image37.png"/><Relationship Id="rId24" Type="http://schemas.openxmlformats.org/officeDocument/2006/relationships/image" Target="../media/image50.png"/><Relationship Id="rId5" Type="http://schemas.openxmlformats.org/officeDocument/2006/relationships/image" Target="../media/image31.png"/><Relationship Id="rId15" Type="http://schemas.openxmlformats.org/officeDocument/2006/relationships/image" Target="../media/image41.png"/><Relationship Id="rId23" Type="http://schemas.openxmlformats.org/officeDocument/2006/relationships/image" Target="../media/image49.svg"/><Relationship Id="rId28" Type="http://schemas.openxmlformats.org/officeDocument/2006/relationships/image" Target="../media/image54.png"/><Relationship Id="rId10" Type="http://schemas.openxmlformats.org/officeDocument/2006/relationships/image" Target="../media/image36.svg"/><Relationship Id="rId19" Type="http://schemas.openxmlformats.org/officeDocument/2006/relationships/image" Target="../media/image45.svg"/><Relationship Id="rId4" Type="http://schemas.openxmlformats.org/officeDocument/2006/relationships/image" Target="../media/image30.svg"/><Relationship Id="rId9" Type="http://schemas.openxmlformats.org/officeDocument/2006/relationships/image" Target="../media/image35.png"/><Relationship Id="rId14" Type="http://schemas.openxmlformats.org/officeDocument/2006/relationships/image" Target="../media/image40.svg"/><Relationship Id="rId22" Type="http://schemas.openxmlformats.org/officeDocument/2006/relationships/image" Target="../media/image48.png"/><Relationship Id="rId27" Type="http://schemas.openxmlformats.org/officeDocument/2006/relationships/image" Target="../media/image53.svg"/><Relationship Id="rId30" Type="http://schemas.openxmlformats.org/officeDocument/2006/relationships/image" Target="../media/image56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audio" Target="../media/media1.mp3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2" Type="http://schemas.microsoft.com/office/2007/relationships/media" Target="../media/media1.mp3"/><Relationship Id="rId1" Type="http://schemas.openxmlformats.org/officeDocument/2006/relationships/tags" Target="../tags/tag4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61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6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9.png"/><Relationship Id="rId18" Type="http://schemas.openxmlformats.org/officeDocument/2006/relationships/image" Target="../media/image73.png"/><Relationship Id="rId3" Type="http://schemas.openxmlformats.org/officeDocument/2006/relationships/slideLayout" Target="../slideLayouts/slideLayout1.xml"/><Relationship Id="rId21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68.emf"/><Relationship Id="rId17" Type="http://schemas.openxmlformats.org/officeDocument/2006/relationships/image" Target="../media/image72.png"/><Relationship Id="rId2" Type="http://schemas.openxmlformats.org/officeDocument/2006/relationships/audio" Target="../media/media2.mp3"/><Relationship Id="rId16" Type="http://schemas.openxmlformats.org/officeDocument/2006/relationships/image" Target="../media/image71.png"/><Relationship Id="rId20" Type="http://schemas.openxmlformats.org/officeDocument/2006/relationships/audio" Target="../media/audio1.wav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67.png"/><Relationship Id="rId5" Type="http://schemas.openxmlformats.org/officeDocument/2006/relationships/audio" Target="../media/audio2.wav"/><Relationship Id="rId15" Type="http://schemas.openxmlformats.org/officeDocument/2006/relationships/image" Target="../media/image62.png"/><Relationship Id="rId23" Type="http://schemas.openxmlformats.org/officeDocument/2006/relationships/audio" Target="../media/audio4.wav"/><Relationship Id="rId10" Type="http://schemas.openxmlformats.org/officeDocument/2006/relationships/image" Target="../media/image66.png"/><Relationship Id="rId19" Type="http://schemas.openxmlformats.org/officeDocument/2006/relationships/image" Target="../media/image74.png"/><Relationship Id="rId4" Type="http://schemas.openxmlformats.org/officeDocument/2006/relationships/audio" Target="../media/audio1.wav"/><Relationship Id="rId9" Type="http://schemas.openxmlformats.org/officeDocument/2006/relationships/image" Target="../media/image65.emf"/><Relationship Id="rId14" Type="http://schemas.openxmlformats.org/officeDocument/2006/relationships/image" Target="../media/image70.png"/><Relationship Id="rId22" Type="http://schemas.openxmlformats.org/officeDocument/2006/relationships/audio" Target="../media/audio3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1.png"/><Relationship Id="rId3" Type="http://schemas.openxmlformats.org/officeDocument/2006/relationships/audio" Target="../media/audio2.wav"/><Relationship Id="rId21" Type="http://schemas.openxmlformats.org/officeDocument/2006/relationships/audio" Target="../media/audio2.wav"/><Relationship Id="rId7" Type="http://schemas.openxmlformats.org/officeDocument/2006/relationships/image" Target="../media/image65.emf"/><Relationship Id="rId12" Type="http://schemas.openxmlformats.org/officeDocument/2006/relationships/image" Target="../media/image70.png"/><Relationship Id="rId2" Type="http://schemas.openxmlformats.org/officeDocument/2006/relationships/audio" Target="../media/audio1.wav"/><Relationship Id="rId16" Type="http://schemas.openxmlformats.org/officeDocument/2006/relationships/image" Target="../media/image74.png"/><Relationship Id="rId20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audio" Target="../media/audio4.wav"/><Relationship Id="rId15" Type="http://schemas.openxmlformats.org/officeDocument/2006/relationships/image" Target="../media/image73.png"/><Relationship Id="rId23" Type="http://schemas.openxmlformats.org/officeDocument/2006/relationships/audio" Target="../media/audio4.wav"/><Relationship Id="rId10" Type="http://schemas.openxmlformats.org/officeDocument/2006/relationships/image" Target="../media/image68.emf"/><Relationship Id="rId4" Type="http://schemas.openxmlformats.org/officeDocument/2006/relationships/audio" Target="../media/audio3.wav"/><Relationship Id="rId9" Type="http://schemas.openxmlformats.org/officeDocument/2006/relationships/image" Target="../media/image67.png"/><Relationship Id="rId14" Type="http://schemas.openxmlformats.org/officeDocument/2006/relationships/image" Target="../media/image72.png"/><Relationship Id="rId22" Type="http://schemas.openxmlformats.org/officeDocument/2006/relationships/audio" Target="../media/audio3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9.png"/><Relationship Id="rId18" Type="http://schemas.openxmlformats.org/officeDocument/2006/relationships/image" Target="../media/image73.png"/><Relationship Id="rId3" Type="http://schemas.openxmlformats.org/officeDocument/2006/relationships/slideLayout" Target="../slideLayouts/slideLayout1.xml"/><Relationship Id="rId21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68.emf"/><Relationship Id="rId17" Type="http://schemas.openxmlformats.org/officeDocument/2006/relationships/image" Target="../media/image72.png"/><Relationship Id="rId2" Type="http://schemas.openxmlformats.org/officeDocument/2006/relationships/audio" Target="../media/media2.mp3"/><Relationship Id="rId16" Type="http://schemas.openxmlformats.org/officeDocument/2006/relationships/image" Target="../media/image71.png"/><Relationship Id="rId20" Type="http://schemas.openxmlformats.org/officeDocument/2006/relationships/audio" Target="../media/audio1.wav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67.png"/><Relationship Id="rId5" Type="http://schemas.openxmlformats.org/officeDocument/2006/relationships/audio" Target="../media/audio2.wav"/><Relationship Id="rId15" Type="http://schemas.openxmlformats.org/officeDocument/2006/relationships/image" Target="../media/image62.png"/><Relationship Id="rId23" Type="http://schemas.openxmlformats.org/officeDocument/2006/relationships/audio" Target="../media/audio4.wav"/><Relationship Id="rId10" Type="http://schemas.openxmlformats.org/officeDocument/2006/relationships/image" Target="../media/image66.png"/><Relationship Id="rId19" Type="http://schemas.openxmlformats.org/officeDocument/2006/relationships/image" Target="../media/image74.png"/><Relationship Id="rId4" Type="http://schemas.openxmlformats.org/officeDocument/2006/relationships/audio" Target="../media/audio1.wav"/><Relationship Id="rId9" Type="http://schemas.openxmlformats.org/officeDocument/2006/relationships/image" Target="../media/image65.emf"/><Relationship Id="rId14" Type="http://schemas.openxmlformats.org/officeDocument/2006/relationships/image" Target="../media/image70.png"/><Relationship Id="rId22" Type="http://schemas.openxmlformats.org/officeDocument/2006/relationships/audio" Target="../media/audio3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9.png"/><Relationship Id="rId18" Type="http://schemas.openxmlformats.org/officeDocument/2006/relationships/image" Target="../media/image73.png"/><Relationship Id="rId3" Type="http://schemas.openxmlformats.org/officeDocument/2006/relationships/slideLayout" Target="../slideLayouts/slideLayout1.xml"/><Relationship Id="rId21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68.emf"/><Relationship Id="rId17" Type="http://schemas.openxmlformats.org/officeDocument/2006/relationships/image" Target="../media/image72.png"/><Relationship Id="rId2" Type="http://schemas.openxmlformats.org/officeDocument/2006/relationships/audio" Target="../media/media2.mp3"/><Relationship Id="rId16" Type="http://schemas.openxmlformats.org/officeDocument/2006/relationships/image" Target="../media/image71.png"/><Relationship Id="rId20" Type="http://schemas.openxmlformats.org/officeDocument/2006/relationships/audio" Target="../media/audio1.wav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67.png"/><Relationship Id="rId5" Type="http://schemas.openxmlformats.org/officeDocument/2006/relationships/audio" Target="../media/audio2.wav"/><Relationship Id="rId15" Type="http://schemas.openxmlformats.org/officeDocument/2006/relationships/image" Target="../media/image62.png"/><Relationship Id="rId23" Type="http://schemas.openxmlformats.org/officeDocument/2006/relationships/audio" Target="../media/audio4.wav"/><Relationship Id="rId10" Type="http://schemas.openxmlformats.org/officeDocument/2006/relationships/image" Target="../media/image66.png"/><Relationship Id="rId19" Type="http://schemas.openxmlformats.org/officeDocument/2006/relationships/image" Target="../media/image74.png"/><Relationship Id="rId4" Type="http://schemas.openxmlformats.org/officeDocument/2006/relationships/audio" Target="../media/audio1.wav"/><Relationship Id="rId9" Type="http://schemas.openxmlformats.org/officeDocument/2006/relationships/image" Target="../media/image65.emf"/><Relationship Id="rId14" Type="http://schemas.openxmlformats.org/officeDocument/2006/relationships/image" Target="../media/image70.png"/><Relationship Id="rId22" Type="http://schemas.openxmlformats.org/officeDocument/2006/relationships/audio" Target="../media/audio3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svg"/><Relationship Id="rId13" Type="http://schemas.openxmlformats.org/officeDocument/2006/relationships/image" Target="../media/image87.png"/><Relationship Id="rId18" Type="http://schemas.openxmlformats.org/officeDocument/2006/relationships/image" Target="../media/image92.png"/><Relationship Id="rId26" Type="http://schemas.openxmlformats.org/officeDocument/2006/relationships/image" Target="../media/image100.svg"/><Relationship Id="rId3" Type="http://schemas.openxmlformats.org/officeDocument/2006/relationships/image" Target="../media/image77.png"/><Relationship Id="rId21" Type="http://schemas.openxmlformats.org/officeDocument/2006/relationships/image" Target="../media/image95.png"/><Relationship Id="rId7" Type="http://schemas.openxmlformats.org/officeDocument/2006/relationships/image" Target="../media/image81.png"/><Relationship Id="rId12" Type="http://schemas.openxmlformats.org/officeDocument/2006/relationships/image" Target="../media/image86.svg"/><Relationship Id="rId17" Type="http://schemas.openxmlformats.org/officeDocument/2006/relationships/image" Target="../media/image91.png"/><Relationship Id="rId25" Type="http://schemas.openxmlformats.org/officeDocument/2006/relationships/image" Target="../media/image99.png"/><Relationship Id="rId2" Type="http://schemas.openxmlformats.org/officeDocument/2006/relationships/image" Target="../media/image76.jpeg"/><Relationship Id="rId16" Type="http://schemas.openxmlformats.org/officeDocument/2006/relationships/image" Target="../media/image90.svg"/><Relationship Id="rId20" Type="http://schemas.openxmlformats.org/officeDocument/2006/relationships/image" Target="../media/image94.png"/><Relationship Id="rId29" Type="http://schemas.openxmlformats.org/officeDocument/2006/relationships/image" Target="../media/image103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svg"/><Relationship Id="rId11" Type="http://schemas.openxmlformats.org/officeDocument/2006/relationships/image" Target="../media/image85.png"/><Relationship Id="rId24" Type="http://schemas.openxmlformats.org/officeDocument/2006/relationships/image" Target="../media/image98.svg"/><Relationship Id="rId5" Type="http://schemas.openxmlformats.org/officeDocument/2006/relationships/image" Target="../media/image79.png"/><Relationship Id="rId15" Type="http://schemas.openxmlformats.org/officeDocument/2006/relationships/image" Target="../media/image89.png"/><Relationship Id="rId23" Type="http://schemas.openxmlformats.org/officeDocument/2006/relationships/image" Target="../media/image97.png"/><Relationship Id="rId28" Type="http://schemas.openxmlformats.org/officeDocument/2006/relationships/image" Target="../media/image102.png"/><Relationship Id="rId10" Type="http://schemas.openxmlformats.org/officeDocument/2006/relationships/image" Target="../media/image84.svg"/><Relationship Id="rId19" Type="http://schemas.openxmlformats.org/officeDocument/2006/relationships/image" Target="../media/image93.svg"/><Relationship Id="rId4" Type="http://schemas.openxmlformats.org/officeDocument/2006/relationships/image" Target="../media/image78.svg"/><Relationship Id="rId9" Type="http://schemas.openxmlformats.org/officeDocument/2006/relationships/image" Target="../media/image83.png"/><Relationship Id="rId14" Type="http://schemas.openxmlformats.org/officeDocument/2006/relationships/image" Target="../media/image88.svg"/><Relationship Id="rId22" Type="http://schemas.openxmlformats.org/officeDocument/2006/relationships/image" Target="../media/image96.svg"/><Relationship Id="rId27" Type="http://schemas.openxmlformats.org/officeDocument/2006/relationships/image" Target="../media/image10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929" t="14522" r="8438" b="149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357121">
            <a:off x="9438926" y="5255730"/>
            <a:ext cx="2117397" cy="22436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r="1499" b="30850"/>
          <a:stretch>
            <a:fillRect/>
          </a:stretch>
        </p:blipFill>
        <p:spPr>
          <a:xfrm rot="974392">
            <a:off x="10699405" y="4257179"/>
            <a:ext cx="2062073" cy="317207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487702" y="5727639"/>
            <a:ext cx="236649" cy="21900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115169" y="2423648"/>
            <a:ext cx="236649" cy="219008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2023078" y="1753387"/>
            <a:ext cx="8145844" cy="3065300"/>
            <a:chOff x="0" y="0"/>
            <a:chExt cx="11771477" cy="4429634"/>
          </a:xfrm>
        </p:grpSpPr>
        <p:sp>
          <p:nvSpPr>
            <p:cNvPr id="8" name="Freeform 8"/>
            <p:cNvSpPr/>
            <p:nvPr/>
          </p:nvSpPr>
          <p:spPr>
            <a:xfrm>
              <a:off x="0" y="-4073"/>
              <a:ext cx="11777867" cy="4436237"/>
            </a:xfrm>
            <a:custGeom>
              <a:avLst/>
              <a:gdLst/>
              <a:ahLst/>
              <a:cxnLst/>
              <a:rect l="l" t="t" r="r" b="b"/>
              <a:pathLst>
                <a:path w="11777867" h="4436237">
                  <a:moveTo>
                    <a:pt x="11150090" y="4381759"/>
                  </a:moveTo>
                  <a:cubicBezTo>
                    <a:pt x="11150090" y="4381759"/>
                    <a:pt x="10419215" y="4436237"/>
                    <a:pt x="8828143" y="4433616"/>
                  </a:cubicBezTo>
                  <a:cubicBezTo>
                    <a:pt x="4355800" y="4431453"/>
                    <a:pt x="1057074" y="4423628"/>
                    <a:pt x="1057074" y="4423628"/>
                  </a:cubicBezTo>
                  <a:cubicBezTo>
                    <a:pt x="812932" y="4414794"/>
                    <a:pt x="449110" y="4393564"/>
                    <a:pt x="282371" y="4335386"/>
                  </a:cubicBezTo>
                  <a:cubicBezTo>
                    <a:pt x="4469" y="4238423"/>
                    <a:pt x="0" y="4065144"/>
                    <a:pt x="0" y="3296183"/>
                  </a:cubicBezTo>
                  <a:lnTo>
                    <a:pt x="0" y="3296149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479250" y="15681"/>
                    <a:pt x="7179040" y="7673"/>
                  </a:cubicBezTo>
                  <a:cubicBezTo>
                    <a:pt x="10200287" y="0"/>
                    <a:pt x="10917020" y="6979"/>
                    <a:pt x="10917020" y="6979"/>
                  </a:cubicBezTo>
                  <a:cubicBezTo>
                    <a:pt x="11285328" y="14458"/>
                    <a:pt x="11423588" y="42638"/>
                    <a:pt x="11621328" y="165219"/>
                  </a:cubicBezTo>
                  <a:cubicBezTo>
                    <a:pt x="11772345" y="258836"/>
                    <a:pt x="11777867" y="476157"/>
                    <a:pt x="11768727" y="3296149"/>
                  </a:cubicBezTo>
                  <a:lnTo>
                    <a:pt x="11768727" y="3296183"/>
                  </a:lnTo>
                  <a:cubicBezTo>
                    <a:pt x="11768726" y="4183109"/>
                    <a:pt x="11725942" y="4331697"/>
                    <a:pt x="11150090" y="4381759"/>
                  </a:cubicBezTo>
                  <a:close/>
                </a:path>
              </a:pathLst>
            </a:custGeom>
            <a:solidFill>
              <a:srgbClr val="FFF3E4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-319847">
            <a:off x="9801368" y="4654424"/>
            <a:ext cx="1519684" cy="1543806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2627247" y="2485253"/>
            <a:ext cx="6950207" cy="6796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40"/>
              </a:lnSpc>
            </a:pPr>
            <a:r>
              <a:rPr lang="vi-VN" sz="5933" dirty="0">
                <a:solidFill>
                  <a:srgbClr val="646B3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TOÁN 3</a:t>
            </a:r>
            <a:endParaRPr lang="en-US" sz="5933" dirty="0">
              <a:solidFill>
                <a:srgbClr val="646B3C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718954">
            <a:off x="-57598" y="75565"/>
            <a:ext cx="2631790" cy="98094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1746532" y="2070792"/>
            <a:ext cx="685673" cy="62910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8606027" y="685800"/>
            <a:ext cx="1676145" cy="56988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2847794" y="5885252"/>
            <a:ext cx="661281" cy="90431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207134" y="2042283"/>
            <a:ext cx="236649" cy="21900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137457" y="-65054"/>
            <a:ext cx="236649" cy="219008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10641483" y="-128883"/>
            <a:ext cx="2654585" cy="989436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 rot="1665350">
            <a:off x="1767916" y="1158386"/>
            <a:ext cx="1334200" cy="1332532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4382782" y="5157040"/>
            <a:ext cx="3426437" cy="642457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2627247" y="3346417"/>
            <a:ext cx="6950207" cy="946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50"/>
              </a:lnSpc>
            </a:pPr>
            <a:r>
              <a:rPr lang="vi-VN" sz="5400" dirty="0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Bảng đơn vị đo độ dài</a:t>
            </a:r>
            <a:endParaRPr lang="en-US" sz="5400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3" name="Picture 23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>
            <a:off x="-130754" y="6449328"/>
            <a:ext cx="7605845" cy="427829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27"/>
          <a:srcRect/>
          <a:stretch>
            <a:fillRect/>
          </a:stretch>
        </p:blipFill>
        <p:spPr>
          <a:xfrm rot="-982322">
            <a:off x="6859" y="3503405"/>
            <a:ext cx="1246899" cy="2314431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28"/>
          <a:srcRect/>
          <a:stretch>
            <a:fillRect/>
          </a:stretch>
        </p:blipFill>
        <p:spPr>
          <a:xfrm>
            <a:off x="443783" y="5174535"/>
            <a:ext cx="1413720" cy="1581784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>
            <a:off x="7044615" y="6474942"/>
            <a:ext cx="7605845" cy="427829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5316759" y="5292513"/>
            <a:ext cx="251460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vi-VN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Trang 4</a:t>
            </a: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375804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929" t="14522" r="8438" b="14913"/>
          <a:stretch>
            <a:fillRect/>
          </a:stretch>
        </p:blipFill>
        <p:spPr>
          <a:xfrm>
            <a:off x="0" y="-24015"/>
            <a:ext cx="12192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98500" y="2616292"/>
            <a:ext cx="692943" cy="69294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98500" y="3870531"/>
            <a:ext cx="692943" cy="69294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98500" y="5270636"/>
            <a:ext cx="692943" cy="69294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371501" y="489268"/>
            <a:ext cx="1820499" cy="145184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r="1499" b="30850"/>
          <a:stretch>
            <a:fillRect/>
          </a:stretch>
        </p:blipFill>
        <p:spPr>
          <a:xfrm rot="130501">
            <a:off x="8011286" y="896972"/>
            <a:ext cx="3415494" cy="525404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160478">
            <a:off x="8226034" y="4639510"/>
            <a:ext cx="2526697" cy="157129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712913">
            <a:off x="7639894" y="3986925"/>
            <a:ext cx="1506289" cy="211038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l="2253"/>
          <a:stretch>
            <a:fillRect/>
          </a:stretch>
        </p:blipFill>
        <p:spPr>
          <a:xfrm>
            <a:off x="759452" y="1705651"/>
            <a:ext cx="3325492" cy="19137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3829772" y="1705651"/>
            <a:ext cx="3402145" cy="19137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1806447">
            <a:off x="10411008" y="2104314"/>
            <a:ext cx="475430" cy="287041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 rot="-82698">
            <a:off x="8256603" y="2295031"/>
            <a:ext cx="2734827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spc="160" dirty="0">
                <a:solidFill>
                  <a:srgbClr val="CD684C"/>
                </a:solidFill>
                <a:latin typeface="Sniglet Bold"/>
              </a:rPr>
              <a:t>Prepare a pen</a:t>
            </a:r>
          </a:p>
          <a:p>
            <a:pPr algn="ctr">
              <a:lnSpc>
                <a:spcPts val="2800"/>
              </a:lnSpc>
            </a:pPr>
            <a:r>
              <a:rPr lang="en-US" sz="467" spc="37" dirty="0">
                <a:solidFill>
                  <a:srgbClr val="CD684C"/>
                </a:solidFill>
                <a:latin typeface="Arimo Bold"/>
              </a:rPr>
              <a:t>or a pencil and</a:t>
            </a:r>
          </a:p>
          <a:p>
            <a:pPr algn="ctr">
              <a:lnSpc>
                <a:spcPts val="2800"/>
              </a:lnSpc>
            </a:pPr>
            <a:r>
              <a:rPr lang="en-US" sz="467" spc="37" dirty="0">
                <a:solidFill>
                  <a:srgbClr val="CD684C"/>
                </a:solidFill>
                <a:latin typeface="Arimo Bold"/>
              </a:rPr>
              <a:t>let’s have fun.</a:t>
            </a: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-74756">
            <a:off x="9330729" y="2990080"/>
            <a:ext cx="680371" cy="36570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829599" y="2674556"/>
            <a:ext cx="392645" cy="577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8"/>
              </a:lnSpc>
            </a:pPr>
            <a:r>
              <a:rPr lang="en-US" sz="3199">
                <a:solidFill>
                  <a:srgbClr val="9B6D55"/>
                </a:solidFill>
                <a:latin typeface="Sniglet"/>
              </a:rPr>
              <a:t>1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572522" y="3912407"/>
            <a:ext cx="6340293" cy="718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753"/>
              </a:lnSpc>
            </a:pPr>
            <a:r>
              <a:rPr lang="en-US" sz="20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0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Củng</a:t>
            </a: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cố</a:t>
            </a: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mối</a:t>
            </a: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hệ</a:t>
            </a: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giữa</a:t>
            </a: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642986" y="5405731"/>
            <a:ext cx="5721947" cy="3276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753"/>
              </a:lnSpc>
            </a:pPr>
            <a:r>
              <a:rPr lang="vi-VN" sz="2000" b="1" spc="186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 thích Toán học.</a:t>
            </a:r>
            <a:endParaRPr lang="en-US" sz="2000" b="1" spc="186" dirty="0">
              <a:solidFill>
                <a:schemeClr val="bg2">
                  <a:lumMod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829599" y="3951645"/>
            <a:ext cx="392645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92"/>
              </a:lnSpc>
            </a:pPr>
            <a:r>
              <a:rPr lang="en-US" sz="3065" dirty="0">
                <a:solidFill>
                  <a:srgbClr val="9B6D55"/>
                </a:solidFill>
                <a:latin typeface="Sniglet"/>
              </a:rPr>
              <a:t>2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848649" y="5351750"/>
            <a:ext cx="392645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92"/>
              </a:lnSpc>
            </a:pPr>
            <a:r>
              <a:rPr lang="en-US" sz="3065">
                <a:solidFill>
                  <a:srgbClr val="9B6D55"/>
                </a:solidFill>
                <a:latin typeface="Sniglet"/>
              </a:rPr>
              <a:t>3</a:t>
            </a:r>
          </a:p>
        </p:txBody>
      </p:sp>
      <p:pic>
        <p:nvPicPr>
          <p:cNvPr id="21" name="Picture 21"/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 r="40813"/>
          <a:stretch>
            <a:fillRect/>
          </a:stretch>
        </p:blipFill>
        <p:spPr>
          <a:xfrm rot="-74756">
            <a:off x="10141593" y="2607618"/>
            <a:ext cx="370663" cy="33662"/>
          </a:xfrm>
          <a:prstGeom prst="rect">
            <a:avLst/>
          </a:prstGeom>
        </p:spPr>
      </p:pic>
      <p:sp>
        <p:nvSpPr>
          <p:cNvPr id="22" name="TextBox 22"/>
          <p:cNvSpPr txBox="1"/>
          <p:nvPr/>
        </p:nvSpPr>
        <p:spPr>
          <a:xfrm>
            <a:off x="791202" y="1049952"/>
            <a:ext cx="6926817" cy="589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60"/>
              </a:lnSpc>
            </a:pPr>
            <a:r>
              <a:rPr lang="vi-VN" sz="5067" b="1" spc="152" dirty="0">
                <a:solidFill>
                  <a:srgbClr val="646B3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MỤC TIÊU</a:t>
            </a:r>
            <a:endParaRPr lang="en-US" sz="5067" b="1" spc="152" dirty="0">
              <a:solidFill>
                <a:srgbClr val="646B3C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632080" y="2621521"/>
            <a:ext cx="5806691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0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Nắm</a:t>
            </a: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thuộc</a:t>
            </a: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l"/>
            <a:endParaRPr lang="en-US" sz="2000" b="1" dirty="0">
              <a:solidFill>
                <a:schemeClr val="bg2">
                  <a:lumMod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1145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  <p:bldP spid="22" grpId="0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929" t="14522" r="8438" b="149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249639" y="4131995"/>
            <a:ext cx="4656759" cy="193613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647119" y="1853758"/>
            <a:ext cx="6897762" cy="161561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2566625" y="3684294"/>
            <a:ext cx="5490112" cy="228261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21961" y="4277932"/>
            <a:ext cx="4214115" cy="175209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576730" y="4832347"/>
            <a:ext cx="2864471" cy="119095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5400000">
            <a:off x="6542127" y="-1051342"/>
            <a:ext cx="1768839" cy="1520096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0751716" y="439062"/>
            <a:ext cx="1832441" cy="62303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-634126" y="930953"/>
            <a:ext cx="2109455" cy="71721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328196" y="4749002"/>
            <a:ext cx="956812" cy="200093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 t="48145" r="2918"/>
          <a:stretch>
            <a:fillRect/>
          </a:stretch>
        </p:blipFill>
        <p:spPr>
          <a:xfrm rot="-377999">
            <a:off x="4747895" y="6474965"/>
            <a:ext cx="590951" cy="24792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 b="47941"/>
          <a:stretch>
            <a:fillRect/>
          </a:stretch>
        </p:blipFill>
        <p:spPr>
          <a:xfrm rot="-377999">
            <a:off x="6334613" y="6458230"/>
            <a:ext cx="444658" cy="18181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2">
            <a:alphaModFix amt="6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9067284" y="3572806"/>
            <a:ext cx="1108543" cy="37690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-1790328">
            <a:off x="3015015" y="-206265"/>
            <a:ext cx="440138" cy="44746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>
            <a:alphaModFix amt="6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3303121" y="4745275"/>
            <a:ext cx="951640" cy="323557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rot="-1790328">
            <a:off x="11918335" y="2711035"/>
            <a:ext cx="390577" cy="397075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 rot="-1790328">
            <a:off x="412218" y="2424597"/>
            <a:ext cx="424124" cy="431179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rot="-1790328">
            <a:off x="9012313" y="343211"/>
            <a:ext cx="424124" cy="431179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0855024" y="4749002"/>
            <a:ext cx="956812" cy="2000938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 flipH="1">
            <a:off x="1683233" y="5818989"/>
            <a:ext cx="1071581" cy="885394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 t="48145" r="2918"/>
          <a:stretch>
            <a:fillRect/>
          </a:stretch>
        </p:blipFill>
        <p:spPr>
          <a:xfrm rot="-377999">
            <a:off x="3040951" y="6498362"/>
            <a:ext cx="435441" cy="182682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>
            <a:off x="9372252" y="5818989"/>
            <a:ext cx="1071581" cy="885394"/>
          </a:xfrm>
          <a:prstGeom prst="rect">
            <a:avLst/>
          </a:prstGeom>
        </p:spPr>
      </p:pic>
      <p:sp>
        <p:nvSpPr>
          <p:cNvPr id="24" name="TextBox 24"/>
          <p:cNvSpPr txBox="1"/>
          <p:nvPr/>
        </p:nvSpPr>
        <p:spPr>
          <a:xfrm>
            <a:off x="1816284" y="2104729"/>
            <a:ext cx="8559432" cy="10215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10"/>
              </a:lnSpc>
            </a:pPr>
            <a:r>
              <a:rPr lang="vi-VN" sz="6000" b="1" dirty="0">
                <a:solidFill>
                  <a:srgbClr val="4E898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KHÁM PHÁ</a:t>
            </a:r>
            <a:endParaRPr lang="en-US" sz="6000" b="1" dirty="0">
              <a:solidFill>
                <a:srgbClr val="4E898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6" name="Picture 26"/>
          <p:cNvPicPr>
            <a:picLocks noChangeAspect="1"/>
          </p:cNvPicPr>
          <p:nvPr/>
        </p:nvPicPr>
        <p:blipFill>
          <a:blip r:embed="rId2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 flipH="1">
            <a:off x="3869075" y="6227129"/>
            <a:ext cx="385687" cy="527435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3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rcRect/>
          <a:stretch>
            <a:fillRect/>
          </a:stretch>
        </p:blipFill>
        <p:spPr>
          <a:xfrm rot="304721">
            <a:off x="7432657" y="6210005"/>
            <a:ext cx="364759" cy="498815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3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rcRect/>
          <a:stretch>
            <a:fillRect/>
          </a:stretch>
        </p:blipFill>
        <p:spPr>
          <a:xfrm rot="-357060">
            <a:off x="5850984" y="6002633"/>
            <a:ext cx="370441" cy="506585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 t="48145" r="2918"/>
          <a:stretch>
            <a:fillRect/>
          </a:stretch>
        </p:blipFill>
        <p:spPr>
          <a:xfrm rot="-377999">
            <a:off x="8276707" y="6487469"/>
            <a:ext cx="590951" cy="247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709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929" t="14522" r="8438" b="149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790328">
            <a:off x="10218180" y="5709142"/>
            <a:ext cx="440138" cy="44746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2237513" flipH="1" flipV="1">
            <a:off x="5114247" y="-894621"/>
            <a:ext cx="1459556" cy="129767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0229394" y="3107153"/>
            <a:ext cx="1058801" cy="112042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61742" t="9333" b="31010"/>
          <a:stretch>
            <a:fillRect/>
          </a:stretch>
        </p:blipFill>
        <p:spPr>
          <a:xfrm rot="5400000">
            <a:off x="4042701" y="-1170017"/>
            <a:ext cx="4187197" cy="872013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338901" y="910406"/>
            <a:ext cx="1522593" cy="38997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2253"/>
          <a:stretch>
            <a:fillRect/>
          </a:stretch>
        </p:blipFill>
        <p:spPr>
          <a:xfrm>
            <a:off x="2728882" y="6110822"/>
            <a:ext cx="3367118" cy="19376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790328">
            <a:off x="1019667" y="773477"/>
            <a:ext cx="335817" cy="34140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1790328">
            <a:off x="8771647" y="376879"/>
            <a:ext cx="310862" cy="31603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1790328">
            <a:off x="11945406" y="3436897"/>
            <a:ext cx="335817" cy="34140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1694128" y="1012731"/>
            <a:ext cx="1122744" cy="99822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1941597" flipH="1">
            <a:off x="-749977" y="2286061"/>
            <a:ext cx="1269964" cy="112911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0758794" y="-315778"/>
            <a:ext cx="747406" cy="63155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flipH="1">
            <a:off x="-358074" y="-315778"/>
            <a:ext cx="918210" cy="775887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-1089244">
            <a:off x="3313791" y="801737"/>
            <a:ext cx="661749" cy="559178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-1421546" flipV="1">
            <a:off x="11444757" y="6246466"/>
            <a:ext cx="1005025" cy="849247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>
            <a:off x="797488" y="3890912"/>
            <a:ext cx="1992132" cy="1581255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1790328">
            <a:off x="-36952" y="5579358"/>
            <a:ext cx="418166" cy="425122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1749096" y="76115"/>
            <a:ext cx="2186425" cy="600273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2253"/>
          <a:stretch>
            <a:fillRect/>
          </a:stretch>
        </p:blipFill>
        <p:spPr>
          <a:xfrm>
            <a:off x="6096000" y="6102458"/>
            <a:ext cx="3367118" cy="193766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 rot="1671637">
            <a:off x="3770860" y="4815279"/>
            <a:ext cx="891026" cy="476294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rcRect/>
          <a:stretch>
            <a:fillRect/>
          </a:stretch>
        </p:blipFill>
        <p:spPr>
          <a:xfrm>
            <a:off x="2956974" y="4242413"/>
            <a:ext cx="1563431" cy="84035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370261" flipH="1">
            <a:off x="945647" y="6430152"/>
            <a:ext cx="1111119" cy="987886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3069744" y="1800986"/>
            <a:ext cx="66620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dirty="0" err="1">
                <a:solidFill>
                  <a:srgbClr val="0099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99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99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rgbClr val="0099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99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solidFill>
                  <a:srgbClr val="0099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99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solidFill>
                  <a:srgbClr val="0099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99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99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99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solidFill>
                  <a:srgbClr val="0099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99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solidFill>
                  <a:srgbClr val="0099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99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</a:t>
            </a:r>
            <a:r>
              <a:rPr lang="en-US" sz="2800" dirty="0">
                <a:solidFill>
                  <a:srgbClr val="0099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99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solidFill>
                  <a:srgbClr val="0099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99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dài</a:t>
            </a:r>
            <a:r>
              <a:rPr lang="en-US" sz="2800" dirty="0">
                <a:solidFill>
                  <a:srgbClr val="0099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99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rgbClr val="0099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99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099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9" name="Text Box 90"/>
          <p:cNvSpPr txBox="1">
            <a:spLocks noChangeArrowheads="1"/>
          </p:cNvSpPr>
          <p:nvPr/>
        </p:nvSpPr>
        <p:spPr bwMode="auto">
          <a:xfrm>
            <a:off x="2842308" y="3021437"/>
            <a:ext cx="7518400" cy="748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267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km, </a:t>
            </a:r>
            <a:r>
              <a:rPr lang="en-US" altLang="en-US" sz="4267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hm</a:t>
            </a:r>
            <a:r>
              <a:rPr lang="en-US" altLang="en-US" sz="4267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dam, m, </a:t>
            </a:r>
            <a:r>
              <a:rPr lang="en-US" altLang="en-US" sz="4267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dm</a:t>
            </a:r>
            <a:r>
              <a:rPr lang="en-US" altLang="en-US" sz="4267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cm, mm</a:t>
            </a:r>
            <a:endParaRPr lang="vi-VN" altLang="en-US" sz="4267" b="1" dirty="0">
              <a:solidFill>
                <a:schemeClr val="bg2">
                  <a:lumMod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1869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929" t="14522" r="8438" b="149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460260" y="5651361"/>
            <a:ext cx="252879" cy="234027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299993" y="1007552"/>
            <a:ext cx="10363200" cy="5566066"/>
            <a:chOff x="0" y="0"/>
            <a:chExt cx="14452999" cy="4534409"/>
          </a:xfrm>
        </p:grpSpPr>
        <p:sp>
          <p:nvSpPr>
            <p:cNvPr id="5" name="Freeform 5"/>
            <p:cNvSpPr/>
            <p:nvPr/>
          </p:nvSpPr>
          <p:spPr>
            <a:xfrm>
              <a:off x="0" y="-4073"/>
              <a:ext cx="14459389" cy="4541012"/>
            </a:xfrm>
            <a:custGeom>
              <a:avLst/>
              <a:gdLst/>
              <a:ahLst/>
              <a:cxnLst/>
              <a:rect l="l" t="t" r="r" b="b"/>
              <a:pathLst>
                <a:path w="14459389" h="4541012">
                  <a:moveTo>
                    <a:pt x="13831612" y="4486534"/>
                  </a:moveTo>
                  <a:cubicBezTo>
                    <a:pt x="13831612" y="4486534"/>
                    <a:pt x="13100737" y="4541012"/>
                    <a:pt x="11124817" y="4538390"/>
                  </a:cubicBezTo>
                  <a:cubicBezTo>
                    <a:pt x="5257455" y="4536228"/>
                    <a:pt x="1057074" y="4528403"/>
                    <a:pt x="1057074" y="4528403"/>
                  </a:cubicBezTo>
                  <a:cubicBezTo>
                    <a:pt x="812932" y="4519569"/>
                    <a:pt x="449110" y="4498339"/>
                    <a:pt x="282371" y="4440161"/>
                  </a:cubicBezTo>
                  <a:cubicBezTo>
                    <a:pt x="4469" y="4343198"/>
                    <a:pt x="0" y="4169919"/>
                    <a:pt x="0" y="3382452"/>
                  </a:cubicBezTo>
                  <a:lnTo>
                    <a:pt x="0" y="3382417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795568" y="15681"/>
                    <a:pt x="8961324" y="7673"/>
                  </a:cubicBezTo>
                  <a:cubicBezTo>
                    <a:pt x="12881809" y="0"/>
                    <a:pt x="13598542" y="6979"/>
                    <a:pt x="13598542" y="6979"/>
                  </a:cubicBezTo>
                  <a:cubicBezTo>
                    <a:pt x="13966850" y="14458"/>
                    <a:pt x="14105110" y="42638"/>
                    <a:pt x="14302851" y="165219"/>
                  </a:cubicBezTo>
                  <a:cubicBezTo>
                    <a:pt x="14453867" y="258836"/>
                    <a:pt x="14459389" y="476157"/>
                    <a:pt x="14450248" y="3382416"/>
                  </a:cubicBezTo>
                  <a:lnTo>
                    <a:pt x="14450248" y="3382451"/>
                  </a:lnTo>
                  <a:cubicBezTo>
                    <a:pt x="14450248" y="4287884"/>
                    <a:pt x="14407465" y="4436472"/>
                    <a:pt x="13831612" y="4486534"/>
                  </a:cubicBezTo>
                  <a:close/>
                </a:path>
              </a:pathLst>
            </a:custGeom>
            <a:solidFill>
              <a:srgbClr val="FFF3E4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54825" y="2864459"/>
            <a:ext cx="236649" cy="21900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2033357" y="5096667"/>
            <a:ext cx="227239" cy="2103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28354" y="5201816"/>
            <a:ext cx="195749" cy="18115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300120">
            <a:off x="10874654" y="-36327"/>
            <a:ext cx="1111977" cy="112037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10279322">
            <a:off x="-792581" y="-278103"/>
            <a:ext cx="2833367" cy="96334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10800000" flipH="1">
            <a:off x="10117925" y="-304126"/>
            <a:ext cx="3311969" cy="112606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1430642" y="2169706"/>
            <a:ext cx="234481" cy="21700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217097" y="-82671"/>
            <a:ext cx="243163" cy="22503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624102" y="1270416"/>
            <a:ext cx="1354087" cy="226152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3613372">
            <a:off x="2353054" y="956027"/>
            <a:ext cx="475430" cy="287041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-130754" y="6449328"/>
            <a:ext cx="7605845" cy="427829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7044615" y="6474942"/>
            <a:ext cx="7605845" cy="427829"/>
          </a:xfrm>
          <a:prstGeom prst="rect">
            <a:avLst/>
          </a:prstGeom>
        </p:spPr>
      </p:pic>
      <p:graphicFrame>
        <p:nvGraphicFramePr>
          <p:cNvPr id="24" name="Group 10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48438779"/>
              </p:ext>
            </p:extLst>
          </p:nvPr>
        </p:nvGraphicFramePr>
        <p:xfrm>
          <a:off x="2111144" y="1852348"/>
          <a:ext cx="9050489" cy="3533752"/>
        </p:xfrm>
        <a:graphic>
          <a:graphicData uri="http://schemas.openxmlformats.org/drawingml/2006/table">
            <a:tbl>
              <a:tblPr/>
              <a:tblGrid>
                <a:gridCol w="12399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18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064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2372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1666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1187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3996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718112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811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9752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5" name="Text Box 64"/>
          <p:cNvSpPr txBox="1">
            <a:spLocks noChangeArrowheads="1"/>
          </p:cNvSpPr>
          <p:nvPr/>
        </p:nvSpPr>
        <p:spPr bwMode="auto">
          <a:xfrm>
            <a:off x="2405987" y="2606698"/>
            <a:ext cx="67037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km</a:t>
            </a:r>
          </a:p>
        </p:txBody>
      </p:sp>
      <p:sp>
        <p:nvSpPr>
          <p:cNvPr id="26" name="Text Box 65"/>
          <p:cNvSpPr txBox="1">
            <a:spLocks noChangeArrowheads="1"/>
          </p:cNvSpPr>
          <p:nvPr/>
        </p:nvSpPr>
        <p:spPr bwMode="auto">
          <a:xfrm>
            <a:off x="3669318" y="2620721"/>
            <a:ext cx="68159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hm</a:t>
            </a:r>
            <a:endParaRPr lang="en-US" altLang="en-US" sz="28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 Box 66"/>
          <p:cNvSpPr txBox="1">
            <a:spLocks noChangeArrowheads="1"/>
          </p:cNvSpPr>
          <p:nvPr/>
        </p:nvSpPr>
        <p:spPr bwMode="auto">
          <a:xfrm>
            <a:off x="4847265" y="2635402"/>
            <a:ext cx="85632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dam</a:t>
            </a:r>
          </a:p>
        </p:txBody>
      </p:sp>
      <p:sp>
        <p:nvSpPr>
          <p:cNvPr id="28" name="Text Box 67"/>
          <p:cNvSpPr txBox="1">
            <a:spLocks noChangeArrowheads="1"/>
          </p:cNvSpPr>
          <p:nvPr/>
        </p:nvSpPr>
        <p:spPr bwMode="auto">
          <a:xfrm>
            <a:off x="6284366" y="2612664"/>
            <a:ext cx="50366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</a:t>
            </a:r>
          </a:p>
        </p:txBody>
      </p:sp>
      <p:sp>
        <p:nvSpPr>
          <p:cNvPr id="29" name="Text Box 68"/>
          <p:cNvSpPr txBox="1">
            <a:spLocks noChangeArrowheads="1"/>
          </p:cNvSpPr>
          <p:nvPr/>
        </p:nvSpPr>
        <p:spPr bwMode="auto">
          <a:xfrm>
            <a:off x="7605925" y="2587152"/>
            <a:ext cx="68159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dm</a:t>
            </a:r>
            <a:endParaRPr lang="en-US" altLang="en-US" sz="28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 Box 69"/>
          <p:cNvSpPr txBox="1">
            <a:spLocks noChangeArrowheads="1"/>
          </p:cNvSpPr>
          <p:nvPr/>
        </p:nvSpPr>
        <p:spPr bwMode="auto">
          <a:xfrm>
            <a:off x="8904256" y="2602849"/>
            <a:ext cx="64152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cm</a:t>
            </a:r>
          </a:p>
        </p:txBody>
      </p:sp>
      <p:sp>
        <p:nvSpPr>
          <p:cNvPr id="31" name="Text Box 70"/>
          <p:cNvSpPr txBox="1">
            <a:spLocks noChangeArrowheads="1"/>
          </p:cNvSpPr>
          <p:nvPr/>
        </p:nvSpPr>
        <p:spPr bwMode="auto">
          <a:xfrm>
            <a:off x="10162512" y="2620721"/>
            <a:ext cx="78098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mm</a:t>
            </a:r>
          </a:p>
        </p:txBody>
      </p:sp>
      <p:sp>
        <p:nvSpPr>
          <p:cNvPr id="32" name="Text Box 71"/>
          <p:cNvSpPr txBox="1">
            <a:spLocks noChangeArrowheads="1"/>
          </p:cNvSpPr>
          <p:nvPr/>
        </p:nvSpPr>
        <p:spPr bwMode="auto">
          <a:xfrm>
            <a:off x="2338295" y="3419169"/>
            <a:ext cx="77296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 km</a:t>
            </a:r>
          </a:p>
        </p:txBody>
      </p:sp>
      <p:sp>
        <p:nvSpPr>
          <p:cNvPr id="33" name="Text Box 72"/>
          <p:cNvSpPr txBox="1">
            <a:spLocks noChangeArrowheads="1"/>
          </p:cNvSpPr>
          <p:nvPr/>
        </p:nvSpPr>
        <p:spPr bwMode="auto">
          <a:xfrm>
            <a:off x="3639710" y="3435834"/>
            <a:ext cx="77296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 </a:t>
            </a:r>
            <a:r>
              <a:rPr lang="en-US" alt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hm</a:t>
            </a:r>
            <a:endParaRPr lang="en-US" altLang="en-US" sz="2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 Box 73"/>
          <p:cNvSpPr txBox="1">
            <a:spLocks noChangeArrowheads="1"/>
          </p:cNvSpPr>
          <p:nvPr/>
        </p:nvSpPr>
        <p:spPr bwMode="auto">
          <a:xfrm>
            <a:off x="2162752" y="3925921"/>
            <a:ext cx="107753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=10 </a:t>
            </a:r>
            <a:r>
              <a:rPr lang="en-US" alt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hm</a:t>
            </a:r>
            <a:endParaRPr lang="en-US" altLang="en-US" sz="2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 Box 74"/>
          <p:cNvSpPr txBox="1">
            <a:spLocks noChangeArrowheads="1"/>
          </p:cNvSpPr>
          <p:nvPr/>
        </p:nvSpPr>
        <p:spPr bwMode="auto">
          <a:xfrm>
            <a:off x="6327773" y="3434883"/>
            <a:ext cx="71684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1m</a:t>
            </a:r>
          </a:p>
        </p:txBody>
      </p:sp>
      <p:sp>
        <p:nvSpPr>
          <p:cNvPr id="36" name="Text Box 75"/>
          <p:cNvSpPr txBox="1">
            <a:spLocks noChangeArrowheads="1"/>
          </p:cNvSpPr>
          <p:nvPr/>
        </p:nvSpPr>
        <p:spPr bwMode="auto">
          <a:xfrm>
            <a:off x="7579917" y="3470561"/>
            <a:ext cx="77457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 </a:t>
            </a:r>
            <a:r>
              <a:rPr lang="en-US" alt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dm</a:t>
            </a:r>
            <a:endParaRPr lang="en-US" altLang="en-US" sz="2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 Box 76"/>
          <p:cNvSpPr txBox="1">
            <a:spLocks noChangeArrowheads="1"/>
          </p:cNvSpPr>
          <p:nvPr/>
        </p:nvSpPr>
        <p:spPr bwMode="auto">
          <a:xfrm>
            <a:off x="8944385" y="3474003"/>
            <a:ext cx="74090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 cm</a:t>
            </a:r>
          </a:p>
        </p:txBody>
      </p:sp>
      <p:sp>
        <p:nvSpPr>
          <p:cNvPr id="38" name="Text Box 77"/>
          <p:cNvSpPr txBox="1">
            <a:spLocks noChangeArrowheads="1"/>
          </p:cNvSpPr>
          <p:nvPr/>
        </p:nvSpPr>
        <p:spPr bwMode="auto">
          <a:xfrm>
            <a:off x="10155055" y="3474003"/>
            <a:ext cx="84830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 mm</a:t>
            </a:r>
          </a:p>
        </p:txBody>
      </p:sp>
      <p:sp>
        <p:nvSpPr>
          <p:cNvPr id="39" name="Text Box 82"/>
          <p:cNvSpPr txBox="1">
            <a:spLocks noChangeArrowheads="1"/>
          </p:cNvSpPr>
          <p:nvPr/>
        </p:nvSpPr>
        <p:spPr bwMode="auto">
          <a:xfrm>
            <a:off x="8682772" y="3932763"/>
            <a:ext cx="120898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 10 mm</a:t>
            </a:r>
          </a:p>
        </p:txBody>
      </p:sp>
      <p:sp>
        <p:nvSpPr>
          <p:cNvPr id="40" name="Text Box 83"/>
          <p:cNvSpPr txBox="1">
            <a:spLocks noChangeArrowheads="1"/>
          </p:cNvSpPr>
          <p:nvPr/>
        </p:nvSpPr>
        <p:spPr bwMode="auto">
          <a:xfrm>
            <a:off x="4759869" y="3922211"/>
            <a:ext cx="98135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 10 m</a:t>
            </a:r>
          </a:p>
        </p:txBody>
      </p:sp>
      <p:sp>
        <p:nvSpPr>
          <p:cNvPr id="41" name="Text Box 85"/>
          <p:cNvSpPr txBox="1">
            <a:spLocks noChangeArrowheads="1"/>
          </p:cNvSpPr>
          <p:nvPr/>
        </p:nvSpPr>
        <p:spPr bwMode="auto">
          <a:xfrm>
            <a:off x="2861996" y="1864181"/>
            <a:ext cx="32512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hơn</a:t>
            </a:r>
            <a:r>
              <a:rPr lang="en-US" alt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mét</a:t>
            </a:r>
            <a:endParaRPr lang="en-US" altLang="en-US" sz="28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 Box 86"/>
          <p:cNvSpPr txBox="1">
            <a:spLocks noChangeArrowheads="1"/>
          </p:cNvSpPr>
          <p:nvPr/>
        </p:nvSpPr>
        <p:spPr bwMode="auto">
          <a:xfrm>
            <a:off x="6158297" y="1892679"/>
            <a:ext cx="11176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Mét</a:t>
            </a:r>
            <a:endParaRPr lang="en-US" altLang="en-US" sz="28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 Box 87"/>
          <p:cNvSpPr txBox="1">
            <a:spLocks noChangeArrowheads="1"/>
          </p:cNvSpPr>
          <p:nvPr/>
        </p:nvSpPr>
        <p:spPr bwMode="auto">
          <a:xfrm>
            <a:off x="8077522" y="1879685"/>
            <a:ext cx="42672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Nhỏ</a:t>
            </a:r>
            <a:r>
              <a:rPr lang="en-US" alt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hơn</a:t>
            </a:r>
            <a:r>
              <a:rPr lang="en-US" alt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mét</a:t>
            </a:r>
            <a:endParaRPr lang="en-US" altLang="en-US" sz="28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 Box 92"/>
          <p:cNvSpPr txBox="1">
            <a:spLocks noChangeArrowheads="1"/>
          </p:cNvSpPr>
          <p:nvPr/>
        </p:nvSpPr>
        <p:spPr bwMode="auto">
          <a:xfrm>
            <a:off x="5912771" y="3927168"/>
            <a:ext cx="1828800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 10 </a:t>
            </a:r>
            <a:r>
              <a:rPr lang="en-US" alt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dm</a:t>
            </a:r>
            <a:endParaRPr lang="en-US" altLang="en-US" sz="2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Text Box 93"/>
          <p:cNvSpPr txBox="1">
            <a:spLocks noChangeArrowheads="1"/>
          </p:cNvSpPr>
          <p:nvPr/>
        </p:nvSpPr>
        <p:spPr bwMode="auto">
          <a:xfrm>
            <a:off x="7333313" y="3588198"/>
            <a:ext cx="17272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=10 cm</a:t>
            </a:r>
          </a:p>
        </p:txBody>
      </p:sp>
      <p:sp>
        <p:nvSpPr>
          <p:cNvPr id="46" name="Text Box 94"/>
          <p:cNvSpPr txBox="1">
            <a:spLocks noChangeArrowheads="1"/>
          </p:cNvSpPr>
          <p:nvPr/>
        </p:nvSpPr>
        <p:spPr bwMode="auto">
          <a:xfrm>
            <a:off x="3434854" y="3916843"/>
            <a:ext cx="1217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=10 dam</a:t>
            </a:r>
          </a:p>
        </p:txBody>
      </p:sp>
      <p:sp>
        <p:nvSpPr>
          <p:cNvPr id="47" name="Text Box 97"/>
          <p:cNvSpPr txBox="1">
            <a:spLocks noChangeArrowheads="1"/>
          </p:cNvSpPr>
          <p:nvPr/>
        </p:nvSpPr>
        <p:spPr bwMode="auto">
          <a:xfrm>
            <a:off x="5880548" y="4315948"/>
            <a:ext cx="114165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=100cm</a:t>
            </a:r>
          </a:p>
        </p:txBody>
      </p:sp>
      <p:sp>
        <p:nvSpPr>
          <p:cNvPr id="48" name="Text Box 98"/>
          <p:cNvSpPr txBox="1">
            <a:spLocks noChangeArrowheads="1"/>
          </p:cNvSpPr>
          <p:nvPr/>
        </p:nvSpPr>
        <p:spPr bwMode="auto">
          <a:xfrm>
            <a:off x="4806616" y="3443895"/>
            <a:ext cx="91242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 dam</a:t>
            </a:r>
          </a:p>
        </p:txBody>
      </p:sp>
      <p:sp>
        <p:nvSpPr>
          <p:cNvPr id="49" name="Text Box 99"/>
          <p:cNvSpPr txBox="1">
            <a:spLocks noChangeArrowheads="1"/>
          </p:cNvSpPr>
          <p:nvPr/>
        </p:nvSpPr>
        <p:spPr bwMode="auto">
          <a:xfrm>
            <a:off x="7342673" y="4310931"/>
            <a:ext cx="124906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=100mm</a:t>
            </a:r>
          </a:p>
        </p:txBody>
      </p:sp>
      <p:sp>
        <p:nvSpPr>
          <p:cNvPr id="50" name="Text Box 100"/>
          <p:cNvSpPr txBox="1">
            <a:spLocks noChangeArrowheads="1"/>
          </p:cNvSpPr>
          <p:nvPr/>
        </p:nvSpPr>
        <p:spPr bwMode="auto">
          <a:xfrm>
            <a:off x="3478277" y="4355924"/>
            <a:ext cx="107753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=100 m</a:t>
            </a:r>
          </a:p>
        </p:txBody>
      </p:sp>
      <p:sp>
        <p:nvSpPr>
          <p:cNvPr id="51" name="Text Box 102"/>
          <p:cNvSpPr txBox="1">
            <a:spLocks noChangeArrowheads="1"/>
          </p:cNvSpPr>
          <p:nvPr/>
        </p:nvSpPr>
        <p:spPr bwMode="auto">
          <a:xfrm>
            <a:off x="2120019" y="4370527"/>
            <a:ext cx="122982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=1000 m</a:t>
            </a:r>
          </a:p>
        </p:txBody>
      </p:sp>
      <p:sp>
        <p:nvSpPr>
          <p:cNvPr id="52" name="Text Box 103"/>
          <p:cNvSpPr txBox="1">
            <a:spLocks noChangeArrowheads="1"/>
          </p:cNvSpPr>
          <p:nvPr/>
        </p:nvSpPr>
        <p:spPr bwMode="auto">
          <a:xfrm>
            <a:off x="5880548" y="4784147"/>
            <a:ext cx="140134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=1000mm</a:t>
            </a:r>
          </a:p>
        </p:txBody>
      </p:sp>
      <p:sp>
        <p:nvSpPr>
          <p:cNvPr id="53" name="Cloud 52"/>
          <p:cNvSpPr/>
          <p:nvPr/>
        </p:nvSpPr>
        <p:spPr bwMode="auto">
          <a:xfrm>
            <a:off x="1879937" y="5636336"/>
            <a:ext cx="9402567" cy="695355"/>
          </a:xfrm>
          <a:prstGeom prst="cloud">
            <a:avLst/>
          </a:prstGeom>
          <a:solidFill>
            <a:srgbClr val="FFFF6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r>
              <a:rPr lang="en-US" dirty="0">
                <a:solidFill>
                  <a:srgbClr val="009900"/>
                </a:solidFill>
                <a:latin typeface="Times New Roman" panose="02020603050405020304" pitchFamily="18" charset="0"/>
                <a:ea typeface="Angsana New" panose="02020603050405020304" pitchFamily="18" charset="-34"/>
                <a:cs typeface="Times New Roman" panose="02020603050405020304" pitchFamily="18" charset="0"/>
              </a:rPr>
              <a:t> 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nhận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xét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gì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đơn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vị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dài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liền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4" name="Text Box 90"/>
          <p:cNvSpPr txBox="1">
            <a:spLocks noChangeArrowheads="1"/>
          </p:cNvSpPr>
          <p:nvPr/>
        </p:nvSpPr>
        <p:spPr bwMode="auto">
          <a:xfrm>
            <a:off x="2840772" y="5807236"/>
            <a:ext cx="1168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18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xét:</a:t>
            </a:r>
            <a:r>
              <a:rPr lang="en-US" altLang="en-US" sz="1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1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đơn</a:t>
            </a:r>
            <a:r>
              <a:rPr lang="en-US" altLang="en-US" sz="1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1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</a:t>
            </a:r>
            <a:r>
              <a:rPr lang="en-US" altLang="en-US" sz="1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1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1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liên</a:t>
            </a:r>
            <a:r>
              <a:rPr lang="en-US" altLang="en-US" sz="1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sz="1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gấp</a:t>
            </a:r>
            <a:r>
              <a:rPr lang="en-US" altLang="en-US" sz="1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1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kém</a:t>
            </a:r>
            <a:r>
              <a:rPr lang="en-US" altLang="en-US" sz="1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1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10 </a:t>
            </a:r>
            <a:r>
              <a:rPr lang="en-US" altLang="en-US" sz="1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lần</a:t>
            </a:r>
            <a:r>
              <a:rPr lang="en-US" altLang="en-US" sz="1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vi-VN" altLang="en-US" sz="1800" b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Text Box 90"/>
          <p:cNvSpPr txBox="1">
            <a:spLocks noChangeArrowheads="1"/>
          </p:cNvSpPr>
          <p:nvPr/>
        </p:nvSpPr>
        <p:spPr bwMode="auto">
          <a:xfrm>
            <a:off x="2901083" y="5798854"/>
            <a:ext cx="1168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18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18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18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18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đơn</a:t>
            </a:r>
            <a:r>
              <a:rPr lang="en-US" altLang="en-US" sz="18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18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</a:t>
            </a:r>
            <a:r>
              <a:rPr lang="en-US" altLang="en-US" sz="18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18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18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18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bảng</a:t>
            </a:r>
            <a:r>
              <a:rPr lang="en-US" altLang="en-US" sz="18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18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18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18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18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18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18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18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bé</a:t>
            </a:r>
            <a:r>
              <a:rPr lang="en-US" altLang="en-US" sz="18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vi-VN" altLang="en-US" sz="1800" b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Text Box 90"/>
          <p:cNvSpPr txBox="1">
            <a:spLocks noChangeArrowheads="1"/>
          </p:cNvSpPr>
          <p:nvPr/>
        </p:nvSpPr>
        <p:spPr bwMode="auto">
          <a:xfrm>
            <a:off x="2861996" y="5777961"/>
            <a:ext cx="1168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18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18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18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đơn</a:t>
            </a:r>
            <a:r>
              <a:rPr lang="en-US" altLang="en-US" sz="18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18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</a:t>
            </a:r>
            <a:r>
              <a:rPr lang="en-US" altLang="en-US" sz="18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18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18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18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bảng</a:t>
            </a:r>
            <a:r>
              <a:rPr lang="en-US" altLang="en-US" sz="18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18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18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18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18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18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bé</a:t>
            </a:r>
            <a:r>
              <a:rPr lang="en-US" altLang="en-US" sz="18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18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1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vi-VN" altLang="en-US" sz="1800" b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TextBox 20"/>
          <p:cNvSpPr txBox="1"/>
          <p:nvPr/>
        </p:nvSpPr>
        <p:spPr>
          <a:xfrm>
            <a:off x="3076363" y="782564"/>
            <a:ext cx="6950207" cy="1051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50"/>
              </a:lnSpc>
            </a:pPr>
            <a:r>
              <a:rPr lang="vi-VN" sz="32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Bảng đơn vị đo độ dài</a:t>
            </a:r>
            <a:endParaRPr lang="en-US" sz="3200" b="1" dirty="0">
              <a:solidFill>
                <a:schemeClr val="bg2">
                  <a:lumMod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3307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2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9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3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4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4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27" grpId="0"/>
      <p:bldP spid="28" grpId="0"/>
      <p:bldP spid="28" grpId="1"/>
      <p:bldP spid="29" grpId="0"/>
      <p:bldP spid="30" grpId="0" build="allAtOnce"/>
      <p:bldP spid="31" grpId="0"/>
      <p:bldP spid="32" grpId="0"/>
      <p:bldP spid="33" grpId="0"/>
      <p:bldP spid="34" grpId="0"/>
      <p:bldP spid="35" grpId="0"/>
      <p:bldP spid="36" grpId="0"/>
      <p:bldP spid="38" grpId="0"/>
      <p:bldP spid="40" grpId="0"/>
      <p:bldP spid="41" grpId="0"/>
      <p:bldP spid="42" grpId="0"/>
      <p:bldP spid="43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 animBg="1"/>
      <p:bldP spid="53" grpId="1" animBg="1"/>
      <p:bldP spid="54" grpId="0"/>
      <p:bldP spid="55" grpId="0"/>
      <p:bldP spid="55" grpId="1"/>
      <p:bldP spid="56" grpId="0"/>
      <p:bldP spid="56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929" t="14522" r="8438" b="149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2389800" y="2174313"/>
            <a:ext cx="7276703" cy="2810909"/>
            <a:chOff x="0" y="0"/>
            <a:chExt cx="8459997" cy="5615650"/>
          </a:xfrm>
        </p:grpSpPr>
        <p:sp>
          <p:nvSpPr>
            <p:cNvPr id="6" name="Freeform 6"/>
            <p:cNvSpPr/>
            <p:nvPr/>
          </p:nvSpPr>
          <p:spPr>
            <a:xfrm>
              <a:off x="0" y="-4073"/>
              <a:ext cx="8466388" cy="5622253"/>
            </a:xfrm>
            <a:custGeom>
              <a:avLst/>
              <a:gdLst/>
              <a:ahLst/>
              <a:cxnLst/>
              <a:rect l="l" t="t" r="r" b="b"/>
              <a:pathLst>
                <a:path w="8466388" h="5622253">
                  <a:moveTo>
                    <a:pt x="7838610" y="5567775"/>
                  </a:moveTo>
                  <a:cubicBezTo>
                    <a:pt x="7838610" y="5567775"/>
                    <a:pt x="7107735" y="5622253"/>
                    <a:pt x="5991921" y="5619631"/>
                  </a:cubicBezTo>
                  <a:cubicBezTo>
                    <a:pt x="3242324" y="5617469"/>
                    <a:pt x="1057074" y="5609644"/>
                    <a:pt x="1057074" y="5609644"/>
                  </a:cubicBezTo>
                  <a:cubicBezTo>
                    <a:pt x="812932" y="5600810"/>
                    <a:pt x="449110" y="5579580"/>
                    <a:pt x="282371" y="5521402"/>
                  </a:cubicBezTo>
                  <a:cubicBezTo>
                    <a:pt x="4469" y="5424439"/>
                    <a:pt x="0" y="5251160"/>
                    <a:pt x="0" y="4272717"/>
                  </a:cubicBezTo>
                  <a:lnTo>
                    <a:pt x="0" y="4272671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088621" y="15681"/>
                    <a:pt x="4978052" y="7673"/>
                  </a:cubicBezTo>
                  <a:cubicBezTo>
                    <a:pt x="6888807" y="0"/>
                    <a:pt x="7605541" y="6979"/>
                    <a:pt x="7605541" y="6979"/>
                  </a:cubicBezTo>
                  <a:cubicBezTo>
                    <a:pt x="7973849" y="14458"/>
                    <a:pt x="8112109" y="42638"/>
                    <a:pt x="8309849" y="165219"/>
                  </a:cubicBezTo>
                  <a:cubicBezTo>
                    <a:pt x="8460866" y="258836"/>
                    <a:pt x="8466388" y="476157"/>
                    <a:pt x="8457247" y="4272671"/>
                  </a:cubicBezTo>
                  <a:lnTo>
                    <a:pt x="8457247" y="4272717"/>
                  </a:lnTo>
                  <a:cubicBezTo>
                    <a:pt x="8457247" y="5369125"/>
                    <a:pt x="8414462" y="5517713"/>
                    <a:pt x="7838610" y="5567775"/>
                  </a:cubicBezTo>
                  <a:close/>
                </a:path>
              </a:pathLst>
            </a:custGeom>
            <a:solidFill>
              <a:srgbClr val="F8E1D4">
                <a:alpha val="65882"/>
              </a:srgbClr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361577" y="1632128"/>
            <a:ext cx="433292" cy="39754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174369" y="1632128"/>
            <a:ext cx="433292" cy="39754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05625" y="3252857"/>
            <a:ext cx="236649" cy="21900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67476" y="1806723"/>
            <a:ext cx="236649" cy="21900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2014881" y="3020708"/>
            <a:ext cx="227239" cy="2103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428354" y="5201816"/>
            <a:ext cx="195749" cy="18115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7352142" y="4103402"/>
            <a:ext cx="4154058" cy="178364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300120">
            <a:off x="10874654" y="-36327"/>
            <a:ext cx="1111977" cy="112037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10279322">
            <a:off x="-792581" y="-278103"/>
            <a:ext cx="2833367" cy="963345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1152162" y="4247206"/>
            <a:ext cx="236649" cy="219008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254268" y="3670456"/>
            <a:ext cx="195749" cy="181157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504542" y="-82671"/>
            <a:ext cx="243163" cy="225036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-1603399">
            <a:off x="9124793" y="4103402"/>
            <a:ext cx="179560" cy="372145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-10800000" flipH="1">
            <a:off x="10117925" y="-304126"/>
            <a:ext cx="3311969" cy="1126069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-130754" y="6449328"/>
            <a:ext cx="7605845" cy="427829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7044615" y="6474942"/>
            <a:ext cx="7605845" cy="427829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3505200" y="2830423"/>
            <a:ext cx="4815769" cy="10156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vi-VN" sz="66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tập </a:t>
            </a:r>
            <a:endParaRPr lang="en-US" sz="6600" dirty="0">
              <a:solidFill>
                <a:srgbClr val="44444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334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929" t="14522" r="8438" b="14913"/>
          <a:stretch>
            <a:fillRect/>
          </a:stretch>
        </p:blipFill>
        <p:spPr>
          <a:xfrm>
            <a:off x="-15261" y="400"/>
            <a:ext cx="12192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145462">
            <a:off x="10574544" y="3958358"/>
            <a:ext cx="1255594" cy="2330569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613031" y="1600386"/>
            <a:ext cx="8965939" cy="4855400"/>
            <a:chOff x="0" y="0"/>
            <a:chExt cx="12956587" cy="4320406"/>
          </a:xfrm>
        </p:grpSpPr>
        <p:sp>
          <p:nvSpPr>
            <p:cNvPr id="5" name="Freeform 5"/>
            <p:cNvSpPr/>
            <p:nvPr/>
          </p:nvSpPr>
          <p:spPr>
            <a:xfrm>
              <a:off x="0" y="-4073"/>
              <a:ext cx="12962978" cy="4327009"/>
            </a:xfrm>
            <a:custGeom>
              <a:avLst/>
              <a:gdLst/>
              <a:ahLst/>
              <a:cxnLst/>
              <a:rect l="l" t="t" r="r" b="b"/>
              <a:pathLst>
                <a:path w="12962978" h="4327009">
                  <a:moveTo>
                    <a:pt x="12335201" y="4272531"/>
                  </a:moveTo>
                  <a:cubicBezTo>
                    <a:pt x="12335201" y="4272531"/>
                    <a:pt x="11604326" y="4327009"/>
                    <a:pt x="9843168" y="4324387"/>
                  </a:cubicBezTo>
                  <a:cubicBezTo>
                    <a:pt x="4754291" y="4322225"/>
                    <a:pt x="1057074" y="4314400"/>
                    <a:pt x="1057074" y="4314400"/>
                  </a:cubicBezTo>
                  <a:cubicBezTo>
                    <a:pt x="812932" y="4305566"/>
                    <a:pt x="449110" y="4284335"/>
                    <a:pt x="282371" y="4226158"/>
                  </a:cubicBezTo>
                  <a:cubicBezTo>
                    <a:pt x="4469" y="4129195"/>
                    <a:pt x="0" y="3955916"/>
                    <a:pt x="0" y="3206247"/>
                  </a:cubicBezTo>
                  <a:lnTo>
                    <a:pt x="0" y="3206214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619048" y="15681"/>
                    <a:pt x="7966728" y="7673"/>
                  </a:cubicBezTo>
                  <a:cubicBezTo>
                    <a:pt x="11385398" y="0"/>
                    <a:pt x="12102131" y="6979"/>
                    <a:pt x="12102131" y="6979"/>
                  </a:cubicBezTo>
                  <a:cubicBezTo>
                    <a:pt x="12470439" y="14458"/>
                    <a:pt x="12608699" y="42638"/>
                    <a:pt x="12806438" y="165219"/>
                  </a:cubicBezTo>
                  <a:cubicBezTo>
                    <a:pt x="12957456" y="258836"/>
                    <a:pt x="12962978" y="476157"/>
                    <a:pt x="12953837" y="3206214"/>
                  </a:cubicBezTo>
                  <a:lnTo>
                    <a:pt x="12953837" y="3206247"/>
                  </a:lnTo>
                  <a:cubicBezTo>
                    <a:pt x="12953836" y="4073881"/>
                    <a:pt x="12911053" y="4222469"/>
                    <a:pt x="12335201" y="4272531"/>
                  </a:cubicBezTo>
                  <a:close/>
                </a:path>
              </a:pathLst>
            </a:custGeom>
            <a:solidFill>
              <a:srgbClr val="FFF3E4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598627" y="820946"/>
            <a:ext cx="433292" cy="39754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158751" y="820946"/>
            <a:ext cx="433292" cy="39754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702997">
            <a:off x="939463" y="3568352"/>
            <a:ext cx="1358559" cy="252168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98598" y="6455786"/>
            <a:ext cx="7605845" cy="42782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044615" y="6455786"/>
            <a:ext cx="7605845" cy="42782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260439" y="348744"/>
            <a:ext cx="1472774" cy="53388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0279322">
            <a:off x="-792581" y="-278103"/>
            <a:ext cx="2833367" cy="963345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0800000" flipH="1">
            <a:off x="10117925" y="-304126"/>
            <a:ext cx="3311969" cy="1126069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2259169">
            <a:off x="11465796" y="5618058"/>
            <a:ext cx="834253" cy="459597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54430" y="5618058"/>
            <a:ext cx="834253" cy="459597"/>
          </a:xfrm>
          <a:prstGeom prst="rect">
            <a:avLst/>
          </a:prstGeom>
        </p:spPr>
      </p:pic>
      <p:grpSp>
        <p:nvGrpSpPr>
          <p:cNvPr id="22" name="Group 21"/>
          <p:cNvGrpSpPr>
            <a:grpSpLocks/>
          </p:cNvGrpSpPr>
          <p:nvPr/>
        </p:nvGrpSpPr>
        <p:grpSpPr bwMode="auto">
          <a:xfrm>
            <a:off x="2637216" y="373094"/>
            <a:ext cx="9476362" cy="5660456"/>
            <a:chOff x="-482706" y="-1480330"/>
            <a:chExt cx="9476362" cy="5661181"/>
          </a:xfrm>
        </p:grpSpPr>
        <p:sp>
          <p:nvSpPr>
            <p:cNvPr id="23" name="Rectangle 22"/>
            <p:cNvSpPr/>
            <p:nvPr/>
          </p:nvSpPr>
          <p:spPr>
            <a:xfrm>
              <a:off x="732312" y="-1480330"/>
              <a:ext cx="713573" cy="522494"/>
            </a:xfrm>
            <a:prstGeom prst="rect">
              <a:avLst/>
            </a:prstGeom>
            <a:solidFill>
              <a:srgbClr val="FFFF99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800"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-482706" y="394714"/>
              <a:ext cx="9476362" cy="37861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defRPr/>
              </a:pP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1km =</a:t>
              </a:r>
              <a:r>
                <a:rPr lang="vi-VN" sz="32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...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....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hm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           </a:t>
              </a:r>
              <a:r>
                <a:rPr lang="vi-VN" sz="32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               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1m =…</a:t>
              </a:r>
              <a:r>
                <a:rPr lang="vi-VN" sz="32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..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dm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           </a:t>
              </a:r>
            </a:p>
            <a:p>
              <a:pPr>
                <a:lnSpc>
                  <a:spcPct val="150000"/>
                </a:lnSpc>
                <a:defRPr/>
              </a:pP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1km =……</a:t>
              </a:r>
              <a:r>
                <a:rPr lang="vi-VN" sz="32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.....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m          </a:t>
              </a:r>
              <a:r>
                <a:rPr lang="vi-VN" sz="32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             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1</a:t>
              </a:r>
              <a:r>
                <a:rPr lang="vi-VN" sz="32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m =</a:t>
              </a:r>
              <a:r>
                <a:rPr lang="vi-VN" sz="32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....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…..cm</a:t>
              </a:r>
            </a:p>
            <a:p>
              <a:pPr>
                <a:lnSpc>
                  <a:spcPct val="150000"/>
                </a:lnSpc>
                <a:defRPr/>
              </a:pP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1hm =……dam      </a:t>
              </a:r>
              <a:r>
                <a:rPr lang="vi-VN" sz="32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                 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1m = </a:t>
              </a:r>
              <a:r>
                <a:rPr lang="vi-VN" sz="32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.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…...</a:t>
              </a:r>
              <a:r>
                <a:rPr lang="vi-VN" sz="32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...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mm</a:t>
              </a:r>
            </a:p>
            <a:p>
              <a:pPr>
                <a:lnSpc>
                  <a:spcPct val="150000"/>
                </a:lnSpc>
                <a:defRPr/>
              </a:pP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1hm =…...</a:t>
              </a:r>
              <a:r>
                <a:rPr lang="vi-VN" sz="32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...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m           </a:t>
              </a:r>
              <a:r>
                <a:rPr lang="vi-VN" sz="32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               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1dm =</a:t>
              </a:r>
              <a:r>
                <a:rPr lang="vi-VN" sz="32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..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…..cm</a:t>
              </a:r>
            </a:p>
            <a:p>
              <a:pPr>
                <a:lnSpc>
                  <a:spcPct val="150000"/>
                </a:lnSpc>
                <a:defRPr/>
              </a:pP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1dam =…..m          </a:t>
              </a:r>
              <a:r>
                <a:rPr lang="vi-VN" sz="32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                 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1cm =……mm.</a:t>
              </a: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2459723" y="323129"/>
            <a:ext cx="142908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vi-VN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1.</a:t>
            </a:r>
            <a:endParaRPr lang="en-US" sz="36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888804" y="369388"/>
            <a:ext cx="1193227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Số?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523220" y="2353196"/>
            <a:ext cx="1371600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10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733213" y="3111297"/>
            <a:ext cx="1371600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1000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505839" y="3820428"/>
            <a:ext cx="1371600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10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660650" y="4559471"/>
            <a:ext cx="1371600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100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660319" y="5287660"/>
            <a:ext cx="1371600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10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8051500" y="2372223"/>
            <a:ext cx="1371600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10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8229600" y="3089943"/>
            <a:ext cx="1371600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100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8265459" y="3832565"/>
            <a:ext cx="1371600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1000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8344251" y="4559471"/>
            <a:ext cx="1371600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10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8237226" y="5315425"/>
            <a:ext cx="1371600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738564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929" t="14522" r="8438" b="149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673682" y="1566706"/>
            <a:ext cx="8844377" cy="487680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-1895781" y="0"/>
            <a:ext cx="3967241" cy="7052872"/>
            <a:chOff x="0" y="0"/>
            <a:chExt cx="7934481" cy="14105745"/>
          </a:xfrm>
        </p:grpSpPr>
        <p:sp>
          <p:nvSpPr>
            <p:cNvPr id="5" name="AutoShape 5"/>
            <p:cNvSpPr/>
            <p:nvPr/>
          </p:nvSpPr>
          <p:spPr>
            <a:xfrm>
              <a:off x="0" y="0"/>
              <a:ext cx="7934481" cy="14105745"/>
            </a:xfrm>
            <a:prstGeom prst="rect">
              <a:avLst/>
            </a:prstGeom>
            <a:solidFill>
              <a:srgbClr val="FDFCF5"/>
            </a:solidFill>
          </p:spPr>
        </p:sp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5400000" flipV="1">
              <a:off x="-3085632" y="3085632"/>
              <a:ext cx="14105745" cy="7934481"/>
            </a:xfrm>
            <a:prstGeom prst="rect">
              <a:avLst/>
            </a:prstGeom>
          </p:spPr>
        </p:pic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1485061">
            <a:off x="78081" y="2669475"/>
            <a:ext cx="3643547" cy="359117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154363" y="1387255"/>
            <a:ext cx="1522593" cy="38997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3706621">
            <a:off x="10964910" y="899543"/>
            <a:ext cx="1250782" cy="124921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3450870" y="297572"/>
            <a:ext cx="3196776" cy="59140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415931" y="762397"/>
            <a:ext cx="1272959" cy="76218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876219" y="497003"/>
            <a:ext cx="1019872" cy="102757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auto">
          <a:xfrm>
            <a:off x="3450871" y="2079211"/>
            <a:ext cx="752193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defRPr/>
            </a:pP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8hm = ......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           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                    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8m =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..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…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dm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           </a:t>
            </a:r>
          </a:p>
          <a:p>
            <a:pPr>
              <a:lnSpc>
                <a:spcPct val="200000"/>
              </a:lnSpc>
              <a:defRPr/>
            </a:pP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9hm =…….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..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        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                     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6m =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...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….. cm</a:t>
            </a:r>
          </a:p>
          <a:p>
            <a:pPr>
              <a:lnSpc>
                <a:spcPct val="200000"/>
              </a:lnSpc>
              <a:defRPr/>
            </a:pP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7dam =……m       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                       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8cm =…...mm</a:t>
            </a:r>
          </a:p>
          <a:p>
            <a:pPr>
              <a:lnSpc>
                <a:spcPct val="200000"/>
              </a:lnSpc>
              <a:defRPr/>
            </a:pP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3dam =……m        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                      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4dm =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……mm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771141" y="283879"/>
            <a:ext cx="142908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vi-VN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2.</a:t>
            </a:r>
            <a:endParaRPr lang="en-US" sz="36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996975" y="283879"/>
            <a:ext cx="114074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vi-VN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Số?</a:t>
            </a:r>
            <a:endParaRPr lang="en-US" sz="36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19545" y="2337687"/>
            <a:ext cx="137160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800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296917" y="3205660"/>
            <a:ext cx="137160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900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368033" y="4074992"/>
            <a:ext cx="137160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70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363458" y="4901800"/>
            <a:ext cx="137160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30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402593" y="2356026"/>
            <a:ext cx="137160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80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463527" y="3208980"/>
            <a:ext cx="137160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600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610600" y="4059413"/>
            <a:ext cx="137160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80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686800" y="4901800"/>
            <a:ext cx="137160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400</a:t>
            </a:r>
          </a:p>
        </p:txBody>
      </p:sp>
    </p:spTree>
    <p:extLst>
      <p:ext uri="{BB962C8B-B14F-4D97-AF65-F5344CB8AC3E}">
        <p14:creationId xmlns:p14="http://schemas.microsoft.com/office/powerpoint/2010/main" val="3867067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929" t="14522" r="8438" b="14913"/>
          <a:stretch>
            <a:fillRect/>
          </a:stretch>
        </p:blipFill>
        <p:spPr>
          <a:xfrm>
            <a:off x="22412" y="-1"/>
            <a:ext cx="12192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711471" y="2014475"/>
            <a:ext cx="9104001" cy="4352714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-1895781" y="0"/>
            <a:ext cx="3967241" cy="7052872"/>
            <a:chOff x="0" y="0"/>
            <a:chExt cx="7934481" cy="14105745"/>
          </a:xfrm>
        </p:grpSpPr>
        <p:sp>
          <p:nvSpPr>
            <p:cNvPr id="5" name="AutoShape 5"/>
            <p:cNvSpPr/>
            <p:nvPr/>
          </p:nvSpPr>
          <p:spPr>
            <a:xfrm>
              <a:off x="0" y="0"/>
              <a:ext cx="7934481" cy="14105745"/>
            </a:xfrm>
            <a:prstGeom prst="rect">
              <a:avLst/>
            </a:prstGeom>
            <a:solidFill>
              <a:srgbClr val="FDFCF5"/>
            </a:solidFill>
          </p:spPr>
        </p:sp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5400000" flipV="1">
              <a:off x="-3085632" y="3085632"/>
              <a:ext cx="14105745" cy="7934481"/>
            </a:xfrm>
            <a:prstGeom prst="rect">
              <a:avLst/>
            </a:prstGeom>
          </p:spPr>
        </p:pic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264184" y="1798697"/>
            <a:ext cx="1522593" cy="38997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3706621">
            <a:off x="10711541" y="1330312"/>
            <a:ext cx="1250782" cy="124921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611172" y="222069"/>
            <a:ext cx="1165788" cy="101535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415931" y="762397"/>
            <a:ext cx="1272959" cy="76218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876219" y="497003"/>
            <a:ext cx="1019872" cy="102757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flipH="1">
            <a:off x="2498972" y="2971434"/>
            <a:ext cx="674449" cy="658507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-39999" y="3581913"/>
            <a:ext cx="2488236" cy="2542259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5983207" y="2561005"/>
            <a:ext cx="3912604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32dam x 3 = 96dam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684924" y="2539733"/>
            <a:ext cx="125508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u="sng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Mẫu</a:t>
            </a:r>
            <a:r>
              <a:rPr lang="en-US" sz="28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: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095836" y="3381858"/>
            <a:ext cx="2209964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25m   x 2 =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068942" y="4097813"/>
            <a:ext cx="4572000" cy="52322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15km x 4 =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048803" y="4811053"/>
            <a:ext cx="4572000" cy="52322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34cm  x 6 =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150823" y="3381858"/>
            <a:ext cx="2408238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50m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263471" y="4085309"/>
            <a:ext cx="2408238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60km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7346000" y="4799422"/>
            <a:ext cx="2408238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204cm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730908" y="483523"/>
            <a:ext cx="1165788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vi-VN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3.</a:t>
            </a:r>
            <a:endParaRPr lang="en-US" sz="3200" b="1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3685806" y="265418"/>
            <a:ext cx="4855722" cy="7396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Tính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(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theo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mẫu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)  </a:t>
            </a:r>
          </a:p>
        </p:txBody>
      </p:sp>
    </p:spTree>
    <p:extLst>
      <p:ext uri="{BB962C8B-B14F-4D97-AF65-F5344CB8AC3E}">
        <p14:creationId xmlns:p14="http://schemas.microsoft.com/office/powerpoint/2010/main" val="2356247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/>
      <p:bldP spid="33" grpId="0"/>
      <p:bldP spid="34" grpId="0"/>
      <p:bldP spid="35" grpId="0"/>
      <p:bldP spid="36" grpId="0"/>
      <p:bldP spid="37" grpId="0"/>
      <p:bldP spid="3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929" t="14522" r="8438" b="149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790328">
            <a:off x="10218180" y="5709142"/>
            <a:ext cx="440138" cy="44746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2237513" flipH="1" flipV="1">
            <a:off x="5114247" y="-894621"/>
            <a:ext cx="1459556" cy="129767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0229394" y="3107153"/>
            <a:ext cx="1058801" cy="112042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61742" t="9333" b="31010"/>
          <a:stretch>
            <a:fillRect/>
          </a:stretch>
        </p:blipFill>
        <p:spPr>
          <a:xfrm rot="5400000">
            <a:off x="4232031" y="-836657"/>
            <a:ext cx="4187197" cy="872013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335619" y="1154508"/>
            <a:ext cx="1522593" cy="38997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2253"/>
          <a:stretch>
            <a:fillRect/>
          </a:stretch>
        </p:blipFill>
        <p:spPr>
          <a:xfrm>
            <a:off x="2728882" y="6110822"/>
            <a:ext cx="3367118" cy="19376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790328">
            <a:off x="1019667" y="773477"/>
            <a:ext cx="335817" cy="34140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1790328">
            <a:off x="8771647" y="376879"/>
            <a:ext cx="310862" cy="31603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1790328">
            <a:off x="11945406" y="3436897"/>
            <a:ext cx="335817" cy="34140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1694128" y="1012731"/>
            <a:ext cx="1122744" cy="99822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1941597" flipH="1">
            <a:off x="-749977" y="2286061"/>
            <a:ext cx="1269964" cy="112911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0758794" y="-315778"/>
            <a:ext cx="747406" cy="63155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flipH="1">
            <a:off x="-358074" y="-315778"/>
            <a:ext cx="918210" cy="775887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-1089244">
            <a:off x="3313791" y="801737"/>
            <a:ext cx="661749" cy="559178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-1421546" flipV="1">
            <a:off x="11444757" y="6246466"/>
            <a:ext cx="1005025" cy="849247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>
            <a:off x="797488" y="3890912"/>
            <a:ext cx="1992132" cy="1581255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1790328">
            <a:off x="-36952" y="5579358"/>
            <a:ext cx="418166" cy="425122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1818854" y="19456"/>
            <a:ext cx="5496346" cy="720067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2253"/>
          <a:stretch>
            <a:fillRect/>
          </a:stretch>
        </p:blipFill>
        <p:spPr>
          <a:xfrm>
            <a:off x="6096000" y="6102458"/>
            <a:ext cx="3367118" cy="193766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 rot="1671637">
            <a:off x="3770860" y="4815279"/>
            <a:ext cx="891026" cy="476294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rcRect/>
          <a:stretch>
            <a:fillRect/>
          </a:stretch>
        </p:blipFill>
        <p:spPr>
          <a:xfrm>
            <a:off x="2956974" y="4242413"/>
            <a:ext cx="1563431" cy="84035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370261" flipH="1">
            <a:off x="945647" y="6430152"/>
            <a:ext cx="1111119" cy="987886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4783327" y="1702376"/>
            <a:ext cx="3135338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96cm : 3 = 32cm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235212" y="1668642"/>
            <a:ext cx="16486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u="sng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Mẫu</a:t>
            </a:r>
            <a:r>
              <a:rPr lang="en-US" sz="2800" b="1" u="sng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: 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742631" y="2700928"/>
            <a:ext cx="4572000" cy="52322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36hm   : 3 =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742631" y="3571184"/>
            <a:ext cx="4572000" cy="52322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70km   : 7 =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742631" y="4355437"/>
            <a:ext cx="4572000" cy="52322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55dm   : 5 =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955451" y="2675774"/>
            <a:ext cx="2408238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12hm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961223" y="3557638"/>
            <a:ext cx="2408238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10km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70517" y="4340341"/>
            <a:ext cx="2408238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11dm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010268" y="212479"/>
            <a:ext cx="116578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vi-VN" sz="28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3.</a:t>
            </a:r>
            <a:endParaRPr lang="en-US" sz="2800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3928812" y="29645"/>
            <a:ext cx="2844048" cy="6587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Tính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(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theo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mẫu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)  </a:t>
            </a:r>
          </a:p>
        </p:txBody>
      </p:sp>
    </p:spTree>
    <p:extLst>
      <p:ext uri="{BB962C8B-B14F-4D97-AF65-F5344CB8AC3E}">
        <p14:creationId xmlns:p14="http://schemas.microsoft.com/office/powerpoint/2010/main" val="3126001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/>
      <p:bldP spid="30" grpId="0"/>
      <p:bldP spid="31" grpId="0"/>
      <p:bldP spid="32" grpId="0"/>
      <p:bldP spid="33" grpId="0"/>
      <p:bldP spid="34" grpId="0"/>
      <p:bldP spid="3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929" t="14522" r="8438" b="149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0494"/>
          <a:stretch>
            <a:fillRect/>
          </a:stretch>
        </p:blipFill>
        <p:spPr>
          <a:xfrm>
            <a:off x="1911329" y="2531293"/>
            <a:ext cx="8369342" cy="268313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64812" flipH="1">
            <a:off x="-590270" y="60206"/>
            <a:ext cx="2771823" cy="103313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69158" flipH="1">
            <a:off x="10453677" y="47838"/>
            <a:ext cx="2774592" cy="103416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9564971" y="2044870"/>
            <a:ext cx="1034188" cy="99928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334704" y="2336303"/>
            <a:ext cx="1522593" cy="38997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703213">
            <a:off x="11880914" y="3044155"/>
            <a:ext cx="560389" cy="51415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2981102" y="663739"/>
            <a:ext cx="236649" cy="21900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567476" y="2585408"/>
            <a:ext cx="236649" cy="21900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9107576" y="5771734"/>
            <a:ext cx="236649" cy="21900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-130754" y="6449328"/>
            <a:ext cx="7605845" cy="42782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7044615" y="6474942"/>
            <a:ext cx="7605845" cy="427829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 rot="2779403">
            <a:off x="10216072" y="4721646"/>
            <a:ext cx="1876410" cy="1825981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flipH="1">
            <a:off x="-156154" y="5771734"/>
            <a:ext cx="661281" cy="904316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23"/>
          <a:srcRect/>
          <a:stretch>
            <a:fillRect/>
          </a:stretch>
        </p:blipFill>
        <p:spPr>
          <a:xfrm>
            <a:off x="1135592" y="3997543"/>
            <a:ext cx="1517386" cy="1537567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788570" y="3251509"/>
            <a:ext cx="6315298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vi-VN" sz="5400" dirty="0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CHÀO TẠM BIỆT!</a:t>
            </a:r>
            <a:endParaRPr lang="en-US" sz="5400" dirty="0">
              <a:solidFill>
                <a:schemeClr val="tx1">
                  <a:lumMod val="50000"/>
                  <a:lumOff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8061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929" t="14522" r="8438" b="14913"/>
          <a:stretch>
            <a:fillRect/>
          </a:stretch>
        </p:blipFill>
        <p:spPr>
          <a:xfrm>
            <a:off x="22005" y="0"/>
            <a:ext cx="12192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6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238070" y="4127545"/>
            <a:ext cx="4713281" cy="195963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2566625" y="3684294"/>
            <a:ext cx="5490112" cy="228261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21961" y="4277932"/>
            <a:ext cx="4214115" cy="175209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092477" y="2256563"/>
            <a:ext cx="6100778" cy="114389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562604" y="4825600"/>
            <a:ext cx="2896870" cy="120442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5400000">
            <a:off x="6542127" y="-1051342"/>
            <a:ext cx="1768839" cy="1520096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0751716" y="439062"/>
            <a:ext cx="1832441" cy="62303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-634126" y="930953"/>
            <a:ext cx="2109455" cy="71721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328196" y="4714665"/>
            <a:ext cx="956812" cy="200093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 t="48145" r="2918"/>
          <a:stretch>
            <a:fillRect/>
          </a:stretch>
        </p:blipFill>
        <p:spPr>
          <a:xfrm rot="-377999">
            <a:off x="4804434" y="6471853"/>
            <a:ext cx="532900" cy="22356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 b="47941"/>
          <a:stretch>
            <a:fillRect/>
          </a:stretch>
        </p:blipFill>
        <p:spPr>
          <a:xfrm rot="-377999">
            <a:off x="6334613" y="6458230"/>
            <a:ext cx="444658" cy="18181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1">
            <a:alphaModFix amt="6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061401" y="3567781"/>
            <a:ext cx="1108543" cy="37690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-1790328">
            <a:off x="3015015" y="-206265"/>
            <a:ext cx="440138" cy="44746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1">
            <a:alphaModFix amt="6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3308602" y="4749002"/>
            <a:ext cx="940679" cy="319831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-1790328">
            <a:off x="11918335" y="2711035"/>
            <a:ext cx="390577" cy="397075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-1790328">
            <a:off x="412218" y="2424597"/>
            <a:ext cx="424124" cy="431179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-1790328">
            <a:off x="9012313" y="343211"/>
            <a:ext cx="424124" cy="431179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 t="48145" r="2918"/>
          <a:stretch>
            <a:fillRect/>
          </a:stretch>
        </p:blipFill>
        <p:spPr>
          <a:xfrm rot="-377999">
            <a:off x="3040951" y="6435716"/>
            <a:ext cx="435441" cy="182682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 t="48145" r="2918"/>
          <a:stretch>
            <a:fillRect/>
          </a:stretch>
        </p:blipFill>
        <p:spPr>
          <a:xfrm rot="-377999">
            <a:off x="8351568" y="6420664"/>
            <a:ext cx="514089" cy="215677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0856878" y="4749002"/>
            <a:ext cx="956812" cy="2000938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 flipH="1">
            <a:off x="1683233" y="5818989"/>
            <a:ext cx="1071581" cy="885394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>
            <a:off x="9372252" y="5818989"/>
            <a:ext cx="1071581" cy="885394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2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 flipH="1">
            <a:off x="3869075" y="6227129"/>
            <a:ext cx="385687" cy="527435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2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 rot="304721">
            <a:off x="7432657" y="6210005"/>
            <a:ext cx="364759" cy="498815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2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"/>
              </a:ext>
            </a:extLst>
          </a:blip>
          <a:srcRect/>
          <a:stretch>
            <a:fillRect/>
          </a:stretch>
        </p:blipFill>
        <p:spPr>
          <a:xfrm rot="-357060">
            <a:off x="5850984" y="6002633"/>
            <a:ext cx="370441" cy="506585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4204240" y="2416250"/>
            <a:ext cx="5965704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vi-VN" sz="5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KHỞI ĐỘNG</a:t>
            </a:r>
            <a:endParaRPr lang="en-US" sz="5400" b="1" dirty="0">
              <a:solidFill>
                <a:schemeClr val="tx1">
                  <a:lumMod val="50000"/>
                  <a:lumOff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7256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F14090-15A9-4456-8175-C7CCD10ECE0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"/>
          <a:stretch/>
        </p:blipFill>
        <p:spPr>
          <a:xfrm>
            <a:off x="0" y="0"/>
            <a:ext cx="12211050" cy="6858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49DAC6A-E448-4B7A-9C55-2AB116CFDA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27239" y="542109"/>
            <a:ext cx="1956572" cy="71672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0F3D2DD-7984-4261-AD11-E61771F614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2142393" y="2697910"/>
            <a:ext cx="2504399" cy="91740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6147CD3-2649-4E88-8CE1-81D576F84A32}"/>
              </a:ext>
            </a:extLst>
          </p:cNvPr>
          <p:cNvSpPr txBox="1"/>
          <p:nvPr/>
        </p:nvSpPr>
        <p:spPr>
          <a:xfrm>
            <a:off x="4646792" y="583256"/>
            <a:ext cx="2917465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5400" b="1">
                <a:ln w="31750">
                  <a:solidFill>
                    <a:schemeClr val="bg1"/>
                  </a:solidFill>
                </a:ln>
                <a:solidFill>
                  <a:schemeClr val="bg2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TRÒ CHƠI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5F91547-85E9-41A0-9391-B8B1188B5B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82200" y="533400"/>
            <a:ext cx="2895851" cy="106079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53F800B-073E-42F5-BFFA-477203C967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-819539" y="149398"/>
            <a:ext cx="3944128" cy="144479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B990A4E-1001-4E5F-813F-CD6CFC00C7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48536" y="2591001"/>
            <a:ext cx="1429252" cy="5235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08987E-8482-412C-8746-6EFF36F2C99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42557" y="1524000"/>
            <a:ext cx="3450921" cy="186555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EC0C90C-828F-4918-AC40-01B94FDF83B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96824" y="1524000"/>
            <a:ext cx="3255059" cy="177643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BD9397-1275-4277-92E8-BB3DEB4DCC9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18868" y="3465408"/>
            <a:ext cx="8154264" cy="1944792"/>
          </a:xfrm>
          <a:prstGeom prst="rect">
            <a:avLst/>
          </a:prstGeom>
        </p:spPr>
      </p:pic>
      <p:pic>
        <p:nvPicPr>
          <p:cNvPr id="3" name="NhacNen_New_mixdown">
            <a:hlinkClick r:id="" action="ppaction://media"/>
            <a:extLst>
              <a:ext uri="{FF2B5EF4-FFF2-40B4-BE49-F238E27FC236}">
                <a16:creationId xmlns:a16="http://schemas.microsoft.com/office/drawing/2014/main" id="{28167027-7A85-4724-A51F-9BCFD69997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589619" y="0"/>
            <a:ext cx="828517" cy="828517"/>
          </a:xfrm>
          <a:prstGeom prst="rect">
            <a:avLst/>
          </a:prstGeom>
        </p:spPr>
      </p:pic>
      <p:pic>
        <p:nvPicPr>
          <p:cNvPr id="15" name="Picture 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FCB68F2-2E43-46C4-8354-BD881388035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38778" y="5541632"/>
            <a:ext cx="2109399" cy="77425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5FC2DC4-E9A6-4E74-877B-2C3C0FD598BF}"/>
              </a:ext>
            </a:extLst>
          </p:cNvPr>
          <p:cNvSpPr txBox="1"/>
          <p:nvPr/>
        </p:nvSpPr>
        <p:spPr>
          <a:xfrm>
            <a:off x="-1637227" y="1009640"/>
            <a:ext cx="969817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Nhạc nền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71010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1" fill="hold" grpId="0" nodeType="click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0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60000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3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4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375 -0.03287 " pathEditMode="relative" rAng="0" ptsTypes="AA">
                                          <p:cBhvr>
                                            <p:cTn id="34" dur="5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75" y="-16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9375 0.00047 " pathEditMode="relative" rAng="0" ptsTypes="AA">
                                          <p:cBhvr>
                                            <p:cTn id="39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4.81481E-6 L -0.09375 0.00046 " pathEditMode="relative" rAng="0" ptsTypes="AA">
                                          <p:cBhvr>
                                            <p:cTn id="44" dur="5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22222E-6 L 0.10156 -0.02037 " pathEditMode="relative" rAng="0" ptsTypes="AA">
                                          <p:cBhvr>
                                            <p:cTn id="49" dur="5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78" y="-10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0 L 0.11276 -0.00023 " pathEditMode="relative" rAng="0" ptsTypes="AA">
                                          <p:cBhvr>
                                            <p:cTn id="54" dur="5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38" y="-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4390" numSld="6" showWhenStopped="0">
                    <p:cTn id="5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375 -0.03287 " pathEditMode="relative" rAng="0" ptsTypes="AA">
                                          <p:cBhvr>
                                            <p:cTn id="34" dur="5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75" y="-16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9375 0.00047 " pathEditMode="relative" rAng="0" ptsTypes="AA">
                                          <p:cBhvr>
                                            <p:cTn id="39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4.81481E-6 L -0.09375 0.00046 " pathEditMode="relative" rAng="0" ptsTypes="AA">
                                          <p:cBhvr>
                                            <p:cTn id="44" dur="5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22222E-6 L 0.10156 -0.02037 " pathEditMode="relative" rAng="0" ptsTypes="AA">
                                          <p:cBhvr>
                                            <p:cTn id="49" dur="5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78" y="-10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0 L 0.11276 -0.00023 " pathEditMode="relative" rAng="0" ptsTypes="AA">
                                          <p:cBhvr>
                                            <p:cTn id="54" dur="5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38" y="-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4390" numSld="6" showWhenStopped="0">
                    <p:cTn id="5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18" grpId="0"/>
        </p:bldLst>
      </p:timing>
    </mc:Fallback>
  </mc:AlternateContent>
  <p:extLst>
    <p:ext uri="{E180D4A7-C9FB-4DFB-919C-405C955672EB}">
      <p14:showEvtLst xmlns:p14="http://schemas.microsoft.com/office/powerpoint/2010/main">
        <p14:playEvt time="10" objId="3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2434106" y="246185"/>
            <a:ext cx="9486901" cy="3182815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2674878" y="1458461"/>
              <a:ext cx="9029103" cy="61818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21000"/>
                </a:lnSpc>
              </a:pPr>
              <a:endParaRPr lang="en-US" sz="3600" dirty="0">
                <a:solidFill>
                  <a:schemeClr val="accent6"/>
                </a:solidFill>
                <a:latin typeface="+mj-lt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47" y="633073"/>
            <a:ext cx="1828800" cy="1423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205" y="1832330"/>
            <a:ext cx="1619694" cy="44541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4674" y="4696912"/>
            <a:ext cx="1480559" cy="1524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393" y="4786086"/>
            <a:ext cx="1354108" cy="14954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580" y="4669357"/>
            <a:ext cx="1353734" cy="1622746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306516" y="1358810"/>
            <a:ext cx="487363" cy="487363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2256516" y="3429000"/>
            <a:ext cx="4677684" cy="1549923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974302B-8BF6-442B-A767-DCF07F5816C6}"/>
                </a:ext>
              </a:extLst>
            </p:cNvPr>
            <p:cNvSpPr txBox="1"/>
            <p:nvPr/>
          </p:nvSpPr>
          <p:spPr>
            <a:xfrm>
              <a:off x="4440036" y="3989903"/>
              <a:ext cx="884858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vi-VN" sz="4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500</a:t>
              </a:r>
              <a:endParaRPr lang="en-US" sz="4000" dirty="0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7167386" y="3353692"/>
            <a:ext cx="4567414" cy="1678288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0405B9B-8989-4F0C-8CCF-4509B3A6EECA}"/>
                </a:ext>
              </a:extLst>
            </p:cNvPr>
            <p:cNvSpPr txBox="1"/>
            <p:nvPr/>
          </p:nvSpPr>
          <p:spPr>
            <a:xfrm>
              <a:off x="9542872" y="3989903"/>
              <a:ext cx="294953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vi-VN" sz="4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</a:t>
              </a:r>
              <a:endParaRPr lang="en-US" sz="4000" dirty="0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2228026" y="5129048"/>
            <a:ext cx="4706174" cy="1549923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7128BEF-07EE-4FEE-9225-7F18ADBAC7D5}"/>
                </a:ext>
              </a:extLst>
            </p:cNvPr>
            <p:cNvSpPr txBox="1"/>
            <p:nvPr/>
          </p:nvSpPr>
          <p:spPr>
            <a:xfrm>
              <a:off x="4587511" y="5635627"/>
              <a:ext cx="589906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vi-VN" sz="4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50</a:t>
              </a:r>
              <a:endParaRPr lang="en-US" sz="4000" dirty="0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7144988" y="5089690"/>
            <a:ext cx="4589812" cy="1548524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A81D0B3-76A8-47AE-B788-8A81D806EC61}"/>
                </a:ext>
              </a:extLst>
            </p:cNvPr>
            <p:cNvSpPr txBox="1"/>
            <p:nvPr/>
          </p:nvSpPr>
          <p:spPr>
            <a:xfrm>
              <a:off x="9247916" y="5635627"/>
              <a:ext cx="884858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vi-VN" sz="4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505</a:t>
              </a:r>
              <a:endParaRPr lang="en-US" sz="4000" dirty="0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B792BB09-07F5-4F2A-A006-4A958E2892B1}"/>
              </a:ext>
            </a:extLst>
          </p:cNvPr>
          <p:cNvSpPr/>
          <p:nvPr/>
        </p:nvSpPr>
        <p:spPr>
          <a:xfrm>
            <a:off x="-1257799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Khi đến mỗi Slide, thầy cô</a:t>
            </a:r>
            <a:br>
              <a:rPr lang="en-US" sz="2400">
                <a:solidFill>
                  <a:schemeClr val="tx1"/>
                </a:solidFill>
              </a:rPr>
            </a:br>
            <a:r>
              <a:rPr lang="en-US" sz="2400">
                <a:solidFill>
                  <a:schemeClr val="tx1"/>
                </a:solidFill>
              </a:rPr>
              <a:t>nhấp chuột trái 1 lần hoặc</a:t>
            </a:r>
            <a:br>
              <a:rPr lang="en-US" sz="2400">
                <a:solidFill>
                  <a:schemeClr val="tx1"/>
                </a:solidFill>
              </a:rPr>
            </a:br>
            <a:r>
              <a:rPr lang="en-US" sz="2400">
                <a:solidFill>
                  <a:schemeClr val="tx1"/>
                </a:solidFill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E4113E9-F50F-44AF-B583-47ED78FBE603}"/>
              </a:ext>
            </a:extLst>
          </p:cNvPr>
          <p:cNvSpPr/>
          <p:nvPr/>
        </p:nvSpPr>
        <p:spPr>
          <a:xfrm>
            <a:off x="3681816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6DE6512-6432-405C-A619-64B28BB1F945}"/>
              </a:ext>
            </a:extLst>
          </p:cNvPr>
          <p:cNvSpPr/>
          <p:nvPr/>
        </p:nvSpPr>
        <p:spPr>
          <a:xfrm>
            <a:off x="8640481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</a:rPr>
              <a:t>Để chuyển sang câu hỏi tiếp theo, thầy cô nhấp phím mũi tên qua phải 2 lần hoặc</a:t>
            </a:r>
            <a:br>
              <a:rPr lang="en-US" sz="2800">
                <a:solidFill>
                  <a:schemeClr val="tx1"/>
                </a:solidFill>
              </a:rPr>
            </a:br>
            <a:r>
              <a:rPr lang="en-US" sz="2800">
                <a:solidFill>
                  <a:schemeClr val="tx1"/>
                </a:solidFill>
              </a:rPr>
              <a:t>nhấp chuột trái 2 lần.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410200" y="1577562"/>
            <a:ext cx="74139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5 </a:t>
            </a:r>
            <a:r>
              <a:rPr lang="en-US" alt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hm</a:t>
            </a:r>
            <a:r>
              <a:rPr lang="en-US" alt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= …....    m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6753655" y="1659375"/>
            <a:ext cx="1401728" cy="43164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4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500</a:t>
            </a:r>
          </a:p>
        </p:txBody>
      </p:sp>
    </p:spTree>
    <p:extLst>
      <p:ext uri="{BB962C8B-B14F-4D97-AF65-F5344CB8AC3E}">
        <p14:creationId xmlns:p14="http://schemas.microsoft.com/office/powerpoint/2010/main" val="3763151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1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5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8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5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6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68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9" fill="hold">
                          <p:stCondLst>
                            <p:cond delay="0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2" dur="500" tmFilter="0, 0; .2, .5; .8, .5; 1, 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3" dur="250" autoRev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5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82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4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8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9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90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1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0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</p:childTnLst>
            </p:cTn>
          </p:par>
        </p:tnLst>
        <p:bldLst>
          <p:bldP spid="32" grpId="0"/>
          <p:bldP spid="4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1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5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8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5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6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68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9" fill="hold">
                          <p:stCondLst>
                            <p:cond delay="0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2" dur="500" tmFilter="0, 0; .2, .5; .8, .5; 1, 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3" dur="250" autoRev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5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82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4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8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9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90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1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0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</p:childTnLst>
            </p:cTn>
          </p:par>
        </p:tnLst>
        <p:bldLst>
          <p:bldP spid="32" grpId="0"/>
          <p:bldP spid="43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FDC2BDB-258C-4F4A-86ED-C0A6EFC4F6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34106" y="246185"/>
            <a:ext cx="9486901" cy="31828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47" y="633073"/>
            <a:ext cx="1828800" cy="1423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205" y="1832330"/>
            <a:ext cx="1619694" cy="44541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4674" y="4696912"/>
            <a:ext cx="1480559" cy="1524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393" y="4786086"/>
            <a:ext cx="1354108" cy="14954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580" y="4669357"/>
            <a:ext cx="1353734" cy="1622746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2256516" y="3429000"/>
            <a:ext cx="4677684" cy="1549923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974302B-8BF6-442B-A767-DCF07F5816C6}"/>
                </a:ext>
              </a:extLst>
            </p:cNvPr>
            <p:cNvSpPr txBox="1"/>
            <p:nvPr/>
          </p:nvSpPr>
          <p:spPr>
            <a:xfrm>
              <a:off x="4587512" y="3989903"/>
              <a:ext cx="589906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vi-VN" sz="4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30</a:t>
              </a:r>
              <a:endParaRPr lang="en-US" sz="4000" dirty="0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7167386" y="3353692"/>
            <a:ext cx="4567414" cy="1678288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0405B9B-8989-4F0C-8CCF-4509B3A6EECA}"/>
                </a:ext>
              </a:extLst>
            </p:cNvPr>
            <p:cNvSpPr txBox="1"/>
            <p:nvPr/>
          </p:nvSpPr>
          <p:spPr>
            <a:xfrm>
              <a:off x="9542872" y="3989903"/>
              <a:ext cx="294953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vi-VN" sz="4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  <a:endParaRPr lang="en-US" sz="4000" dirty="0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2228026" y="5129048"/>
            <a:ext cx="4706174" cy="1549923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7128BEF-07EE-4FEE-9225-7F18ADBAC7D5}"/>
                </a:ext>
              </a:extLst>
            </p:cNvPr>
            <p:cNvSpPr txBox="1"/>
            <p:nvPr/>
          </p:nvSpPr>
          <p:spPr>
            <a:xfrm>
              <a:off x="4292559" y="5635627"/>
              <a:ext cx="1179811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vi-VN" sz="4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3000</a:t>
              </a:r>
              <a:endParaRPr lang="en-US" sz="4000" dirty="0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7144988" y="5089690"/>
            <a:ext cx="4589812" cy="1548524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A81D0B3-76A8-47AE-B788-8A81D806EC61}"/>
                </a:ext>
              </a:extLst>
            </p:cNvPr>
            <p:cNvSpPr txBox="1"/>
            <p:nvPr/>
          </p:nvSpPr>
          <p:spPr>
            <a:xfrm>
              <a:off x="9247916" y="5635627"/>
              <a:ext cx="884858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vi-VN" sz="4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300</a:t>
              </a:r>
              <a:endParaRPr lang="en-US" sz="4000" dirty="0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8368BB1B-92B6-4DE5-ACDE-179696214C55}"/>
              </a:ext>
            </a:extLst>
          </p:cNvPr>
          <p:cNvSpPr/>
          <p:nvPr/>
        </p:nvSpPr>
        <p:spPr>
          <a:xfrm>
            <a:off x="-1257799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Khi đến mỗi Slide, thầy cô</a:t>
            </a:r>
            <a:br>
              <a:rPr lang="en-US" sz="2400">
                <a:solidFill>
                  <a:schemeClr val="tx1"/>
                </a:solidFill>
              </a:rPr>
            </a:br>
            <a:r>
              <a:rPr lang="en-US" sz="2400">
                <a:solidFill>
                  <a:schemeClr val="tx1"/>
                </a:solidFill>
              </a:rPr>
              <a:t>nhấp chuột trái 1 lần hoặc</a:t>
            </a:r>
            <a:br>
              <a:rPr lang="en-US" sz="2400">
                <a:solidFill>
                  <a:schemeClr val="tx1"/>
                </a:solidFill>
              </a:rPr>
            </a:br>
            <a:r>
              <a:rPr lang="en-US" sz="2400">
                <a:solidFill>
                  <a:schemeClr val="tx1"/>
                </a:solidFill>
              </a:rPr>
              <a:t>phím mũi tên qua phải thì câu hỏi và đáp án sẽ tự xuất hiện.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C24F5DE-75CB-4900-959D-9E968A52D007}"/>
              </a:ext>
            </a:extLst>
          </p:cNvPr>
          <p:cNvSpPr/>
          <p:nvPr/>
        </p:nvSpPr>
        <p:spPr>
          <a:xfrm>
            <a:off x="3681816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43EE7E23-BC61-4045-9025-919F8F5553AA}"/>
              </a:ext>
            </a:extLst>
          </p:cNvPr>
          <p:cNvSpPr/>
          <p:nvPr/>
        </p:nvSpPr>
        <p:spPr>
          <a:xfrm>
            <a:off x="8640481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</a:rPr>
              <a:t>Để chuyển sang câu hỏi tiếp theo, thầy cô nhấp phím mũi tên qua phải 2 lần hoặc</a:t>
            </a:r>
            <a:br>
              <a:rPr lang="en-US" sz="2800">
                <a:solidFill>
                  <a:schemeClr val="tx1"/>
                </a:solidFill>
              </a:rPr>
            </a:br>
            <a:r>
              <a:rPr lang="en-US" sz="2800">
                <a:solidFill>
                  <a:schemeClr val="tx1"/>
                </a:solidFill>
              </a:rPr>
              <a:t>nhấp chuột trái 2 lần.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477060" y="1536328"/>
            <a:ext cx="74139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4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 </a:t>
            </a:r>
            <a:r>
              <a:rPr lang="en-US" altLang="en-US" sz="40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hm</a:t>
            </a:r>
            <a:r>
              <a:rPr lang="en-US" altLang="en-US" sz="4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= …....   m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7108542" y="1575935"/>
            <a:ext cx="1105683" cy="56863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4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300</a:t>
            </a:r>
            <a:r>
              <a:rPr lang="en-US" sz="3200" b="1" dirty="0">
                <a:solidFill>
                  <a:srgbClr val="FF004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14013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6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0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4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3200"/>
                                </p:stCondLst>
                                <p:childTnLst>
                                  <p:par>
                                    <p:cTn id="27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9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3700"/>
                                </p:stCondLst>
                                <p:childTnLst>
                                  <p:par>
                                    <p:cTn id="31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3700"/>
                                </p:stCondLst>
                                <p:childTnLst>
                                  <p:par>
                                    <p:cTn id="36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37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9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0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1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8700"/>
                                </p:stCondLst>
                                <p:childTnLst>
                                  <p:par>
                                    <p:cTn id="44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5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6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7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8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9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0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3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0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62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3" fill="hold">
                          <p:stCondLst>
                            <p:cond delay="0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6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7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9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6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8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1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2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3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9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  <p:bldLst>
          <p:bldP spid="31" grpId="0"/>
          <p:bldP spid="3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3200"/>
                                </p:stCondLst>
                                <p:childTnLst>
                                  <p:par>
                                    <p:cTn id="27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9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3700"/>
                                </p:stCondLst>
                                <p:childTnLst>
                                  <p:par>
                                    <p:cTn id="31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3700"/>
                                </p:stCondLst>
                                <p:childTnLst>
                                  <p:par>
                                    <p:cTn id="36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37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9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0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1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8700"/>
                                </p:stCondLst>
                                <p:childTnLst>
                                  <p:par>
                                    <p:cTn id="44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5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6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7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8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9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0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3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0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6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63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4" fill="hold">
                          <p:stCondLst>
                            <p:cond delay="0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8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0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1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4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7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9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0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3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4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5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6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9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  <p:bldLst>
          <p:bldP spid="31" grpId="0"/>
          <p:bldP spid="32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1977867" y="247118"/>
            <a:ext cx="9486901" cy="3182815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2674878" y="1458461"/>
              <a:ext cx="9029103" cy="37241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21000"/>
                </a:lnSpc>
              </a:pPr>
              <a:endParaRPr lang="en-US" sz="2000" dirty="0">
                <a:solidFill>
                  <a:schemeClr val="accent6"/>
                </a:solidFill>
                <a:latin typeface="+mj-lt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47" y="633073"/>
            <a:ext cx="1828800" cy="1423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205" y="1832330"/>
            <a:ext cx="1619694" cy="44541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4674" y="4696912"/>
            <a:ext cx="1480559" cy="1524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393" y="4786086"/>
            <a:ext cx="1354108" cy="14954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580" y="4669357"/>
            <a:ext cx="1353734" cy="1622746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306516" y="1358810"/>
            <a:ext cx="487363" cy="487363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2256516" y="3429000"/>
            <a:ext cx="4677684" cy="1549923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974302B-8BF6-442B-A767-DCF07F5816C6}"/>
                </a:ext>
              </a:extLst>
            </p:cNvPr>
            <p:cNvSpPr txBox="1"/>
            <p:nvPr/>
          </p:nvSpPr>
          <p:spPr>
            <a:xfrm>
              <a:off x="4440036" y="3989903"/>
              <a:ext cx="884858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vi-VN" sz="4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202</a:t>
              </a:r>
              <a:endParaRPr lang="en-US" sz="4000" dirty="0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7167386" y="3353692"/>
            <a:ext cx="4567414" cy="1678288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0405B9B-8989-4F0C-8CCF-4509B3A6EECA}"/>
                </a:ext>
              </a:extLst>
            </p:cNvPr>
            <p:cNvSpPr txBox="1"/>
            <p:nvPr/>
          </p:nvSpPr>
          <p:spPr>
            <a:xfrm>
              <a:off x="9395396" y="3989903"/>
              <a:ext cx="589906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vi-VN" sz="4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20</a:t>
              </a:r>
              <a:endParaRPr lang="en-US" sz="4000" dirty="0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2228026" y="5129048"/>
            <a:ext cx="4706174" cy="1549923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7128BEF-07EE-4FEE-9225-7F18ADBAC7D5}"/>
                </a:ext>
              </a:extLst>
            </p:cNvPr>
            <p:cNvSpPr txBox="1"/>
            <p:nvPr/>
          </p:nvSpPr>
          <p:spPr>
            <a:xfrm>
              <a:off x="4440035" y="5635627"/>
              <a:ext cx="884858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vi-VN" sz="4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200</a:t>
              </a:r>
              <a:endParaRPr lang="en-US" sz="4000" dirty="0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7144988" y="5089690"/>
            <a:ext cx="4589812" cy="1548524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A81D0B3-76A8-47AE-B788-8A81D806EC61}"/>
                </a:ext>
              </a:extLst>
            </p:cNvPr>
            <p:cNvSpPr txBox="1"/>
            <p:nvPr/>
          </p:nvSpPr>
          <p:spPr>
            <a:xfrm>
              <a:off x="9247916" y="5635627"/>
              <a:ext cx="884858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vi-VN" sz="4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220</a:t>
              </a:r>
              <a:endParaRPr lang="en-US" sz="4000" dirty="0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3E192980-6695-4603-9EB8-AB490E1EF696}"/>
              </a:ext>
            </a:extLst>
          </p:cNvPr>
          <p:cNvSpPr/>
          <p:nvPr/>
        </p:nvSpPr>
        <p:spPr>
          <a:xfrm>
            <a:off x="-1257799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</a:rPr>
              <a:t>Khi đến mỗi Slide, thầy cô</a:t>
            </a:r>
            <a:br>
              <a:rPr lang="en-US" sz="2000">
                <a:solidFill>
                  <a:schemeClr val="tx1"/>
                </a:solidFill>
              </a:rPr>
            </a:br>
            <a:r>
              <a:rPr lang="en-US" sz="2000">
                <a:solidFill>
                  <a:schemeClr val="tx1"/>
                </a:solidFill>
              </a:rPr>
              <a:t>nhấp chuột trái 1 lần hoặc</a:t>
            </a:r>
            <a:br>
              <a:rPr lang="en-US" sz="2000">
                <a:solidFill>
                  <a:schemeClr val="tx1"/>
                </a:solidFill>
              </a:rPr>
            </a:br>
            <a:r>
              <a:rPr lang="en-US" sz="2000">
                <a:solidFill>
                  <a:schemeClr val="tx1"/>
                </a:solidFill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6AF0EEB-063F-498F-AD6D-8CFEB5BCE722}"/>
              </a:ext>
            </a:extLst>
          </p:cNvPr>
          <p:cNvSpPr/>
          <p:nvPr/>
        </p:nvSpPr>
        <p:spPr>
          <a:xfrm>
            <a:off x="3681816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39030A7-DCF8-428B-8110-D21F928FAF59}"/>
              </a:ext>
            </a:extLst>
          </p:cNvPr>
          <p:cNvSpPr/>
          <p:nvPr/>
        </p:nvSpPr>
        <p:spPr>
          <a:xfrm>
            <a:off x="8640481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</a:rPr>
              <a:t>Để chuyển sang câu hỏi tiếp theo, thầy cô nhấp phím mũi tên qua phải 2 lần hoặc</a:t>
            </a:r>
            <a:br>
              <a:rPr lang="en-US" sz="2000">
                <a:solidFill>
                  <a:schemeClr val="tx1"/>
                </a:solidFill>
              </a:rPr>
            </a:br>
            <a:r>
              <a:rPr lang="en-US" sz="2000">
                <a:solidFill>
                  <a:schemeClr val="tx1"/>
                </a:solidFill>
              </a:rPr>
              <a:t>nhấp chuột trái 2 lần.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084309" y="1497561"/>
            <a:ext cx="74139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 dam = ….... m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6938682" y="1570685"/>
            <a:ext cx="914175" cy="50402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4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259469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5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8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6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" dur="5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0" dur="25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2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9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1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2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5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6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7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</p:childTnLst>
            </p:cTn>
          </p:par>
        </p:tnLst>
        <p:bldLst>
          <p:bldP spid="32" grpId="0"/>
          <p:bldP spid="4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5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8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6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" dur="5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0" dur="25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2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9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1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2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5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6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7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</p:childTnLst>
            </p:cTn>
          </p:par>
        </p:tnLst>
        <p:bldLst>
          <p:bldP spid="32" grpId="0"/>
          <p:bldP spid="43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2434106" y="246185"/>
            <a:ext cx="9486901" cy="3182815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2674878" y="1458461"/>
              <a:ext cx="9029103" cy="61818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21000"/>
                </a:lnSpc>
              </a:pPr>
              <a:endParaRPr lang="en-US" sz="3600" dirty="0">
                <a:solidFill>
                  <a:schemeClr val="accent6"/>
                </a:solidFill>
                <a:latin typeface="+mj-lt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47" y="633073"/>
            <a:ext cx="1828800" cy="1423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205" y="1832330"/>
            <a:ext cx="1619694" cy="44541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4674" y="4696912"/>
            <a:ext cx="1480559" cy="1524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393" y="4786086"/>
            <a:ext cx="1354108" cy="14954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580" y="4669357"/>
            <a:ext cx="1353734" cy="1622746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306516" y="1358810"/>
            <a:ext cx="487363" cy="487363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2256516" y="3429000"/>
            <a:ext cx="4677684" cy="1549923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974302B-8BF6-442B-A767-DCF07F5816C6}"/>
                </a:ext>
              </a:extLst>
            </p:cNvPr>
            <p:cNvSpPr txBox="1"/>
            <p:nvPr/>
          </p:nvSpPr>
          <p:spPr>
            <a:xfrm>
              <a:off x="4440036" y="3989903"/>
              <a:ext cx="884858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vi-VN" sz="4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300</a:t>
              </a:r>
              <a:endParaRPr lang="en-US" sz="4000" dirty="0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7167386" y="3353692"/>
            <a:ext cx="4567414" cy="1678288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0405B9B-8989-4F0C-8CCF-4509B3A6EECA}"/>
                </a:ext>
              </a:extLst>
            </p:cNvPr>
            <p:cNvSpPr txBox="1"/>
            <p:nvPr/>
          </p:nvSpPr>
          <p:spPr>
            <a:xfrm>
              <a:off x="9247920" y="3989903"/>
              <a:ext cx="884858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vi-VN" sz="4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303</a:t>
              </a:r>
              <a:endParaRPr lang="en-US" sz="4000" dirty="0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2228026" y="5129048"/>
            <a:ext cx="4706174" cy="1549923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7128BEF-07EE-4FEE-9225-7F18ADBAC7D5}"/>
                </a:ext>
              </a:extLst>
            </p:cNvPr>
            <p:cNvSpPr txBox="1"/>
            <p:nvPr/>
          </p:nvSpPr>
          <p:spPr>
            <a:xfrm>
              <a:off x="4587511" y="5635627"/>
              <a:ext cx="589906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vi-VN" sz="4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30</a:t>
              </a:r>
              <a:endParaRPr lang="en-US" sz="4000" dirty="0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7144988" y="5089690"/>
            <a:ext cx="4589812" cy="1548524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A81D0B3-76A8-47AE-B788-8A81D806EC61}"/>
                </a:ext>
              </a:extLst>
            </p:cNvPr>
            <p:cNvSpPr txBox="1"/>
            <p:nvPr/>
          </p:nvSpPr>
          <p:spPr>
            <a:xfrm>
              <a:off x="9247916" y="5635627"/>
              <a:ext cx="884858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vi-VN" sz="4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330</a:t>
              </a:r>
              <a:endParaRPr lang="en-US" sz="4000" dirty="0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70F62BFA-5845-4A57-8223-547686DE1E96}"/>
              </a:ext>
            </a:extLst>
          </p:cNvPr>
          <p:cNvSpPr/>
          <p:nvPr/>
        </p:nvSpPr>
        <p:spPr>
          <a:xfrm>
            <a:off x="-1257799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Khi đến mỗi Slide, thầy cô</a:t>
            </a:r>
            <a:br>
              <a:rPr lang="en-US" sz="2400">
                <a:solidFill>
                  <a:schemeClr val="tx1"/>
                </a:solidFill>
              </a:rPr>
            </a:br>
            <a:r>
              <a:rPr lang="en-US" sz="2400">
                <a:solidFill>
                  <a:schemeClr val="tx1"/>
                </a:solidFill>
              </a:rPr>
              <a:t>nhấp chuột trái 1 lần hoặc</a:t>
            </a:r>
            <a:br>
              <a:rPr lang="en-US" sz="2400">
                <a:solidFill>
                  <a:schemeClr val="tx1"/>
                </a:solidFill>
              </a:rPr>
            </a:br>
            <a:r>
              <a:rPr lang="en-US" sz="2400">
                <a:solidFill>
                  <a:schemeClr val="tx1"/>
                </a:solidFill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3E88DC6-643B-478B-BC5D-8FA7FE6F89F1}"/>
              </a:ext>
            </a:extLst>
          </p:cNvPr>
          <p:cNvSpPr/>
          <p:nvPr/>
        </p:nvSpPr>
        <p:spPr>
          <a:xfrm>
            <a:off x="3681816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48C7BAB-C2A1-4252-8ACD-8DBA2F2D7F49}"/>
              </a:ext>
            </a:extLst>
          </p:cNvPr>
          <p:cNvSpPr/>
          <p:nvPr/>
        </p:nvSpPr>
        <p:spPr>
          <a:xfrm>
            <a:off x="8640481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</a:rPr>
              <a:t>Để chuyển sang câu hỏi tiếp theo, thầy cô nhấp phím mũi tên qua phải 2 lần hoặc</a:t>
            </a:r>
            <a:br>
              <a:rPr lang="en-US" sz="2800">
                <a:solidFill>
                  <a:schemeClr val="tx1"/>
                </a:solidFill>
              </a:rPr>
            </a:br>
            <a:r>
              <a:rPr lang="en-US" sz="2800">
                <a:solidFill>
                  <a:schemeClr val="tx1"/>
                </a:solidFill>
              </a:rPr>
              <a:t>nhấp chuột trái 2 lần.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486400" y="1594156"/>
            <a:ext cx="74139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 cm = ….... mm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6898341" y="1656787"/>
            <a:ext cx="914175" cy="50402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4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2955488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8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5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8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6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" dur="500" tmFilter="0, 0; .2, .5; .8, .5; 1, 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0" dur="250" autoRev="1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2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9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1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2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5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6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7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</p:childTnLst>
            </p:cTn>
          </p:par>
        </p:tnLst>
        <p:bldLst>
          <p:bldP spid="32" grpId="0"/>
          <p:bldP spid="4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8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5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8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6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" dur="500" tmFilter="0, 0; .2, .5; .8, .5; 1, 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0" dur="250" autoRev="1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2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9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1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2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5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6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7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</p:childTnLst>
            </p:cTn>
          </p:par>
        </p:tnLst>
        <p:bldLst>
          <p:bldP spid="32" grpId="0"/>
          <p:bldP spid="43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696BD2-902B-4222-AB03-1DDA78E654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"/>
          <a:stretch/>
        </p:blipFill>
        <p:spPr>
          <a:xfrm>
            <a:off x="0" y="0"/>
            <a:ext cx="1221105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BD9952-5F19-45B5-B1B0-6312F9008E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2667" y="2133600"/>
            <a:ext cx="4246649" cy="40386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E7F857E-D8AC-4887-8179-C951D8492FBD}"/>
              </a:ext>
            </a:extLst>
          </p:cNvPr>
          <p:cNvGrpSpPr/>
          <p:nvPr/>
        </p:nvGrpSpPr>
        <p:grpSpPr>
          <a:xfrm>
            <a:off x="4114800" y="685800"/>
            <a:ext cx="7901974" cy="2743200"/>
            <a:chOff x="4114800" y="685800"/>
            <a:chExt cx="7901974" cy="2743200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160D3432-3912-4F6B-8129-1C7066299C80}"/>
                </a:ext>
              </a:extLst>
            </p:cNvPr>
            <p:cNvSpPr/>
            <p:nvPr/>
          </p:nvSpPr>
          <p:spPr>
            <a:xfrm>
              <a:off x="4114800" y="685800"/>
              <a:ext cx="7901974" cy="2743200"/>
            </a:xfrm>
            <a:prstGeom prst="wedgeRoundRectCallout">
              <a:avLst>
                <a:gd name="adj1" fmla="val -42241"/>
                <a:gd name="adj2" fmla="val 66389"/>
                <a:gd name="adj3" fmla="val 16667"/>
              </a:avLst>
            </a:prstGeom>
            <a:solidFill>
              <a:schemeClr val="bg1"/>
            </a:solidFill>
            <a:ln w="762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BE89296-2F1A-4013-90E9-A0295113DFA4}"/>
                </a:ext>
              </a:extLst>
            </p:cNvPr>
            <p:cNvSpPr txBox="1"/>
            <p:nvPr/>
          </p:nvSpPr>
          <p:spPr>
            <a:xfrm>
              <a:off x="4572000" y="1226403"/>
              <a:ext cx="7107715" cy="166199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5400">
                  <a:solidFill>
                    <a:schemeClr val="accent6"/>
                  </a:solidFill>
                  <a:latin typeface="iCiel Cadena" panose="02000503000000020004" pitchFamily="50" charset="0"/>
                </a:rPr>
                <a:t>CẢM ƠN CÁC BẠN</a:t>
              </a:r>
            </a:p>
            <a:p>
              <a:pPr algn="l"/>
              <a:r>
                <a:rPr lang="en-US" sz="5400">
                  <a:solidFill>
                    <a:schemeClr val="accent6"/>
                  </a:solidFill>
                  <a:latin typeface="iCiel Cadena" panose="02000503000000020004" pitchFamily="50" charset="0"/>
                </a:rPr>
                <a:t>ĐÃ GIẢI CỨU CHÚNG TỚ!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21893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path" presetSubtype="0" repeatCount="indefinite" accel="50000" decel="50000" autoRev="1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Motion origin="layout" path="M 8.33333E-7 4.44444E-6 L -0.00078 0.0118 " pathEditMode="relative" rAng="0" ptsTypes="AA">
                                          <p:cBhvr>
                                            <p:cTn id="15" dur="4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00" y="579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path" presetSubtype="0" repeatCount="indefinite" accel="50000" decel="50000" autoRev="1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Motion origin="layout" path="M 8.33333E-7 4.44444E-6 L -0.00078 0.0118 " pathEditMode="relative" rAng="0" ptsTypes="AA">
                                          <p:cBhvr>
                                            <p:cTn id="15" dur="4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" y="57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929" t="14522" r="8438" b="14913"/>
          <a:stretch>
            <a:fillRect/>
          </a:stretch>
        </p:blipFill>
        <p:spPr>
          <a:xfrm>
            <a:off x="-9437" y="-3918"/>
            <a:ext cx="12192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249639" y="4131995"/>
            <a:ext cx="4656759" cy="193613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2566625" y="3684294"/>
            <a:ext cx="5490112" cy="228261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21961" y="4277932"/>
            <a:ext cx="4214115" cy="175209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576730" y="4832347"/>
            <a:ext cx="2864471" cy="119095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>
            <a:alphaModFix amt="6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3303121" y="4745275"/>
            <a:ext cx="951640" cy="32355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75946" y="1207872"/>
            <a:ext cx="11687245" cy="263426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5400000">
            <a:off x="6542127" y="-1051342"/>
            <a:ext cx="1768839" cy="1520096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751716" y="439062"/>
            <a:ext cx="1832441" cy="62303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-634126" y="930953"/>
            <a:ext cx="2109455" cy="71721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328196" y="4749002"/>
            <a:ext cx="956812" cy="200093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 t="48145" r="2918"/>
          <a:stretch>
            <a:fillRect/>
          </a:stretch>
        </p:blipFill>
        <p:spPr>
          <a:xfrm rot="-377999">
            <a:off x="4747895" y="6474965"/>
            <a:ext cx="590951" cy="24792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 b="47941"/>
          <a:stretch>
            <a:fillRect/>
          </a:stretch>
        </p:blipFill>
        <p:spPr>
          <a:xfrm rot="-377999">
            <a:off x="6334613" y="6458230"/>
            <a:ext cx="444658" cy="18181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7">
            <a:alphaModFix amt="6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061401" y="3572806"/>
            <a:ext cx="1108543" cy="376905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-1790328">
            <a:off x="3015015" y="-206265"/>
            <a:ext cx="440138" cy="44746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-1790328">
            <a:off x="11918335" y="2711035"/>
            <a:ext cx="390577" cy="397075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-1790328">
            <a:off x="412218" y="2424597"/>
            <a:ext cx="424124" cy="431179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-1790328">
            <a:off x="9012313" y="343211"/>
            <a:ext cx="424124" cy="431179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0855024" y="4749002"/>
            <a:ext cx="956812" cy="2000938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 t="48145" r="2918"/>
          <a:stretch>
            <a:fillRect/>
          </a:stretch>
        </p:blipFill>
        <p:spPr>
          <a:xfrm rot="-377999">
            <a:off x="3040951" y="6498362"/>
            <a:ext cx="435441" cy="182682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 t="48145" r="2918"/>
          <a:stretch>
            <a:fillRect/>
          </a:stretch>
        </p:blipFill>
        <p:spPr>
          <a:xfrm rot="-377999">
            <a:off x="8276707" y="6487469"/>
            <a:ext cx="590951" cy="247923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flipH="1">
            <a:off x="1683233" y="5818989"/>
            <a:ext cx="1071581" cy="885394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9372252" y="5818989"/>
            <a:ext cx="1071581" cy="885394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 flipH="1">
            <a:off x="3869075" y="6227129"/>
            <a:ext cx="385687" cy="527435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 rot="304721">
            <a:off x="7432657" y="6210005"/>
            <a:ext cx="364759" cy="498815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2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 rot="-357060">
            <a:off x="5850984" y="6002633"/>
            <a:ext cx="370441" cy="506585"/>
          </a:xfrm>
          <a:prstGeom prst="rect">
            <a:avLst/>
          </a:prstGeom>
        </p:spPr>
      </p:pic>
      <p:sp>
        <p:nvSpPr>
          <p:cNvPr id="30" name="TextBox 10"/>
          <p:cNvSpPr txBox="1"/>
          <p:nvPr/>
        </p:nvSpPr>
        <p:spPr>
          <a:xfrm>
            <a:off x="2422045" y="1570456"/>
            <a:ext cx="6950207" cy="6796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40"/>
              </a:lnSpc>
            </a:pPr>
            <a:r>
              <a:rPr lang="vi-VN" sz="5933" dirty="0">
                <a:solidFill>
                  <a:srgbClr val="646B3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TOÁN 3</a:t>
            </a:r>
            <a:endParaRPr lang="en-US" sz="5933" dirty="0">
              <a:solidFill>
                <a:srgbClr val="646B3C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TextBox 20"/>
          <p:cNvSpPr txBox="1"/>
          <p:nvPr/>
        </p:nvSpPr>
        <p:spPr>
          <a:xfrm>
            <a:off x="2422045" y="2431620"/>
            <a:ext cx="6950207" cy="946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50"/>
              </a:lnSpc>
            </a:pPr>
            <a:r>
              <a:rPr lang="vi-VN" sz="5400" dirty="0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Bảng đơn vị đo độ dài</a:t>
            </a:r>
            <a:endParaRPr lang="en-US" sz="5400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3219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heme/theme1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378</TotalTime>
  <Words>810</Words>
  <Application>Microsoft Office PowerPoint</Application>
  <PresentationFormat>Màn hình rộng</PresentationFormat>
  <Paragraphs>147</Paragraphs>
  <Slides>19</Slides>
  <Notes>1</Notes>
  <HiddenSlides>0</HiddenSlides>
  <MMClips>4</MMClips>
  <ScaleCrop>false</ScaleCrop>
  <HeadingPairs>
    <vt:vector size="6" baseType="variant">
      <vt:variant>
        <vt:lpstr>Phông được Dùng</vt:lpstr>
      </vt:variant>
      <vt:variant>
        <vt:i4>10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19</vt:i4>
      </vt:variant>
    </vt:vector>
  </HeadingPairs>
  <TitlesOfParts>
    <vt:vector size="30" baseType="lpstr">
      <vt:lpstr>iCiel Cadena</vt:lpstr>
      <vt:lpstr>Calibri</vt:lpstr>
      <vt:lpstr>Sniglet Bold</vt:lpstr>
      <vt:lpstr>#9Slide02 Noi dung dai</vt:lpstr>
      <vt:lpstr>Sniglet</vt:lpstr>
      <vt:lpstr>Arimo Bold</vt:lpstr>
      <vt:lpstr>Times New Roman</vt:lpstr>
      <vt:lpstr>Cambria</vt:lpstr>
      <vt:lpstr>#9Slide02 Tieu de dai</vt:lpstr>
      <vt:lpstr>Arial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Manager>9Slide.vn</Manager>
  <Company>9Slide.vn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BapTroGiang</dc:title>
  <dc:subject>9Slide.vn</dc:subject>
  <dc:creator>TUF A15</dc:creator>
  <cp:keywords>BapTroGiang</cp:keywords>
  <dc:description>9Slide.vn</dc:description>
  <cp:lastModifiedBy>HIEN</cp:lastModifiedBy>
  <cp:revision>29</cp:revision>
  <dcterms:created xsi:type="dcterms:W3CDTF">2021-09-16T15:37:04Z</dcterms:created>
  <dcterms:modified xsi:type="dcterms:W3CDTF">2021-11-04T02:35:09Z</dcterms:modified>
  <cp:category>9Slide.vn</cp:category>
  <cp:contentStatus>9Slide</cp:contentStatus>
</cp:coreProperties>
</file>