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25" r:id="rId11"/>
    <p:sldId id="474" r:id="rId12"/>
    <p:sldId id="526" r:id="rId13"/>
    <p:sldId id="527" r:id="rId14"/>
    <p:sldId id="522" r:id="rId15"/>
    <p:sldId id="506" r:id="rId16"/>
    <p:sldId id="528" r:id="rId17"/>
    <p:sldId id="473" r:id="rId18"/>
    <p:sldId id="514" r:id="rId19"/>
    <p:sldId id="479" r:id="rId20"/>
    <p:sldId id="495" r:id="rId21"/>
    <p:sldId id="496" r:id="rId22"/>
    <p:sldId id="516" r:id="rId23"/>
    <p:sldId id="517" r:id="rId24"/>
    <p:sldId id="518" r:id="rId25"/>
    <p:sldId id="520" r:id="rId26"/>
    <p:sldId id="497" r:id="rId27"/>
    <p:sldId id="519"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6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848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216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9108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779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6.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154302"/>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 gặp lại,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bạn có bao nhiêu chuyện. Sơn kể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253418" y="182152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5758213" y="2958226"/>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7768755" y="177665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5654179" y="217262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8759165" y="181037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1399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154302"/>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lvl="0" algn="just">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lvl="0" algn="just">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lvl="0" algn="just">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lvl="0" algn="just">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lvl="0" algn="just">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cười:</a:t>
            </a:r>
          </a:p>
          <a:p>
            <a:pPr lvl="0" algn="just">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Ừ nhỉ.</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3858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4</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356839" y="-442653"/>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5567334" y="1139688"/>
            <a:ext cx="5176095" cy="2289312"/>
          </a:xfrm>
          <a:prstGeom prst="rect">
            <a:avLst/>
          </a:prstGeom>
        </p:spPr>
      </p:pic>
      <p:sp>
        <p:nvSpPr>
          <p:cNvPr id="2" name="TextBox 1">
            <a:extLst>
              <a:ext uri="{FF2B5EF4-FFF2-40B4-BE49-F238E27FC236}">
                <a16:creationId xmlns:a16="http://schemas.microsoft.com/office/drawing/2014/main" id="{8212D92B-2690-4C45-8A85-A650E7D2427F}"/>
              </a:ext>
            </a:extLst>
          </p:cNvPr>
          <p:cNvSpPr txBox="1"/>
          <p:nvPr/>
        </p:nvSpPr>
        <p:spPr>
          <a:xfrm>
            <a:off x="6096000" y="4234959"/>
            <a:ext cx="4258179" cy="1200329"/>
          </a:xfrm>
          <a:prstGeom prst="rect">
            <a:avLst/>
          </a:prstGeom>
          <a:noFill/>
          <a:ln w="19050">
            <a:solidFill>
              <a:srgbClr val="0070C0"/>
            </a:solidFill>
          </a:ln>
        </p:spPr>
        <p:txBody>
          <a:bodyPr wrap="square" rtlCol="0">
            <a:spAutoFit/>
          </a:bodyPr>
          <a:lstStyle/>
          <a:p>
            <a:pPr marL="342900" indent="-342900">
              <a:buAutoNum type="arabicPeriod"/>
            </a:pPr>
            <a:r>
              <a:rPr lang="en-SG" sz="2400" dirty="0" err="1">
                <a:solidFill>
                  <a:srgbClr val="FF0000"/>
                </a:solidFill>
              </a:rPr>
              <a:t>Đọc</a:t>
            </a:r>
            <a:r>
              <a:rPr lang="en-SG" sz="2400" dirty="0">
                <a:solidFill>
                  <a:srgbClr val="FF0000"/>
                </a:solidFill>
              </a:rPr>
              <a:t> </a:t>
            </a:r>
            <a:r>
              <a:rPr lang="en-SG" sz="2400" dirty="0" err="1">
                <a:solidFill>
                  <a:srgbClr val="FF0000"/>
                </a:solidFill>
              </a:rPr>
              <a:t>đúng</a:t>
            </a:r>
            <a:endParaRPr lang="en-SG" sz="2400" dirty="0">
              <a:solidFill>
                <a:srgbClr val="FF0000"/>
              </a:solidFill>
            </a:endParaRPr>
          </a:p>
          <a:p>
            <a:pPr marL="342900" indent="-342900">
              <a:buAutoNum type="arabicPeriod"/>
            </a:pPr>
            <a:r>
              <a:rPr lang="en-SG" sz="2400" dirty="0" err="1">
                <a:solidFill>
                  <a:srgbClr val="FF0000"/>
                </a:solidFill>
              </a:rPr>
              <a:t>Đọc</a:t>
            </a:r>
            <a:r>
              <a:rPr lang="en-SG" sz="2400" dirty="0">
                <a:solidFill>
                  <a:srgbClr val="FF0000"/>
                </a:solidFill>
              </a:rPr>
              <a:t> to, </a:t>
            </a:r>
            <a:r>
              <a:rPr lang="en-SG" sz="2400" dirty="0" err="1">
                <a:solidFill>
                  <a:srgbClr val="FF0000"/>
                </a:solidFill>
              </a:rPr>
              <a:t>rõ</a:t>
            </a:r>
            <a:endParaRPr lang="en-SG" sz="2400" dirty="0">
              <a:solidFill>
                <a:srgbClr val="FF0000"/>
              </a:solidFill>
            </a:endParaRPr>
          </a:p>
          <a:p>
            <a:pPr marL="342900" indent="-342900">
              <a:buAutoNum type="arabicPeriod"/>
            </a:pPr>
            <a:r>
              <a:rPr lang="en-SG" sz="2400" dirty="0" err="1">
                <a:solidFill>
                  <a:srgbClr val="FF0000"/>
                </a:solidFill>
              </a:rPr>
              <a:t>Đọc</a:t>
            </a:r>
            <a:r>
              <a:rPr lang="en-SG" sz="2400" dirty="0">
                <a:solidFill>
                  <a:srgbClr val="FF0000"/>
                </a:solidFill>
              </a:rPr>
              <a:t> </a:t>
            </a:r>
            <a:r>
              <a:rPr lang="en-SG" sz="2400" dirty="0" err="1">
                <a:solidFill>
                  <a:srgbClr val="FF0000"/>
                </a:solidFill>
              </a:rPr>
              <a:t>ngắt</a:t>
            </a:r>
            <a:r>
              <a:rPr lang="en-SG" sz="2400" dirty="0">
                <a:solidFill>
                  <a:srgbClr val="FF0000"/>
                </a:solidFill>
              </a:rPr>
              <a:t>, </a:t>
            </a:r>
            <a:r>
              <a:rPr lang="en-SG" sz="2400" dirty="0" err="1">
                <a:solidFill>
                  <a:srgbClr val="FF0000"/>
                </a:solidFill>
              </a:rPr>
              <a:t>nghỉ</a:t>
            </a:r>
            <a:r>
              <a:rPr lang="en-SG" sz="2400" dirty="0">
                <a:solidFill>
                  <a:srgbClr val="FF0000"/>
                </a:solidFill>
              </a:rPr>
              <a:t> h</a:t>
            </a:r>
            <a:r>
              <a:rPr lang="vi-VN" sz="2400" dirty="0">
                <a:solidFill>
                  <a:srgbClr val="FF0000"/>
                </a:solidFill>
              </a:rPr>
              <a:t>ơ</a:t>
            </a:r>
            <a:r>
              <a:rPr lang="en-SG" sz="2400" dirty="0" err="1">
                <a:solidFill>
                  <a:srgbClr val="FF0000"/>
                </a:solidFill>
              </a:rPr>
              <a:t>i</a:t>
            </a:r>
            <a:r>
              <a:rPr lang="en-SG" sz="2400" dirty="0">
                <a:solidFill>
                  <a:srgbClr val="FF0000"/>
                </a:solidFill>
              </a:rPr>
              <a:t> </a:t>
            </a:r>
            <a:r>
              <a:rPr lang="en-SG" sz="2400" dirty="0" err="1">
                <a:solidFill>
                  <a:srgbClr val="FF0000"/>
                </a:solidFill>
              </a:rPr>
              <a:t>đúng</a:t>
            </a:r>
            <a:endParaRPr lang="en-SG" sz="2400" dirty="0">
              <a:solidFill>
                <a:srgbClr val="FF0000"/>
              </a:solidFill>
            </a:endParaRPr>
          </a:p>
        </p:txBody>
      </p:sp>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3" name="TextBox 2"/>
          <p:cNvSpPr txBox="1"/>
          <p:nvPr/>
        </p:nvSpPr>
        <p:spPr>
          <a:xfrm>
            <a:off x="426719" y="1221355"/>
            <a:ext cx="11077303" cy="1200329"/>
          </a:xfrm>
          <a:prstGeom prst="rect">
            <a:avLst/>
          </a:prstGeom>
          <a:noFill/>
        </p:spPr>
        <p:txBody>
          <a:bodyPr wrap="square" rtlCol="0">
            <a:spAutoFit/>
          </a:bodyPr>
          <a:lstStyle/>
          <a:p>
            <a:pPr lvl="0" algn="just">
              <a:defRPr/>
            </a:pPr>
            <a:r>
              <a:rPr lang="en-US" dirty="0"/>
              <a:t>1.</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Chi mở tung cửa sổ đón những tia nắng đầu thu. Thế là hết hè rồi. Ngày mai bắt đầu năm học mới.</a:t>
            </a:r>
          </a:p>
          <a:p>
            <a:pPr lvl="0" algn="just">
              <a:defRPr/>
            </a:pP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Cho cậu này.</a:t>
            </a:r>
          </a:p>
          <a:p>
            <a:endParaRPr lang="en-US" dirty="0"/>
          </a:p>
        </p:txBody>
      </p:sp>
      <p:sp>
        <p:nvSpPr>
          <p:cNvPr id="5" name="TextBox 4"/>
          <p:cNvSpPr txBox="1"/>
          <p:nvPr/>
        </p:nvSpPr>
        <p:spPr>
          <a:xfrm>
            <a:off x="418009" y="2208124"/>
            <a:ext cx="11451771" cy="1200329"/>
          </a:xfrm>
          <a:prstGeom prst="rect">
            <a:avLst/>
          </a:prstGeom>
          <a:noFill/>
        </p:spPr>
        <p:txBody>
          <a:bodyPr wrap="square" rtlCol="0">
            <a:spAutoFit/>
          </a:bodyPr>
          <a:lstStyle/>
          <a:p>
            <a:pPr lvl="0"/>
            <a:r>
              <a:rPr lang="en-US" dirty="0"/>
              <a:t>2.</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endParaRPr lang="en-US" dirty="0"/>
          </a:p>
        </p:txBody>
      </p:sp>
      <p:sp>
        <p:nvSpPr>
          <p:cNvPr id="6" name="TextBox 5"/>
          <p:cNvSpPr txBox="1"/>
          <p:nvPr/>
        </p:nvSpPr>
        <p:spPr>
          <a:xfrm>
            <a:off x="418009" y="3114363"/>
            <a:ext cx="11373394" cy="2308324"/>
          </a:xfrm>
          <a:prstGeom prst="rect">
            <a:avLst/>
          </a:prstGeom>
          <a:noFill/>
        </p:spPr>
        <p:txBody>
          <a:bodyPr wrap="square" rtlCol="0">
            <a:spAutoFit/>
          </a:bodyPr>
          <a:lstStyle/>
          <a:p>
            <a:pPr lvl="0" algn="just">
              <a:defRPr/>
            </a:pPr>
            <a:r>
              <a:rPr lang="en-US" dirty="0"/>
              <a:t>3.</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Nhìn Sơn đen nhẻm, mắt lấp lánh khi kể chuyện, Chi chợt thấy buồn:</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 cười:</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Ừ nhỉ.</a:t>
            </a:r>
          </a:p>
          <a:p>
            <a:endParaRPr lang="en-US" dirty="0"/>
          </a:p>
        </p:txBody>
      </p:sp>
      <p:sp>
        <p:nvSpPr>
          <p:cNvPr id="7" name="TextBox 6"/>
          <p:cNvSpPr txBox="1"/>
          <p:nvPr/>
        </p:nvSpPr>
        <p:spPr>
          <a:xfrm>
            <a:off x="426719" y="5103674"/>
            <a:ext cx="9553303" cy="1754326"/>
          </a:xfrm>
          <a:prstGeom prst="rect">
            <a:avLst/>
          </a:prstGeom>
          <a:noFill/>
        </p:spPr>
        <p:txBody>
          <a:bodyPr wrap="square" rtlCol="0">
            <a:spAutoFit/>
          </a:bodyPr>
          <a:lstStyle/>
          <a:p>
            <a:pPr lvl="0" algn="just">
              <a:defRPr/>
            </a:pPr>
            <a:r>
              <a:rPr lang="en-US" dirty="0"/>
              <a:t>4.</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a:defRPr/>
            </a:pP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lvl="0" algn="just">
              <a:defRPr/>
            </a:pP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lvl="0" algn="r">
              <a:defRPr/>
            </a:pPr>
            <a:r>
              <a:rPr lang="vi-VN"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Dương)</a:t>
            </a:r>
          </a:p>
          <a:p>
            <a:endParaRPr lang="en-US" dirty="0"/>
          </a:p>
        </p:txBody>
      </p:sp>
    </p:spTree>
    <p:extLst>
      <p:ext uri="{BB962C8B-B14F-4D97-AF65-F5344CB8AC3E}">
        <p14:creationId xmlns:p14="http://schemas.microsoft.com/office/powerpoint/2010/main" val="2476623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454212" y="557533"/>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suy nghĩ và đưa ra câu trả lời theo ý kiến riêng của mình</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6" y="-556173"/>
            <a:ext cx="4984291"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3" name="TextBox 2"/>
          <p:cNvSpPr txBox="1"/>
          <p:nvPr/>
        </p:nvSpPr>
        <p:spPr>
          <a:xfrm>
            <a:off x="426719" y="1221355"/>
            <a:ext cx="11077303" cy="1200329"/>
          </a:xfrm>
          <a:prstGeom prst="rect">
            <a:avLst/>
          </a:prstGeom>
          <a:noFill/>
        </p:spPr>
        <p:txBody>
          <a:bodyPr wrap="square" rtlCol="0">
            <a:spAutoFit/>
          </a:bodyPr>
          <a:lstStyle/>
          <a:p>
            <a:pPr lvl="0" algn="just">
              <a:defRPr/>
            </a:pPr>
            <a:r>
              <a:rPr lang="en-US" dirty="0"/>
              <a:t>1.</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Chi mở tung cửa sổ đón những tia nắng đầu thu. Thế là hết hè rồi. Ngày mai bắt đầu năm học mới.</a:t>
            </a:r>
          </a:p>
          <a:p>
            <a:pPr lvl="0" algn="just">
              <a:defRPr/>
            </a:pP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Cho cậu này.</a:t>
            </a:r>
          </a:p>
          <a:p>
            <a:endParaRPr lang="en-US" dirty="0"/>
          </a:p>
        </p:txBody>
      </p:sp>
      <p:sp>
        <p:nvSpPr>
          <p:cNvPr id="5" name="TextBox 4"/>
          <p:cNvSpPr txBox="1"/>
          <p:nvPr/>
        </p:nvSpPr>
        <p:spPr>
          <a:xfrm>
            <a:off x="418009" y="2208124"/>
            <a:ext cx="11451771" cy="1200329"/>
          </a:xfrm>
          <a:prstGeom prst="rect">
            <a:avLst/>
          </a:prstGeom>
          <a:noFill/>
        </p:spPr>
        <p:txBody>
          <a:bodyPr wrap="square" rtlCol="0">
            <a:spAutoFit/>
          </a:bodyPr>
          <a:lstStyle/>
          <a:p>
            <a:pPr lvl="0"/>
            <a:r>
              <a:rPr lang="en-US" dirty="0"/>
              <a:t>2.</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endParaRPr lang="en-US" dirty="0"/>
          </a:p>
        </p:txBody>
      </p:sp>
      <p:sp>
        <p:nvSpPr>
          <p:cNvPr id="6" name="TextBox 5"/>
          <p:cNvSpPr txBox="1"/>
          <p:nvPr/>
        </p:nvSpPr>
        <p:spPr>
          <a:xfrm>
            <a:off x="418009" y="3114363"/>
            <a:ext cx="11373394" cy="2308324"/>
          </a:xfrm>
          <a:prstGeom prst="rect">
            <a:avLst/>
          </a:prstGeom>
          <a:noFill/>
        </p:spPr>
        <p:txBody>
          <a:bodyPr wrap="square" rtlCol="0">
            <a:spAutoFit/>
          </a:bodyPr>
          <a:lstStyle/>
          <a:p>
            <a:pPr lvl="0" algn="just">
              <a:defRPr/>
            </a:pPr>
            <a:r>
              <a:rPr lang="en-US" dirty="0"/>
              <a:t>3.</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Nhìn Sơn đen nhẻm, mắt lấp lánh khi kể chuyện, Chi chợt thấy buồn:</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 cười:</a:t>
            </a:r>
          </a:p>
          <a:p>
            <a:pPr lvl="0" algn="just">
              <a:defRPr/>
            </a:pP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Ừ nhỉ.</a:t>
            </a:r>
          </a:p>
          <a:p>
            <a:endParaRPr lang="en-US" dirty="0"/>
          </a:p>
        </p:txBody>
      </p:sp>
      <p:sp>
        <p:nvSpPr>
          <p:cNvPr id="7" name="TextBox 6"/>
          <p:cNvSpPr txBox="1"/>
          <p:nvPr/>
        </p:nvSpPr>
        <p:spPr>
          <a:xfrm>
            <a:off x="426719" y="5103674"/>
            <a:ext cx="9553303" cy="1754326"/>
          </a:xfrm>
          <a:prstGeom prst="rect">
            <a:avLst/>
          </a:prstGeom>
          <a:noFill/>
        </p:spPr>
        <p:txBody>
          <a:bodyPr wrap="square" rtlCol="0">
            <a:spAutoFit/>
          </a:bodyPr>
          <a:lstStyle/>
          <a:p>
            <a:pPr lvl="0" algn="just">
              <a:defRPr/>
            </a:pPr>
            <a:r>
              <a:rPr lang="en-US" dirty="0"/>
              <a:t>4.</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a:defRPr/>
            </a:pP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lvl="0" algn="just">
              <a:defRPr/>
            </a:pP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lvl="0" algn="r">
              <a:defRPr/>
            </a:pPr>
            <a:r>
              <a:rPr lang="vi-VN"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Dương)</a:t>
            </a:r>
          </a:p>
          <a:p>
            <a:endParaRPr lang="en-US" dirty="0"/>
          </a:p>
        </p:txBody>
      </p:sp>
      <p:grpSp>
        <p:nvGrpSpPr>
          <p:cNvPr id="10" name="Group 9">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11"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Tree>
    <p:extLst>
      <p:ext uri="{BB962C8B-B14F-4D97-AF65-F5344CB8AC3E}">
        <p14:creationId xmlns:p14="http://schemas.microsoft.com/office/powerpoint/2010/main" val="1767932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2194</Words>
  <Application>Microsoft Office PowerPoint</Application>
  <PresentationFormat>Widescreen</PresentationFormat>
  <Paragraphs>180</Paragraphs>
  <Slides>26</Slides>
  <Notes>25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等线</vt:lpstr>
      <vt:lpstr>微软雅黑</vt:lpstr>
      <vt:lpstr>Arial</vt:lpstr>
      <vt:lpstr>Arial-Rounded</vt:lpstr>
      <vt:lpstr>Calibri</vt:lpstr>
      <vt:lpstr>Coiny</vt:lpstr>
      <vt:lpstr>iCiel Cadena</vt:lpstr>
      <vt:lpstr>inpin heiti</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80</cp:revision>
  <dcterms:created xsi:type="dcterms:W3CDTF">2022-04-20T14:22:21Z</dcterms:created>
  <dcterms:modified xsi:type="dcterms:W3CDTF">2022-09-04T12:45:52Z</dcterms:modified>
</cp:coreProperties>
</file>