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1" r:id="rId2"/>
    <p:sldId id="257" r:id="rId3"/>
    <p:sldId id="259" r:id="rId4"/>
    <p:sldId id="289" r:id="rId5"/>
    <p:sldId id="286" r:id="rId6"/>
    <p:sldId id="261" r:id="rId7"/>
    <p:sldId id="266" r:id="rId8"/>
    <p:sldId id="262" r:id="rId9"/>
    <p:sldId id="290" r:id="rId10"/>
    <p:sldId id="282" r:id="rId11"/>
    <p:sldId id="264" r:id="rId12"/>
    <p:sldId id="288" r:id="rId13"/>
    <p:sldId id="285" r:id="rId14"/>
  </p:sldIdLst>
  <p:sldSz cx="12192000" cy="6858000"/>
  <p:notesSz cx="6858000" cy="9144000"/>
  <p:embeddedFontLst>
    <p:embeddedFont>
      <p:font typeface="微软雅黑" panose="020B0503020204020204" pitchFamily="34" charset="-122"/>
      <p:regular r:id="rId15"/>
      <p:bold r:id="rId16"/>
    </p:embeddedFont>
    <p:embeddedFont>
      <p:font typeface="字魂110号-武林江湖体" panose="020B0604020202020204" charset="-122"/>
      <p:regular r:id="rId17"/>
    </p:embeddedFont>
    <p:embeddedFont>
      <p:font typeface="字魂46号-喵喵体" panose="020B0604020202020204" charset="-122"/>
      <p:regular r:id="rId18"/>
    </p:embeddedFont>
    <p:embeddedFont>
      <p:font typeface=".VnTime" panose="020B720000000000000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SimSun" panose="02010600030101010101" pitchFamily="2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C5E"/>
    <a:srgbClr val="F03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H%E1%BB%8Da_s%C4%A9" TargetMode="External"/><Relationship Id="rId13" Type="http://schemas.openxmlformats.org/officeDocument/2006/relationships/hyperlink" Target="https://vi.wikipedia.org/wiki/Vi%E1%BB%87t_Nam_D%C3%A2n_ch%E1%BB%A7_C%E1%BB%99ng_h%C3%B2a" TargetMode="External"/><Relationship Id="rId18" Type="http://schemas.openxmlformats.org/officeDocument/2006/relationships/hyperlink" Target="https://vi.wikipedia.org/wiki/Ph%E1%BA%A1m_Duy" TargetMode="External"/><Relationship Id="rId3" Type="http://schemas.openxmlformats.org/officeDocument/2006/relationships/hyperlink" Target="https://vi.wikipedia.org/wiki/15_th%C3%A1ng_11" TargetMode="External"/><Relationship Id="rId7" Type="http://schemas.openxmlformats.org/officeDocument/2006/relationships/hyperlink" Target="https://vi.wikipedia.org/wiki/Nh%E1%BA%A1c_s%C4%A9" TargetMode="External"/><Relationship Id="rId12" Type="http://schemas.openxmlformats.org/officeDocument/2006/relationships/hyperlink" Target="https://vi.wikipedia.org/wiki/Qu%E1%BB%91c_ca" TargetMode="External"/><Relationship Id="rId17" Type="http://schemas.openxmlformats.org/officeDocument/2006/relationships/hyperlink" Target="https://vi.wikipedia.org/wiki/Th%E1%BA%BF_k%E1%BB%B7_20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s://vi.wikipedia.org/wiki/%C3%82m_nh%E1%BA%A1c_Vi%E1%BB%87t_Nam" TargetMode="External"/><Relationship Id="rId20" Type="http://schemas.openxmlformats.org/officeDocument/2006/relationships/image" Target="../media/image4.png"/><Relationship Id="rId1" Type="http://schemas.openxmlformats.org/officeDocument/2006/relationships/tags" Target="../tags/tag3.xml"/><Relationship Id="rId6" Type="http://schemas.openxmlformats.org/officeDocument/2006/relationships/hyperlink" Target="https://vi.wikipedia.org/wiki/1995" TargetMode="External"/><Relationship Id="rId11" Type="http://schemas.openxmlformats.org/officeDocument/2006/relationships/hyperlink" Target="https://vi.wikipedia.org/wiki/Ti%E1%BA%BFn_qu%C3%A2n_ca" TargetMode="External"/><Relationship Id="rId5" Type="http://schemas.openxmlformats.org/officeDocument/2006/relationships/hyperlink" Target="https://vi.wikipedia.org/wiki/10_th%C3%A1ng_7" TargetMode="External"/><Relationship Id="rId15" Type="http://schemas.openxmlformats.org/officeDocument/2006/relationships/hyperlink" Target="https://vi.wikipedia.org/wiki/T%C3%A2n_nh%E1%BA%A1c_Vi%E1%BB%87t_Nam" TargetMode="External"/><Relationship Id="rId10" Type="http://schemas.openxmlformats.org/officeDocument/2006/relationships/hyperlink" Target="https://vi.wikipedia.org/wiki/Chi%E1%BA%BFn_s%C4%A9" TargetMode="External"/><Relationship Id="rId19" Type="http://schemas.openxmlformats.org/officeDocument/2006/relationships/hyperlink" Target="https://vi.wikipedia.org/wiki/Tr%E1%BB%8Bnh_C%C3%B4ng_S%C6%A1n" TargetMode="External"/><Relationship Id="rId4" Type="http://schemas.openxmlformats.org/officeDocument/2006/relationships/hyperlink" Target="https://vi.wikipedia.org/wiki/1923" TargetMode="External"/><Relationship Id="rId9" Type="http://schemas.openxmlformats.org/officeDocument/2006/relationships/hyperlink" Target="https://vi.wikipedia.org/wiki/Thi_s%C4%A9" TargetMode="External"/><Relationship Id="rId14" Type="http://schemas.openxmlformats.org/officeDocument/2006/relationships/hyperlink" Target="https://vi.wikipedia.org/wiki/C%E1%BB%99ng_h%C3%B2a_x%C3%A3_h%E1%BB%99i_ch%E1%BB%A7_ngh%C4%A9a_Vi%E1%BB%87t_Na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0AF2B80-D45B-47DF-B57A-071AE53CC193}"/>
              </a:ext>
            </a:extLst>
          </p:cNvPr>
          <p:cNvSpPr txBox="1"/>
          <p:nvPr/>
        </p:nvSpPr>
        <p:spPr>
          <a:xfrm>
            <a:off x="2038987" y="1672395"/>
            <a:ext cx="7922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 TẢ ( NGHE – VIẾT)</a:t>
            </a:r>
          </a:p>
          <a:p>
            <a:pPr algn="ctr"/>
            <a:r>
              <a:rPr lang="en-US" sz="4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</a:t>
            </a:r>
            <a:r>
              <a:rPr lang="vi-VN" sz="4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sz="4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 SÁNG TÁC QUỐC CA VIỆT NAM</a:t>
            </a:r>
            <a:endParaRPr lang="en-US" sz="48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4D6D25B-0D96-43F4-9699-9C7EFF535A6C}"/>
              </a:ext>
            </a:extLst>
          </p:cNvPr>
          <p:cNvSpPr txBox="1"/>
          <p:nvPr/>
        </p:nvSpPr>
        <p:spPr>
          <a:xfrm>
            <a:off x="2082018" y="2436188"/>
            <a:ext cx="754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</a:t>
            </a:r>
            <a:endParaRPr lang="en-US" sz="48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2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>
            <a:extLst>
              <a:ext uri="{FF2B5EF4-FFF2-40B4-BE49-F238E27FC236}">
                <a16:creationId xmlns:a16="http://schemas.microsoft.com/office/drawing/2014/main" id="{D0DBC80C-0869-43E9-943D-ECD5CAB8D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8" y="173907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:( 2a)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 hay n:</a:t>
            </a:r>
            <a:endParaRPr lang="en-US" altLang="vi-VN" sz="2800" b="0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781466E1-8803-4846-96A1-9AE395ED3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720" y="259127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Buổi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trưa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dim</a:t>
            </a:r>
          </a:p>
          <a:p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…á</a:t>
            </a:r>
          </a:p>
          <a:p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ằm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</a:t>
            </a:r>
            <a:endParaRPr lang="en-SG" altLang="en-US" sz="28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vườn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êm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ả. </a:t>
            </a:r>
          </a:p>
          <a:p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Cận</a:t>
            </a:r>
            <a:endParaRPr lang="vi-VN" altLang="en-US" sz="28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A88C4C93-870B-4564-AABC-477CC95A2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905" y="2539651"/>
            <a:ext cx="491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endParaRPr lang="en-US" altLang="vi-VN" sz="2800" b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A523607E-29FC-47B2-B2DB-FCBDD57AD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268" y="2990924"/>
            <a:ext cx="491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endParaRPr lang="en-US" altLang="vi-VN" sz="2800" b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8A003108-F7D9-40AF-B2FC-C23C30EE2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5" y="3402373"/>
            <a:ext cx="911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0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>
            <a:extLst>
              <a:ext uri="{FF2B5EF4-FFF2-40B4-BE49-F238E27FC236}">
                <a16:creationId xmlns:a16="http://schemas.microsoft.com/office/drawing/2014/main" id="{D0DBC80C-0869-43E9-943D-ECD5CAB8D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7" y="1739070"/>
            <a:ext cx="9848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altLang="vi-VN" sz="2800" b="0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781466E1-8803-4846-96A1-9AE395ED3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8" y="255504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514350" indent="-514350">
              <a:buAutoNum type="alphaLcParenR"/>
            </a:pP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nồi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lồi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no - lo</a:t>
            </a:r>
          </a:p>
          <a:p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M: -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nồi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-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lồi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lõm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9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CDAEEA-5C7B-43D7-8F13-73A268DBD03D}"/>
              </a:ext>
            </a:extLst>
          </p:cNvPr>
          <p:cNvSpPr txBox="1"/>
          <p:nvPr/>
        </p:nvSpPr>
        <p:spPr>
          <a:xfrm>
            <a:off x="1465335" y="2358387"/>
            <a:ext cx="9261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E3B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10号-武林江湖体" panose="00000500000000000000" pitchFamily="2" charset="-122"/>
                <a:ea typeface="字魂110号-武林江湖体" panose="00000500000000000000" pitchFamily="2" charset="-122"/>
              </a:rPr>
              <a:t>CHÀO TẠM BIỆT</a:t>
            </a:r>
            <a:endParaRPr lang="zh-CN" altLang="en-US" sz="8000" dirty="0">
              <a:solidFill>
                <a:srgbClr val="E3B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10号-武林江湖体" panose="00000500000000000000" pitchFamily="2" charset="-122"/>
              <a:ea typeface="字魂110号-武林江湖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6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4118045F-B67F-4B7C-9106-0845289C52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-226107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180CBD1-B706-4818-9078-87AAC83FD1CF}"/>
              </a:ext>
            </a:extLst>
          </p:cNvPr>
          <p:cNvSpPr txBox="1"/>
          <p:nvPr/>
        </p:nvSpPr>
        <p:spPr>
          <a:xfrm>
            <a:off x="2330330" y="226107"/>
            <a:ext cx="6966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00B050"/>
                </a:solidFill>
                <a:latin typeface="Times New Roman" panose="02020603050405020304" pitchFamily="18" charset="0"/>
                <a:ea typeface="字魂46号-喵喵体" panose="00000500000000000000" pitchFamily="2" charset="-122"/>
                <a:cs typeface="Times New Roman" panose="02020603050405020304" pitchFamily="18" charset="0"/>
              </a:rPr>
              <a:t>MỤC TIÊU</a:t>
            </a:r>
            <a:endParaRPr lang="zh-CN" altLang="en-US" sz="8800" dirty="0">
              <a:solidFill>
                <a:srgbClr val="00B050"/>
              </a:solidFill>
              <a:latin typeface="Times New Roman" panose="02020603050405020304" pitchFamily="18" charset="0"/>
              <a:ea typeface="字魂46号-喵喵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31B649B-29E1-4A28-A5E6-7C96A4EEA61C}"/>
              </a:ext>
            </a:extLst>
          </p:cNvPr>
          <p:cNvSpPr/>
          <p:nvPr/>
        </p:nvSpPr>
        <p:spPr>
          <a:xfrm>
            <a:off x="1493900" y="2124871"/>
            <a:ext cx="8816926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Nghe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l/n</a:t>
            </a:r>
            <a:endParaRPr lang="en-US" spc="-1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6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>
            <a:extLst>
              <a:ext uri="{FF2B5EF4-FFF2-40B4-BE49-F238E27FC236}">
                <a16:creationId xmlns:a16="http://schemas.microsoft.com/office/drawing/2014/main" id="{BFEAEE4E-04B8-40AB-B65E-58B99C89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87333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(Nghe-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B953CD3-00B7-4B36-8737-5EA5793E9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22" y="2081482"/>
            <a:ext cx="95992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ca”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phổ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5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>
            <a:extLst>
              <a:ext uri="{FF2B5EF4-FFF2-40B4-BE49-F238E27FC236}">
                <a16:creationId xmlns:a16="http://schemas.microsoft.com/office/drawing/2014/main" id="{BFEAEE4E-04B8-40AB-B65E-58B99C89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59" y="1128807"/>
            <a:ext cx="62071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>
              <a:buClr>
                <a:srgbClr val="00CC99"/>
              </a:buClr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Cao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sinh ngày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15 tháng 11"/>
              </a:rPr>
              <a:t>15 tháng 11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năm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1923"/>
              </a:rPr>
              <a:t>1923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mất ngày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10 tháng 7"/>
              </a:rPr>
              <a:t>10 tháng 7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năm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1995"/>
              </a:rPr>
              <a:t>1995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là một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Nhạc sĩ"/>
              </a:rPr>
              <a:t>nhạc sĩ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Họa sĩ"/>
              </a:rPr>
              <a:t>họa sĩ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Thi sĩ"/>
              </a:rPr>
              <a:t>nhà thơ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Chiến sĩ"/>
              </a:rPr>
              <a:t>chiến sĩ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biệt động ái quốc người Việt Nam. Ông là tác giả của ca khúc 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Tiến quân ca"/>
              </a:rPr>
              <a:t>Tiến quân ca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Quốc ca"/>
              </a:rPr>
              <a:t>quốc ca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chính thức của nước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Việt Nam Dân chủ Cộng hòa"/>
              </a:rPr>
              <a:t>Việt Nam Dân chủ Cộng hòa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(nay là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Cộng hòa xã hội chủ nghĩa Việt Nam"/>
              </a:rPr>
              <a:t>Cộng hòa xã hội chủ nghĩa Việt Nam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đồng thời ông cũng là một trong những nhạc sĩ có sức ảnh hưởng lớn nhất của nền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Tân nhạc Việt Nam"/>
              </a:rPr>
              <a:t>Tân nhạc Việt Nam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Ông được giới chuyên môn và công chúng yêu nhạc đánh giá một cách rộng rãi là một trong ba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Nhạc sĩ"/>
              </a:rPr>
              <a:t>nhạc sĩ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nổi bật nhất của nền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 tooltip="Âm nhạc Việt Nam"/>
              </a:rPr>
              <a:t>âm nhạc hiện đại Việt Nam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trong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 tooltip="Thế kỷ 20"/>
              </a:rPr>
              <a:t>thế kỷ XX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cùng với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 tooltip="Phạm Duy"/>
              </a:rPr>
              <a:t>Phạm Duy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và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 tooltip="Trịnh Công Sơn"/>
              </a:rPr>
              <a:t>Trịnh Công Sơn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03639B-AACA-4126-A934-A08D73C3A4D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30713" y="1221091"/>
            <a:ext cx="2875772" cy="38780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2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11">
            <a:extLst>
              <a:ext uri="{FF2B5EF4-FFF2-40B4-BE49-F238E27FC236}">
                <a16:creationId xmlns:a16="http://schemas.microsoft.com/office/drawing/2014/main" id="{D5B5B915-AC2A-4891-811A-4F62A8C5E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431" y="497108"/>
            <a:ext cx="7162800" cy="6858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nội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dung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BFEAEE4E-04B8-40AB-B65E-58B99C89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813" y="1214119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-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Do ai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7F89C8FD-E50C-4901-A142-DE0921C97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813" y="271557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do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4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>
            <a:extLst>
              <a:ext uri="{FF2B5EF4-FFF2-40B4-BE49-F238E27FC236}">
                <a16:creationId xmlns:a16="http://schemas.microsoft.com/office/drawing/2014/main" id="{1A03C37F-A262-45E2-B050-86E41FF87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360" y="701920"/>
            <a:ext cx="5943600" cy="6858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Hướng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dẫn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trình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bày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7428F437-74D2-4707-B1AC-83BD2F65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360" y="1606795"/>
            <a:ext cx="40118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8B52666-4E67-4C7C-A201-4B6693788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360" y="3062229"/>
            <a:ext cx="8236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006DB441-46C4-4D42-BFE8-86283978D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9360" y="3683319"/>
            <a:ext cx="86551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923083B8-BF23-40BB-B1B4-0EECAA89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058" y="6793230"/>
            <a:ext cx="6629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sau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 dÊu hai chÊm, xuèng h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ng,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 vào một ô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 , g¹ch ®Çu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7EDE1AC-770F-484B-A5E9-D34BD01E2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056" y="4342955"/>
            <a:ext cx="61393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D3665DEB-669A-4314-887B-D249B21C6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056" y="4936279"/>
            <a:ext cx="86551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C09B902A-B018-49FA-AC9B-E2D838C41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056" y="2258379"/>
            <a:ext cx="42130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9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/>
      <p:bldP spid="1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79BA0FA5-D53A-4C19-8506-CC9ABA122BA4}"/>
              </a:ext>
            </a:extLst>
          </p:cNvPr>
          <p:cNvSpPr txBox="1">
            <a:spLocks noChangeArrowheads="1"/>
          </p:cNvSpPr>
          <p:nvPr/>
        </p:nvSpPr>
        <p:spPr>
          <a:xfrm>
            <a:off x="4197857" y="1487008"/>
            <a:ext cx="54102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u="sng"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 : </a:t>
            </a:r>
            <a:endParaRPr lang="en-US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0BDD784B-8F32-46D4-AFA6-E3C86C27A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463" y="3865934"/>
            <a:ext cx="22860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A6D72DF0-D0B6-42E7-8043-5A3DF29B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796" y="2838680"/>
            <a:ext cx="29718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F5A9E425-B14B-41DA-B7DC-CA8A00E01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463" y="2838680"/>
            <a:ext cx="22860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0DB10193-25EE-4E50-B5B0-1512A5464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057" y="3853838"/>
            <a:ext cx="22860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4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1" descr="chu hoa0005">
            <a:extLst>
              <a:ext uri="{FF2B5EF4-FFF2-40B4-BE49-F238E27FC236}">
                <a16:creationId xmlns:a16="http://schemas.microsoft.com/office/drawing/2014/main" id="{0948E8D5-8678-465C-93CF-8A403FBD76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6637337" y="1240886"/>
            <a:ext cx="3795636" cy="4344666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" name="Text Box 4">
            <a:extLst>
              <a:ext uri="{FF2B5EF4-FFF2-40B4-BE49-F238E27FC236}">
                <a16:creationId xmlns:a16="http://schemas.microsoft.com/office/drawing/2014/main" id="{BAA908B9-FF7A-4B51-8015-1B1A16797DF2}"/>
              </a:ext>
            </a:extLst>
          </p:cNvPr>
          <p:cNvSpPr txBox="1"/>
          <p:nvPr/>
        </p:nvSpPr>
        <p:spPr>
          <a:xfrm>
            <a:off x="840664" y="1582340"/>
            <a:ext cx="5796673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753B3FC0-143F-4F34-932F-FC852C08F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78" y="656111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7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>
            <a:extLst>
              <a:ext uri="{FF2B5EF4-FFF2-40B4-BE49-F238E27FC236}">
                <a16:creationId xmlns:a16="http://schemas.microsoft.com/office/drawing/2014/main" id="{BFEAEE4E-04B8-40AB-B65E-58B99C89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87333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(Nghe-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B953CD3-00B7-4B36-8737-5EA5793E9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22" y="2081482"/>
            <a:ext cx="95992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ca”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phổ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6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5|0.4|0.4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5|0.4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694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Times New Roman</vt:lpstr>
      <vt:lpstr>Cambria</vt:lpstr>
      <vt:lpstr>字魂110号-武林江湖体</vt:lpstr>
      <vt:lpstr>字魂46号-喵喵体</vt:lpstr>
      <vt:lpstr>Arial</vt:lpstr>
      <vt:lpstr>.VnTime</vt:lpstr>
      <vt:lpstr>Wingdings</vt:lpstr>
      <vt:lpstr>SimSun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</dc:creator>
  <cp:lastModifiedBy>admin</cp:lastModifiedBy>
  <cp:revision>113</cp:revision>
  <dcterms:created xsi:type="dcterms:W3CDTF">2021-04-23T06:18:56Z</dcterms:created>
  <dcterms:modified xsi:type="dcterms:W3CDTF">2022-02-22T01:49:19Z</dcterms:modified>
</cp:coreProperties>
</file>