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11" r:id="rId2"/>
    <p:sldId id="295" r:id="rId3"/>
    <p:sldId id="319" r:id="rId4"/>
    <p:sldId id="323" r:id="rId5"/>
    <p:sldId id="313" r:id="rId6"/>
    <p:sldId id="320" r:id="rId7"/>
    <p:sldId id="321" r:id="rId8"/>
    <p:sldId id="324" r:id="rId9"/>
    <p:sldId id="310" r:id="rId10"/>
    <p:sldId id="292" r:id="rId11"/>
    <p:sldId id="289" r:id="rId12"/>
    <p:sldId id="282" r:id="rId13"/>
    <p:sldId id="287" r:id="rId14"/>
    <p:sldId id="307" r:id="rId15"/>
    <p:sldId id="284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9061"/>
    <a:srgbClr val="A7CF82"/>
    <a:srgbClr val="6EBA35"/>
    <a:srgbClr val="A7CF80"/>
    <a:srgbClr val="FE0000"/>
    <a:srgbClr val="F6C522"/>
    <a:srgbClr val="FF7F02"/>
    <a:srgbClr val="C10000"/>
    <a:srgbClr val="FFC0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21" autoAdjust="0"/>
    <p:restoredTop sz="94206" autoAdjust="0"/>
  </p:normalViewPr>
  <p:slideViewPr>
    <p:cSldViewPr snapToGrid="0">
      <p:cViewPr varScale="1">
        <p:scale>
          <a:sx n="84" d="100"/>
          <a:sy n="84" d="100"/>
        </p:scale>
        <p:origin x="87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6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86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6AAD5-BB22-443A-B98E-11707CBE16C9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2F3A35F-EA2B-462C-89DA-224952DBD84B}">
      <dgm:prSet phldrT="[Text]" custT="1"/>
      <dgm:spPr>
        <a:solidFill>
          <a:srgbClr val="6EBA35"/>
        </a:solidFill>
        <a:ln>
          <a:noFill/>
        </a:ln>
      </dgm:spPr>
      <dgm:t>
        <a:bodyPr/>
        <a:lstStyle/>
        <a:p>
          <a:endParaRPr lang="en-US" sz="1200" b="1" dirty="0">
            <a:solidFill>
              <a:schemeClr val="bg1"/>
            </a:solidFill>
          </a:endParaRPr>
        </a:p>
      </dgm:t>
    </dgm:pt>
    <dgm:pt modelId="{68C8E73F-A05A-4DC8-914A-C484D8568F55}" type="parTrans" cxnId="{78D5CF50-3633-4A11-9FE0-D306D94A091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2A631F8-73E8-4437-A632-1DA4C96C2081}" type="sibTrans" cxnId="{78D5CF50-3633-4A11-9FE0-D306D94A091D}">
      <dgm:prSet/>
      <dgm:spPr>
        <a:solidFill>
          <a:srgbClr val="666666"/>
        </a:solidFill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7FDA6AE-027B-4120-90CE-09301A415796}">
      <dgm:prSet phldrT="[Text]" custT="1"/>
      <dgm:spPr>
        <a:solidFill>
          <a:srgbClr val="6EBA35"/>
        </a:solidFill>
        <a:ln>
          <a:noFill/>
        </a:ln>
      </dgm:spPr>
      <dgm:t>
        <a:bodyPr/>
        <a:lstStyle/>
        <a:p>
          <a:endParaRPr lang="en-US" sz="1200" b="1" dirty="0">
            <a:solidFill>
              <a:schemeClr val="bg1"/>
            </a:solidFill>
          </a:endParaRPr>
        </a:p>
      </dgm:t>
    </dgm:pt>
    <dgm:pt modelId="{F547554B-51EF-4D52-BD83-B530786A53F6}" type="parTrans" cxnId="{97371629-EAFB-49C5-8D4C-1C2CC8EF98D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ACFA7FC-124D-47F0-AAB7-D837F03A13D6}" type="sibTrans" cxnId="{97371629-EAFB-49C5-8D4C-1C2CC8EF98DA}">
      <dgm:prSet/>
      <dgm:spPr>
        <a:solidFill>
          <a:srgbClr val="666666"/>
        </a:solidFill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C92A023-B595-4B7E-9FD1-86305B47363F}">
      <dgm:prSet phldrT="[Text]" custT="1"/>
      <dgm:spPr>
        <a:solidFill>
          <a:srgbClr val="6EBA35"/>
        </a:solidFill>
        <a:ln>
          <a:noFill/>
        </a:ln>
      </dgm:spPr>
      <dgm:t>
        <a:bodyPr/>
        <a:lstStyle/>
        <a:p>
          <a:endParaRPr lang="en-US" sz="1200" b="1" dirty="0">
            <a:solidFill>
              <a:schemeClr val="bg1"/>
            </a:solidFill>
          </a:endParaRPr>
        </a:p>
      </dgm:t>
    </dgm:pt>
    <dgm:pt modelId="{126030B6-AD92-4139-8AC7-ED96A61FFA13}" type="parTrans" cxnId="{6393EA77-6C35-4795-B9F8-BC384CEB01B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5610BF7-B096-4636-A867-71803911F6BC}" type="sibTrans" cxnId="{6393EA77-6C35-4795-B9F8-BC384CEB01BB}">
      <dgm:prSet/>
      <dgm:spPr>
        <a:solidFill>
          <a:srgbClr val="666666"/>
        </a:solidFill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39B389E-0F3A-4E44-B6E2-13F1399C142F}">
      <dgm:prSet phldrT="[Text]" custT="1"/>
      <dgm:spPr>
        <a:solidFill>
          <a:srgbClr val="6EBA35"/>
        </a:solidFill>
        <a:ln>
          <a:noFill/>
        </a:ln>
      </dgm:spPr>
      <dgm:t>
        <a:bodyPr/>
        <a:lstStyle/>
        <a:p>
          <a:endParaRPr lang="en-US" sz="1200" b="1" dirty="0">
            <a:solidFill>
              <a:schemeClr val="bg1"/>
            </a:solidFill>
          </a:endParaRPr>
        </a:p>
      </dgm:t>
    </dgm:pt>
    <dgm:pt modelId="{9C2D419A-4208-435A-8DFE-59E57C79B927}" type="parTrans" cxnId="{E9F581C8-1891-4557-8FD4-140226A54CF9}">
      <dgm:prSet/>
      <dgm:spPr/>
      <dgm:t>
        <a:bodyPr/>
        <a:lstStyle/>
        <a:p>
          <a:endParaRPr lang="en-US"/>
        </a:p>
      </dgm:t>
    </dgm:pt>
    <dgm:pt modelId="{8F45AFFE-9FF4-4A34-B11A-ED475E2D4999}" type="sibTrans" cxnId="{E9F581C8-1891-4557-8FD4-140226A54CF9}">
      <dgm:prSet/>
      <dgm:spPr/>
      <dgm:t>
        <a:bodyPr/>
        <a:lstStyle/>
        <a:p>
          <a:endParaRPr lang="en-US"/>
        </a:p>
      </dgm:t>
    </dgm:pt>
    <dgm:pt modelId="{329F22C9-55CE-4923-A3AD-2FFA227599C0}" type="pres">
      <dgm:prSet presAssocID="{ABB6AAD5-BB22-443A-B98E-11707CBE16C9}" presName="Name0" presStyleCnt="0">
        <dgm:presLayoutVars>
          <dgm:dir/>
          <dgm:animLvl val="lvl"/>
          <dgm:resizeHandles val="exact"/>
        </dgm:presLayoutVars>
      </dgm:prSet>
      <dgm:spPr/>
    </dgm:pt>
    <dgm:pt modelId="{872017F4-5903-43E5-A816-F3AC98CFF3B1}" type="pres">
      <dgm:prSet presAssocID="{ABB6AAD5-BB22-443A-B98E-11707CBE16C9}" presName="tSp" presStyleCnt="0"/>
      <dgm:spPr/>
    </dgm:pt>
    <dgm:pt modelId="{D9FC563C-D769-4101-9655-D8B5A1C6252F}" type="pres">
      <dgm:prSet presAssocID="{ABB6AAD5-BB22-443A-B98E-11707CBE16C9}" presName="bSp" presStyleCnt="0"/>
      <dgm:spPr/>
    </dgm:pt>
    <dgm:pt modelId="{ED6524A3-5A32-48CD-B667-DFB44CF40773}" type="pres">
      <dgm:prSet presAssocID="{ABB6AAD5-BB22-443A-B98E-11707CBE16C9}" presName="process" presStyleCnt="0"/>
      <dgm:spPr/>
    </dgm:pt>
    <dgm:pt modelId="{D2991228-8CF8-4943-9450-6060DB6B2D0D}" type="pres">
      <dgm:prSet presAssocID="{62F3A35F-EA2B-462C-89DA-224952DBD84B}" presName="composite1" presStyleCnt="0"/>
      <dgm:spPr/>
    </dgm:pt>
    <dgm:pt modelId="{0A6DDAA2-A8F8-4C83-A2A4-E718221F4F47}" type="pres">
      <dgm:prSet presAssocID="{62F3A35F-EA2B-462C-89DA-224952DBD84B}" presName="dummyNode1" presStyleLbl="node1" presStyleIdx="0" presStyleCnt="4"/>
      <dgm:spPr/>
    </dgm:pt>
    <dgm:pt modelId="{5CD9D2C4-CA47-4E2F-9386-15BF2C5BFCE9}" type="pres">
      <dgm:prSet presAssocID="{62F3A35F-EA2B-462C-89DA-224952DBD84B}" presName="childNode1" presStyleLbl="bgAcc1" presStyleIdx="0" presStyleCnt="4">
        <dgm:presLayoutVars>
          <dgm:bulletEnabled val="1"/>
        </dgm:presLayoutVars>
      </dgm:prSet>
      <dgm:spPr>
        <a:noFill/>
        <a:ln>
          <a:solidFill>
            <a:srgbClr val="666666"/>
          </a:solidFill>
        </a:ln>
      </dgm:spPr>
    </dgm:pt>
    <dgm:pt modelId="{0AA0795C-3E61-4B6C-BFBF-9678D7606329}" type="pres">
      <dgm:prSet presAssocID="{62F3A35F-EA2B-462C-89DA-224952DBD84B}" presName="childNode1tx" presStyleLbl="bgAcc1" presStyleIdx="0" presStyleCnt="4">
        <dgm:presLayoutVars>
          <dgm:bulletEnabled val="1"/>
        </dgm:presLayoutVars>
      </dgm:prSet>
      <dgm:spPr/>
    </dgm:pt>
    <dgm:pt modelId="{3B837679-D346-4EBB-AB0C-EE653ACF3C6C}" type="pres">
      <dgm:prSet presAssocID="{62F3A35F-EA2B-462C-89DA-224952DBD84B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89312213-4838-4C30-A681-20C663B3ED12}" type="pres">
      <dgm:prSet presAssocID="{62F3A35F-EA2B-462C-89DA-224952DBD84B}" presName="connSite1" presStyleCnt="0"/>
      <dgm:spPr/>
    </dgm:pt>
    <dgm:pt modelId="{1FE64DFD-23AF-4F50-BCBC-C27132FB3B0D}" type="pres">
      <dgm:prSet presAssocID="{12A631F8-73E8-4437-A632-1DA4C96C2081}" presName="Name9" presStyleLbl="sibTrans2D1" presStyleIdx="0" presStyleCnt="3"/>
      <dgm:spPr/>
    </dgm:pt>
    <dgm:pt modelId="{3E192D9B-A9E7-40C2-8A43-829922D5ACBF}" type="pres">
      <dgm:prSet presAssocID="{37FDA6AE-027B-4120-90CE-09301A415796}" presName="composite2" presStyleCnt="0"/>
      <dgm:spPr/>
    </dgm:pt>
    <dgm:pt modelId="{C4A7D10B-4C13-456F-9E6C-9F9985127CE1}" type="pres">
      <dgm:prSet presAssocID="{37FDA6AE-027B-4120-90CE-09301A415796}" presName="dummyNode2" presStyleLbl="node1" presStyleIdx="0" presStyleCnt="4"/>
      <dgm:spPr/>
    </dgm:pt>
    <dgm:pt modelId="{B651F1CF-D429-4713-ABB8-9F7461E4F7F5}" type="pres">
      <dgm:prSet presAssocID="{37FDA6AE-027B-4120-90CE-09301A415796}" presName="childNode2" presStyleLbl="bgAcc1" presStyleIdx="1" presStyleCnt="4">
        <dgm:presLayoutVars>
          <dgm:bulletEnabled val="1"/>
        </dgm:presLayoutVars>
      </dgm:prSet>
      <dgm:spPr>
        <a:noFill/>
        <a:ln>
          <a:solidFill>
            <a:srgbClr val="666666"/>
          </a:solidFill>
        </a:ln>
      </dgm:spPr>
    </dgm:pt>
    <dgm:pt modelId="{935188BB-FF57-4D09-84D9-19ECEEFAA612}" type="pres">
      <dgm:prSet presAssocID="{37FDA6AE-027B-4120-90CE-09301A415796}" presName="childNode2tx" presStyleLbl="bgAcc1" presStyleIdx="1" presStyleCnt="4">
        <dgm:presLayoutVars>
          <dgm:bulletEnabled val="1"/>
        </dgm:presLayoutVars>
      </dgm:prSet>
      <dgm:spPr/>
    </dgm:pt>
    <dgm:pt modelId="{D1957E8D-52E6-47CA-9E1F-B3BE7EB3E09B}" type="pres">
      <dgm:prSet presAssocID="{37FDA6AE-027B-4120-90CE-09301A415796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99CED883-7DB5-4B78-B4E7-386BDE96A531}" type="pres">
      <dgm:prSet presAssocID="{37FDA6AE-027B-4120-90CE-09301A415796}" presName="connSite2" presStyleCnt="0"/>
      <dgm:spPr/>
    </dgm:pt>
    <dgm:pt modelId="{BF198A36-C0C4-4E90-AC13-6C982ACE8400}" type="pres">
      <dgm:prSet presAssocID="{AACFA7FC-124D-47F0-AAB7-D837F03A13D6}" presName="Name18" presStyleLbl="sibTrans2D1" presStyleIdx="1" presStyleCnt="3"/>
      <dgm:spPr/>
    </dgm:pt>
    <dgm:pt modelId="{D6723E67-A432-4FEE-AC6B-8E6B17DEE5B7}" type="pres">
      <dgm:prSet presAssocID="{8C92A023-B595-4B7E-9FD1-86305B47363F}" presName="composite1" presStyleCnt="0"/>
      <dgm:spPr/>
    </dgm:pt>
    <dgm:pt modelId="{47D1E680-C156-4E6D-86C6-95E9E423BCC9}" type="pres">
      <dgm:prSet presAssocID="{8C92A023-B595-4B7E-9FD1-86305B47363F}" presName="dummyNode1" presStyleLbl="node1" presStyleIdx="1" presStyleCnt="4"/>
      <dgm:spPr/>
    </dgm:pt>
    <dgm:pt modelId="{C26DB7B9-FAD6-48DB-954D-A5E46F77BD6D}" type="pres">
      <dgm:prSet presAssocID="{8C92A023-B595-4B7E-9FD1-86305B47363F}" presName="childNode1" presStyleLbl="bgAcc1" presStyleIdx="2" presStyleCnt="4">
        <dgm:presLayoutVars>
          <dgm:bulletEnabled val="1"/>
        </dgm:presLayoutVars>
      </dgm:prSet>
      <dgm:spPr>
        <a:noFill/>
        <a:ln>
          <a:solidFill>
            <a:srgbClr val="666666"/>
          </a:solidFill>
        </a:ln>
      </dgm:spPr>
    </dgm:pt>
    <dgm:pt modelId="{313EE525-068F-4B0D-B80F-E3D1A721A503}" type="pres">
      <dgm:prSet presAssocID="{8C92A023-B595-4B7E-9FD1-86305B47363F}" presName="childNode1tx" presStyleLbl="bgAcc1" presStyleIdx="2" presStyleCnt="4">
        <dgm:presLayoutVars>
          <dgm:bulletEnabled val="1"/>
        </dgm:presLayoutVars>
      </dgm:prSet>
      <dgm:spPr/>
    </dgm:pt>
    <dgm:pt modelId="{47A26F57-A010-4072-9EBD-86BD6484D91B}" type="pres">
      <dgm:prSet presAssocID="{8C92A023-B595-4B7E-9FD1-86305B47363F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48206F52-42E7-4248-B79E-9B1077913B20}" type="pres">
      <dgm:prSet presAssocID="{8C92A023-B595-4B7E-9FD1-86305B47363F}" presName="connSite1" presStyleCnt="0"/>
      <dgm:spPr/>
    </dgm:pt>
    <dgm:pt modelId="{2467359E-7225-4CFB-BBD2-900CCD5D7BDE}" type="pres">
      <dgm:prSet presAssocID="{45610BF7-B096-4636-A867-71803911F6BC}" presName="Name9" presStyleLbl="sibTrans2D1" presStyleIdx="2" presStyleCnt="3"/>
      <dgm:spPr/>
    </dgm:pt>
    <dgm:pt modelId="{0F447C47-A4FF-407A-BC1F-16AC042D6327}" type="pres">
      <dgm:prSet presAssocID="{839B389E-0F3A-4E44-B6E2-13F1399C142F}" presName="composite2" presStyleCnt="0"/>
      <dgm:spPr/>
    </dgm:pt>
    <dgm:pt modelId="{21F77DA2-0E77-43BA-AFE7-885029D8FC3B}" type="pres">
      <dgm:prSet presAssocID="{839B389E-0F3A-4E44-B6E2-13F1399C142F}" presName="dummyNode2" presStyleLbl="node1" presStyleIdx="2" presStyleCnt="4"/>
      <dgm:spPr/>
    </dgm:pt>
    <dgm:pt modelId="{939DFC11-B217-40F1-B0EE-ADA1D5FE8FDC}" type="pres">
      <dgm:prSet presAssocID="{839B389E-0F3A-4E44-B6E2-13F1399C142F}" presName="childNode2" presStyleLbl="bgAcc1" presStyleIdx="3" presStyleCnt="4">
        <dgm:presLayoutVars>
          <dgm:bulletEnabled val="1"/>
        </dgm:presLayoutVars>
      </dgm:prSet>
      <dgm:spPr>
        <a:noFill/>
        <a:ln>
          <a:solidFill>
            <a:srgbClr val="666666"/>
          </a:solidFill>
        </a:ln>
      </dgm:spPr>
    </dgm:pt>
    <dgm:pt modelId="{999DAA6F-B9C3-4EA2-A461-724C3FC87C73}" type="pres">
      <dgm:prSet presAssocID="{839B389E-0F3A-4E44-B6E2-13F1399C142F}" presName="childNode2tx" presStyleLbl="bgAcc1" presStyleIdx="3" presStyleCnt="4">
        <dgm:presLayoutVars>
          <dgm:bulletEnabled val="1"/>
        </dgm:presLayoutVars>
      </dgm:prSet>
      <dgm:spPr/>
    </dgm:pt>
    <dgm:pt modelId="{A9F63716-280D-4A8A-8AF8-9D84FEF36D8F}" type="pres">
      <dgm:prSet presAssocID="{839B389E-0F3A-4E44-B6E2-13F1399C142F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FCAE0843-F8C6-41B9-81A8-7C72B81CAA10}" type="pres">
      <dgm:prSet presAssocID="{839B389E-0F3A-4E44-B6E2-13F1399C142F}" presName="connSite2" presStyleCnt="0"/>
      <dgm:spPr/>
    </dgm:pt>
  </dgm:ptLst>
  <dgm:cxnLst>
    <dgm:cxn modelId="{FEFAA822-6550-4541-9A88-FEDD80D64B2B}" type="presOf" srcId="{ABB6AAD5-BB22-443A-B98E-11707CBE16C9}" destId="{329F22C9-55CE-4923-A3AD-2FFA227599C0}" srcOrd="0" destOrd="0" presId="urn:microsoft.com/office/officeart/2005/8/layout/hProcess4"/>
    <dgm:cxn modelId="{97371629-EAFB-49C5-8D4C-1C2CC8EF98DA}" srcId="{ABB6AAD5-BB22-443A-B98E-11707CBE16C9}" destId="{37FDA6AE-027B-4120-90CE-09301A415796}" srcOrd="1" destOrd="0" parTransId="{F547554B-51EF-4D52-BD83-B530786A53F6}" sibTransId="{AACFA7FC-124D-47F0-AAB7-D837F03A13D6}"/>
    <dgm:cxn modelId="{5B837760-CF8B-4C63-8639-FE1ABB01B98F}" type="presOf" srcId="{8C92A023-B595-4B7E-9FD1-86305B47363F}" destId="{47A26F57-A010-4072-9EBD-86BD6484D91B}" srcOrd="0" destOrd="0" presId="urn:microsoft.com/office/officeart/2005/8/layout/hProcess4"/>
    <dgm:cxn modelId="{78D5CF50-3633-4A11-9FE0-D306D94A091D}" srcId="{ABB6AAD5-BB22-443A-B98E-11707CBE16C9}" destId="{62F3A35F-EA2B-462C-89DA-224952DBD84B}" srcOrd="0" destOrd="0" parTransId="{68C8E73F-A05A-4DC8-914A-C484D8568F55}" sibTransId="{12A631F8-73E8-4437-A632-1DA4C96C2081}"/>
    <dgm:cxn modelId="{27349D77-0DA3-46C6-A068-1EFF9EFAC7BF}" type="presOf" srcId="{12A631F8-73E8-4437-A632-1DA4C96C2081}" destId="{1FE64DFD-23AF-4F50-BCBC-C27132FB3B0D}" srcOrd="0" destOrd="0" presId="urn:microsoft.com/office/officeart/2005/8/layout/hProcess4"/>
    <dgm:cxn modelId="{6393EA77-6C35-4795-B9F8-BC384CEB01BB}" srcId="{ABB6AAD5-BB22-443A-B98E-11707CBE16C9}" destId="{8C92A023-B595-4B7E-9FD1-86305B47363F}" srcOrd="2" destOrd="0" parTransId="{126030B6-AD92-4139-8AC7-ED96A61FFA13}" sibTransId="{45610BF7-B096-4636-A867-71803911F6BC}"/>
    <dgm:cxn modelId="{33161087-E8A8-443B-B5EA-ED0E0644869F}" type="presOf" srcId="{45610BF7-B096-4636-A867-71803911F6BC}" destId="{2467359E-7225-4CFB-BBD2-900CCD5D7BDE}" srcOrd="0" destOrd="0" presId="urn:microsoft.com/office/officeart/2005/8/layout/hProcess4"/>
    <dgm:cxn modelId="{E8D0EE93-AB9E-436C-AE95-B3441E87614E}" type="presOf" srcId="{62F3A35F-EA2B-462C-89DA-224952DBD84B}" destId="{3B837679-D346-4EBB-AB0C-EE653ACF3C6C}" srcOrd="0" destOrd="0" presId="urn:microsoft.com/office/officeart/2005/8/layout/hProcess4"/>
    <dgm:cxn modelId="{778A0AA4-2892-4ADC-BF11-BDB64669CBC1}" type="presOf" srcId="{AACFA7FC-124D-47F0-AAB7-D837F03A13D6}" destId="{BF198A36-C0C4-4E90-AC13-6C982ACE8400}" srcOrd="0" destOrd="0" presId="urn:microsoft.com/office/officeart/2005/8/layout/hProcess4"/>
    <dgm:cxn modelId="{E9F581C8-1891-4557-8FD4-140226A54CF9}" srcId="{ABB6AAD5-BB22-443A-B98E-11707CBE16C9}" destId="{839B389E-0F3A-4E44-B6E2-13F1399C142F}" srcOrd="3" destOrd="0" parTransId="{9C2D419A-4208-435A-8DFE-59E57C79B927}" sibTransId="{8F45AFFE-9FF4-4A34-B11A-ED475E2D4999}"/>
    <dgm:cxn modelId="{C5F24CE4-F6DF-46A8-81A4-DFEE685AC7D9}" type="presOf" srcId="{37FDA6AE-027B-4120-90CE-09301A415796}" destId="{D1957E8D-52E6-47CA-9E1F-B3BE7EB3E09B}" srcOrd="0" destOrd="0" presId="urn:microsoft.com/office/officeart/2005/8/layout/hProcess4"/>
    <dgm:cxn modelId="{799BEAF1-995C-41F3-BA1C-354F27DB5888}" type="presOf" srcId="{839B389E-0F3A-4E44-B6E2-13F1399C142F}" destId="{A9F63716-280D-4A8A-8AF8-9D84FEF36D8F}" srcOrd="0" destOrd="0" presId="urn:microsoft.com/office/officeart/2005/8/layout/hProcess4"/>
    <dgm:cxn modelId="{E59D14B8-8C62-4014-9DEB-49A94E04DF71}" type="presParOf" srcId="{329F22C9-55CE-4923-A3AD-2FFA227599C0}" destId="{872017F4-5903-43E5-A816-F3AC98CFF3B1}" srcOrd="0" destOrd="0" presId="urn:microsoft.com/office/officeart/2005/8/layout/hProcess4"/>
    <dgm:cxn modelId="{47341E0A-A23C-4087-A18A-420CBC5363EF}" type="presParOf" srcId="{329F22C9-55CE-4923-A3AD-2FFA227599C0}" destId="{D9FC563C-D769-4101-9655-D8B5A1C6252F}" srcOrd="1" destOrd="0" presId="urn:microsoft.com/office/officeart/2005/8/layout/hProcess4"/>
    <dgm:cxn modelId="{ACF9D29B-C62B-412A-9757-5CCC0D439A9F}" type="presParOf" srcId="{329F22C9-55CE-4923-A3AD-2FFA227599C0}" destId="{ED6524A3-5A32-48CD-B667-DFB44CF40773}" srcOrd="2" destOrd="0" presId="urn:microsoft.com/office/officeart/2005/8/layout/hProcess4"/>
    <dgm:cxn modelId="{EEA10F24-1257-4B31-9604-23B8B37B9DF4}" type="presParOf" srcId="{ED6524A3-5A32-48CD-B667-DFB44CF40773}" destId="{D2991228-8CF8-4943-9450-6060DB6B2D0D}" srcOrd="0" destOrd="0" presId="urn:microsoft.com/office/officeart/2005/8/layout/hProcess4"/>
    <dgm:cxn modelId="{97C5F975-6A83-4CC8-ADE1-55919BDB6E0F}" type="presParOf" srcId="{D2991228-8CF8-4943-9450-6060DB6B2D0D}" destId="{0A6DDAA2-A8F8-4C83-A2A4-E718221F4F47}" srcOrd="0" destOrd="0" presId="urn:microsoft.com/office/officeart/2005/8/layout/hProcess4"/>
    <dgm:cxn modelId="{7C869360-F73B-4390-BA79-276BBC88D6ED}" type="presParOf" srcId="{D2991228-8CF8-4943-9450-6060DB6B2D0D}" destId="{5CD9D2C4-CA47-4E2F-9386-15BF2C5BFCE9}" srcOrd="1" destOrd="0" presId="urn:microsoft.com/office/officeart/2005/8/layout/hProcess4"/>
    <dgm:cxn modelId="{6021C84D-64E8-481C-A773-8EE4AC070200}" type="presParOf" srcId="{D2991228-8CF8-4943-9450-6060DB6B2D0D}" destId="{0AA0795C-3E61-4B6C-BFBF-9678D7606329}" srcOrd="2" destOrd="0" presId="urn:microsoft.com/office/officeart/2005/8/layout/hProcess4"/>
    <dgm:cxn modelId="{C8FC9E80-48B5-4DF9-9E86-D6086C7CC62B}" type="presParOf" srcId="{D2991228-8CF8-4943-9450-6060DB6B2D0D}" destId="{3B837679-D346-4EBB-AB0C-EE653ACF3C6C}" srcOrd="3" destOrd="0" presId="urn:microsoft.com/office/officeart/2005/8/layout/hProcess4"/>
    <dgm:cxn modelId="{B8F021B0-F989-4138-BF01-F3E2A1FA9585}" type="presParOf" srcId="{D2991228-8CF8-4943-9450-6060DB6B2D0D}" destId="{89312213-4838-4C30-A681-20C663B3ED12}" srcOrd="4" destOrd="0" presId="urn:microsoft.com/office/officeart/2005/8/layout/hProcess4"/>
    <dgm:cxn modelId="{35F14B22-B318-4B16-8E4D-78B61453133B}" type="presParOf" srcId="{ED6524A3-5A32-48CD-B667-DFB44CF40773}" destId="{1FE64DFD-23AF-4F50-BCBC-C27132FB3B0D}" srcOrd="1" destOrd="0" presId="urn:microsoft.com/office/officeart/2005/8/layout/hProcess4"/>
    <dgm:cxn modelId="{7E8A9131-55A6-4EE2-B013-6EAC84155F1A}" type="presParOf" srcId="{ED6524A3-5A32-48CD-B667-DFB44CF40773}" destId="{3E192D9B-A9E7-40C2-8A43-829922D5ACBF}" srcOrd="2" destOrd="0" presId="urn:microsoft.com/office/officeart/2005/8/layout/hProcess4"/>
    <dgm:cxn modelId="{35712DF7-31CF-457E-94B5-F50F66E70EC4}" type="presParOf" srcId="{3E192D9B-A9E7-40C2-8A43-829922D5ACBF}" destId="{C4A7D10B-4C13-456F-9E6C-9F9985127CE1}" srcOrd="0" destOrd="0" presId="urn:microsoft.com/office/officeart/2005/8/layout/hProcess4"/>
    <dgm:cxn modelId="{4666A862-D3B1-462B-ABF9-C78838A0BCF6}" type="presParOf" srcId="{3E192D9B-A9E7-40C2-8A43-829922D5ACBF}" destId="{B651F1CF-D429-4713-ABB8-9F7461E4F7F5}" srcOrd="1" destOrd="0" presId="urn:microsoft.com/office/officeart/2005/8/layout/hProcess4"/>
    <dgm:cxn modelId="{B23DB0F6-A8BE-490E-8FD5-F99A20C8E33D}" type="presParOf" srcId="{3E192D9B-A9E7-40C2-8A43-829922D5ACBF}" destId="{935188BB-FF57-4D09-84D9-19ECEEFAA612}" srcOrd="2" destOrd="0" presId="urn:microsoft.com/office/officeart/2005/8/layout/hProcess4"/>
    <dgm:cxn modelId="{91C70FFE-EABD-4AAA-9C13-E65F0BF67DFB}" type="presParOf" srcId="{3E192D9B-A9E7-40C2-8A43-829922D5ACBF}" destId="{D1957E8D-52E6-47CA-9E1F-B3BE7EB3E09B}" srcOrd="3" destOrd="0" presId="urn:microsoft.com/office/officeart/2005/8/layout/hProcess4"/>
    <dgm:cxn modelId="{5FB6948C-B59E-4B2D-BF35-E468E750E726}" type="presParOf" srcId="{3E192D9B-A9E7-40C2-8A43-829922D5ACBF}" destId="{99CED883-7DB5-4B78-B4E7-386BDE96A531}" srcOrd="4" destOrd="0" presId="urn:microsoft.com/office/officeart/2005/8/layout/hProcess4"/>
    <dgm:cxn modelId="{247FC91C-CDD8-432A-B76E-5FEEC5F75443}" type="presParOf" srcId="{ED6524A3-5A32-48CD-B667-DFB44CF40773}" destId="{BF198A36-C0C4-4E90-AC13-6C982ACE8400}" srcOrd="3" destOrd="0" presId="urn:microsoft.com/office/officeart/2005/8/layout/hProcess4"/>
    <dgm:cxn modelId="{219522AC-04E1-4715-9251-D94C5567846F}" type="presParOf" srcId="{ED6524A3-5A32-48CD-B667-DFB44CF40773}" destId="{D6723E67-A432-4FEE-AC6B-8E6B17DEE5B7}" srcOrd="4" destOrd="0" presId="urn:microsoft.com/office/officeart/2005/8/layout/hProcess4"/>
    <dgm:cxn modelId="{53C92CB8-DCC0-4FEE-AD87-DF5140C3DA3B}" type="presParOf" srcId="{D6723E67-A432-4FEE-AC6B-8E6B17DEE5B7}" destId="{47D1E680-C156-4E6D-86C6-95E9E423BCC9}" srcOrd="0" destOrd="0" presId="urn:microsoft.com/office/officeart/2005/8/layout/hProcess4"/>
    <dgm:cxn modelId="{F63EE12E-3C7C-47AC-B9BB-05B7BBC7304A}" type="presParOf" srcId="{D6723E67-A432-4FEE-AC6B-8E6B17DEE5B7}" destId="{C26DB7B9-FAD6-48DB-954D-A5E46F77BD6D}" srcOrd="1" destOrd="0" presId="urn:microsoft.com/office/officeart/2005/8/layout/hProcess4"/>
    <dgm:cxn modelId="{612EC140-9CD4-4DC6-AE94-F3DF38ED5B8D}" type="presParOf" srcId="{D6723E67-A432-4FEE-AC6B-8E6B17DEE5B7}" destId="{313EE525-068F-4B0D-B80F-E3D1A721A503}" srcOrd="2" destOrd="0" presId="urn:microsoft.com/office/officeart/2005/8/layout/hProcess4"/>
    <dgm:cxn modelId="{6F94BDC2-AF90-4F70-8267-170EF1F840DD}" type="presParOf" srcId="{D6723E67-A432-4FEE-AC6B-8E6B17DEE5B7}" destId="{47A26F57-A010-4072-9EBD-86BD6484D91B}" srcOrd="3" destOrd="0" presId="urn:microsoft.com/office/officeart/2005/8/layout/hProcess4"/>
    <dgm:cxn modelId="{ACBB3A15-D33C-4724-8E45-3B2DE6882522}" type="presParOf" srcId="{D6723E67-A432-4FEE-AC6B-8E6B17DEE5B7}" destId="{48206F52-42E7-4248-B79E-9B1077913B20}" srcOrd="4" destOrd="0" presId="urn:microsoft.com/office/officeart/2005/8/layout/hProcess4"/>
    <dgm:cxn modelId="{6491671B-1716-4870-8C9D-FD6AC3F5C0EA}" type="presParOf" srcId="{ED6524A3-5A32-48CD-B667-DFB44CF40773}" destId="{2467359E-7225-4CFB-BBD2-900CCD5D7BDE}" srcOrd="5" destOrd="0" presId="urn:microsoft.com/office/officeart/2005/8/layout/hProcess4"/>
    <dgm:cxn modelId="{EDCB4435-3326-4517-B871-267728F53BE2}" type="presParOf" srcId="{ED6524A3-5A32-48CD-B667-DFB44CF40773}" destId="{0F447C47-A4FF-407A-BC1F-16AC042D6327}" srcOrd="6" destOrd="0" presId="urn:microsoft.com/office/officeart/2005/8/layout/hProcess4"/>
    <dgm:cxn modelId="{26A6CD4C-BBAC-40AE-A67C-D306F4BF3567}" type="presParOf" srcId="{0F447C47-A4FF-407A-BC1F-16AC042D6327}" destId="{21F77DA2-0E77-43BA-AFE7-885029D8FC3B}" srcOrd="0" destOrd="0" presId="urn:microsoft.com/office/officeart/2005/8/layout/hProcess4"/>
    <dgm:cxn modelId="{2FB8A23F-EEE2-4097-9F1A-6B02A81C228B}" type="presParOf" srcId="{0F447C47-A4FF-407A-BC1F-16AC042D6327}" destId="{939DFC11-B217-40F1-B0EE-ADA1D5FE8FDC}" srcOrd="1" destOrd="0" presId="urn:microsoft.com/office/officeart/2005/8/layout/hProcess4"/>
    <dgm:cxn modelId="{75FAF8B0-036F-4E05-9310-C6AD745BE689}" type="presParOf" srcId="{0F447C47-A4FF-407A-BC1F-16AC042D6327}" destId="{999DAA6F-B9C3-4EA2-A461-724C3FC87C73}" srcOrd="2" destOrd="0" presId="urn:microsoft.com/office/officeart/2005/8/layout/hProcess4"/>
    <dgm:cxn modelId="{9AEFB200-5FAC-4E1A-99B6-F89F9B05F8B8}" type="presParOf" srcId="{0F447C47-A4FF-407A-BC1F-16AC042D6327}" destId="{A9F63716-280D-4A8A-8AF8-9D84FEF36D8F}" srcOrd="3" destOrd="0" presId="urn:microsoft.com/office/officeart/2005/8/layout/hProcess4"/>
    <dgm:cxn modelId="{8C230806-6144-431F-B5E9-6B2CAB9BE381}" type="presParOf" srcId="{0F447C47-A4FF-407A-BC1F-16AC042D6327}" destId="{FCAE0843-F8C6-41B9-81A8-7C72B81CAA1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3DD8A4-8E9D-437A-ACA8-C51EBFD72EAF}" type="doc">
      <dgm:prSet loTypeId="urn:microsoft.com/office/officeart/2005/8/layout/list1" loCatId="list" qsTypeId="urn:microsoft.com/office/officeart/2005/8/quickstyle/3d2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ACABE3AC-CF19-4F7A-8361-DEDCEF2F6A9E}">
      <dgm:prSet phldrT="[Text]"/>
      <dgm:spPr/>
      <dgm:t>
        <a:bodyPr/>
        <a:lstStyle/>
        <a:p>
          <a:r>
            <a:rPr lang="en-US"/>
            <a:t>Abc</a:t>
          </a:r>
        </a:p>
      </dgm:t>
    </dgm:pt>
    <dgm:pt modelId="{AEDC5307-C573-4E4D-9494-86B0EA0C799D}" type="parTrans" cxnId="{76B3CB3E-B3FB-4217-8D9D-653938F6EA43}">
      <dgm:prSet/>
      <dgm:spPr/>
      <dgm:t>
        <a:bodyPr/>
        <a:lstStyle/>
        <a:p>
          <a:endParaRPr lang="en-US"/>
        </a:p>
      </dgm:t>
    </dgm:pt>
    <dgm:pt modelId="{1E2318AC-9F1B-4B22-A21E-F46B498CF0C2}" type="sibTrans" cxnId="{76B3CB3E-B3FB-4217-8D9D-653938F6EA43}">
      <dgm:prSet/>
      <dgm:spPr/>
      <dgm:t>
        <a:bodyPr/>
        <a:lstStyle/>
        <a:p>
          <a:endParaRPr lang="en-US"/>
        </a:p>
      </dgm:t>
    </dgm:pt>
    <dgm:pt modelId="{D300BF6C-9576-4275-AE8C-C7126AFD2249}">
      <dgm:prSet phldrT="[Text]"/>
      <dgm:spPr/>
      <dgm:t>
        <a:bodyPr/>
        <a:lstStyle/>
        <a:p>
          <a:r>
            <a:rPr lang="en-US"/>
            <a:t>Abc</a:t>
          </a:r>
        </a:p>
      </dgm:t>
    </dgm:pt>
    <dgm:pt modelId="{CB09FA19-5767-4AD9-8F03-A21B67088B7B}" type="parTrans" cxnId="{41AA9DDE-A09A-4264-9B46-01379A65FBA7}">
      <dgm:prSet/>
      <dgm:spPr/>
      <dgm:t>
        <a:bodyPr/>
        <a:lstStyle/>
        <a:p>
          <a:endParaRPr lang="en-US"/>
        </a:p>
      </dgm:t>
    </dgm:pt>
    <dgm:pt modelId="{CE6AD0A6-3FFE-4964-83FA-5FD90F17D5AA}" type="sibTrans" cxnId="{41AA9DDE-A09A-4264-9B46-01379A65FBA7}">
      <dgm:prSet/>
      <dgm:spPr/>
      <dgm:t>
        <a:bodyPr/>
        <a:lstStyle/>
        <a:p>
          <a:endParaRPr lang="en-US"/>
        </a:p>
      </dgm:t>
    </dgm:pt>
    <dgm:pt modelId="{02EE8654-8475-46BC-8677-CF39289468A7}">
      <dgm:prSet phldrT="[Text]"/>
      <dgm:spPr/>
      <dgm:t>
        <a:bodyPr/>
        <a:lstStyle/>
        <a:p>
          <a:r>
            <a:rPr lang="en-US"/>
            <a:t>Abc</a:t>
          </a:r>
        </a:p>
      </dgm:t>
    </dgm:pt>
    <dgm:pt modelId="{6B9F3683-1136-498F-A6D7-E5079492D75C}" type="parTrans" cxnId="{B938D40F-C6DE-4A2D-B5C8-5112E4D36EE4}">
      <dgm:prSet/>
      <dgm:spPr/>
      <dgm:t>
        <a:bodyPr/>
        <a:lstStyle/>
        <a:p>
          <a:endParaRPr lang="en-US"/>
        </a:p>
      </dgm:t>
    </dgm:pt>
    <dgm:pt modelId="{A7665C15-EB89-40BF-99EC-4C96949E2189}" type="sibTrans" cxnId="{B938D40F-C6DE-4A2D-B5C8-5112E4D36EE4}">
      <dgm:prSet/>
      <dgm:spPr/>
      <dgm:t>
        <a:bodyPr/>
        <a:lstStyle/>
        <a:p>
          <a:endParaRPr lang="en-US"/>
        </a:p>
      </dgm:t>
    </dgm:pt>
    <dgm:pt modelId="{20E5491E-EB8A-47E9-8103-BA75E84E97FC}" type="pres">
      <dgm:prSet presAssocID="{883DD8A4-8E9D-437A-ACA8-C51EBFD72EAF}" presName="linear" presStyleCnt="0">
        <dgm:presLayoutVars>
          <dgm:dir/>
          <dgm:animLvl val="lvl"/>
          <dgm:resizeHandles val="exact"/>
        </dgm:presLayoutVars>
      </dgm:prSet>
      <dgm:spPr/>
    </dgm:pt>
    <dgm:pt modelId="{204F14E2-0505-4F9A-95D3-FA1F1D9C72BA}" type="pres">
      <dgm:prSet presAssocID="{ACABE3AC-CF19-4F7A-8361-DEDCEF2F6A9E}" presName="parentLin" presStyleCnt="0"/>
      <dgm:spPr/>
    </dgm:pt>
    <dgm:pt modelId="{7AAE36E3-4261-47C1-8C4C-C604D47D0AE0}" type="pres">
      <dgm:prSet presAssocID="{ACABE3AC-CF19-4F7A-8361-DEDCEF2F6A9E}" presName="parentLeftMargin" presStyleLbl="node1" presStyleIdx="0" presStyleCnt="3"/>
      <dgm:spPr/>
    </dgm:pt>
    <dgm:pt modelId="{0F243429-FEA4-43AF-8806-E4B299D934AE}" type="pres">
      <dgm:prSet presAssocID="{ACABE3AC-CF19-4F7A-8361-DEDCEF2F6A9E}" presName="parentText" presStyleLbl="node1" presStyleIdx="0" presStyleCnt="3" custLinFactNeighborX="24100">
        <dgm:presLayoutVars>
          <dgm:chMax val="0"/>
          <dgm:bulletEnabled val="1"/>
        </dgm:presLayoutVars>
      </dgm:prSet>
      <dgm:spPr/>
    </dgm:pt>
    <dgm:pt modelId="{8CCDAEAF-1D3F-4F55-A8DE-F547ACA134AF}" type="pres">
      <dgm:prSet presAssocID="{ACABE3AC-CF19-4F7A-8361-DEDCEF2F6A9E}" presName="negativeSpace" presStyleCnt="0"/>
      <dgm:spPr/>
    </dgm:pt>
    <dgm:pt modelId="{1C707BCA-717E-4406-AF5F-6F4BAFA385BD}" type="pres">
      <dgm:prSet presAssocID="{ACABE3AC-CF19-4F7A-8361-DEDCEF2F6A9E}" presName="childText" presStyleLbl="conFgAcc1" presStyleIdx="0" presStyleCnt="3">
        <dgm:presLayoutVars>
          <dgm:bulletEnabled val="1"/>
        </dgm:presLayoutVars>
      </dgm:prSet>
      <dgm:spPr/>
    </dgm:pt>
    <dgm:pt modelId="{0732498C-0B63-4E42-BEC6-2835319F6E5D}" type="pres">
      <dgm:prSet presAssocID="{1E2318AC-9F1B-4B22-A21E-F46B498CF0C2}" presName="spaceBetweenRectangles" presStyleCnt="0"/>
      <dgm:spPr/>
    </dgm:pt>
    <dgm:pt modelId="{F3A7881A-AEDB-4260-95D8-5C9FCA3423AB}" type="pres">
      <dgm:prSet presAssocID="{D300BF6C-9576-4275-AE8C-C7126AFD2249}" presName="parentLin" presStyleCnt="0"/>
      <dgm:spPr/>
    </dgm:pt>
    <dgm:pt modelId="{5E47E005-02EE-44FE-8EBC-375DF171D33D}" type="pres">
      <dgm:prSet presAssocID="{D300BF6C-9576-4275-AE8C-C7126AFD2249}" presName="parentLeftMargin" presStyleLbl="node1" presStyleIdx="0" presStyleCnt="3"/>
      <dgm:spPr/>
    </dgm:pt>
    <dgm:pt modelId="{823F9F1D-2592-4B6A-9E92-144BE250020D}" type="pres">
      <dgm:prSet presAssocID="{D300BF6C-9576-4275-AE8C-C7126AFD224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6DEA346-21CD-4BD5-AF52-7BEE662EBFED}" type="pres">
      <dgm:prSet presAssocID="{D300BF6C-9576-4275-AE8C-C7126AFD2249}" presName="negativeSpace" presStyleCnt="0"/>
      <dgm:spPr/>
    </dgm:pt>
    <dgm:pt modelId="{E27A8F00-0182-4FE6-BBFD-DFFFE416A34E}" type="pres">
      <dgm:prSet presAssocID="{D300BF6C-9576-4275-AE8C-C7126AFD2249}" presName="childText" presStyleLbl="conFgAcc1" presStyleIdx="1" presStyleCnt="3">
        <dgm:presLayoutVars>
          <dgm:bulletEnabled val="1"/>
        </dgm:presLayoutVars>
      </dgm:prSet>
      <dgm:spPr/>
    </dgm:pt>
    <dgm:pt modelId="{527D6AAB-EE23-4CDB-9450-FFA8550EDFA8}" type="pres">
      <dgm:prSet presAssocID="{CE6AD0A6-3FFE-4964-83FA-5FD90F17D5AA}" presName="spaceBetweenRectangles" presStyleCnt="0"/>
      <dgm:spPr/>
    </dgm:pt>
    <dgm:pt modelId="{6D1D1D41-A6C8-418A-8264-8C8FA84C8D2B}" type="pres">
      <dgm:prSet presAssocID="{02EE8654-8475-46BC-8677-CF39289468A7}" presName="parentLin" presStyleCnt="0"/>
      <dgm:spPr/>
    </dgm:pt>
    <dgm:pt modelId="{C2A54889-1ABF-41F3-9CCF-FAD708C698C2}" type="pres">
      <dgm:prSet presAssocID="{02EE8654-8475-46BC-8677-CF39289468A7}" presName="parentLeftMargin" presStyleLbl="node1" presStyleIdx="1" presStyleCnt="3"/>
      <dgm:spPr/>
    </dgm:pt>
    <dgm:pt modelId="{8C170907-951D-4971-A639-BD0A931554A5}" type="pres">
      <dgm:prSet presAssocID="{02EE8654-8475-46BC-8677-CF39289468A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6DEF655-59E4-41AE-96C3-B1D594D8A1F4}" type="pres">
      <dgm:prSet presAssocID="{02EE8654-8475-46BC-8677-CF39289468A7}" presName="negativeSpace" presStyleCnt="0"/>
      <dgm:spPr/>
    </dgm:pt>
    <dgm:pt modelId="{650F0235-0EB8-4DFF-AE98-65C664A61174}" type="pres">
      <dgm:prSet presAssocID="{02EE8654-8475-46BC-8677-CF39289468A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44FC406-078A-4E2B-9DC0-15B6E0456EA5}" type="presOf" srcId="{883DD8A4-8E9D-437A-ACA8-C51EBFD72EAF}" destId="{20E5491E-EB8A-47E9-8103-BA75E84E97FC}" srcOrd="0" destOrd="0" presId="urn:microsoft.com/office/officeart/2005/8/layout/list1"/>
    <dgm:cxn modelId="{B938D40F-C6DE-4A2D-B5C8-5112E4D36EE4}" srcId="{883DD8A4-8E9D-437A-ACA8-C51EBFD72EAF}" destId="{02EE8654-8475-46BC-8677-CF39289468A7}" srcOrd="2" destOrd="0" parTransId="{6B9F3683-1136-498F-A6D7-E5079492D75C}" sibTransId="{A7665C15-EB89-40BF-99EC-4C96949E2189}"/>
    <dgm:cxn modelId="{29941517-1E63-4AA5-925F-3DC7406505C0}" type="presOf" srcId="{D300BF6C-9576-4275-AE8C-C7126AFD2249}" destId="{823F9F1D-2592-4B6A-9E92-144BE250020D}" srcOrd="1" destOrd="0" presId="urn:microsoft.com/office/officeart/2005/8/layout/list1"/>
    <dgm:cxn modelId="{946F7917-F742-421A-8C43-88FEEF8FD20F}" type="presOf" srcId="{ACABE3AC-CF19-4F7A-8361-DEDCEF2F6A9E}" destId="{0F243429-FEA4-43AF-8806-E4B299D934AE}" srcOrd="1" destOrd="0" presId="urn:microsoft.com/office/officeart/2005/8/layout/list1"/>
    <dgm:cxn modelId="{36E5A226-F07F-4983-B9C2-B7D69961239D}" type="presOf" srcId="{ACABE3AC-CF19-4F7A-8361-DEDCEF2F6A9E}" destId="{7AAE36E3-4261-47C1-8C4C-C604D47D0AE0}" srcOrd="0" destOrd="0" presId="urn:microsoft.com/office/officeart/2005/8/layout/list1"/>
    <dgm:cxn modelId="{C5C31B2A-764F-4D4F-A6C8-8D2D8F5D3420}" type="presOf" srcId="{D300BF6C-9576-4275-AE8C-C7126AFD2249}" destId="{5E47E005-02EE-44FE-8EBC-375DF171D33D}" srcOrd="0" destOrd="0" presId="urn:microsoft.com/office/officeart/2005/8/layout/list1"/>
    <dgm:cxn modelId="{76B3CB3E-B3FB-4217-8D9D-653938F6EA43}" srcId="{883DD8A4-8E9D-437A-ACA8-C51EBFD72EAF}" destId="{ACABE3AC-CF19-4F7A-8361-DEDCEF2F6A9E}" srcOrd="0" destOrd="0" parTransId="{AEDC5307-C573-4E4D-9494-86B0EA0C799D}" sibTransId="{1E2318AC-9F1B-4B22-A21E-F46B498CF0C2}"/>
    <dgm:cxn modelId="{0263D8D7-9072-438F-8225-9ABAC81FEF62}" type="presOf" srcId="{02EE8654-8475-46BC-8677-CF39289468A7}" destId="{8C170907-951D-4971-A639-BD0A931554A5}" srcOrd="1" destOrd="0" presId="urn:microsoft.com/office/officeart/2005/8/layout/list1"/>
    <dgm:cxn modelId="{41AA9DDE-A09A-4264-9B46-01379A65FBA7}" srcId="{883DD8A4-8E9D-437A-ACA8-C51EBFD72EAF}" destId="{D300BF6C-9576-4275-AE8C-C7126AFD2249}" srcOrd="1" destOrd="0" parTransId="{CB09FA19-5767-4AD9-8F03-A21B67088B7B}" sibTransId="{CE6AD0A6-3FFE-4964-83FA-5FD90F17D5AA}"/>
    <dgm:cxn modelId="{3774B0E3-1890-4226-B70B-11C4310A9457}" type="presOf" srcId="{02EE8654-8475-46BC-8677-CF39289468A7}" destId="{C2A54889-1ABF-41F3-9CCF-FAD708C698C2}" srcOrd="0" destOrd="0" presId="urn:microsoft.com/office/officeart/2005/8/layout/list1"/>
    <dgm:cxn modelId="{982035A7-4085-4AB8-8751-7C1021B2B2BD}" type="presParOf" srcId="{20E5491E-EB8A-47E9-8103-BA75E84E97FC}" destId="{204F14E2-0505-4F9A-95D3-FA1F1D9C72BA}" srcOrd="0" destOrd="0" presId="urn:microsoft.com/office/officeart/2005/8/layout/list1"/>
    <dgm:cxn modelId="{FD0BC32C-4A19-4A31-B1AB-05804223C985}" type="presParOf" srcId="{204F14E2-0505-4F9A-95D3-FA1F1D9C72BA}" destId="{7AAE36E3-4261-47C1-8C4C-C604D47D0AE0}" srcOrd="0" destOrd="0" presId="urn:microsoft.com/office/officeart/2005/8/layout/list1"/>
    <dgm:cxn modelId="{45AB6A78-498E-40ED-BA9F-5F1D7EC6FD64}" type="presParOf" srcId="{204F14E2-0505-4F9A-95D3-FA1F1D9C72BA}" destId="{0F243429-FEA4-43AF-8806-E4B299D934AE}" srcOrd="1" destOrd="0" presId="urn:microsoft.com/office/officeart/2005/8/layout/list1"/>
    <dgm:cxn modelId="{DAAE775C-D2D8-47E0-A714-DEAA7F36F26F}" type="presParOf" srcId="{20E5491E-EB8A-47E9-8103-BA75E84E97FC}" destId="{8CCDAEAF-1D3F-4F55-A8DE-F547ACA134AF}" srcOrd="1" destOrd="0" presId="urn:microsoft.com/office/officeart/2005/8/layout/list1"/>
    <dgm:cxn modelId="{96DB0AA0-CFDA-4358-A11C-71A809DA73B2}" type="presParOf" srcId="{20E5491E-EB8A-47E9-8103-BA75E84E97FC}" destId="{1C707BCA-717E-4406-AF5F-6F4BAFA385BD}" srcOrd="2" destOrd="0" presId="urn:microsoft.com/office/officeart/2005/8/layout/list1"/>
    <dgm:cxn modelId="{FFC92079-C88C-4ADB-A10C-9832B48943B4}" type="presParOf" srcId="{20E5491E-EB8A-47E9-8103-BA75E84E97FC}" destId="{0732498C-0B63-4E42-BEC6-2835319F6E5D}" srcOrd="3" destOrd="0" presId="urn:microsoft.com/office/officeart/2005/8/layout/list1"/>
    <dgm:cxn modelId="{61CDB08C-4D79-4A57-90E2-CE48C2385789}" type="presParOf" srcId="{20E5491E-EB8A-47E9-8103-BA75E84E97FC}" destId="{F3A7881A-AEDB-4260-95D8-5C9FCA3423AB}" srcOrd="4" destOrd="0" presId="urn:microsoft.com/office/officeart/2005/8/layout/list1"/>
    <dgm:cxn modelId="{D4D32BDE-7DB8-4F50-8562-90A2DB2C5A69}" type="presParOf" srcId="{F3A7881A-AEDB-4260-95D8-5C9FCA3423AB}" destId="{5E47E005-02EE-44FE-8EBC-375DF171D33D}" srcOrd="0" destOrd="0" presId="urn:microsoft.com/office/officeart/2005/8/layout/list1"/>
    <dgm:cxn modelId="{8150973C-91B1-4B5C-9670-D7B4CD55640F}" type="presParOf" srcId="{F3A7881A-AEDB-4260-95D8-5C9FCA3423AB}" destId="{823F9F1D-2592-4B6A-9E92-144BE250020D}" srcOrd="1" destOrd="0" presId="urn:microsoft.com/office/officeart/2005/8/layout/list1"/>
    <dgm:cxn modelId="{D3FC35E6-06FD-4EBC-A751-9D4B2D143771}" type="presParOf" srcId="{20E5491E-EB8A-47E9-8103-BA75E84E97FC}" destId="{D6DEA346-21CD-4BD5-AF52-7BEE662EBFED}" srcOrd="5" destOrd="0" presId="urn:microsoft.com/office/officeart/2005/8/layout/list1"/>
    <dgm:cxn modelId="{BCD9783F-5467-41EE-9333-720A1A92C5D4}" type="presParOf" srcId="{20E5491E-EB8A-47E9-8103-BA75E84E97FC}" destId="{E27A8F00-0182-4FE6-BBFD-DFFFE416A34E}" srcOrd="6" destOrd="0" presId="urn:microsoft.com/office/officeart/2005/8/layout/list1"/>
    <dgm:cxn modelId="{B962D50D-5C7A-469C-B20E-3D37A41BD3EB}" type="presParOf" srcId="{20E5491E-EB8A-47E9-8103-BA75E84E97FC}" destId="{527D6AAB-EE23-4CDB-9450-FFA8550EDFA8}" srcOrd="7" destOrd="0" presId="urn:microsoft.com/office/officeart/2005/8/layout/list1"/>
    <dgm:cxn modelId="{FB3FCCC0-41D6-4160-B6A9-61574F7F3743}" type="presParOf" srcId="{20E5491E-EB8A-47E9-8103-BA75E84E97FC}" destId="{6D1D1D41-A6C8-418A-8264-8C8FA84C8D2B}" srcOrd="8" destOrd="0" presId="urn:microsoft.com/office/officeart/2005/8/layout/list1"/>
    <dgm:cxn modelId="{9964CA13-09AC-49B8-A87D-CC1C9AC830D8}" type="presParOf" srcId="{6D1D1D41-A6C8-418A-8264-8C8FA84C8D2B}" destId="{C2A54889-1ABF-41F3-9CCF-FAD708C698C2}" srcOrd="0" destOrd="0" presId="urn:microsoft.com/office/officeart/2005/8/layout/list1"/>
    <dgm:cxn modelId="{80FBDA5A-5C44-4F7B-8673-A457E9C00EF7}" type="presParOf" srcId="{6D1D1D41-A6C8-418A-8264-8C8FA84C8D2B}" destId="{8C170907-951D-4971-A639-BD0A931554A5}" srcOrd="1" destOrd="0" presId="urn:microsoft.com/office/officeart/2005/8/layout/list1"/>
    <dgm:cxn modelId="{9CCD82CD-4691-4F1B-89A8-B7881FD5D80F}" type="presParOf" srcId="{20E5491E-EB8A-47E9-8103-BA75E84E97FC}" destId="{26DEF655-59E4-41AE-96C3-B1D594D8A1F4}" srcOrd="9" destOrd="0" presId="urn:microsoft.com/office/officeart/2005/8/layout/list1"/>
    <dgm:cxn modelId="{F55FF7A1-BF4F-4FCC-9F9C-BEFA0B2803D4}" type="presParOf" srcId="{20E5491E-EB8A-47E9-8103-BA75E84E97FC}" destId="{650F0235-0EB8-4DFF-AE98-65C664A6117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658721-1E35-4723-84BF-84F85CBC5478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273DD9-1244-4B25-8B68-D576DB3EAB46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 err="1"/>
            <a:t>Abc</a:t>
          </a:r>
          <a:endParaRPr lang="en-US" dirty="0"/>
        </a:p>
      </dgm:t>
    </dgm:pt>
    <dgm:pt modelId="{8EB4BA5C-DF41-488A-B22B-56F5EE4359EE}" type="parTrans" cxnId="{F2895CC8-3783-4E96-8A6D-E75D252A3905}">
      <dgm:prSet/>
      <dgm:spPr/>
      <dgm:t>
        <a:bodyPr/>
        <a:lstStyle/>
        <a:p>
          <a:endParaRPr lang="en-US"/>
        </a:p>
      </dgm:t>
    </dgm:pt>
    <dgm:pt modelId="{412F95A8-32C4-46A9-8AB6-8F7C2585545D}" type="sibTrans" cxnId="{F2895CC8-3783-4E96-8A6D-E75D252A3905}">
      <dgm:prSet/>
      <dgm:spPr/>
      <dgm:t>
        <a:bodyPr/>
        <a:lstStyle/>
        <a:p>
          <a:endParaRPr lang="en-US"/>
        </a:p>
      </dgm:t>
    </dgm:pt>
    <dgm:pt modelId="{0EDE86DE-E91E-4A41-9FDC-F647993FCA64}">
      <dgm:prSet phldrT="[Text]"/>
      <dgm:spPr/>
      <dgm:t>
        <a:bodyPr/>
        <a:lstStyle/>
        <a:p>
          <a:r>
            <a:rPr lang="en-US" dirty="0" err="1"/>
            <a:t>Abc</a:t>
          </a:r>
          <a:endParaRPr lang="en-US" dirty="0"/>
        </a:p>
      </dgm:t>
    </dgm:pt>
    <dgm:pt modelId="{30D921A8-280C-4126-AE5F-A7D14BBBBEA4}" type="parTrans" cxnId="{A0510A40-AD09-422B-8C73-D8AE07D2F6F7}">
      <dgm:prSet/>
      <dgm:spPr/>
      <dgm:t>
        <a:bodyPr/>
        <a:lstStyle/>
        <a:p>
          <a:endParaRPr lang="en-US"/>
        </a:p>
      </dgm:t>
    </dgm:pt>
    <dgm:pt modelId="{A8BDFDB5-5CCE-4536-9B7F-8BBD00268303}" type="sibTrans" cxnId="{A0510A40-AD09-422B-8C73-D8AE07D2F6F7}">
      <dgm:prSet/>
      <dgm:spPr/>
      <dgm:t>
        <a:bodyPr/>
        <a:lstStyle/>
        <a:p>
          <a:endParaRPr lang="en-US"/>
        </a:p>
      </dgm:t>
    </dgm:pt>
    <dgm:pt modelId="{B1E117C1-CF41-48C0-AC81-013097D7A258}">
      <dgm:prSet phldrT="[Text]"/>
      <dgm:spPr/>
      <dgm:t>
        <a:bodyPr/>
        <a:lstStyle/>
        <a:p>
          <a:r>
            <a:rPr lang="en-US"/>
            <a:t>Abc</a:t>
          </a:r>
        </a:p>
      </dgm:t>
    </dgm:pt>
    <dgm:pt modelId="{0B89F726-E57C-4964-A08A-F213E9C6834A}" type="parTrans" cxnId="{E42DAB07-557D-4A7F-9481-39B786F90753}">
      <dgm:prSet/>
      <dgm:spPr/>
      <dgm:t>
        <a:bodyPr/>
        <a:lstStyle/>
        <a:p>
          <a:endParaRPr lang="en-US"/>
        </a:p>
      </dgm:t>
    </dgm:pt>
    <dgm:pt modelId="{6810B449-613E-4036-AB4A-DF345B378D94}" type="sibTrans" cxnId="{E42DAB07-557D-4A7F-9481-39B786F90753}">
      <dgm:prSet/>
      <dgm:spPr/>
      <dgm:t>
        <a:bodyPr/>
        <a:lstStyle/>
        <a:p>
          <a:endParaRPr lang="en-US"/>
        </a:p>
      </dgm:t>
    </dgm:pt>
    <dgm:pt modelId="{EF615113-8A58-4222-B0FE-37AB88DD6868}">
      <dgm:prSet phldrT="[Text]"/>
      <dgm:spPr/>
      <dgm:t>
        <a:bodyPr/>
        <a:lstStyle/>
        <a:p>
          <a:r>
            <a:rPr lang="en-US"/>
            <a:t>Abc</a:t>
          </a:r>
        </a:p>
      </dgm:t>
    </dgm:pt>
    <dgm:pt modelId="{C522B00E-93B2-42BB-873F-1E7994B69D1D}" type="parTrans" cxnId="{1177EB93-8998-478A-9518-7145F4A6FAAF}">
      <dgm:prSet/>
      <dgm:spPr/>
      <dgm:t>
        <a:bodyPr/>
        <a:lstStyle/>
        <a:p>
          <a:endParaRPr lang="en-US"/>
        </a:p>
      </dgm:t>
    </dgm:pt>
    <dgm:pt modelId="{19CF57C3-532E-4CC3-93DE-DEA7184840E4}" type="sibTrans" cxnId="{1177EB93-8998-478A-9518-7145F4A6FAAF}">
      <dgm:prSet/>
      <dgm:spPr/>
      <dgm:t>
        <a:bodyPr/>
        <a:lstStyle/>
        <a:p>
          <a:endParaRPr lang="en-US"/>
        </a:p>
      </dgm:t>
    </dgm:pt>
    <dgm:pt modelId="{DBDFDB79-D435-461F-BD8B-6BF90DCF123C}">
      <dgm:prSet phldrT="[Text]"/>
      <dgm:spPr/>
      <dgm:t>
        <a:bodyPr/>
        <a:lstStyle/>
        <a:p>
          <a:r>
            <a:rPr lang="en-US"/>
            <a:t>Abc</a:t>
          </a:r>
        </a:p>
      </dgm:t>
    </dgm:pt>
    <dgm:pt modelId="{F37EBD91-7428-4A1B-B7E4-5FA665D8BE49}" type="parTrans" cxnId="{21CA92F0-0E18-4CC4-A540-F8B077880F60}">
      <dgm:prSet/>
      <dgm:spPr/>
      <dgm:t>
        <a:bodyPr/>
        <a:lstStyle/>
        <a:p>
          <a:endParaRPr lang="en-US"/>
        </a:p>
      </dgm:t>
    </dgm:pt>
    <dgm:pt modelId="{78363C86-2760-4294-9151-4536AFAEF615}" type="sibTrans" cxnId="{21CA92F0-0E18-4CC4-A540-F8B077880F60}">
      <dgm:prSet/>
      <dgm:spPr/>
      <dgm:t>
        <a:bodyPr/>
        <a:lstStyle/>
        <a:p>
          <a:endParaRPr lang="en-US"/>
        </a:p>
      </dgm:t>
    </dgm:pt>
    <dgm:pt modelId="{0E147CCA-BE72-4414-8867-BFA2EABAB37F}">
      <dgm:prSet phldrT="[Text]"/>
      <dgm:spPr/>
      <dgm:t>
        <a:bodyPr/>
        <a:lstStyle/>
        <a:p>
          <a:r>
            <a:rPr lang="en-US"/>
            <a:t>Abc</a:t>
          </a:r>
        </a:p>
      </dgm:t>
    </dgm:pt>
    <dgm:pt modelId="{2DDA8463-F1CA-4A88-ADC5-DEDC34FE768A}" type="parTrans" cxnId="{F280B51B-EA1F-4B9A-96AC-CF1E1D23B7E2}">
      <dgm:prSet/>
      <dgm:spPr/>
      <dgm:t>
        <a:bodyPr/>
        <a:lstStyle/>
        <a:p>
          <a:endParaRPr lang="en-US"/>
        </a:p>
      </dgm:t>
    </dgm:pt>
    <dgm:pt modelId="{B277BDA4-B4A1-455A-98A5-C3C8E4BFDC5E}" type="sibTrans" cxnId="{F280B51B-EA1F-4B9A-96AC-CF1E1D23B7E2}">
      <dgm:prSet/>
      <dgm:spPr/>
      <dgm:t>
        <a:bodyPr/>
        <a:lstStyle/>
        <a:p>
          <a:endParaRPr lang="en-US"/>
        </a:p>
      </dgm:t>
    </dgm:pt>
    <dgm:pt modelId="{F8A9E0B0-5350-4824-AE1A-2FE9B516C05D}" type="pres">
      <dgm:prSet presAssocID="{46658721-1E35-4723-84BF-84F85CBC547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907F2D2-278A-46CD-80F0-1CF99606EAF8}" type="pres">
      <dgm:prSet presAssocID="{60273DD9-1244-4B25-8B68-D576DB3EAB46}" presName="hierRoot1" presStyleCnt="0"/>
      <dgm:spPr/>
    </dgm:pt>
    <dgm:pt modelId="{987E9E9B-88CC-4E70-89FF-EFBAB8BC5674}" type="pres">
      <dgm:prSet presAssocID="{60273DD9-1244-4B25-8B68-D576DB3EAB46}" presName="composite" presStyleCnt="0"/>
      <dgm:spPr/>
    </dgm:pt>
    <dgm:pt modelId="{B39FBE61-28EA-4171-924D-D379662E0647}" type="pres">
      <dgm:prSet presAssocID="{60273DD9-1244-4B25-8B68-D576DB3EAB46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0FAF1F1D-30F2-47EE-922F-DFF4EA469603}" type="pres">
      <dgm:prSet presAssocID="{60273DD9-1244-4B25-8B68-D576DB3EAB46}" presName="text" presStyleLbl="fgAcc0" presStyleIdx="0" presStyleCnt="1" custLinFactNeighborX="10479" custLinFactNeighborY="18250">
        <dgm:presLayoutVars>
          <dgm:chPref val="3"/>
        </dgm:presLayoutVars>
      </dgm:prSet>
      <dgm:spPr/>
    </dgm:pt>
    <dgm:pt modelId="{851CC777-FD14-4FE9-9825-B5C78C8B7761}" type="pres">
      <dgm:prSet presAssocID="{60273DD9-1244-4B25-8B68-D576DB3EAB46}" presName="hierChild2" presStyleCnt="0"/>
      <dgm:spPr/>
    </dgm:pt>
    <dgm:pt modelId="{4B96F7AB-EBE9-4383-BEE8-AB97D94167CF}" type="pres">
      <dgm:prSet presAssocID="{30D921A8-280C-4126-AE5F-A7D14BBBBEA4}" presName="Name10" presStyleLbl="parChTrans1D2" presStyleIdx="0" presStyleCnt="2"/>
      <dgm:spPr/>
    </dgm:pt>
    <dgm:pt modelId="{1A264E5E-5B2B-4301-9C11-8BF02D4FF90B}" type="pres">
      <dgm:prSet presAssocID="{0EDE86DE-E91E-4A41-9FDC-F647993FCA64}" presName="hierRoot2" presStyleCnt="0"/>
      <dgm:spPr/>
    </dgm:pt>
    <dgm:pt modelId="{E18BF54B-3087-4735-8134-2400AA15DB3C}" type="pres">
      <dgm:prSet presAssocID="{0EDE86DE-E91E-4A41-9FDC-F647993FCA64}" presName="composite2" presStyleCnt="0"/>
      <dgm:spPr/>
    </dgm:pt>
    <dgm:pt modelId="{31424F3C-B21A-43E7-80B8-E2120B42D926}" type="pres">
      <dgm:prSet presAssocID="{0EDE86DE-E91E-4A41-9FDC-F647993FCA64}" presName="background2" presStyleLbl="node2" presStyleIdx="0" presStyleCnt="2"/>
      <dgm:spPr>
        <a:solidFill>
          <a:schemeClr val="tx2">
            <a:lumMod val="40000"/>
            <a:lumOff val="60000"/>
          </a:schemeClr>
        </a:solidFill>
      </dgm:spPr>
    </dgm:pt>
    <dgm:pt modelId="{AE4BB05A-B7AA-418E-A8FD-EE81CA35C80F}" type="pres">
      <dgm:prSet presAssocID="{0EDE86DE-E91E-4A41-9FDC-F647993FCA64}" presName="text2" presStyleLbl="fgAcc2" presStyleIdx="0" presStyleCnt="2">
        <dgm:presLayoutVars>
          <dgm:chPref val="3"/>
        </dgm:presLayoutVars>
      </dgm:prSet>
      <dgm:spPr/>
    </dgm:pt>
    <dgm:pt modelId="{14D528CC-30D1-4AE4-BF34-8906759AB749}" type="pres">
      <dgm:prSet presAssocID="{0EDE86DE-E91E-4A41-9FDC-F647993FCA64}" presName="hierChild3" presStyleCnt="0"/>
      <dgm:spPr/>
    </dgm:pt>
    <dgm:pt modelId="{815944E5-9926-4BCD-B43A-72EADFCB7C0F}" type="pres">
      <dgm:prSet presAssocID="{0B89F726-E57C-4964-A08A-F213E9C6834A}" presName="Name17" presStyleLbl="parChTrans1D3" presStyleIdx="0" presStyleCnt="3"/>
      <dgm:spPr/>
    </dgm:pt>
    <dgm:pt modelId="{6FD490C4-946E-4D2D-A5C2-8BE59E74CC4C}" type="pres">
      <dgm:prSet presAssocID="{B1E117C1-CF41-48C0-AC81-013097D7A258}" presName="hierRoot3" presStyleCnt="0"/>
      <dgm:spPr/>
    </dgm:pt>
    <dgm:pt modelId="{86E82EBA-DFD2-45C3-9B39-AF1E394FCC4C}" type="pres">
      <dgm:prSet presAssocID="{B1E117C1-CF41-48C0-AC81-013097D7A258}" presName="composite3" presStyleCnt="0"/>
      <dgm:spPr/>
    </dgm:pt>
    <dgm:pt modelId="{3E9192D9-093D-4E3E-BB3F-5F52828062A1}" type="pres">
      <dgm:prSet presAssocID="{B1E117C1-CF41-48C0-AC81-013097D7A258}" presName="background3" presStyleLbl="node3" presStyleIdx="0" presStyleCnt="3"/>
      <dgm:spPr>
        <a:solidFill>
          <a:schemeClr val="tx2">
            <a:lumMod val="40000"/>
            <a:lumOff val="60000"/>
          </a:schemeClr>
        </a:solidFill>
      </dgm:spPr>
    </dgm:pt>
    <dgm:pt modelId="{587429E0-8CA5-40D8-8C95-C95485B568D7}" type="pres">
      <dgm:prSet presAssocID="{B1E117C1-CF41-48C0-AC81-013097D7A258}" presName="text3" presStyleLbl="fgAcc3" presStyleIdx="0" presStyleCnt="3">
        <dgm:presLayoutVars>
          <dgm:chPref val="3"/>
        </dgm:presLayoutVars>
      </dgm:prSet>
      <dgm:spPr/>
    </dgm:pt>
    <dgm:pt modelId="{99438E0B-40D2-4439-820E-69C31067344A}" type="pres">
      <dgm:prSet presAssocID="{B1E117C1-CF41-48C0-AC81-013097D7A258}" presName="hierChild4" presStyleCnt="0"/>
      <dgm:spPr/>
    </dgm:pt>
    <dgm:pt modelId="{5C749EB6-85E5-4D08-B58A-48C5B267182B}" type="pres">
      <dgm:prSet presAssocID="{C522B00E-93B2-42BB-873F-1E7994B69D1D}" presName="Name17" presStyleLbl="parChTrans1D3" presStyleIdx="1" presStyleCnt="3"/>
      <dgm:spPr/>
    </dgm:pt>
    <dgm:pt modelId="{4A8DB126-D121-4D87-AEC4-F63D2D0FD248}" type="pres">
      <dgm:prSet presAssocID="{EF615113-8A58-4222-B0FE-37AB88DD6868}" presName="hierRoot3" presStyleCnt="0"/>
      <dgm:spPr/>
    </dgm:pt>
    <dgm:pt modelId="{438246DD-0504-4198-97B6-F83211E3990C}" type="pres">
      <dgm:prSet presAssocID="{EF615113-8A58-4222-B0FE-37AB88DD6868}" presName="composite3" presStyleCnt="0"/>
      <dgm:spPr/>
    </dgm:pt>
    <dgm:pt modelId="{AAF2EDF6-B500-4AF5-8B6E-AF2579CD739D}" type="pres">
      <dgm:prSet presAssocID="{EF615113-8A58-4222-B0FE-37AB88DD6868}" presName="background3" presStyleLbl="node3" presStyleIdx="1" presStyleCnt="3"/>
      <dgm:spPr>
        <a:solidFill>
          <a:schemeClr val="tx2">
            <a:lumMod val="40000"/>
            <a:lumOff val="60000"/>
          </a:schemeClr>
        </a:solidFill>
      </dgm:spPr>
    </dgm:pt>
    <dgm:pt modelId="{EE4FF21C-2C23-40B6-BEF0-CFEB746DC882}" type="pres">
      <dgm:prSet presAssocID="{EF615113-8A58-4222-B0FE-37AB88DD6868}" presName="text3" presStyleLbl="fgAcc3" presStyleIdx="1" presStyleCnt="3">
        <dgm:presLayoutVars>
          <dgm:chPref val="3"/>
        </dgm:presLayoutVars>
      </dgm:prSet>
      <dgm:spPr/>
    </dgm:pt>
    <dgm:pt modelId="{6E660ABC-27B8-4ECB-9626-BC6E7AA3BDA0}" type="pres">
      <dgm:prSet presAssocID="{EF615113-8A58-4222-B0FE-37AB88DD6868}" presName="hierChild4" presStyleCnt="0"/>
      <dgm:spPr/>
    </dgm:pt>
    <dgm:pt modelId="{A7AE6B35-C584-4C1F-A3A5-183A259B7149}" type="pres">
      <dgm:prSet presAssocID="{F37EBD91-7428-4A1B-B7E4-5FA665D8BE49}" presName="Name10" presStyleLbl="parChTrans1D2" presStyleIdx="1" presStyleCnt="2"/>
      <dgm:spPr/>
    </dgm:pt>
    <dgm:pt modelId="{7AE6CCA1-A1A9-4FD9-9C73-3818EF16074F}" type="pres">
      <dgm:prSet presAssocID="{DBDFDB79-D435-461F-BD8B-6BF90DCF123C}" presName="hierRoot2" presStyleCnt="0"/>
      <dgm:spPr/>
    </dgm:pt>
    <dgm:pt modelId="{A04F99A9-A4E7-4A29-9D2D-13EF04D9561F}" type="pres">
      <dgm:prSet presAssocID="{DBDFDB79-D435-461F-BD8B-6BF90DCF123C}" presName="composite2" presStyleCnt="0"/>
      <dgm:spPr/>
    </dgm:pt>
    <dgm:pt modelId="{F346A124-AB44-47FB-ABD5-3C328B2904B4}" type="pres">
      <dgm:prSet presAssocID="{DBDFDB79-D435-461F-BD8B-6BF90DCF123C}" presName="background2" presStyleLbl="node2" presStyleIdx="1" presStyleCnt="2"/>
      <dgm:spPr>
        <a:solidFill>
          <a:schemeClr val="tx2">
            <a:lumMod val="40000"/>
            <a:lumOff val="60000"/>
          </a:schemeClr>
        </a:solidFill>
      </dgm:spPr>
    </dgm:pt>
    <dgm:pt modelId="{05463969-DCB3-4415-B49A-9A47DE43F79B}" type="pres">
      <dgm:prSet presAssocID="{DBDFDB79-D435-461F-BD8B-6BF90DCF123C}" presName="text2" presStyleLbl="fgAcc2" presStyleIdx="1" presStyleCnt="2">
        <dgm:presLayoutVars>
          <dgm:chPref val="3"/>
        </dgm:presLayoutVars>
      </dgm:prSet>
      <dgm:spPr/>
    </dgm:pt>
    <dgm:pt modelId="{CEFB6485-CA63-49E2-96E8-AE4680E25205}" type="pres">
      <dgm:prSet presAssocID="{DBDFDB79-D435-461F-BD8B-6BF90DCF123C}" presName="hierChild3" presStyleCnt="0"/>
      <dgm:spPr/>
    </dgm:pt>
    <dgm:pt modelId="{BC5BFB94-8A98-4601-8247-876AFFD00BA7}" type="pres">
      <dgm:prSet presAssocID="{2DDA8463-F1CA-4A88-ADC5-DEDC34FE768A}" presName="Name17" presStyleLbl="parChTrans1D3" presStyleIdx="2" presStyleCnt="3"/>
      <dgm:spPr/>
    </dgm:pt>
    <dgm:pt modelId="{8A5FE6DE-7603-4309-8AE1-E4A3ACB8A700}" type="pres">
      <dgm:prSet presAssocID="{0E147CCA-BE72-4414-8867-BFA2EABAB37F}" presName="hierRoot3" presStyleCnt="0"/>
      <dgm:spPr/>
    </dgm:pt>
    <dgm:pt modelId="{42ACFD39-C364-4420-8BF4-E624A56E46A8}" type="pres">
      <dgm:prSet presAssocID="{0E147CCA-BE72-4414-8867-BFA2EABAB37F}" presName="composite3" presStyleCnt="0"/>
      <dgm:spPr/>
    </dgm:pt>
    <dgm:pt modelId="{87B210F3-9A15-4AEE-896D-20A4FAA0E90A}" type="pres">
      <dgm:prSet presAssocID="{0E147CCA-BE72-4414-8867-BFA2EABAB37F}" presName="background3" presStyleLbl="node3" presStyleIdx="2" presStyleCnt="3"/>
      <dgm:spPr>
        <a:solidFill>
          <a:schemeClr val="tx2">
            <a:lumMod val="40000"/>
            <a:lumOff val="60000"/>
          </a:schemeClr>
        </a:solidFill>
      </dgm:spPr>
    </dgm:pt>
    <dgm:pt modelId="{55FE50EE-9CED-4626-B07F-46BC36EA76A8}" type="pres">
      <dgm:prSet presAssocID="{0E147CCA-BE72-4414-8867-BFA2EABAB37F}" presName="text3" presStyleLbl="fgAcc3" presStyleIdx="2" presStyleCnt="3">
        <dgm:presLayoutVars>
          <dgm:chPref val="3"/>
        </dgm:presLayoutVars>
      </dgm:prSet>
      <dgm:spPr/>
    </dgm:pt>
    <dgm:pt modelId="{8F768D38-1F1D-45A5-9B32-91905AE3E4EB}" type="pres">
      <dgm:prSet presAssocID="{0E147CCA-BE72-4414-8867-BFA2EABAB37F}" presName="hierChild4" presStyleCnt="0"/>
      <dgm:spPr/>
    </dgm:pt>
  </dgm:ptLst>
  <dgm:cxnLst>
    <dgm:cxn modelId="{B2A73101-0DA2-434C-9E80-8431A1E47585}" type="presOf" srcId="{C522B00E-93B2-42BB-873F-1E7994B69D1D}" destId="{5C749EB6-85E5-4D08-B58A-48C5B267182B}" srcOrd="0" destOrd="0" presId="urn:microsoft.com/office/officeart/2005/8/layout/hierarchy1"/>
    <dgm:cxn modelId="{EE76CB04-7BC4-412C-BB8E-3AB3FD018685}" type="presOf" srcId="{30D921A8-280C-4126-AE5F-A7D14BBBBEA4}" destId="{4B96F7AB-EBE9-4383-BEE8-AB97D94167CF}" srcOrd="0" destOrd="0" presId="urn:microsoft.com/office/officeart/2005/8/layout/hierarchy1"/>
    <dgm:cxn modelId="{E42DAB07-557D-4A7F-9481-39B786F90753}" srcId="{0EDE86DE-E91E-4A41-9FDC-F647993FCA64}" destId="{B1E117C1-CF41-48C0-AC81-013097D7A258}" srcOrd="0" destOrd="0" parTransId="{0B89F726-E57C-4964-A08A-F213E9C6834A}" sibTransId="{6810B449-613E-4036-AB4A-DF345B378D94}"/>
    <dgm:cxn modelId="{F280B51B-EA1F-4B9A-96AC-CF1E1D23B7E2}" srcId="{DBDFDB79-D435-461F-BD8B-6BF90DCF123C}" destId="{0E147CCA-BE72-4414-8867-BFA2EABAB37F}" srcOrd="0" destOrd="0" parTransId="{2DDA8463-F1CA-4A88-ADC5-DEDC34FE768A}" sibTransId="{B277BDA4-B4A1-455A-98A5-C3C8E4BFDC5E}"/>
    <dgm:cxn modelId="{72AF471F-75FA-4FC3-922E-A6C514863191}" type="presOf" srcId="{DBDFDB79-D435-461F-BD8B-6BF90DCF123C}" destId="{05463969-DCB3-4415-B49A-9A47DE43F79B}" srcOrd="0" destOrd="0" presId="urn:microsoft.com/office/officeart/2005/8/layout/hierarchy1"/>
    <dgm:cxn modelId="{4D0C8920-7A17-48C5-A137-155C0DCD1DCF}" type="presOf" srcId="{60273DD9-1244-4B25-8B68-D576DB3EAB46}" destId="{0FAF1F1D-30F2-47EE-922F-DFF4EA469603}" srcOrd="0" destOrd="0" presId="urn:microsoft.com/office/officeart/2005/8/layout/hierarchy1"/>
    <dgm:cxn modelId="{A7896E31-E780-4C9E-BD2B-0E4FCDBE322C}" type="presOf" srcId="{EF615113-8A58-4222-B0FE-37AB88DD6868}" destId="{EE4FF21C-2C23-40B6-BEF0-CFEB746DC882}" srcOrd="0" destOrd="0" presId="urn:microsoft.com/office/officeart/2005/8/layout/hierarchy1"/>
    <dgm:cxn modelId="{A0510A40-AD09-422B-8C73-D8AE07D2F6F7}" srcId="{60273DD9-1244-4B25-8B68-D576DB3EAB46}" destId="{0EDE86DE-E91E-4A41-9FDC-F647993FCA64}" srcOrd="0" destOrd="0" parTransId="{30D921A8-280C-4126-AE5F-A7D14BBBBEA4}" sibTransId="{A8BDFDB5-5CCE-4536-9B7F-8BBD00268303}"/>
    <dgm:cxn modelId="{0F7BB163-853B-48F1-97C1-B1CEB37D3280}" type="presOf" srcId="{0EDE86DE-E91E-4A41-9FDC-F647993FCA64}" destId="{AE4BB05A-B7AA-418E-A8FD-EE81CA35C80F}" srcOrd="0" destOrd="0" presId="urn:microsoft.com/office/officeart/2005/8/layout/hierarchy1"/>
    <dgm:cxn modelId="{670F2A4E-7545-4CF9-8EF5-0F8437AD699D}" type="presOf" srcId="{0B89F726-E57C-4964-A08A-F213E9C6834A}" destId="{815944E5-9926-4BCD-B43A-72EADFCB7C0F}" srcOrd="0" destOrd="0" presId="urn:microsoft.com/office/officeart/2005/8/layout/hierarchy1"/>
    <dgm:cxn modelId="{C2C4CA6E-4510-4A50-AB57-4292838C18FD}" type="presOf" srcId="{F37EBD91-7428-4A1B-B7E4-5FA665D8BE49}" destId="{A7AE6B35-C584-4C1F-A3A5-183A259B7149}" srcOrd="0" destOrd="0" presId="urn:microsoft.com/office/officeart/2005/8/layout/hierarchy1"/>
    <dgm:cxn modelId="{434FB851-B170-4B44-9B02-C9AE826CED3B}" type="presOf" srcId="{B1E117C1-CF41-48C0-AC81-013097D7A258}" destId="{587429E0-8CA5-40D8-8C95-C95485B568D7}" srcOrd="0" destOrd="0" presId="urn:microsoft.com/office/officeart/2005/8/layout/hierarchy1"/>
    <dgm:cxn modelId="{43537C76-1A87-423C-BF15-8A4EC023C11A}" type="presOf" srcId="{46658721-1E35-4723-84BF-84F85CBC5478}" destId="{F8A9E0B0-5350-4824-AE1A-2FE9B516C05D}" srcOrd="0" destOrd="0" presId="urn:microsoft.com/office/officeart/2005/8/layout/hierarchy1"/>
    <dgm:cxn modelId="{1177EB93-8998-478A-9518-7145F4A6FAAF}" srcId="{0EDE86DE-E91E-4A41-9FDC-F647993FCA64}" destId="{EF615113-8A58-4222-B0FE-37AB88DD6868}" srcOrd="1" destOrd="0" parTransId="{C522B00E-93B2-42BB-873F-1E7994B69D1D}" sibTransId="{19CF57C3-532E-4CC3-93DE-DEA7184840E4}"/>
    <dgm:cxn modelId="{5A2BCCC5-106B-4200-99FA-083684F6333B}" type="presOf" srcId="{2DDA8463-F1CA-4A88-ADC5-DEDC34FE768A}" destId="{BC5BFB94-8A98-4601-8247-876AFFD00BA7}" srcOrd="0" destOrd="0" presId="urn:microsoft.com/office/officeart/2005/8/layout/hierarchy1"/>
    <dgm:cxn modelId="{F2895CC8-3783-4E96-8A6D-E75D252A3905}" srcId="{46658721-1E35-4723-84BF-84F85CBC5478}" destId="{60273DD9-1244-4B25-8B68-D576DB3EAB46}" srcOrd="0" destOrd="0" parTransId="{8EB4BA5C-DF41-488A-B22B-56F5EE4359EE}" sibTransId="{412F95A8-32C4-46A9-8AB6-8F7C2585545D}"/>
    <dgm:cxn modelId="{D18513E6-5820-4BCD-8315-FDEAF477C8E1}" type="presOf" srcId="{0E147CCA-BE72-4414-8867-BFA2EABAB37F}" destId="{55FE50EE-9CED-4626-B07F-46BC36EA76A8}" srcOrd="0" destOrd="0" presId="urn:microsoft.com/office/officeart/2005/8/layout/hierarchy1"/>
    <dgm:cxn modelId="{21CA92F0-0E18-4CC4-A540-F8B077880F60}" srcId="{60273DD9-1244-4B25-8B68-D576DB3EAB46}" destId="{DBDFDB79-D435-461F-BD8B-6BF90DCF123C}" srcOrd="1" destOrd="0" parTransId="{F37EBD91-7428-4A1B-B7E4-5FA665D8BE49}" sibTransId="{78363C86-2760-4294-9151-4536AFAEF615}"/>
    <dgm:cxn modelId="{172BBA86-1D06-40D7-AA86-FCBA7D6102BA}" type="presParOf" srcId="{F8A9E0B0-5350-4824-AE1A-2FE9B516C05D}" destId="{9907F2D2-278A-46CD-80F0-1CF99606EAF8}" srcOrd="0" destOrd="0" presId="urn:microsoft.com/office/officeart/2005/8/layout/hierarchy1"/>
    <dgm:cxn modelId="{9CCB3317-D62F-4DA9-A2B3-8922CA8DCF5E}" type="presParOf" srcId="{9907F2D2-278A-46CD-80F0-1CF99606EAF8}" destId="{987E9E9B-88CC-4E70-89FF-EFBAB8BC5674}" srcOrd="0" destOrd="0" presId="urn:microsoft.com/office/officeart/2005/8/layout/hierarchy1"/>
    <dgm:cxn modelId="{6C5383D7-F6E6-49B9-972E-255E1F17C681}" type="presParOf" srcId="{987E9E9B-88CC-4E70-89FF-EFBAB8BC5674}" destId="{B39FBE61-28EA-4171-924D-D379662E0647}" srcOrd="0" destOrd="0" presId="urn:microsoft.com/office/officeart/2005/8/layout/hierarchy1"/>
    <dgm:cxn modelId="{D7589DDF-E393-41AB-B2DE-0B6D6ED8A85A}" type="presParOf" srcId="{987E9E9B-88CC-4E70-89FF-EFBAB8BC5674}" destId="{0FAF1F1D-30F2-47EE-922F-DFF4EA469603}" srcOrd="1" destOrd="0" presId="urn:microsoft.com/office/officeart/2005/8/layout/hierarchy1"/>
    <dgm:cxn modelId="{A87671E4-DED0-4908-AFE4-931AE200A919}" type="presParOf" srcId="{9907F2D2-278A-46CD-80F0-1CF99606EAF8}" destId="{851CC777-FD14-4FE9-9825-B5C78C8B7761}" srcOrd="1" destOrd="0" presId="urn:microsoft.com/office/officeart/2005/8/layout/hierarchy1"/>
    <dgm:cxn modelId="{C8464120-E3A7-4BBD-9912-CDB8644584E1}" type="presParOf" srcId="{851CC777-FD14-4FE9-9825-B5C78C8B7761}" destId="{4B96F7AB-EBE9-4383-BEE8-AB97D94167CF}" srcOrd="0" destOrd="0" presId="urn:microsoft.com/office/officeart/2005/8/layout/hierarchy1"/>
    <dgm:cxn modelId="{2C453366-526A-4470-BC11-BE19CDC5A967}" type="presParOf" srcId="{851CC777-FD14-4FE9-9825-B5C78C8B7761}" destId="{1A264E5E-5B2B-4301-9C11-8BF02D4FF90B}" srcOrd="1" destOrd="0" presId="urn:microsoft.com/office/officeart/2005/8/layout/hierarchy1"/>
    <dgm:cxn modelId="{79BC5FBC-66E8-40D2-981E-E18A5B4705A1}" type="presParOf" srcId="{1A264E5E-5B2B-4301-9C11-8BF02D4FF90B}" destId="{E18BF54B-3087-4735-8134-2400AA15DB3C}" srcOrd="0" destOrd="0" presId="urn:microsoft.com/office/officeart/2005/8/layout/hierarchy1"/>
    <dgm:cxn modelId="{396DB297-72CA-4CF1-A592-373FEA599B63}" type="presParOf" srcId="{E18BF54B-3087-4735-8134-2400AA15DB3C}" destId="{31424F3C-B21A-43E7-80B8-E2120B42D926}" srcOrd="0" destOrd="0" presId="urn:microsoft.com/office/officeart/2005/8/layout/hierarchy1"/>
    <dgm:cxn modelId="{EF124320-EC81-4FB2-B535-C777ADFE4995}" type="presParOf" srcId="{E18BF54B-3087-4735-8134-2400AA15DB3C}" destId="{AE4BB05A-B7AA-418E-A8FD-EE81CA35C80F}" srcOrd="1" destOrd="0" presId="urn:microsoft.com/office/officeart/2005/8/layout/hierarchy1"/>
    <dgm:cxn modelId="{030B3857-6120-453B-AF8F-AEF870FE9297}" type="presParOf" srcId="{1A264E5E-5B2B-4301-9C11-8BF02D4FF90B}" destId="{14D528CC-30D1-4AE4-BF34-8906759AB749}" srcOrd="1" destOrd="0" presId="urn:microsoft.com/office/officeart/2005/8/layout/hierarchy1"/>
    <dgm:cxn modelId="{3432AD70-95F1-4024-92A6-31465D4C30F5}" type="presParOf" srcId="{14D528CC-30D1-4AE4-BF34-8906759AB749}" destId="{815944E5-9926-4BCD-B43A-72EADFCB7C0F}" srcOrd="0" destOrd="0" presId="urn:microsoft.com/office/officeart/2005/8/layout/hierarchy1"/>
    <dgm:cxn modelId="{F557ACDC-558E-4817-A6F4-B70A726DE1B2}" type="presParOf" srcId="{14D528CC-30D1-4AE4-BF34-8906759AB749}" destId="{6FD490C4-946E-4D2D-A5C2-8BE59E74CC4C}" srcOrd="1" destOrd="0" presId="urn:microsoft.com/office/officeart/2005/8/layout/hierarchy1"/>
    <dgm:cxn modelId="{2675F519-7667-424A-BBF0-D779437FB589}" type="presParOf" srcId="{6FD490C4-946E-4D2D-A5C2-8BE59E74CC4C}" destId="{86E82EBA-DFD2-45C3-9B39-AF1E394FCC4C}" srcOrd="0" destOrd="0" presId="urn:microsoft.com/office/officeart/2005/8/layout/hierarchy1"/>
    <dgm:cxn modelId="{F5AE7BBA-40E3-49A7-86BC-3F344608D304}" type="presParOf" srcId="{86E82EBA-DFD2-45C3-9B39-AF1E394FCC4C}" destId="{3E9192D9-093D-4E3E-BB3F-5F52828062A1}" srcOrd="0" destOrd="0" presId="urn:microsoft.com/office/officeart/2005/8/layout/hierarchy1"/>
    <dgm:cxn modelId="{EE39EF13-2EA4-46D4-868A-660D69697EC8}" type="presParOf" srcId="{86E82EBA-DFD2-45C3-9B39-AF1E394FCC4C}" destId="{587429E0-8CA5-40D8-8C95-C95485B568D7}" srcOrd="1" destOrd="0" presId="urn:microsoft.com/office/officeart/2005/8/layout/hierarchy1"/>
    <dgm:cxn modelId="{CDE7706E-5039-496C-9D75-DF8F7404F2C2}" type="presParOf" srcId="{6FD490C4-946E-4D2D-A5C2-8BE59E74CC4C}" destId="{99438E0B-40D2-4439-820E-69C31067344A}" srcOrd="1" destOrd="0" presId="urn:microsoft.com/office/officeart/2005/8/layout/hierarchy1"/>
    <dgm:cxn modelId="{FEF1C180-8570-4A4B-BEFE-01B3A1336D1E}" type="presParOf" srcId="{14D528CC-30D1-4AE4-BF34-8906759AB749}" destId="{5C749EB6-85E5-4D08-B58A-48C5B267182B}" srcOrd="2" destOrd="0" presId="urn:microsoft.com/office/officeart/2005/8/layout/hierarchy1"/>
    <dgm:cxn modelId="{129D71F2-786B-4C13-BE70-BB8A5A388914}" type="presParOf" srcId="{14D528CC-30D1-4AE4-BF34-8906759AB749}" destId="{4A8DB126-D121-4D87-AEC4-F63D2D0FD248}" srcOrd="3" destOrd="0" presId="urn:microsoft.com/office/officeart/2005/8/layout/hierarchy1"/>
    <dgm:cxn modelId="{58FBF542-F1B9-4B65-8E3A-D656192FE74C}" type="presParOf" srcId="{4A8DB126-D121-4D87-AEC4-F63D2D0FD248}" destId="{438246DD-0504-4198-97B6-F83211E3990C}" srcOrd="0" destOrd="0" presId="urn:microsoft.com/office/officeart/2005/8/layout/hierarchy1"/>
    <dgm:cxn modelId="{A015DE1D-A91A-4032-A2AE-406A8BB24A99}" type="presParOf" srcId="{438246DD-0504-4198-97B6-F83211E3990C}" destId="{AAF2EDF6-B500-4AF5-8B6E-AF2579CD739D}" srcOrd="0" destOrd="0" presId="urn:microsoft.com/office/officeart/2005/8/layout/hierarchy1"/>
    <dgm:cxn modelId="{8F42AE61-8B33-46B1-A377-E10CE7D318A4}" type="presParOf" srcId="{438246DD-0504-4198-97B6-F83211E3990C}" destId="{EE4FF21C-2C23-40B6-BEF0-CFEB746DC882}" srcOrd="1" destOrd="0" presId="urn:microsoft.com/office/officeart/2005/8/layout/hierarchy1"/>
    <dgm:cxn modelId="{5FF6CF35-2CBD-443E-9038-8639450F8596}" type="presParOf" srcId="{4A8DB126-D121-4D87-AEC4-F63D2D0FD248}" destId="{6E660ABC-27B8-4ECB-9626-BC6E7AA3BDA0}" srcOrd="1" destOrd="0" presId="urn:microsoft.com/office/officeart/2005/8/layout/hierarchy1"/>
    <dgm:cxn modelId="{8B805F50-2F1C-4A59-A288-8965EB531CBF}" type="presParOf" srcId="{851CC777-FD14-4FE9-9825-B5C78C8B7761}" destId="{A7AE6B35-C584-4C1F-A3A5-183A259B7149}" srcOrd="2" destOrd="0" presId="urn:microsoft.com/office/officeart/2005/8/layout/hierarchy1"/>
    <dgm:cxn modelId="{FB620321-E4B9-4500-A43C-81585DCD8CA0}" type="presParOf" srcId="{851CC777-FD14-4FE9-9825-B5C78C8B7761}" destId="{7AE6CCA1-A1A9-4FD9-9C73-3818EF16074F}" srcOrd="3" destOrd="0" presId="urn:microsoft.com/office/officeart/2005/8/layout/hierarchy1"/>
    <dgm:cxn modelId="{1F06D37E-0129-48AB-848F-B91A0AEA4403}" type="presParOf" srcId="{7AE6CCA1-A1A9-4FD9-9C73-3818EF16074F}" destId="{A04F99A9-A4E7-4A29-9D2D-13EF04D9561F}" srcOrd="0" destOrd="0" presId="urn:microsoft.com/office/officeart/2005/8/layout/hierarchy1"/>
    <dgm:cxn modelId="{CAF1FFE8-C112-4702-B655-C6719A8AC410}" type="presParOf" srcId="{A04F99A9-A4E7-4A29-9D2D-13EF04D9561F}" destId="{F346A124-AB44-47FB-ABD5-3C328B2904B4}" srcOrd="0" destOrd="0" presId="urn:microsoft.com/office/officeart/2005/8/layout/hierarchy1"/>
    <dgm:cxn modelId="{42BB4296-C93F-4DDA-895C-0D63824C3B08}" type="presParOf" srcId="{A04F99A9-A4E7-4A29-9D2D-13EF04D9561F}" destId="{05463969-DCB3-4415-B49A-9A47DE43F79B}" srcOrd="1" destOrd="0" presId="urn:microsoft.com/office/officeart/2005/8/layout/hierarchy1"/>
    <dgm:cxn modelId="{CEDE9D38-7A4C-46B4-86EA-7403E5EEC4DD}" type="presParOf" srcId="{7AE6CCA1-A1A9-4FD9-9C73-3818EF16074F}" destId="{CEFB6485-CA63-49E2-96E8-AE4680E25205}" srcOrd="1" destOrd="0" presId="urn:microsoft.com/office/officeart/2005/8/layout/hierarchy1"/>
    <dgm:cxn modelId="{1B5AB5FF-43A9-4675-99C6-7B78445DECC7}" type="presParOf" srcId="{CEFB6485-CA63-49E2-96E8-AE4680E25205}" destId="{BC5BFB94-8A98-4601-8247-876AFFD00BA7}" srcOrd="0" destOrd="0" presId="urn:microsoft.com/office/officeart/2005/8/layout/hierarchy1"/>
    <dgm:cxn modelId="{F3C00556-BCAB-467E-9EF6-4C68F5ED0570}" type="presParOf" srcId="{CEFB6485-CA63-49E2-96E8-AE4680E25205}" destId="{8A5FE6DE-7603-4309-8AE1-E4A3ACB8A700}" srcOrd="1" destOrd="0" presId="urn:microsoft.com/office/officeart/2005/8/layout/hierarchy1"/>
    <dgm:cxn modelId="{E166B311-9C1E-423C-85CE-BDF8C748B302}" type="presParOf" srcId="{8A5FE6DE-7603-4309-8AE1-E4A3ACB8A700}" destId="{42ACFD39-C364-4420-8BF4-E624A56E46A8}" srcOrd="0" destOrd="0" presId="urn:microsoft.com/office/officeart/2005/8/layout/hierarchy1"/>
    <dgm:cxn modelId="{C329CFAE-1772-4B48-9928-F8DED56F4D3C}" type="presParOf" srcId="{42ACFD39-C364-4420-8BF4-E624A56E46A8}" destId="{87B210F3-9A15-4AEE-896D-20A4FAA0E90A}" srcOrd="0" destOrd="0" presId="urn:microsoft.com/office/officeart/2005/8/layout/hierarchy1"/>
    <dgm:cxn modelId="{D98DC242-7225-432A-B675-39E887F42070}" type="presParOf" srcId="{42ACFD39-C364-4420-8BF4-E624A56E46A8}" destId="{55FE50EE-9CED-4626-B07F-46BC36EA76A8}" srcOrd="1" destOrd="0" presId="urn:microsoft.com/office/officeart/2005/8/layout/hierarchy1"/>
    <dgm:cxn modelId="{F6FADD71-EC2D-4FC5-AF9E-2D68F06A98DB}" type="presParOf" srcId="{8A5FE6DE-7603-4309-8AE1-E4A3ACB8A700}" destId="{8F768D38-1F1D-45A5-9B32-91905AE3E4E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9D2C4-CA47-4E2F-9386-15BF2C5BFCE9}">
      <dsp:nvSpPr>
        <dsp:cNvPr id="0" name=""/>
        <dsp:cNvSpPr/>
      </dsp:nvSpPr>
      <dsp:spPr>
        <a:xfrm>
          <a:off x="469" y="706539"/>
          <a:ext cx="1336982" cy="110273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6666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64DFD-23AF-4F50-BCBC-C27132FB3B0D}">
      <dsp:nvSpPr>
        <dsp:cNvPr id="0" name=""/>
        <dsp:cNvSpPr/>
      </dsp:nvSpPr>
      <dsp:spPr>
        <a:xfrm>
          <a:off x="725944" y="876246"/>
          <a:ext cx="1611728" cy="1611728"/>
        </a:xfrm>
        <a:prstGeom prst="leftCircularArrow">
          <a:avLst>
            <a:gd name="adj1" fmla="val 4000"/>
            <a:gd name="adj2" fmla="val 502329"/>
            <a:gd name="adj3" fmla="val 2277840"/>
            <a:gd name="adj4" fmla="val 9024489"/>
            <a:gd name="adj5" fmla="val 4667"/>
          </a:avLst>
        </a:prstGeom>
        <a:solidFill>
          <a:srgbClr val="6666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37679-D346-4EBB-AB0C-EE653ACF3C6C}">
      <dsp:nvSpPr>
        <dsp:cNvPr id="0" name=""/>
        <dsp:cNvSpPr/>
      </dsp:nvSpPr>
      <dsp:spPr>
        <a:xfrm>
          <a:off x="297577" y="1572971"/>
          <a:ext cx="1188429" cy="472599"/>
        </a:xfrm>
        <a:prstGeom prst="roundRect">
          <a:avLst>
            <a:gd name="adj" fmla="val 10000"/>
          </a:avLst>
        </a:prstGeom>
        <a:solidFill>
          <a:srgbClr val="6EBA3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solidFill>
              <a:schemeClr val="bg1"/>
            </a:solidFill>
          </a:endParaRPr>
        </a:p>
      </dsp:txBody>
      <dsp:txXfrm>
        <a:off x="311419" y="1586813"/>
        <a:ext cx="1160745" cy="444915"/>
      </dsp:txXfrm>
    </dsp:sp>
    <dsp:sp modelId="{B651F1CF-D429-4713-ABB8-9F7461E4F7F5}">
      <dsp:nvSpPr>
        <dsp:cNvPr id="0" name=""/>
        <dsp:cNvSpPr/>
      </dsp:nvSpPr>
      <dsp:spPr>
        <a:xfrm>
          <a:off x="1793014" y="706539"/>
          <a:ext cx="1336982" cy="110273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6666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98A36-C0C4-4E90-AC13-6C982ACE8400}">
      <dsp:nvSpPr>
        <dsp:cNvPr id="0" name=""/>
        <dsp:cNvSpPr/>
      </dsp:nvSpPr>
      <dsp:spPr>
        <a:xfrm>
          <a:off x="2507347" y="-15400"/>
          <a:ext cx="1782564" cy="1782564"/>
        </a:xfrm>
        <a:prstGeom prst="circularArrow">
          <a:avLst>
            <a:gd name="adj1" fmla="val 3617"/>
            <a:gd name="adj2" fmla="val 450015"/>
            <a:gd name="adj3" fmla="val 19374474"/>
            <a:gd name="adj4" fmla="val 12575511"/>
            <a:gd name="adj5" fmla="val 4220"/>
          </a:avLst>
        </a:prstGeom>
        <a:solidFill>
          <a:srgbClr val="6666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57E8D-52E6-47CA-9E1F-B3BE7EB3E09B}">
      <dsp:nvSpPr>
        <dsp:cNvPr id="0" name=""/>
        <dsp:cNvSpPr/>
      </dsp:nvSpPr>
      <dsp:spPr>
        <a:xfrm>
          <a:off x="2090121" y="470240"/>
          <a:ext cx="1188429" cy="472599"/>
        </a:xfrm>
        <a:prstGeom prst="roundRect">
          <a:avLst>
            <a:gd name="adj" fmla="val 10000"/>
          </a:avLst>
        </a:prstGeom>
        <a:solidFill>
          <a:srgbClr val="6EBA3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solidFill>
              <a:schemeClr val="bg1"/>
            </a:solidFill>
          </a:endParaRPr>
        </a:p>
      </dsp:txBody>
      <dsp:txXfrm>
        <a:off x="2103963" y="484082"/>
        <a:ext cx="1160745" cy="444915"/>
      </dsp:txXfrm>
    </dsp:sp>
    <dsp:sp modelId="{C26DB7B9-FAD6-48DB-954D-A5E46F77BD6D}">
      <dsp:nvSpPr>
        <dsp:cNvPr id="0" name=""/>
        <dsp:cNvSpPr/>
      </dsp:nvSpPr>
      <dsp:spPr>
        <a:xfrm>
          <a:off x="3585558" y="706539"/>
          <a:ext cx="1336982" cy="110273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6666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7359E-7225-4CFB-BBD2-900CCD5D7BDE}">
      <dsp:nvSpPr>
        <dsp:cNvPr id="0" name=""/>
        <dsp:cNvSpPr/>
      </dsp:nvSpPr>
      <dsp:spPr>
        <a:xfrm>
          <a:off x="4311033" y="876246"/>
          <a:ext cx="1611728" cy="1611728"/>
        </a:xfrm>
        <a:prstGeom prst="leftCircularArrow">
          <a:avLst>
            <a:gd name="adj1" fmla="val 4000"/>
            <a:gd name="adj2" fmla="val 502329"/>
            <a:gd name="adj3" fmla="val 2277840"/>
            <a:gd name="adj4" fmla="val 9024489"/>
            <a:gd name="adj5" fmla="val 4667"/>
          </a:avLst>
        </a:prstGeom>
        <a:solidFill>
          <a:srgbClr val="6666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26F57-A010-4072-9EBD-86BD6484D91B}">
      <dsp:nvSpPr>
        <dsp:cNvPr id="0" name=""/>
        <dsp:cNvSpPr/>
      </dsp:nvSpPr>
      <dsp:spPr>
        <a:xfrm>
          <a:off x="3882665" y="1572971"/>
          <a:ext cx="1188429" cy="472599"/>
        </a:xfrm>
        <a:prstGeom prst="roundRect">
          <a:avLst>
            <a:gd name="adj" fmla="val 10000"/>
          </a:avLst>
        </a:prstGeom>
        <a:solidFill>
          <a:srgbClr val="6EBA3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solidFill>
              <a:schemeClr val="bg1"/>
            </a:solidFill>
          </a:endParaRPr>
        </a:p>
      </dsp:txBody>
      <dsp:txXfrm>
        <a:off x="3896507" y="1586813"/>
        <a:ext cx="1160745" cy="444915"/>
      </dsp:txXfrm>
    </dsp:sp>
    <dsp:sp modelId="{939DFC11-B217-40F1-B0EE-ADA1D5FE8FDC}">
      <dsp:nvSpPr>
        <dsp:cNvPr id="0" name=""/>
        <dsp:cNvSpPr/>
      </dsp:nvSpPr>
      <dsp:spPr>
        <a:xfrm>
          <a:off x="5378102" y="706539"/>
          <a:ext cx="1336982" cy="110273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6666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63716-280D-4A8A-8AF8-9D84FEF36D8F}">
      <dsp:nvSpPr>
        <dsp:cNvPr id="0" name=""/>
        <dsp:cNvSpPr/>
      </dsp:nvSpPr>
      <dsp:spPr>
        <a:xfrm>
          <a:off x="5675210" y="470240"/>
          <a:ext cx="1188429" cy="472599"/>
        </a:xfrm>
        <a:prstGeom prst="roundRect">
          <a:avLst>
            <a:gd name="adj" fmla="val 10000"/>
          </a:avLst>
        </a:prstGeom>
        <a:solidFill>
          <a:srgbClr val="6EBA3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solidFill>
              <a:schemeClr val="bg1"/>
            </a:solidFill>
          </a:endParaRPr>
        </a:p>
      </dsp:txBody>
      <dsp:txXfrm>
        <a:off x="5689052" y="484082"/>
        <a:ext cx="1160745" cy="444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07BCA-717E-4406-AF5F-6F4BAFA385BD}">
      <dsp:nvSpPr>
        <dsp:cNvPr id="0" name=""/>
        <dsp:cNvSpPr/>
      </dsp:nvSpPr>
      <dsp:spPr>
        <a:xfrm>
          <a:off x="0" y="450137"/>
          <a:ext cx="3951961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243429-FEA4-43AF-8806-E4B299D934AE}">
      <dsp:nvSpPr>
        <dsp:cNvPr id="0" name=""/>
        <dsp:cNvSpPr/>
      </dsp:nvSpPr>
      <dsp:spPr>
        <a:xfrm>
          <a:off x="245219" y="36857"/>
          <a:ext cx="2766372" cy="82656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562" tIns="0" rIns="10456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Abc</a:t>
          </a:r>
        </a:p>
      </dsp:txBody>
      <dsp:txXfrm>
        <a:off x="285568" y="77206"/>
        <a:ext cx="2685674" cy="745862"/>
      </dsp:txXfrm>
    </dsp:sp>
    <dsp:sp modelId="{E27A8F00-0182-4FE6-BBFD-DFFFE416A34E}">
      <dsp:nvSpPr>
        <dsp:cNvPr id="0" name=""/>
        <dsp:cNvSpPr/>
      </dsp:nvSpPr>
      <dsp:spPr>
        <a:xfrm>
          <a:off x="0" y="1720218"/>
          <a:ext cx="3951961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80000"/>
              <a:hueOff val="109454"/>
              <a:satOff val="-716"/>
              <a:lumOff val="122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3F9F1D-2592-4B6A-9E92-144BE250020D}">
      <dsp:nvSpPr>
        <dsp:cNvPr id="0" name=""/>
        <dsp:cNvSpPr/>
      </dsp:nvSpPr>
      <dsp:spPr>
        <a:xfrm>
          <a:off x="197598" y="1306937"/>
          <a:ext cx="2766372" cy="82656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109454"/>
                <a:satOff val="-716"/>
                <a:lumOff val="122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109454"/>
                <a:satOff val="-716"/>
                <a:lumOff val="122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109454"/>
                <a:satOff val="-716"/>
                <a:lumOff val="122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562" tIns="0" rIns="10456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Abc</a:t>
          </a:r>
        </a:p>
      </dsp:txBody>
      <dsp:txXfrm>
        <a:off x="237947" y="1347286"/>
        <a:ext cx="2685674" cy="745862"/>
      </dsp:txXfrm>
    </dsp:sp>
    <dsp:sp modelId="{650F0235-0EB8-4DFF-AE98-65C664A61174}">
      <dsp:nvSpPr>
        <dsp:cNvPr id="0" name=""/>
        <dsp:cNvSpPr/>
      </dsp:nvSpPr>
      <dsp:spPr>
        <a:xfrm>
          <a:off x="0" y="2990298"/>
          <a:ext cx="3951961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170907-951D-4971-A639-BD0A931554A5}">
      <dsp:nvSpPr>
        <dsp:cNvPr id="0" name=""/>
        <dsp:cNvSpPr/>
      </dsp:nvSpPr>
      <dsp:spPr>
        <a:xfrm>
          <a:off x="197598" y="2577018"/>
          <a:ext cx="2766372" cy="82656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218907"/>
                <a:satOff val="-1431"/>
                <a:lumOff val="245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218907"/>
                <a:satOff val="-1431"/>
                <a:lumOff val="245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218907"/>
                <a:satOff val="-1431"/>
                <a:lumOff val="245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562" tIns="0" rIns="10456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Abc</a:t>
          </a:r>
        </a:p>
      </dsp:txBody>
      <dsp:txXfrm>
        <a:off x="237947" y="2617367"/>
        <a:ext cx="2685674" cy="745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BFB94-8A98-4601-8247-876AFFD00BA7}">
      <dsp:nvSpPr>
        <dsp:cNvPr id="0" name=""/>
        <dsp:cNvSpPr/>
      </dsp:nvSpPr>
      <dsp:spPr>
        <a:xfrm>
          <a:off x="5530185" y="2194114"/>
          <a:ext cx="91440" cy="4085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85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AE6B35-C584-4C1F-A3A5-183A259B7149}">
      <dsp:nvSpPr>
        <dsp:cNvPr id="0" name=""/>
        <dsp:cNvSpPr/>
      </dsp:nvSpPr>
      <dsp:spPr>
        <a:xfrm>
          <a:off x="4435350" y="1056272"/>
          <a:ext cx="1140554" cy="245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627"/>
              </a:lnTo>
              <a:lnTo>
                <a:pt x="1140554" y="115627"/>
              </a:lnTo>
              <a:lnTo>
                <a:pt x="1140554" y="2457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49EB6-85E5-4D08-B58A-48C5B267182B}">
      <dsp:nvSpPr>
        <dsp:cNvPr id="0" name=""/>
        <dsp:cNvSpPr/>
      </dsp:nvSpPr>
      <dsp:spPr>
        <a:xfrm>
          <a:off x="3000370" y="2194114"/>
          <a:ext cx="858511" cy="408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31"/>
              </a:lnTo>
              <a:lnTo>
                <a:pt x="858511" y="278431"/>
              </a:lnTo>
              <a:lnTo>
                <a:pt x="858511" y="4085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944E5-9926-4BCD-B43A-72EADFCB7C0F}">
      <dsp:nvSpPr>
        <dsp:cNvPr id="0" name=""/>
        <dsp:cNvSpPr/>
      </dsp:nvSpPr>
      <dsp:spPr>
        <a:xfrm>
          <a:off x="2141858" y="2194114"/>
          <a:ext cx="858511" cy="408573"/>
        </a:xfrm>
        <a:custGeom>
          <a:avLst/>
          <a:gdLst/>
          <a:ahLst/>
          <a:cxnLst/>
          <a:rect l="0" t="0" r="0" b="0"/>
          <a:pathLst>
            <a:path>
              <a:moveTo>
                <a:pt x="858511" y="0"/>
              </a:moveTo>
              <a:lnTo>
                <a:pt x="858511" y="278431"/>
              </a:lnTo>
              <a:lnTo>
                <a:pt x="0" y="278431"/>
              </a:lnTo>
              <a:lnTo>
                <a:pt x="0" y="4085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6F7AB-EBE9-4383-BEE8-AB97D94167CF}">
      <dsp:nvSpPr>
        <dsp:cNvPr id="0" name=""/>
        <dsp:cNvSpPr/>
      </dsp:nvSpPr>
      <dsp:spPr>
        <a:xfrm>
          <a:off x="3000370" y="1056272"/>
          <a:ext cx="1434980" cy="245770"/>
        </a:xfrm>
        <a:custGeom>
          <a:avLst/>
          <a:gdLst/>
          <a:ahLst/>
          <a:cxnLst/>
          <a:rect l="0" t="0" r="0" b="0"/>
          <a:pathLst>
            <a:path>
              <a:moveTo>
                <a:pt x="1434980" y="0"/>
              </a:moveTo>
              <a:lnTo>
                <a:pt x="1434980" y="115627"/>
              </a:lnTo>
              <a:lnTo>
                <a:pt x="0" y="115627"/>
              </a:lnTo>
              <a:lnTo>
                <a:pt x="0" y="2457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FBE61-28EA-4171-924D-D379662E0647}">
      <dsp:nvSpPr>
        <dsp:cNvPr id="0" name=""/>
        <dsp:cNvSpPr/>
      </dsp:nvSpPr>
      <dsp:spPr>
        <a:xfrm>
          <a:off x="3732932" y="164200"/>
          <a:ext cx="1404837" cy="892071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AF1F1D-30F2-47EE-922F-DFF4EA469603}">
      <dsp:nvSpPr>
        <dsp:cNvPr id="0" name=""/>
        <dsp:cNvSpPr/>
      </dsp:nvSpPr>
      <dsp:spPr>
        <a:xfrm>
          <a:off x="3889025" y="312488"/>
          <a:ext cx="1404837" cy="892071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/>
            <a:t>Abc</a:t>
          </a:r>
          <a:endParaRPr lang="en-US" sz="3800" kern="1200" dirty="0"/>
        </a:p>
      </dsp:txBody>
      <dsp:txXfrm>
        <a:off x="3915153" y="338616"/>
        <a:ext cx="1352581" cy="839815"/>
      </dsp:txXfrm>
    </dsp:sp>
    <dsp:sp modelId="{31424F3C-B21A-43E7-80B8-E2120B42D926}">
      <dsp:nvSpPr>
        <dsp:cNvPr id="0" name=""/>
        <dsp:cNvSpPr/>
      </dsp:nvSpPr>
      <dsp:spPr>
        <a:xfrm>
          <a:off x="2297951" y="1302042"/>
          <a:ext cx="1404837" cy="892071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4BB05A-B7AA-418E-A8FD-EE81CA35C80F}">
      <dsp:nvSpPr>
        <dsp:cNvPr id="0" name=""/>
        <dsp:cNvSpPr/>
      </dsp:nvSpPr>
      <dsp:spPr>
        <a:xfrm>
          <a:off x="2454044" y="1450331"/>
          <a:ext cx="1404837" cy="892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/>
            <a:t>Abc</a:t>
          </a:r>
          <a:endParaRPr lang="en-US" sz="3800" kern="1200" dirty="0"/>
        </a:p>
      </dsp:txBody>
      <dsp:txXfrm>
        <a:off x="2480172" y="1476459"/>
        <a:ext cx="1352581" cy="839815"/>
      </dsp:txXfrm>
    </dsp:sp>
    <dsp:sp modelId="{3E9192D9-093D-4E3E-BB3F-5F52828062A1}">
      <dsp:nvSpPr>
        <dsp:cNvPr id="0" name=""/>
        <dsp:cNvSpPr/>
      </dsp:nvSpPr>
      <dsp:spPr>
        <a:xfrm>
          <a:off x="1439439" y="2602688"/>
          <a:ext cx="1404837" cy="892071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7429E0-8CA5-40D8-8C95-C95485B568D7}">
      <dsp:nvSpPr>
        <dsp:cNvPr id="0" name=""/>
        <dsp:cNvSpPr/>
      </dsp:nvSpPr>
      <dsp:spPr>
        <a:xfrm>
          <a:off x="1595532" y="2750976"/>
          <a:ext cx="1404837" cy="892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Abc</a:t>
          </a:r>
        </a:p>
      </dsp:txBody>
      <dsp:txXfrm>
        <a:off x="1621660" y="2777104"/>
        <a:ext cx="1352581" cy="839815"/>
      </dsp:txXfrm>
    </dsp:sp>
    <dsp:sp modelId="{AAF2EDF6-B500-4AF5-8B6E-AF2579CD739D}">
      <dsp:nvSpPr>
        <dsp:cNvPr id="0" name=""/>
        <dsp:cNvSpPr/>
      </dsp:nvSpPr>
      <dsp:spPr>
        <a:xfrm>
          <a:off x="3156463" y="2602688"/>
          <a:ext cx="1404837" cy="892071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4FF21C-2C23-40B6-BEF0-CFEB746DC882}">
      <dsp:nvSpPr>
        <dsp:cNvPr id="0" name=""/>
        <dsp:cNvSpPr/>
      </dsp:nvSpPr>
      <dsp:spPr>
        <a:xfrm>
          <a:off x="3312556" y="2750976"/>
          <a:ext cx="1404837" cy="892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Abc</a:t>
          </a:r>
        </a:p>
      </dsp:txBody>
      <dsp:txXfrm>
        <a:off x="3338684" y="2777104"/>
        <a:ext cx="1352581" cy="839815"/>
      </dsp:txXfrm>
    </dsp:sp>
    <dsp:sp modelId="{F346A124-AB44-47FB-ABD5-3C328B2904B4}">
      <dsp:nvSpPr>
        <dsp:cNvPr id="0" name=""/>
        <dsp:cNvSpPr/>
      </dsp:nvSpPr>
      <dsp:spPr>
        <a:xfrm>
          <a:off x="4873486" y="1302042"/>
          <a:ext cx="1404837" cy="892071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463969-DCB3-4415-B49A-9A47DE43F79B}">
      <dsp:nvSpPr>
        <dsp:cNvPr id="0" name=""/>
        <dsp:cNvSpPr/>
      </dsp:nvSpPr>
      <dsp:spPr>
        <a:xfrm>
          <a:off x="5029579" y="1450331"/>
          <a:ext cx="1404837" cy="892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Abc</a:t>
          </a:r>
        </a:p>
      </dsp:txBody>
      <dsp:txXfrm>
        <a:off x="5055707" y="1476459"/>
        <a:ext cx="1352581" cy="839815"/>
      </dsp:txXfrm>
    </dsp:sp>
    <dsp:sp modelId="{87B210F3-9A15-4AEE-896D-20A4FAA0E90A}">
      <dsp:nvSpPr>
        <dsp:cNvPr id="0" name=""/>
        <dsp:cNvSpPr/>
      </dsp:nvSpPr>
      <dsp:spPr>
        <a:xfrm>
          <a:off x="4873486" y="2602688"/>
          <a:ext cx="1404837" cy="892071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FE50EE-9CED-4626-B07F-46BC36EA76A8}">
      <dsp:nvSpPr>
        <dsp:cNvPr id="0" name=""/>
        <dsp:cNvSpPr/>
      </dsp:nvSpPr>
      <dsp:spPr>
        <a:xfrm>
          <a:off x="5029579" y="2750976"/>
          <a:ext cx="1404837" cy="892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Abc</a:t>
          </a:r>
        </a:p>
      </dsp:txBody>
      <dsp:txXfrm>
        <a:off x="5055707" y="2777104"/>
        <a:ext cx="1352581" cy="839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5F0CB-AB51-4235-8687-0B6A7E7BA954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0E973-9B0B-4F39-8D13-B383A8BEB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80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E973-9B0B-4F39-8D13-B383A8BEBCC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014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032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0A73-BD1C-4216-819B-C2A516B9408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195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29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E973-9B0B-4F39-8D13-B383A8BEBCC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567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E973-9B0B-4F39-8D13-B383A8BEBCC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025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E973-9B0B-4F39-8D13-B383A8BEBCC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126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0A73-BD1C-4216-819B-C2A516B9408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379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0A73-BD1C-4216-819B-C2A516B9408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802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E973-9B0B-4F39-8D13-B383A8BEBCC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68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E973-9B0B-4F39-8D13-B383A8BEBCC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640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0A73-BD1C-4216-819B-C2A516B9408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99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2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83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0"/>
          <a:stretch/>
        </p:blipFill>
        <p:spPr>
          <a:xfrm>
            <a:off x="1172" y="0"/>
            <a:ext cx="1218965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7" b="16381"/>
          <a:stretch/>
        </p:blipFill>
        <p:spPr>
          <a:xfrm>
            <a:off x="8721833" y="4800600"/>
            <a:ext cx="3468998" cy="2057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13" y="19316"/>
            <a:ext cx="1334531" cy="11143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7539" y="0"/>
            <a:ext cx="1186054" cy="990355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3048000" y="2551837"/>
            <a:ext cx="6096000" cy="3529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感谢您下载包图网平台上提供的</a:t>
            </a:r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en-US" altLang="zh-CN" sz="600" dirty="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notesSlide" Target="../notesSlides/notesSlide12.xml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9.png"/><Relationship Id="rId9" Type="http://schemas.microsoft.com/office/2007/relationships/diagramDrawing" Target="../diagrams/drawin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6.jpeg"/><Relationship Id="rId18" Type="http://schemas.openxmlformats.org/officeDocument/2006/relationships/slide" Target="slide2.xml"/><Relationship Id="rId3" Type="http://schemas.openxmlformats.org/officeDocument/2006/relationships/image" Target="../media/image1.jpeg"/><Relationship Id="rId21" Type="http://schemas.openxmlformats.org/officeDocument/2006/relationships/image" Target="../media/image21.jpeg"/><Relationship Id="rId7" Type="http://schemas.openxmlformats.org/officeDocument/2006/relationships/slide" Target="slide11.xml"/><Relationship Id="rId12" Type="http://schemas.openxmlformats.org/officeDocument/2006/relationships/slide" Target="slide10.xml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6" Type="http://schemas.openxmlformats.org/officeDocument/2006/relationships/slide" Target="slide15.xml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5.jpeg"/><Relationship Id="rId5" Type="http://schemas.openxmlformats.org/officeDocument/2006/relationships/image" Target="../media/image6.png"/><Relationship Id="rId15" Type="http://schemas.openxmlformats.org/officeDocument/2006/relationships/image" Target="../media/image17.jpeg"/><Relationship Id="rId23" Type="http://schemas.openxmlformats.org/officeDocument/2006/relationships/image" Target="../media/image23.jpeg"/><Relationship Id="rId10" Type="http://schemas.openxmlformats.org/officeDocument/2006/relationships/slide" Target="slide12.xml"/><Relationship Id="rId19" Type="http://schemas.openxmlformats.org/officeDocument/2006/relationships/image" Target="../media/image19.jpeg"/><Relationship Id="rId4" Type="http://schemas.openxmlformats.org/officeDocument/2006/relationships/image" Target="../media/image5.png"/><Relationship Id="rId9" Type="http://schemas.openxmlformats.org/officeDocument/2006/relationships/image" Target="../media/image14.png"/><Relationship Id="rId14" Type="http://schemas.openxmlformats.org/officeDocument/2006/relationships/slide" Target="slide14.xml"/><Relationship Id="rId22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24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25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jpeg"/><Relationship Id="rId7" Type="http://schemas.openxmlformats.org/officeDocument/2006/relationships/slide" Target="slide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0"/>
          <a:stretch/>
        </p:blipFill>
        <p:spPr>
          <a:xfrm>
            <a:off x="1172" y="0"/>
            <a:ext cx="1218965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8" b="52987"/>
          <a:stretch/>
        </p:blipFill>
        <p:spPr>
          <a:xfrm>
            <a:off x="2342" y="0"/>
            <a:ext cx="12189658" cy="641991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/>
        </p:blipFill>
        <p:spPr>
          <a:xfrm>
            <a:off x="8850498" y="1"/>
            <a:ext cx="3360382" cy="22807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1" y="-240666"/>
            <a:ext cx="3262450" cy="27241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548" y="-357714"/>
            <a:ext cx="2056246" cy="9855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69700" y="386563"/>
            <a:ext cx="1700264" cy="814953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66777" y="1559491"/>
            <a:ext cx="8818657" cy="2348403"/>
          </a:xfrm>
          <a:prstGeom prst="cloud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101" y="1982762"/>
            <a:ext cx="7412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MỞ RỘNG VỐN TỪ: TỔ QUỐC. DẤU PHẨY</a:t>
            </a:r>
          </a:p>
        </p:txBody>
      </p:sp>
      <p:pic>
        <p:nvPicPr>
          <p:cNvPr id="13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686" y="3625991"/>
            <a:ext cx="3848100" cy="324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5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70E3050-A7FD-4E47-BF36-99067923EB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1540477"/>
              </p:ext>
            </p:extLst>
          </p:nvPr>
        </p:nvGraphicFramePr>
        <p:xfrm>
          <a:off x="3156558" y="2392471"/>
          <a:ext cx="6864109" cy="2515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119A7641-239C-423D-85D6-9772F21D5D12}"/>
              </a:ext>
            </a:extLst>
          </p:cNvPr>
          <p:cNvGrpSpPr/>
          <p:nvPr/>
        </p:nvGrpSpPr>
        <p:grpSpPr>
          <a:xfrm>
            <a:off x="3709219" y="3523227"/>
            <a:ext cx="599142" cy="500218"/>
            <a:chOff x="1588" y="-296862"/>
            <a:chExt cx="2649537" cy="2211388"/>
          </a:xfrm>
          <a:solidFill>
            <a:srgbClr val="A7CF82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483BBF13-ABB7-48FC-A7A9-D8A3DF9EA395}"/>
                </a:ext>
              </a:extLst>
            </p:cNvPr>
            <p:cNvSpPr>
              <a:spLocks noEditPoints="1"/>
            </p:cNvSpPr>
            <p:nvPr/>
          </p:nvSpPr>
          <p:spPr bwMode="auto">
            <a:xfrm rot="21339349">
              <a:off x="1588" y="-296862"/>
              <a:ext cx="2649537" cy="2211388"/>
            </a:xfrm>
            <a:custGeom>
              <a:avLst/>
              <a:gdLst>
                <a:gd name="T0" fmla="*/ 2 w 704"/>
                <a:gd name="T1" fmla="*/ 252 h 586"/>
                <a:gd name="T2" fmla="*/ 0 w 704"/>
                <a:gd name="T3" fmla="*/ 279 h 586"/>
                <a:gd name="T4" fmla="*/ 702 w 704"/>
                <a:gd name="T5" fmla="*/ 334 h 586"/>
                <a:gd name="T6" fmla="*/ 704 w 704"/>
                <a:gd name="T7" fmla="*/ 308 h 586"/>
                <a:gd name="T8" fmla="*/ 2 w 704"/>
                <a:gd name="T9" fmla="*/ 252 h 586"/>
                <a:gd name="T10" fmla="*/ 346 w 704"/>
                <a:gd name="T11" fmla="*/ 452 h 586"/>
                <a:gd name="T12" fmla="*/ 200 w 704"/>
                <a:gd name="T13" fmla="*/ 281 h 586"/>
                <a:gd name="T14" fmla="*/ 372 w 704"/>
                <a:gd name="T15" fmla="*/ 134 h 586"/>
                <a:gd name="T16" fmla="*/ 518 w 704"/>
                <a:gd name="T17" fmla="*/ 306 h 586"/>
                <a:gd name="T18" fmla="*/ 346 w 704"/>
                <a:gd name="T19" fmla="*/ 45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4" h="586">
                  <a:moveTo>
                    <a:pt x="2" y="252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138" y="557"/>
                    <a:pt x="522" y="586"/>
                    <a:pt x="702" y="334"/>
                  </a:cubicBezTo>
                  <a:cubicBezTo>
                    <a:pt x="704" y="308"/>
                    <a:pt x="704" y="308"/>
                    <a:pt x="704" y="308"/>
                  </a:cubicBezTo>
                  <a:cubicBezTo>
                    <a:pt x="567" y="30"/>
                    <a:pt x="182" y="0"/>
                    <a:pt x="2" y="252"/>
                  </a:cubicBezTo>
                  <a:close/>
                  <a:moveTo>
                    <a:pt x="346" y="452"/>
                  </a:moveTo>
                  <a:cubicBezTo>
                    <a:pt x="258" y="445"/>
                    <a:pt x="193" y="368"/>
                    <a:pt x="200" y="281"/>
                  </a:cubicBezTo>
                  <a:cubicBezTo>
                    <a:pt x="207" y="193"/>
                    <a:pt x="284" y="127"/>
                    <a:pt x="372" y="134"/>
                  </a:cubicBezTo>
                  <a:cubicBezTo>
                    <a:pt x="459" y="141"/>
                    <a:pt x="525" y="218"/>
                    <a:pt x="518" y="306"/>
                  </a:cubicBezTo>
                  <a:cubicBezTo>
                    <a:pt x="511" y="394"/>
                    <a:pt x="434" y="459"/>
                    <a:pt x="346" y="4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AEC5E517-400E-47C2-B344-F7AAF3A05F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339349">
              <a:off x="1050925" y="511176"/>
              <a:ext cx="598487" cy="6000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00139F-AE80-406D-9EFC-3F08EDAB577E}"/>
              </a:ext>
            </a:extLst>
          </p:cNvPr>
          <p:cNvGrpSpPr/>
          <p:nvPr/>
        </p:nvGrpSpPr>
        <p:grpSpPr>
          <a:xfrm>
            <a:off x="5288725" y="3719600"/>
            <a:ext cx="358919" cy="408504"/>
            <a:chOff x="1416917" y="1026775"/>
            <a:chExt cx="852488" cy="969962"/>
          </a:xfrm>
          <a:solidFill>
            <a:srgbClr val="A7CF82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C848AB9-0463-49D9-85B3-B687FDA7E7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6917" y="1026775"/>
              <a:ext cx="852488" cy="969962"/>
            </a:xfrm>
            <a:custGeom>
              <a:avLst/>
              <a:gdLst>
                <a:gd name="T0" fmla="*/ 362 w 537"/>
                <a:gd name="T1" fmla="*/ 0 h 611"/>
                <a:gd name="T2" fmla="*/ 0 w 537"/>
                <a:gd name="T3" fmla="*/ 0 h 611"/>
                <a:gd name="T4" fmla="*/ 0 w 537"/>
                <a:gd name="T5" fmla="*/ 611 h 611"/>
                <a:gd name="T6" fmla="*/ 537 w 537"/>
                <a:gd name="T7" fmla="*/ 611 h 611"/>
                <a:gd name="T8" fmla="*/ 537 w 537"/>
                <a:gd name="T9" fmla="*/ 174 h 611"/>
                <a:gd name="T10" fmla="*/ 362 w 537"/>
                <a:gd name="T11" fmla="*/ 0 h 611"/>
                <a:gd name="T12" fmla="*/ 230 w 537"/>
                <a:gd name="T13" fmla="*/ 306 h 611"/>
                <a:gd name="T14" fmla="*/ 269 w 537"/>
                <a:gd name="T15" fmla="*/ 306 h 611"/>
                <a:gd name="T16" fmla="*/ 269 w 537"/>
                <a:gd name="T17" fmla="*/ 267 h 611"/>
                <a:gd name="T18" fmla="*/ 230 w 537"/>
                <a:gd name="T19" fmla="*/ 267 h 611"/>
                <a:gd name="T20" fmla="*/ 230 w 537"/>
                <a:gd name="T21" fmla="*/ 229 h 611"/>
                <a:gd name="T22" fmla="*/ 269 w 537"/>
                <a:gd name="T23" fmla="*/ 229 h 611"/>
                <a:gd name="T24" fmla="*/ 269 w 537"/>
                <a:gd name="T25" fmla="*/ 191 h 611"/>
                <a:gd name="T26" fmla="*/ 230 w 537"/>
                <a:gd name="T27" fmla="*/ 191 h 611"/>
                <a:gd name="T28" fmla="*/ 230 w 537"/>
                <a:gd name="T29" fmla="*/ 153 h 611"/>
                <a:gd name="T30" fmla="*/ 269 w 537"/>
                <a:gd name="T31" fmla="*/ 153 h 611"/>
                <a:gd name="T32" fmla="*/ 269 w 537"/>
                <a:gd name="T33" fmla="*/ 115 h 611"/>
                <a:gd name="T34" fmla="*/ 230 w 537"/>
                <a:gd name="T35" fmla="*/ 115 h 611"/>
                <a:gd name="T36" fmla="*/ 230 w 537"/>
                <a:gd name="T37" fmla="*/ 76 h 611"/>
                <a:gd name="T38" fmla="*/ 269 w 537"/>
                <a:gd name="T39" fmla="*/ 76 h 611"/>
                <a:gd name="T40" fmla="*/ 269 w 537"/>
                <a:gd name="T41" fmla="*/ 115 h 611"/>
                <a:gd name="T42" fmla="*/ 307 w 537"/>
                <a:gd name="T43" fmla="*/ 115 h 611"/>
                <a:gd name="T44" fmla="*/ 307 w 537"/>
                <a:gd name="T45" fmla="*/ 153 h 611"/>
                <a:gd name="T46" fmla="*/ 269 w 537"/>
                <a:gd name="T47" fmla="*/ 153 h 611"/>
                <a:gd name="T48" fmla="*/ 269 w 537"/>
                <a:gd name="T49" fmla="*/ 191 h 611"/>
                <a:gd name="T50" fmla="*/ 307 w 537"/>
                <a:gd name="T51" fmla="*/ 191 h 611"/>
                <a:gd name="T52" fmla="*/ 307 w 537"/>
                <a:gd name="T53" fmla="*/ 229 h 611"/>
                <a:gd name="T54" fmla="*/ 269 w 537"/>
                <a:gd name="T55" fmla="*/ 229 h 611"/>
                <a:gd name="T56" fmla="*/ 269 w 537"/>
                <a:gd name="T57" fmla="*/ 267 h 611"/>
                <a:gd name="T58" fmla="*/ 307 w 537"/>
                <a:gd name="T59" fmla="*/ 267 h 611"/>
                <a:gd name="T60" fmla="*/ 307 w 537"/>
                <a:gd name="T61" fmla="*/ 306 h 611"/>
                <a:gd name="T62" fmla="*/ 269 w 537"/>
                <a:gd name="T63" fmla="*/ 306 h 611"/>
                <a:gd name="T64" fmla="*/ 269 w 537"/>
                <a:gd name="T65" fmla="*/ 344 h 611"/>
                <a:gd name="T66" fmla="*/ 307 w 537"/>
                <a:gd name="T67" fmla="*/ 344 h 611"/>
                <a:gd name="T68" fmla="*/ 307 w 537"/>
                <a:gd name="T69" fmla="*/ 382 h 611"/>
                <a:gd name="T70" fmla="*/ 269 w 537"/>
                <a:gd name="T71" fmla="*/ 382 h 611"/>
                <a:gd name="T72" fmla="*/ 269 w 537"/>
                <a:gd name="T73" fmla="*/ 344 h 611"/>
                <a:gd name="T74" fmla="*/ 230 w 537"/>
                <a:gd name="T75" fmla="*/ 344 h 611"/>
                <a:gd name="T76" fmla="*/ 230 w 537"/>
                <a:gd name="T77" fmla="*/ 306 h 611"/>
                <a:gd name="T78" fmla="*/ 154 w 537"/>
                <a:gd name="T79" fmla="*/ 535 h 611"/>
                <a:gd name="T80" fmla="*/ 77 w 537"/>
                <a:gd name="T81" fmla="*/ 535 h 611"/>
                <a:gd name="T82" fmla="*/ 77 w 537"/>
                <a:gd name="T83" fmla="*/ 76 h 611"/>
                <a:gd name="T84" fmla="*/ 192 w 537"/>
                <a:gd name="T85" fmla="*/ 76 h 611"/>
                <a:gd name="T86" fmla="*/ 192 w 537"/>
                <a:gd name="T87" fmla="*/ 382 h 611"/>
                <a:gd name="T88" fmla="*/ 154 w 537"/>
                <a:gd name="T89" fmla="*/ 382 h 611"/>
                <a:gd name="T90" fmla="*/ 154 w 537"/>
                <a:gd name="T91" fmla="*/ 535 h 611"/>
                <a:gd name="T92" fmla="*/ 345 w 537"/>
                <a:gd name="T93" fmla="*/ 573 h 611"/>
                <a:gd name="T94" fmla="*/ 192 w 537"/>
                <a:gd name="T95" fmla="*/ 573 h 611"/>
                <a:gd name="T96" fmla="*/ 192 w 537"/>
                <a:gd name="T97" fmla="*/ 420 h 611"/>
                <a:gd name="T98" fmla="*/ 345 w 537"/>
                <a:gd name="T99" fmla="*/ 420 h 611"/>
                <a:gd name="T100" fmla="*/ 345 w 537"/>
                <a:gd name="T101" fmla="*/ 573 h 611"/>
                <a:gd name="T102" fmla="*/ 460 w 537"/>
                <a:gd name="T103" fmla="*/ 535 h 611"/>
                <a:gd name="T104" fmla="*/ 384 w 537"/>
                <a:gd name="T105" fmla="*/ 535 h 611"/>
                <a:gd name="T106" fmla="*/ 384 w 537"/>
                <a:gd name="T107" fmla="*/ 382 h 611"/>
                <a:gd name="T108" fmla="*/ 345 w 537"/>
                <a:gd name="T109" fmla="*/ 382 h 611"/>
                <a:gd name="T110" fmla="*/ 345 w 537"/>
                <a:gd name="T111" fmla="*/ 93 h 611"/>
                <a:gd name="T112" fmla="*/ 460 w 537"/>
                <a:gd name="T113" fmla="*/ 208 h 611"/>
                <a:gd name="T114" fmla="*/ 460 w 537"/>
                <a:gd name="T115" fmla="*/ 535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7" h="611">
                  <a:moveTo>
                    <a:pt x="362" y="0"/>
                  </a:moveTo>
                  <a:lnTo>
                    <a:pt x="0" y="0"/>
                  </a:lnTo>
                  <a:lnTo>
                    <a:pt x="0" y="611"/>
                  </a:lnTo>
                  <a:lnTo>
                    <a:pt x="537" y="611"/>
                  </a:lnTo>
                  <a:lnTo>
                    <a:pt x="537" y="174"/>
                  </a:lnTo>
                  <a:lnTo>
                    <a:pt x="362" y="0"/>
                  </a:lnTo>
                  <a:close/>
                  <a:moveTo>
                    <a:pt x="230" y="306"/>
                  </a:moveTo>
                  <a:lnTo>
                    <a:pt x="269" y="306"/>
                  </a:lnTo>
                  <a:lnTo>
                    <a:pt x="269" y="267"/>
                  </a:lnTo>
                  <a:lnTo>
                    <a:pt x="230" y="267"/>
                  </a:lnTo>
                  <a:lnTo>
                    <a:pt x="230" y="229"/>
                  </a:lnTo>
                  <a:lnTo>
                    <a:pt x="269" y="229"/>
                  </a:lnTo>
                  <a:lnTo>
                    <a:pt x="269" y="191"/>
                  </a:lnTo>
                  <a:lnTo>
                    <a:pt x="230" y="191"/>
                  </a:lnTo>
                  <a:lnTo>
                    <a:pt x="230" y="153"/>
                  </a:lnTo>
                  <a:lnTo>
                    <a:pt x="269" y="153"/>
                  </a:lnTo>
                  <a:lnTo>
                    <a:pt x="269" y="115"/>
                  </a:lnTo>
                  <a:lnTo>
                    <a:pt x="230" y="115"/>
                  </a:lnTo>
                  <a:lnTo>
                    <a:pt x="230" y="76"/>
                  </a:lnTo>
                  <a:lnTo>
                    <a:pt x="269" y="76"/>
                  </a:lnTo>
                  <a:lnTo>
                    <a:pt x="269" y="115"/>
                  </a:lnTo>
                  <a:lnTo>
                    <a:pt x="307" y="115"/>
                  </a:lnTo>
                  <a:lnTo>
                    <a:pt x="307" y="153"/>
                  </a:lnTo>
                  <a:lnTo>
                    <a:pt x="269" y="153"/>
                  </a:lnTo>
                  <a:lnTo>
                    <a:pt x="269" y="191"/>
                  </a:lnTo>
                  <a:lnTo>
                    <a:pt x="307" y="191"/>
                  </a:lnTo>
                  <a:lnTo>
                    <a:pt x="307" y="229"/>
                  </a:lnTo>
                  <a:lnTo>
                    <a:pt x="269" y="229"/>
                  </a:lnTo>
                  <a:lnTo>
                    <a:pt x="269" y="267"/>
                  </a:lnTo>
                  <a:lnTo>
                    <a:pt x="307" y="267"/>
                  </a:lnTo>
                  <a:lnTo>
                    <a:pt x="307" y="306"/>
                  </a:lnTo>
                  <a:lnTo>
                    <a:pt x="269" y="306"/>
                  </a:lnTo>
                  <a:lnTo>
                    <a:pt x="269" y="344"/>
                  </a:lnTo>
                  <a:lnTo>
                    <a:pt x="307" y="344"/>
                  </a:lnTo>
                  <a:lnTo>
                    <a:pt x="307" y="382"/>
                  </a:lnTo>
                  <a:lnTo>
                    <a:pt x="269" y="382"/>
                  </a:lnTo>
                  <a:lnTo>
                    <a:pt x="269" y="344"/>
                  </a:lnTo>
                  <a:lnTo>
                    <a:pt x="230" y="344"/>
                  </a:lnTo>
                  <a:lnTo>
                    <a:pt x="230" y="306"/>
                  </a:lnTo>
                  <a:close/>
                  <a:moveTo>
                    <a:pt x="154" y="535"/>
                  </a:moveTo>
                  <a:lnTo>
                    <a:pt x="77" y="535"/>
                  </a:lnTo>
                  <a:lnTo>
                    <a:pt x="77" y="76"/>
                  </a:lnTo>
                  <a:lnTo>
                    <a:pt x="192" y="76"/>
                  </a:lnTo>
                  <a:lnTo>
                    <a:pt x="192" y="382"/>
                  </a:lnTo>
                  <a:lnTo>
                    <a:pt x="154" y="382"/>
                  </a:lnTo>
                  <a:lnTo>
                    <a:pt x="154" y="535"/>
                  </a:lnTo>
                  <a:close/>
                  <a:moveTo>
                    <a:pt x="345" y="573"/>
                  </a:moveTo>
                  <a:lnTo>
                    <a:pt x="192" y="573"/>
                  </a:lnTo>
                  <a:lnTo>
                    <a:pt x="192" y="420"/>
                  </a:lnTo>
                  <a:lnTo>
                    <a:pt x="345" y="420"/>
                  </a:lnTo>
                  <a:lnTo>
                    <a:pt x="345" y="573"/>
                  </a:lnTo>
                  <a:close/>
                  <a:moveTo>
                    <a:pt x="460" y="535"/>
                  </a:moveTo>
                  <a:lnTo>
                    <a:pt x="384" y="535"/>
                  </a:lnTo>
                  <a:lnTo>
                    <a:pt x="384" y="382"/>
                  </a:lnTo>
                  <a:lnTo>
                    <a:pt x="345" y="382"/>
                  </a:lnTo>
                  <a:lnTo>
                    <a:pt x="345" y="93"/>
                  </a:lnTo>
                  <a:lnTo>
                    <a:pt x="460" y="208"/>
                  </a:lnTo>
                  <a:lnTo>
                    <a:pt x="460" y="5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6A59534-29BC-4298-A9DC-C0C50618A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2042" y="1755437"/>
              <a:ext cx="122238" cy="603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17DF50-28C5-4C9F-BB95-ABAF0CED8302}"/>
              </a:ext>
            </a:extLst>
          </p:cNvPr>
          <p:cNvGrpSpPr/>
          <p:nvPr/>
        </p:nvGrpSpPr>
        <p:grpSpPr>
          <a:xfrm>
            <a:off x="6751265" y="3579799"/>
            <a:ext cx="338312" cy="387073"/>
            <a:chOff x="0" y="4763"/>
            <a:chExt cx="1479550" cy="1692275"/>
          </a:xfrm>
          <a:solidFill>
            <a:srgbClr val="A7CF82"/>
          </a:solidFill>
        </p:grpSpPr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0C3E5E76-9EE8-4899-A867-89A68161B9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763"/>
              <a:ext cx="1479550" cy="846138"/>
            </a:xfrm>
            <a:custGeom>
              <a:avLst/>
              <a:gdLst>
                <a:gd name="T0" fmla="*/ 28 w 392"/>
                <a:gd name="T1" fmla="*/ 224 h 224"/>
                <a:gd name="T2" fmla="*/ 364 w 392"/>
                <a:gd name="T3" fmla="*/ 224 h 224"/>
                <a:gd name="T4" fmla="*/ 392 w 392"/>
                <a:gd name="T5" fmla="*/ 196 h 224"/>
                <a:gd name="T6" fmla="*/ 364 w 392"/>
                <a:gd name="T7" fmla="*/ 168 h 224"/>
                <a:gd name="T8" fmla="*/ 280 w 392"/>
                <a:gd name="T9" fmla="*/ 168 h 224"/>
                <a:gd name="T10" fmla="*/ 252 w 392"/>
                <a:gd name="T11" fmla="*/ 140 h 224"/>
                <a:gd name="T12" fmla="*/ 252 w 392"/>
                <a:gd name="T13" fmla="*/ 28 h 224"/>
                <a:gd name="T14" fmla="*/ 224 w 392"/>
                <a:gd name="T15" fmla="*/ 0 h 224"/>
                <a:gd name="T16" fmla="*/ 168 w 392"/>
                <a:gd name="T17" fmla="*/ 0 h 224"/>
                <a:gd name="T18" fmla="*/ 140 w 392"/>
                <a:gd name="T19" fmla="*/ 28 h 224"/>
                <a:gd name="T20" fmla="*/ 140 w 392"/>
                <a:gd name="T21" fmla="*/ 140 h 224"/>
                <a:gd name="T22" fmla="*/ 112 w 392"/>
                <a:gd name="T23" fmla="*/ 168 h 224"/>
                <a:gd name="T24" fmla="*/ 28 w 392"/>
                <a:gd name="T25" fmla="*/ 168 h 224"/>
                <a:gd name="T26" fmla="*/ 0 w 392"/>
                <a:gd name="T27" fmla="*/ 196 h 224"/>
                <a:gd name="T28" fmla="*/ 28 w 392"/>
                <a:gd name="T29" fmla="*/ 224 h 224"/>
                <a:gd name="T30" fmla="*/ 182 w 392"/>
                <a:gd name="T31" fmla="*/ 28 h 224"/>
                <a:gd name="T32" fmla="*/ 210 w 392"/>
                <a:gd name="T33" fmla="*/ 28 h 224"/>
                <a:gd name="T34" fmla="*/ 224 w 392"/>
                <a:gd name="T35" fmla="*/ 42 h 224"/>
                <a:gd name="T36" fmla="*/ 210 w 392"/>
                <a:gd name="T37" fmla="*/ 56 h 224"/>
                <a:gd name="T38" fmla="*/ 182 w 392"/>
                <a:gd name="T39" fmla="*/ 56 h 224"/>
                <a:gd name="T40" fmla="*/ 168 w 392"/>
                <a:gd name="T41" fmla="*/ 42 h 224"/>
                <a:gd name="T42" fmla="*/ 182 w 392"/>
                <a:gd name="T43" fmla="*/ 2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2" h="224">
                  <a:moveTo>
                    <a:pt x="28" y="224"/>
                  </a:moveTo>
                  <a:cubicBezTo>
                    <a:pt x="364" y="224"/>
                    <a:pt x="364" y="224"/>
                    <a:pt x="364" y="224"/>
                  </a:cubicBezTo>
                  <a:cubicBezTo>
                    <a:pt x="379" y="224"/>
                    <a:pt x="392" y="211"/>
                    <a:pt x="392" y="196"/>
                  </a:cubicBezTo>
                  <a:cubicBezTo>
                    <a:pt x="392" y="181"/>
                    <a:pt x="379" y="168"/>
                    <a:pt x="364" y="168"/>
                  </a:cubicBezTo>
                  <a:cubicBezTo>
                    <a:pt x="280" y="168"/>
                    <a:pt x="280" y="168"/>
                    <a:pt x="280" y="168"/>
                  </a:cubicBezTo>
                  <a:cubicBezTo>
                    <a:pt x="265" y="168"/>
                    <a:pt x="252" y="155"/>
                    <a:pt x="252" y="140"/>
                  </a:cubicBezTo>
                  <a:cubicBezTo>
                    <a:pt x="252" y="28"/>
                    <a:pt x="252" y="28"/>
                    <a:pt x="252" y="28"/>
                  </a:cubicBezTo>
                  <a:cubicBezTo>
                    <a:pt x="252" y="13"/>
                    <a:pt x="239" y="0"/>
                    <a:pt x="224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53" y="0"/>
                    <a:pt x="140" y="13"/>
                    <a:pt x="140" y="28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40" y="155"/>
                    <a:pt x="127" y="168"/>
                    <a:pt x="112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13" y="168"/>
                    <a:pt x="0" y="181"/>
                    <a:pt x="0" y="196"/>
                  </a:cubicBezTo>
                  <a:cubicBezTo>
                    <a:pt x="0" y="211"/>
                    <a:pt x="13" y="224"/>
                    <a:pt x="28" y="224"/>
                  </a:cubicBezTo>
                  <a:close/>
                  <a:moveTo>
                    <a:pt x="182" y="28"/>
                  </a:moveTo>
                  <a:cubicBezTo>
                    <a:pt x="210" y="28"/>
                    <a:pt x="210" y="28"/>
                    <a:pt x="210" y="28"/>
                  </a:cubicBezTo>
                  <a:cubicBezTo>
                    <a:pt x="218" y="28"/>
                    <a:pt x="224" y="34"/>
                    <a:pt x="224" y="42"/>
                  </a:cubicBezTo>
                  <a:cubicBezTo>
                    <a:pt x="224" y="50"/>
                    <a:pt x="218" y="56"/>
                    <a:pt x="210" y="56"/>
                  </a:cubicBezTo>
                  <a:cubicBezTo>
                    <a:pt x="182" y="56"/>
                    <a:pt x="182" y="56"/>
                    <a:pt x="182" y="56"/>
                  </a:cubicBezTo>
                  <a:cubicBezTo>
                    <a:pt x="174" y="56"/>
                    <a:pt x="168" y="50"/>
                    <a:pt x="168" y="42"/>
                  </a:cubicBezTo>
                  <a:cubicBezTo>
                    <a:pt x="168" y="34"/>
                    <a:pt x="174" y="28"/>
                    <a:pt x="18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209B2A76-99E7-4875-BB7D-272ABD1BC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57263"/>
              <a:ext cx="1479550" cy="739775"/>
            </a:xfrm>
            <a:custGeom>
              <a:avLst/>
              <a:gdLst>
                <a:gd name="T0" fmla="*/ 352 w 392"/>
                <a:gd name="T1" fmla="*/ 0 h 196"/>
                <a:gd name="T2" fmla="*/ 40 w 392"/>
                <a:gd name="T3" fmla="*/ 0 h 196"/>
                <a:gd name="T4" fmla="*/ 26 w 392"/>
                <a:gd name="T5" fmla="*/ 12 h 196"/>
                <a:gd name="T6" fmla="*/ 0 w 392"/>
                <a:gd name="T7" fmla="*/ 196 h 196"/>
                <a:gd name="T8" fmla="*/ 84 w 392"/>
                <a:gd name="T9" fmla="*/ 196 h 196"/>
                <a:gd name="T10" fmla="*/ 112 w 392"/>
                <a:gd name="T11" fmla="*/ 112 h 196"/>
                <a:gd name="T12" fmla="*/ 112 w 392"/>
                <a:gd name="T13" fmla="*/ 196 h 196"/>
                <a:gd name="T14" fmla="*/ 280 w 392"/>
                <a:gd name="T15" fmla="*/ 196 h 196"/>
                <a:gd name="T16" fmla="*/ 280 w 392"/>
                <a:gd name="T17" fmla="*/ 112 h 196"/>
                <a:gd name="T18" fmla="*/ 308 w 392"/>
                <a:gd name="T19" fmla="*/ 196 h 196"/>
                <a:gd name="T20" fmla="*/ 392 w 392"/>
                <a:gd name="T21" fmla="*/ 196 h 196"/>
                <a:gd name="T22" fmla="*/ 366 w 392"/>
                <a:gd name="T23" fmla="*/ 12 h 196"/>
                <a:gd name="T24" fmla="*/ 352 w 392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196">
                  <a:moveTo>
                    <a:pt x="352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3" y="0"/>
                    <a:pt x="27" y="5"/>
                    <a:pt x="26" y="1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84" y="196"/>
                    <a:pt x="84" y="196"/>
                    <a:pt x="84" y="196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280" y="196"/>
                    <a:pt x="280" y="196"/>
                    <a:pt x="280" y="196"/>
                  </a:cubicBezTo>
                  <a:cubicBezTo>
                    <a:pt x="280" y="112"/>
                    <a:pt x="280" y="112"/>
                    <a:pt x="280" y="112"/>
                  </a:cubicBezTo>
                  <a:cubicBezTo>
                    <a:pt x="308" y="196"/>
                    <a:pt x="308" y="196"/>
                    <a:pt x="308" y="196"/>
                  </a:cubicBezTo>
                  <a:cubicBezTo>
                    <a:pt x="392" y="196"/>
                    <a:pt x="392" y="196"/>
                    <a:pt x="392" y="196"/>
                  </a:cubicBezTo>
                  <a:cubicBezTo>
                    <a:pt x="366" y="12"/>
                    <a:pt x="366" y="12"/>
                    <a:pt x="366" y="12"/>
                  </a:cubicBezTo>
                  <a:cubicBezTo>
                    <a:pt x="365" y="5"/>
                    <a:pt x="359" y="0"/>
                    <a:pt x="3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93A093-C463-4758-9DC0-E9B44508A591}"/>
              </a:ext>
            </a:extLst>
          </p:cNvPr>
          <p:cNvGrpSpPr/>
          <p:nvPr/>
        </p:nvGrpSpPr>
        <p:grpSpPr>
          <a:xfrm flipH="1">
            <a:off x="8193197" y="3735081"/>
            <a:ext cx="361163" cy="316804"/>
            <a:chOff x="1588" y="1588"/>
            <a:chExt cx="1663700" cy="1458912"/>
          </a:xfrm>
          <a:solidFill>
            <a:srgbClr val="A7CF82"/>
          </a:solidFill>
        </p:grpSpPr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45D57076-582F-43E3-975B-428704013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963" y="1044575"/>
              <a:ext cx="415925" cy="415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3537B7D4-4B29-41EA-8C01-5922A9A6D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4588" y="1044575"/>
              <a:ext cx="419100" cy="415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C3EF4C8E-3B65-44F6-B2A1-46BE449B5C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8" y="1588"/>
              <a:ext cx="1663700" cy="1144587"/>
            </a:xfrm>
            <a:custGeom>
              <a:avLst/>
              <a:gdLst>
                <a:gd name="T0" fmla="*/ 427 w 441"/>
                <a:gd name="T1" fmla="*/ 0 h 303"/>
                <a:gd name="T2" fmla="*/ 152 w 441"/>
                <a:gd name="T3" fmla="*/ 0 h 303"/>
                <a:gd name="T4" fmla="*/ 138 w 441"/>
                <a:gd name="T5" fmla="*/ 14 h 303"/>
                <a:gd name="T6" fmla="*/ 138 w 441"/>
                <a:gd name="T7" fmla="*/ 55 h 303"/>
                <a:gd name="T8" fmla="*/ 69 w 441"/>
                <a:gd name="T9" fmla="*/ 55 h 303"/>
                <a:gd name="T10" fmla="*/ 49 w 441"/>
                <a:gd name="T11" fmla="*/ 67 h 303"/>
                <a:gd name="T12" fmla="*/ 6 w 441"/>
                <a:gd name="T13" fmla="*/ 153 h 303"/>
                <a:gd name="T14" fmla="*/ 0 w 441"/>
                <a:gd name="T15" fmla="*/ 179 h 303"/>
                <a:gd name="T16" fmla="*/ 0 w 441"/>
                <a:gd name="T17" fmla="*/ 262 h 303"/>
                <a:gd name="T18" fmla="*/ 10 w 441"/>
                <a:gd name="T19" fmla="*/ 285 h 303"/>
                <a:gd name="T20" fmla="*/ 18 w 441"/>
                <a:gd name="T21" fmla="*/ 294 h 303"/>
                <a:gd name="T22" fmla="*/ 33 w 441"/>
                <a:gd name="T23" fmla="*/ 302 h 303"/>
                <a:gd name="T24" fmla="*/ 110 w 441"/>
                <a:gd name="T25" fmla="*/ 248 h 303"/>
                <a:gd name="T26" fmla="*/ 188 w 441"/>
                <a:gd name="T27" fmla="*/ 303 h 303"/>
                <a:gd name="T28" fmla="*/ 281 w 441"/>
                <a:gd name="T29" fmla="*/ 303 h 303"/>
                <a:gd name="T30" fmla="*/ 358 w 441"/>
                <a:gd name="T31" fmla="*/ 248 h 303"/>
                <a:gd name="T32" fmla="*/ 435 w 441"/>
                <a:gd name="T33" fmla="*/ 301 h 303"/>
                <a:gd name="T34" fmla="*/ 441 w 441"/>
                <a:gd name="T35" fmla="*/ 289 h 303"/>
                <a:gd name="T36" fmla="*/ 441 w 441"/>
                <a:gd name="T37" fmla="*/ 14 h 303"/>
                <a:gd name="T38" fmla="*/ 427 w 441"/>
                <a:gd name="T39" fmla="*/ 0 h 303"/>
                <a:gd name="T40" fmla="*/ 138 w 441"/>
                <a:gd name="T41" fmla="*/ 165 h 303"/>
                <a:gd name="T42" fmla="*/ 55 w 441"/>
                <a:gd name="T43" fmla="*/ 165 h 303"/>
                <a:gd name="T44" fmla="*/ 83 w 441"/>
                <a:gd name="T45" fmla="*/ 83 h 303"/>
                <a:gd name="T46" fmla="*/ 138 w 441"/>
                <a:gd name="T47" fmla="*/ 83 h 303"/>
                <a:gd name="T48" fmla="*/ 138 w 441"/>
                <a:gd name="T49" fmla="*/ 16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1" h="303">
                  <a:moveTo>
                    <a:pt x="427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44" y="0"/>
                    <a:pt x="138" y="6"/>
                    <a:pt x="138" y="14"/>
                  </a:cubicBezTo>
                  <a:cubicBezTo>
                    <a:pt x="138" y="55"/>
                    <a:pt x="138" y="55"/>
                    <a:pt x="138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1" y="55"/>
                    <a:pt x="52" y="61"/>
                    <a:pt x="49" y="67"/>
                  </a:cubicBezTo>
                  <a:cubicBezTo>
                    <a:pt x="6" y="153"/>
                    <a:pt x="6" y="153"/>
                    <a:pt x="6" y="153"/>
                  </a:cubicBezTo>
                  <a:cubicBezTo>
                    <a:pt x="3" y="160"/>
                    <a:pt x="0" y="172"/>
                    <a:pt x="0" y="179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70"/>
                    <a:pt x="4" y="280"/>
                    <a:pt x="10" y="285"/>
                  </a:cubicBezTo>
                  <a:cubicBezTo>
                    <a:pt x="18" y="294"/>
                    <a:pt x="18" y="294"/>
                    <a:pt x="18" y="294"/>
                  </a:cubicBezTo>
                  <a:cubicBezTo>
                    <a:pt x="21" y="297"/>
                    <a:pt x="27" y="300"/>
                    <a:pt x="33" y="302"/>
                  </a:cubicBezTo>
                  <a:cubicBezTo>
                    <a:pt x="45" y="271"/>
                    <a:pt x="75" y="248"/>
                    <a:pt x="110" y="248"/>
                  </a:cubicBezTo>
                  <a:cubicBezTo>
                    <a:pt x="146" y="248"/>
                    <a:pt x="176" y="271"/>
                    <a:pt x="188" y="303"/>
                  </a:cubicBezTo>
                  <a:cubicBezTo>
                    <a:pt x="281" y="303"/>
                    <a:pt x="281" y="303"/>
                    <a:pt x="281" y="303"/>
                  </a:cubicBezTo>
                  <a:cubicBezTo>
                    <a:pt x="292" y="271"/>
                    <a:pt x="323" y="248"/>
                    <a:pt x="358" y="248"/>
                  </a:cubicBezTo>
                  <a:cubicBezTo>
                    <a:pt x="393" y="248"/>
                    <a:pt x="423" y="270"/>
                    <a:pt x="435" y="301"/>
                  </a:cubicBezTo>
                  <a:cubicBezTo>
                    <a:pt x="439" y="298"/>
                    <a:pt x="441" y="294"/>
                    <a:pt x="441" y="289"/>
                  </a:cubicBezTo>
                  <a:cubicBezTo>
                    <a:pt x="441" y="14"/>
                    <a:pt x="441" y="14"/>
                    <a:pt x="441" y="14"/>
                  </a:cubicBezTo>
                  <a:cubicBezTo>
                    <a:pt x="441" y="6"/>
                    <a:pt x="435" y="0"/>
                    <a:pt x="427" y="0"/>
                  </a:cubicBezTo>
                  <a:close/>
                  <a:moveTo>
                    <a:pt x="138" y="165"/>
                  </a:moveTo>
                  <a:cubicBezTo>
                    <a:pt x="55" y="165"/>
                    <a:pt x="55" y="165"/>
                    <a:pt x="55" y="165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138" y="83"/>
                    <a:pt x="138" y="83"/>
                    <a:pt x="138" y="83"/>
                  </a:cubicBezTo>
                  <a:lnTo>
                    <a:pt x="138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334" y="952423"/>
            <a:ext cx="2189647" cy="182835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/>
        </p:blipFill>
        <p:spPr>
          <a:xfrm flipH="1">
            <a:off x="-46100" y="-21920"/>
            <a:ext cx="3737234" cy="2536519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5255595" y="-21919"/>
            <a:ext cx="5302400" cy="1449887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Nội dung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16265" y="4026479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Abc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96712" y="286986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Abc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69468" y="4051885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Abc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32951" y="286986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Abc</a:t>
            </a:r>
          </a:p>
        </p:txBody>
      </p:sp>
    </p:spTree>
    <p:extLst>
      <p:ext uri="{BB962C8B-B14F-4D97-AF65-F5344CB8AC3E}">
        <p14:creationId xmlns:p14="http://schemas.microsoft.com/office/powerpoint/2010/main" val="137064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2" name="Straight Connector 277">
            <a:extLst>
              <a:ext uri="{FF2B5EF4-FFF2-40B4-BE49-F238E27FC236}">
                <a16:creationId xmlns:a16="http://schemas.microsoft.com/office/drawing/2014/main" id="{E4C955E0-C1CE-48DE-A5A7-F16E6EDF20E3}"/>
              </a:ext>
            </a:extLst>
          </p:cNvPr>
          <p:cNvCxnSpPr/>
          <p:nvPr/>
        </p:nvCxnSpPr>
        <p:spPr>
          <a:xfrm>
            <a:off x="6113112" y="2266520"/>
            <a:ext cx="0" cy="29091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loud 1"/>
          <p:cNvSpPr/>
          <p:nvPr/>
        </p:nvSpPr>
        <p:spPr>
          <a:xfrm>
            <a:off x="4591200" y="225468"/>
            <a:ext cx="3043824" cy="1240077"/>
          </a:xfrm>
          <a:prstGeom prst="cloud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2607" y="583896"/>
            <a:ext cx="1768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NỘI DUNG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265032" y="2169371"/>
            <a:ext cx="3951961" cy="70560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1002179" y="990898"/>
            <a:ext cx="2766372" cy="826560"/>
          </a:xfrm>
          <a:custGeom>
            <a:avLst/>
            <a:gdLst>
              <a:gd name="connsiteX0" fmla="*/ 0 w 2766372"/>
              <a:gd name="connsiteY0" fmla="*/ 137763 h 826560"/>
              <a:gd name="connsiteX1" fmla="*/ 137763 w 2766372"/>
              <a:gd name="connsiteY1" fmla="*/ 0 h 826560"/>
              <a:gd name="connsiteX2" fmla="*/ 2628609 w 2766372"/>
              <a:gd name="connsiteY2" fmla="*/ 0 h 826560"/>
              <a:gd name="connsiteX3" fmla="*/ 2766372 w 2766372"/>
              <a:gd name="connsiteY3" fmla="*/ 137763 h 826560"/>
              <a:gd name="connsiteX4" fmla="*/ 2766372 w 2766372"/>
              <a:gd name="connsiteY4" fmla="*/ 688797 h 826560"/>
              <a:gd name="connsiteX5" fmla="*/ 2628609 w 2766372"/>
              <a:gd name="connsiteY5" fmla="*/ 826560 h 826560"/>
              <a:gd name="connsiteX6" fmla="*/ 137763 w 2766372"/>
              <a:gd name="connsiteY6" fmla="*/ 826560 h 826560"/>
              <a:gd name="connsiteX7" fmla="*/ 0 w 2766372"/>
              <a:gd name="connsiteY7" fmla="*/ 688797 h 826560"/>
              <a:gd name="connsiteX8" fmla="*/ 0 w 2766372"/>
              <a:gd name="connsiteY8" fmla="*/ 137763 h 8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6372" h="826560">
                <a:moveTo>
                  <a:pt x="0" y="137763"/>
                </a:moveTo>
                <a:cubicBezTo>
                  <a:pt x="0" y="61679"/>
                  <a:pt x="61679" y="0"/>
                  <a:pt x="137763" y="0"/>
                </a:cubicBezTo>
                <a:lnTo>
                  <a:pt x="2628609" y="0"/>
                </a:lnTo>
                <a:cubicBezTo>
                  <a:pt x="2704693" y="0"/>
                  <a:pt x="2766372" y="61679"/>
                  <a:pt x="2766372" y="137763"/>
                </a:cubicBezTo>
                <a:lnTo>
                  <a:pt x="2766372" y="688797"/>
                </a:lnTo>
                <a:cubicBezTo>
                  <a:pt x="2766372" y="764881"/>
                  <a:pt x="2704693" y="826560"/>
                  <a:pt x="2628609" y="826560"/>
                </a:cubicBezTo>
                <a:lnTo>
                  <a:pt x="137763" y="826560"/>
                </a:lnTo>
                <a:cubicBezTo>
                  <a:pt x="61679" y="826560"/>
                  <a:pt x="0" y="764881"/>
                  <a:pt x="0" y="688797"/>
                </a:cubicBezTo>
                <a:lnTo>
                  <a:pt x="0" y="137763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911" tIns="40349" rIns="144911" bIns="40349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/>
              <a:t>Abc</a:t>
            </a:r>
          </a:p>
        </p:txBody>
      </p:sp>
      <p:sp>
        <p:nvSpPr>
          <p:cNvPr id="8" name="Rectangle 7"/>
          <p:cNvSpPr/>
          <p:nvPr/>
        </p:nvSpPr>
        <p:spPr>
          <a:xfrm>
            <a:off x="1265032" y="3439452"/>
            <a:ext cx="3951961" cy="70560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3">
              <a:shade val="80000"/>
              <a:hueOff val="109454"/>
              <a:satOff val="-716"/>
              <a:lumOff val="1227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1462630" y="3026171"/>
            <a:ext cx="2766372" cy="826560"/>
          </a:xfrm>
          <a:custGeom>
            <a:avLst/>
            <a:gdLst>
              <a:gd name="connsiteX0" fmla="*/ 0 w 2766372"/>
              <a:gd name="connsiteY0" fmla="*/ 137763 h 826560"/>
              <a:gd name="connsiteX1" fmla="*/ 137763 w 2766372"/>
              <a:gd name="connsiteY1" fmla="*/ 0 h 826560"/>
              <a:gd name="connsiteX2" fmla="*/ 2628609 w 2766372"/>
              <a:gd name="connsiteY2" fmla="*/ 0 h 826560"/>
              <a:gd name="connsiteX3" fmla="*/ 2766372 w 2766372"/>
              <a:gd name="connsiteY3" fmla="*/ 137763 h 826560"/>
              <a:gd name="connsiteX4" fmla="*/ 2766372 w 2766372"/>
              <a:gd name="connsiteY4" fmla="*/ 688797 h 826560"/>
              <a:gd name="connsiteX5" fmla="*/ 2628609 w 2766372"/>
              <a:gd name="connsiteY5" fmla="*/ 826560 h 826560"/>
              <a:gd name="connsiteX6" fmla="*/ 137763 w 2766372"/>
              <a:gd name="connsiteY6" fmla="*/ 826560 h 826560"/>
              <a:gd name="connsiteX7" fmla="*/ 0 w 2766372"/>
              <a:gd name="connsiteY7" fmla="*/ 688797 h 826560"/>
              <a:gd name="connsiteX8" fmla="*/ 0 w 2766372"/>
              <a:gd name="connsiteY8" fmla="*/ 137763 h 8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6372" h="826560">
                <a:moveTo>
                  <a:pt x="0" y="137763"/>
                </a:moveTo>
                <a:cubicBezTo>
                  <a:pt x="0" y="61679"/>
                  <a:pt x="61679" y="0"/>
                  <a:pt x="137763" y="0"/>
                </a:cubicBezTo>
                <a:lnTo>
                  <a:pt x="2628609" y="0"/>
                </a:lnTo>
                <a:cubicBezTo>
                  <a:pt x="2704693" y="0"/>
                  <a:pt x="2766372" y="61679"/>
                  <a:pt x="2766372" y="137763"/>
                </a:cubicBezTo>
                <a:lnTo>
                  <a:pt x="2766372" y="688797"/>
                </a:lnTo>
                <a:cubicBezTo>
                  <a:pt x="2766372" y="764881"/>
                  <a:pt x="2704693" y="826560"/>
                  <a:pt x="2628609" y="826560"/>
                </a:cubicBezTo>
                <a:lnTo>
                  <a:pt x="137763" y="826560"/>
                </a:lnTo>
                <a:cubicBezTo>
                  <a:pt x="61679" y="826560"/>
                  <a:pt x="0" y="764881"/>
                  <a:pt x="0" y="688797"/>
                </a:cubicBezTo>
                <a:lnTo>
                  <a:pt x="0" y="137763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80000"/>
              <a:hueOff val="109454"/>
              <a:satOff val="-716"/>
              <a:lumOff val="12277"/>
              <a:alphaOff val="0"/>
            </a:schemeClr>
          </a:fillRef>
          <a:effectRef idx="2">
            <a:schemeClr val="accent3">
              <a:shade val="80000"/>
              <a:hueOff val="109454"/>
              <a:satOff val="-716"/>
              <a:lumOff val="122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911" tIns="40349" rIns="144911" bIns="40349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/>
              <a:t>Abc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65032" y="4709532"/>
            <a:ext cx="3951961" cy="70560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3">
              <a:shade val="80000"/>
              <a:hueOff val="218907"/>
              <a:satOff val="-1431"/>
              <a:lumOff val="24554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1462630" y="4296252"/>
            <a:ext cx="2766372" cy="826560"/>
          </a:xfrm>
          <a:custGeom>
            <a:avLst/>
            <a:gdLst>
              <a:gd name="connsiteX0" fmla="*/ 0 w 2766372"/>
              <a:gd name="connsiteY0" fmla="*/ 137763 h 826560"/>
              <a:gd name="connsiteX1" fmla="*/ 137763 w 2766372"/>
              <a:gd name="connsiteY1" fmla="*/ 0 h 826560"/>
              <a:gd name="connsiteX2" fmla="*/ 2628609 w 2766372"/>
              <a:gd name="connsiteY2" fmla="*/ 0 h 826560"/>
              <a:gd name="connsiteX3" fmla="*/ 2766372 w 2766372"/>
              <a:gd name="connsiteY3" fmla="*/ 137763 h 826560"/>
              <a:gd name="connsiteX4" fmla="*/ 2766372 w 2766372"/>
              <a:gd name="connsiteY4" fmla="*/ 688797 h 826560"/>
              <a:gd name="connsiteX5" fmla="*/ 2628609 w 2766372"/>
              <a:gd name="connsiteY5" fmla="*/ 826560 h 826560"/>
              <a:gd name="connsiteX6" fmla="*/ 137763 w 2766372"/>
              <a:gd name="connsiteY6" fmla="*/ 826560 h 826560"/>
              <a:gd name="connsiteX7" fmla="*/ 0 w 2766372"/>
              <a:gd name="connsiteY7" fmla="*/ 688797 h 826560"/>
              <a:gd name="connsiteX8" fmla="*/ 0 w 2766372"/>
              <a:gd name="connsiteY8" fmla="*/ 137763 h 8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6372" h="826560">
                <a:moveTo>
                  <a:pt x="0" y="137763"/>
                </a:moveTo>
                <a:cubicBezTo>
                  <a:pt x="0" y="61679"/>
                  <a:pt x="61679" y="0"/>
                  <a:pt x="137763" y="0"/>
                </a:cubicBezTo>
                <a:lnTo>
                  <a:pt x="2628609" y="0"/>
                </a:lnTo>
                <a:cubicBezTo>
                  <a:pt x="2704693" y="0"/>
                  <a:pt x="2766372" y="61679"/>
                  <a:pt x="2766372" y="137763"/>
                </a:cubicBezTo>
                <a:lnTo>
                  <a:pt x="2766372" y="688797"/>
                </a:lnTo>
                <a:cubicBezTo>
                  <a:pt x="2766372" y="764881"/>
                  <a:pt x="2704693" y="826560"/>
                  <a:pt x="2628609" y="826560"/>
                </a:cubicBezTo>
                <a:lnTo>
                  <a:pt x="137763" y="826560"/>
                </a:lnTo>
                <a:cubicBezTo>
                  <a:pt x="61679" y="826560"/>
                  <a:pt x="0" y="764881"/>
                  <a:pt x="0" y="688797"/>
                </a:cubicBezTo>
                <a:lnTo>
                  <a:pt x="0" y="137763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80000"/>
              <a:hueOff val="218907"/>
              <a:satOff val="-1431"/>
              <a:lumOff val="24554"/>
              <a:alphaOff val="0"/>
            </a:schemeClr>
          </a:fillRef>
          <a:effectRef idx="2">
            <a:schemeClr val="accent3">
              <a:shade val="80000"/>
              <a:hueOff val="218907"/>
              <a:satOff val="-1431"/>
              <a:lumOff val="2455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911" tIns="40349" rIns="144911" bIns="40349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/>
              <a:t>Abc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895376963"/>
              </p:ext>
            </p:extLst>
          </p:nvPr>
        </p:nvGraphicFramePr>
        <p:xfrm>
          <a:off x="6668717" y="1854740"/>
          <a:ext cx="3951961" cy="3732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069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loud 52"/>
          <p:cNvSpPr/>
          <p:nvPr/>
        </p:nvSpPr>
        <p:spPr>
          <a:xfrm>
            <a:off x="4583923" y="128394"/>
            <a:ext cx="3043338" cy="77347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Củng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cô</a:t>
            </a:r>
            <a:r>
              <a:rPr lang="en-US" sz="3200" b="1" dirty="0">
                <a:solidFill>
                  <a:srgbClr val="002060"/>
                </a:solidFill>
              </a:rPr>
              <a:t>́:</a:t>
            </a:r>
          </a:p>
        </p:txBody>
      </p:sp>
      <p:sp>
        <p:nvSpPr>
          <p:cNvPr id="54" name="矩形 6"/>
          <p:cNvSpPr/>
          <p:nvPr/>
        </p:nvSpPr>
        <p:spPr>
          <a:xfrm>
            <a:off x="689820" y="1524986"/>
            <a:ext cx="8352928" cy="4224469"/>
          </a:xfrm>
          <a:prstGeom prst="rect">
            <a:avLst/>
          </a:prstGeom>
          <a:solidFill>
            <a:srgbClr val="A7BCB0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/>
              <a:t> </a:t>
            </a:r>
            <a:endParaRPr lang="zh-CN" altLang="en-US" sz="2400"/>
          </a:p>
        </p:txBody>
      </p:sp>
      <p:sp>
        <p:nvSpPr>
          <p:cNvPr id="55" name="矩形 12"/>
          <p:cNvSpPr/>
          <p:nvPr/>
        </p:nvSpPr>
        <p:spPr>
          <a:xfrm>
            <a:off x="1121868" y="1834956"/>
            <a:ext cx="7488832" cy="34563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002060"/>
                </a:solidFill>
              </a:rPr>
              <a:t>- </a:t>
            </a:r>
            <a:r>
              <a:rPr lang="en-US" altLang="zh-CN" sz="2400" dirty="0" err="1">
                <a:solidFill>
                  <a:srgbClr val="002060"/>
                </a:solidFill>
              </a:rPr>
              <a:t>Tìm</a:t>
            </a:r>
            <a:r>
              <a:rPr lang="en-US" altLang="zh-CN" sz="2400" dirty="0">
                <a:solidFill>
                  <a:srgbClr val="002060"/>
                </a:solidFill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</a:rPr>
              <a:t>tư</a:t>
            </a:r>
            <a:r>
              <a:rPr lang="en-US" altLang="zh-CN" sz="2400" dirty="0">
                <a:solidFill>
                  <a:srgbClr val="002060"/>
                </a:solidFill>
              </a:rPr>
              <a:t>̀ </a:t>
            </a:r>
            <a:r>
              <a:rPr lang="en-US" altLang="zh-CN" sz="2400" dirty="0" err="1">
                <a:solidFill>
                  <a:srgbClr val="002060"/>
                </a:solidFill>
              </a:rPr>
              <a:t>ngư</a:t>
            </a:r>
            <a:r>
              <a:rPr lang="en-US" altLang="zh-CN" sz="2400" dirty="0">
                <a:solidFill>
                  <a:srgbClr val="002060"/>
                </a:solidFill>
              </a:rPr>
              <a:t>̃ </a:t>
            </a:r>
            <a:r>
              <a:rPr lang="en-US" altLang="zh-CN" sz="2400" dirty="0" err="1">
                <a:solidFill>
                  <a:srgbClr val="002060"/>
                </a:solidFill>
              </a:rPr>
              <a:t>thuộc</a:t>
            </a:r>
            <a:r>
              <a:rPr lang="en-US" altLang="zh-CN" sz="2400" dirty="0">
                <a:solidFill>
                  <a:srgbClr val="002060"/>
                </a:solidFill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</a:rPr>
              <a:t>chu</a:t>
            </a:r>
            <a:r>
              <a:rPr lang="en-US" altLang="zh-CN" sz="2400" dirty="0">
                <a:solidFill>
                  <a:srgbClr val="002060"/>
                </a:solidFill>
              </a:rPr>
              <a:t>̉ </a:t>
            </a:r>
            <a:r>
              <a:rPr lang="en-US" altLang="zh-CN" sz="2400" dirty="0" err="1">
                <a:solidFill>
                  <a:srgbClr val="002060"/>
                </a:solidFill>
              </a:rPr>
              <a:t>điểm</a:t>
            </a:r>
            <a:r>
              <a:rPr lang="en-US" altLang="zh-CN" sz="2400" dirty="0">
                <a:solidFill>
                  <a:srgbClr val="002060"/>
                </a:solidFill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</a:rPr>
              <a:t>Tô</a:t>
            </a:r>
            <a:r>
              <a:rPr lang="en-US" altLang="zh-CN" sz="2400" dirty="0">
                <a:solidFill>
                  <a:srgbClr val="002060"/>
                </a:solidFill>
              </a:rPr>
              <a:t>̉ </a:t>
            </a:r>
            <a:r>
              <a:rPr lang="en-US" altLang="zh-CN" sz="2400" dirty="0" err="1">
                <a:solidFill>
                  <a:srgbClr val="002060"/>
                </a:solidFill>
              </a:rPr>
              <a:t>quốc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  <p:pic>
        <p:nvPicPr>
          <p:cNvPr id="56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031" y="3418"/>
            <a:ext cx="3542083" cy="3395766"/>
          </a:xfrm>
          <a:prstGeom prst="rect">
            <a:avLst/>
          </a:prstGeom>
        </p:spPr>
      </p:pic>
      <p:pic>
        <p:nvPicPr>
          <p:cNvPr id="58" name="图片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/>
        </p:blipFill>
        <p:spPr>
          <a:xfrm>
            <a:off x="10299294" y="1524986"/>
            <a:ext cx="2893590" cy="158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3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3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65552c98-b763-49cc-9b50-5b336425df5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13151" y="1571381"/>
            <a:ext cx="8480119" cy="4929846"/>
            <a:chOff x="313151" y="1237273"/>
            <a:chExt cx="8480119" cy="4929846"/>
          </a:xfrm>
        </p:grpSpPr>
        <p:sp>
          <p:nvSpPr>
            <p:cNvPr id="315" name="îṡlîḑé"/>
            <p:cNvSpPr/>
            <p:nvPr/>
          </p:nvSpPr>
          <p:spPr>
            <a:xfrm>
              <a:off x="313151" y="2684665"/>
              <a:ext cx="5860780" cy="3294708"/>
            </a:xfrm>
            <a:prstGeom prst="rect">
              <a:avLst/>
            </a:prstGeom>
            <a:solidFill>
              <a:srgbClr val="6EB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800"/>
                <a:t>Nội dung</a:t>
              </a:r>
              <a:endParaRPr sz="2800"/>
            </a:p>
          </p:txBody>
        </p:sp>
        <p:grpSp>
          <p:nvGrpSpPr>
            <p:cNvPr id="317" name="iślíďê"/>
            <p:cNvGrpSpPr/>
            <p:nvPr/>
          </p:nvGrpSpPr>
          <p:grpSpPr>
            <a:xfrm>
              <a:off x="4488065" y="1544796"/>
              <a:ext cx="4305205" cy="4622323"/>
              <a:chOff x="6625658" y="815105"/>
              <a:chExt cx="5146870" cy="5525986"/>
            </a:xfrm>
          </p:grpSpPr>
          <p:sp>
            <p:nvSpPr>
              <p:cNvPr id="332" name="îṥ1iďé"/>
              <p:cNvSpPr/>
              <p:nvPr/>
            </p:nvSpPr>
            <p:spPr>
              <a:xfrm>
                <a:off x="6625658" y="815105"/>
                <a:ext cx="5146870" cy="5266160"/>
              </a:xfrm>
              <a:prstGeom prst="triangle">
                <a:avLst>
                  <a:gd name="adj" fmla="val 49690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2200">
                    <a:solidFill>
                      <a:schemeClr val="accent5">
                        <a:lumMod val="75000"/>
                      </a:schemeClr>
                    </a:solidFill>
                  </a:rPr>
                  <a:t>Nội dung</a:t>
                </a:r>
                <a:endParaRPr sz="220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334" name="ïSḻîḋê"/>
              <p:cNvGrpSpPr/>
              <p:nvPr/>
            </p:nvGrpSpPr>
            <p:grpSpPr>
              <a:xfrm>
                <a:off x="8790784" y="3340747"/>
                <a:ext cx="504720" cy="504720"/>
                <a:chOff x="4792557" y="2249137"/>
                <a:chExt cx="648072" cy="648072"/>
              </a:xfrm>
            </p:grpSpPr>
            <p:sp>
              <p:nvSpPr>
                <p:cNvPr id="344" name="íşlíḍê"/>
                <p:cNvSpPr/>
                <p:nvPr/>
              </p:nvSpPr>
              <p:spPr>
                <a:xfrm>
                  <a:off x="4792557" y="2249137"/>
                  <a:ext cx="648072" cy="648072"/>
                </a:xfrm>
                <a:prstGeom prst="ellipse">
                  <a:avLst/>
                </a:prstGeom>
                <a:solidFill>
                  <a:srgbClr val="6EBA35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5" name="íṣľïḍê"/>
                <p:cNvSpPr/>
                <p:nvPr/>
              </p:nvSpPr>
              <p:spPr bwMode="auto">
                <a:xfrm>
                  <a:off x="4926447" y="2390028"/>
                  <a:ext cx="380293" cy="366291"/>
                </a:xfrm>
                <a:custGeom>
                  <a:avLst/>
                  <a:gdLst>
                    <a:gd name="T0" fmla="*/ 4096 w 6827"/>
                    <a:gd name="T1" fmla="*/ 4551 h 6827"/>
                    <a:gd name="T2" fmla="*/ 6258 w 6827"/>
                    <a:gd name="T3" fmla="*/ 4096 h 6827"/>
                    <a:gd name="T4" fmla="*/ 2348 w 6827"/>
                    <a:gd name="T5" fmla="*/ 4911 h 6827"/>
                    <a:gd name="T6" fmla="*/ 569 w 6827"/>
                    <a:gd name="T7" fmla="*/ 4551 h 6827"/>
                    <a:gd name="T8" fmla="*/ 569 w 6827"/>
                    <a:gd name="T9" fmla="*/ 3982 h 6827"/>
                    <a:gd name="T10" fmla="*/ 1707 w 6827"/>
                    <a:gd name="T11" fmla="*/ 2503 h 6827"/>
                    <a:gd name="T12" fmla="*/ 3868 w 6827"/>
                    <a:gd name="T13" fmla="*/ 2731 h 6827"/>
                    <a:gd name="T14" fmla="*/ 5827 w 6827"/>
                    <a:gd name="T15" fmla="*/ 2004 h 6827"/>
                    <a:gd name="T16" fmla="*/ 6258 w 6827"/>
                    <a:gd name="T17" fmla="*/ 1820 h 6827"/>
                    <a:gd name="T18" fmla="*/ 4779 w 6827"/>
                    <a:gd name="T19" fmla="*/ 0 h 6827"/>
                    <a:gd name="T20" fmla="*/ 2854 w 6827"/>
                    <a:gd name="T21" fmla="*/ 2381 h 6827"/>
                    <a:gd name="T22" fmla="*/ 1239 w 6827"/>
                    <a:gd name="T23" fmla="*/ 2257 h 6827"/>
                    <a:gd name="T24" fmla="*/ 569 w 6827"/>
                    <a:gd name="T25" fmla="*/ 2844 h 6827"/>
                    <a:gd name="T26" fmla="*/ 569 w 6827"/>
                    <a:gd name="T27" fmla="*/ 2276 h 6827"/>
                    <a:gd name="T28" fmla="*/ 569 w 6827"/>
                    <a:gd name="T29" fmla="*/ 1707 h 6827"/>
                    <a:gd name="T30" fmla="*/ 569 w 6827"/>
                    <a:gd name="T31" fmla="*/ 1138 h 6827"/>
                    <a:gd name="T32" fmla="*/ 569 w 6827"/>
                    <a:gd name="T33" fmla="*/ 569 h 6827"/>
                    <a:gd name="T34" fmla="*/ 341 w 6827"/>
                    <a:gd name="T35" fmla="*/ 0 h 6827"/>
                    <a:gd name="T36" fmla="*/ 114 w 6827"/>
                    <a:gd name="T37" fmla="*/ 569 h 6827"/>
                    <a:gd name="T38" fmla="*/ 114 w 6827"/>
                    <a:gd name="T39" fmla="*/ 1138 h 6827"/>
                    <a:gd name="T40" fmla="*/ 114 w 6827"/>
                    <a:gd name="T41" fmla="*/ 1707 h 6827"/>
                    <a:gd name="T42" fmla="*/ 114 w 6827"/>
                    <a:gd name="T43" fmla="*/ 2276 h 6827"/>
                    <a:gd name="T44" fmla="*/ 114 w 6827"/>
                    <a:gd name="T45" fmla="*/ 2844 h 6827"/>
                    <a:gd name="T46" fmla="*/ 114 w 6827"/>
                    <a:gd name="T47" fmla="*/ 3413 h 6827"/>
                    <a:gd name="T48" fmla="*/ 114 w 6827"/>
                    <a:gd name="T49" fmla="*/ 3982 h 6827"/>
                    <a:gd name="T50" fmla="*/ 114 w 6827"/>
                    <a:gd name="T51" fmla="*/ 4551 h 6827"/>
                    <a:gd name="T52" fmla="*/ 114 w 6827"/>
                    <a:gd name="T53" fmla="*/ 5120 h 6827"/>
                    <a:gd name="T54" fmla="*/ 114 w 6827"/>
                    <a:gd name="T55" fmla="*/ 5689 h 6827"/>
                    <a:gd name="T56" fmla="*/ 114 w 6827"/>
                    <a:gd name="T57" fmla="*/ 6258 h 6827"/>
                    <a:gd name="T58" fmla="*/ 683 w 6827"/>
                    <a:gd name="T59" fmla="*/ 6713 h 6827"/>
                    <a:gd name="T60" fmla="*/ 1252 w 6827"/>
                    <a:gd name="T61" fmla="*/ 6713 h 6827"/>
                    <a:gd name="T62" fmla="*/ 1820 w 6827"/>
                    <a:gd name="T63" fmla="*/ 6713 h 6827"/>
                    <a:gd name="T64" fmla="*/ 2389 w 6827"/>
                    <a:gd name="T65" fmla="*/ 6713 h 6827"/>
                    <a:gd name="T66" fmla="*/ 2958 w 6827"/>
                    <a:gd name="T67" fmla="*/ 6713 h 6827"/>
                    <a:gd name="T68" fmla="*/ 3527 w 6827"/>
                    <a:gd name="T69" fmla="*/ 6713 h 6827"/>
                    <a:gd name="T70" fmla="*/ 4096 w 6827"/>
                    <a:gd name="T71" fmla="*/ 6713 h 6827"/>
                    <a:gd name="T72" fmla="*/ 4665 w 6827"/>
                    <a:gd name="T73" fmla="*/ 6713 h 6827"/>
                    <a:gd name="T74" fmla="*/ 5234 w 6827"/>
                    <a:gd name="T75" fmla="*/ 6713 h 6827"/>
                    <a:gd name="T76" fmla="*/ 5803 w 6827"/>
                    <a:gd name="T77" fmla="*/ 6713 h 6827"/>
                    <a:gd name="T78" fmla="*/ 6371 w 6827"/>
                    <a:gd name="T79" fmla="*/ 6713 h 6827"/>
                    <a:gd name="T80" fmla="*/ 6827 w 6827"/>
                    <a:gd name="T81" fmla="*/ 6485 h 6827"/>
                    <a:gd name="T82" fmla="*/ 6371 w 6827"/>
                    <a:gd name="T83" fmla="*/ 6258 h 6827"/>
                    <a:gd name="T84" fmla="*/ 5803 w 6827"/>
                    <a:gd name="T85" fmla="*/ 6258 h 6827"/>
                    <a:gd name="T86" fmla="*/ 5234 w 6827"/>
                    <a:gd name="T87" fmla="*/ 6258 h 6827"/>
                    <a:gd name="T88" fmla="*/ 4665 w 6827"/>
                    <a:gd name="T89" fmla="*/ 6258 h 6827"/>
                    <a:gd name="T90" fmla="*/ 4096 w 6827"/>
                    <a:gd name="T91" fmla="*/ 6258 h 6827"/>
                    <a:gd name="T92" fmla="*/ 3527 w 6827"/>
                    <a:gd name="T93" fmla="*/ 6258 h 6827"/>
                    <a:gd name="T94" fmla="*/ 2958 w 6827"/>
                    <a:gd name="T95" fmla="*/ 6258 h 6827"/>
                    <a:gd name="T96" fmla="*/ 2389 w 6827"/>
                    <a:gd name="T97" fmla="*/ 6258 h 6827"/>
                    <a:gd name="T98" fmla="*/ 1820 w 6827"/>
                    <a:gd name="T99" fmla="*/ 6258 h 6827"/>
                    <a:gd name="T100" fmla="*/ 1252 w 6827"/>
                    <a:gd name="T101" fmla="*/ 6258 h 6827"/>
                    <a:gd name="T102" fmla="*/ 683 w 6827"/>
                    <a:gd name="T103" fmla="*/ 6258 h 68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827" h="6827">
                      <a:moveTo>
                        <a:pt x="1263" y="5234"/>
                      </a:moveTo>
                      <a:cubicBezTo>
                        <a:pt x="1316" y="5493"/>
                        <a:pt x="1546" y="5689"/>
                        <a:pt x="1820" y="5689"/>
                      </a:cubicBezTo>
                      <a:cubicBezTo>
                        <a:pt x="2114" y="5689"/>
                        <a:pt x="2354" y="5464"/>
                        <a:pt x="2383" y="5178"/>
                      </a:cubicBezTo>
                      <a:lnTo>
                        <a:pt x="3568" y="4191"/>
                      </a:lnTo>
                      <a:cubicBezTo>
                        <a:pt x="3652" y="4401"/>
                        <a:pt x="3856" y="4551"/>
                        <a:pt x="4096" y="4551"/>
                      </a:cubicBezTo>
                      <a:cubicBezTo>
                        <a:pt x="4348" y="4551"/>
                        <a:pt x="4560" y="4385"/>
                        <a:pt x="4635" y="4157"/>
                      </a:cubicBezTo>
                      <a:lnTo>
                        <a:pt x="5696" y="4736"/>
                      </a:lnTo>
                      <a:cubicBezTo>
                        <a:pt x="5732" y="5016"/>
                        <a:pt x="5969" y="5234"/>
                        <a:pt x="6258" y="5234"/>
                      </a:cubicBezTo>
                      <a:cubicBezTo>
                        <a:pt x="6571" y="5234"/>
                        <a:pt x="6827" y="4979"/>
                        <a:pt x="6827" y="4665"/>
                      </a:cubicBezTo>
                      <a:cubicBezTo>
                        <a:pt x="6827" y="4351"/>
                        <a:pt x="6571" y="4096"/>
                        <a:pt x="6258" y="4096"/>
                      </a:cubicBezTo>
                      <a:cubicBezTo>
                        <a:pt x="6006" y="4096"/>
                        <a:pt x="5794" y="4262"/>
                        <a:pt x="5719" y="4490"/>
                      </a:cubicBezTo>
                      <a:lnTo>
                        <a:pt x="4658" y="3911"/>
                      </a:lnTo>
                      <a:cubicBezTo>
                        <a:pt x="4622" y="3631"/>
                        <a:pt x="4385" y="3413"/>
                        <a:pt x="4096" y="3413"/>
                      </a:cubicBezTo>
                      <a:cubicBezTo>
                        <a:pt x="3802" y="3413"/>
                        <a:pt x="3563" y="3638"/>
                        <a:pt x="3533" y="3924"/>
                      </a:cubicBezTo>
                      <a:lnTo>
                        <a:pt x="2348" y="4911"/>
                      </a:lnTo>
                      <a:cubicBezTo>
                        <a:pt x="2265" y="4701"/>
                        <a:pt x="2060" y="4551"/>
                        <a:pt x="1820" y="4551"/>
                      </a:cubicBezTo>
                      <a:cubicBezTo>
                        <a:pt x="1546" y="4551"/>
                        <a:pt x="1316" y="4747"/>
                        <a:pt x="1263" y="5006"/>
                      </a:cubicBezTo>
                      <a:lnTo>
                        <a:pt x="455" y="5006"/>
                      </a:lnTo>
                      <a:lnTo>
                        <a:pt x="455" y="4551"/>
                      </a:lnTo>
                      <a:lnTo>
                        <a:pt x="569" y="4551"/>
                      </a:lnTo>
                      <a:cubicBezTo>
                        <a:pt x="632" y="4551"/>
                        <a:pt x="683" y="4500"/>
                        <a:pt x="683" y="4437"/>
                      </a:cubicBezTo>
                      <a:cubicBezTo>
                        <a:pt x="683" y="4374"/>
                        <a:pt x="632" y="4324"/>
                        <a:pt x="569" y="4324"/>
                      </a:cubicBezTo>
                      <a:lnTo>
                        <a:pt x="455" y="4324"/>
                      </a:lnTo>
                      <a:lnTo>
                        <a:pt x="455" y="3982"/>
                      </a:lnTo>
                      <a:lnTo>
                        <a:pt x="569" y="3982"/>
                      </a:lnTo>
                      <a:cubicBezTo>
                        <a:pt x="632" y="3982"/>
                        <a:pt x="683" y="3931"/>
                        <a:pt x="683" y="3868"/>
                      </a:cubicBezTo>
                      <a:cubicBezTo>
                        <a:pt x="683" y="3806"/>
                        <a:pt x="632" y="3755"/>
                        <a:pt x="569" y="3755"/>
                      </a:cubicBezTo>
                      <a:lnTo>
                        <a:pt x="480" y="3755"/>
                      </a:lnTo>
                      <a:lnTo>
                        <a:pt x="1407" y="2416"/>
                      </a:lnTo>
                      <a:cubicBezTo>
                        <a:pt x="1494" y="2470"/>
                        <a:pt x="1596" y="2503"/>
                        <a:pt x="1707" y="2503"/>
                      </a:cubicBezTo>
                      <a:cubicBezTo>
                        <a:pt x="1888" y="2503"/>
                        <a:pt x="2048" y="2416"/>
                        <a:pt x="2152" y="2284"/>
                      </a:cubicBezTo>
                      <a:lnTo>
                        <a:pt x="2752" y="2584"/>
                      </a:lnTo>
                      <a:cubicBezTo>
                        <a:pt x="2740" y="2631"/>
                        <a:pt x="2731" y="2680"/>
                        <a:pt x="2731" y="2731"/>
                      </a:cubicBezTo>
                      <a:cubicBezTo>
                        <a:pt x="2731" y="3044"/>
                        <a:pt x="2986" y="3300"/>
                        <a:pt x="3300" y="3300"/>
                      </a:cubicBezTo>
                      <a:cubicBezTo>
                        <a:pt x="3613" y="3300"/>
                        <a:pt x="3868" y="3044"/>
                        <a:pt x="3868" y="2731"/>
                      </a:cubicBezTo>
                      <a:cubicBezTo>
                        <a:pt x="3868" y="2608"/>
                        <a:pt x="3829" y="2496"/>
                        <a:pt x="3763" y="2403"/>
                      </a:cubicBezTo>
                      <a:lnTo>
                        <a:pt x="4488" y="1055"/>
                      </a:lnTo>
                      <a:cubicBezTo>
                        <a:pt x="4574" y="1107"/>
                        <a:pt x="4672" y="1138"/>
                        <a:pt x="4779" y="1138"/>
                      </a:cubicBezTo>
                      <a:cubicBezTo>
                        <a:pt x="4891" y="1138"/>
                        <a:pt x="4995" y="1104"/>
                        <a:pt x="5083" y="1048"/>
                      </a:cubicBezTo>
                      <a:lnTo>
                        <a:pt x="5827" y="2004"/>
                      </a:lnTo>
                      <a:cubicBezTo>
                        <a:pt x="5829" y="2007"/>
                        <a:pt x="5833" y="2009"/>
                        <a:pt x="5836" y="2011"/>
                      </a:cubicBezTo>
                      <a:cubicBezTo>
                        <a:pt x="5745" y="2112"/>
                        <a:pt x="5689" y="2244"/>
                        <a:pt x="5689" y="2389"/>
                      </a:cubicBezTo>
                      <a:cubicBezTo>
                        <a:pt x="5689" y="2703"/>
                        <a:pt x="5944" y="2958"/>
                        <a:pt x="6258" y="2958"/>
                      </a:cubicBezTo>
                      <a:cubicBezTo>
                        <a:pt x="6571" y="2958"/>
                        <a:pt x="6827" y="2703"/>
                        <a:pt x="6827" y="2389"/>
                      </a:cubicBezTo>
                      <a:cubicBezTo>
                        <a:pt x="6827" y="2076"/>
                        <a:pt x="6571" y="1820"/>
                        <a:pt x="6258" y="1820"/>
                      </a:cubicBezTo>
                      <a:cubicBezTo>
                        <a:pt x="6170" y="1820"/>
                        <a:pt x="6087" y="1842"/>
                        <a:pt x="6013" y="1878"/>
                      </a:cubicBezTo>
                      <a:cubicBezTo>
                        <a:pt x="6010" y="1874"/>
                        <a:pt x="6010" y="1869"/>
                        <a:pt x="6006" y="1864"/>
                      </a:cubicBezTo>
                      <a:lnTo>
                        <a:pt x="5248" y="890"/>
                      </a:lnTo>
                      <a:cubicBezTo>
                        <a:pt x="5311" y="798"/>
                        <a:pt x="5348" y="688"/>
                        <a:pt x="5348" y="569"/>
                      </a:cubicBezTo>
                      <a:cubicBezTo>
                        <a:pt x="5348" y="255"/>
                        <a:pt x="5092" y="0"/>
                        <a:pt x="4779" y="0"/>
                      </a:cubicBezTo>
                      <a:cubicBezTo>
                        <a:pt x="4465" y="0"/>
                        <a:pt x="4210" y="255"/>
                        <a:pt x="4210" y="569"/>
                      </a:cubicBezTo>
                      <a:cubicBezTo>
                        <a:pt x="4210" y="691"/>
                        <a:pt x="4249" y="804"/>
                        <a:pt x="4315" y="897"/>
                      </a:cubicBezTo>
                      <a:lnTo>
                        <a:pt x="3590" y="2244"/>
                      </a:lnTo>
                      <a:cubicBezTo>
                        <a:pt x="3505" y="2193"/>
                        <a:pt x="3406" y="2162"/>
                        <a:pt x="3300" y="2162"/>
                      </a:cubicBezTo>
                      <a:cubicBezTo>
                        <a:pt x="3118" y="2162"/>
                        <a:pt x="2959" y="2248"/>
                        <a:pt x="2854" y="2381"/>
                      </a:cubicBezTo>
                      <a:lnTo>
                        <a:pt x="2254" y="2081"/>
                      </a:lnTo>
                      <a:cubicBezTo>
                        <a:pt x="2267" y="2034"/>
                        <a:pt x="2276" y="1985"/>
                        <a:pt x="2276" y="1934"/>
                      </a:cubicBezTo>
                      <a:cubicBezTo>
                        <a:pt x="2276" y="1621"/>
                        <a:pt x="2020" y="1365"/>
                        <a:pt x="1707" y="1365"/>
                      </a:cubicBezTo>
                      <a:cubicBezTo>
                        <a:pt x="1393" y="1365"/>
                        <a:pt x="1138" y="1621"/>
                        <a:pt x="1138" y="1934"/>
                      </a:cubicBezTo>
                      <a:cubicBezTo>
                        <a:pt x="1138" y="2054"/>
                        <a:pt x="1176" y="2166"/>
                        <a:pt x="1239" y="2257"/>
                      </a:cubicBezTo>
                      <a:lnTo>
                        <a:pt x="593" y="3191"/>
                      </a:lnTo>
                      <a:cubicBezTo>
                        <a:pt x="585" y="3189"/>
                        <a:pt x="578" y="3186"/>
                        <a:pt x="569" y="3186"/>
                      </a:cubicBezTo>
                      <a:lnTo>
                        <a:pt x="455" y="3186"/>
                      </a:lnTo>
                      <a:lnTo>
                        <a:pt x="455" y="2844"/>
                      </a:lnTo>
                      <a:lnTo>
                        <a:pt x="569" y="2844"/>
                      </a:lnTo>
                      <a:cubicBezTo>
                        <a:pt x="632" y="2844"/>
                        <a:pt x="683" y="2794"/>
                        <a:pt x="683" y="2731"/>
                      </a:cubicBezTo>
                      <a:cubicBezTo>
                        <a:pt x="683" y="2668"/>
                        <a:pt x="632" y="2617"/>
                        <a:pt x="569" y="2617"/>
                      </a:cubicBezTo>
                      <a:lnTo>
                        <a:pt x="455" y="2617"/>
                      </a:lnTo>
                      <a:lnTo>
                        <a:pt x="455" y="2276"/>
                      </a:lnTo>
                      <a:lnTo>
                        <a:pt x="569" y="2276"/>
                      </a:lnTo>
                      <a:cubicBezTo>
                        <a:pt x="632" y="2276"/>
                        <a:pt x="683" y="2225"/>
                        <a:pt x="683" y="2162"/>
                      </a:cubicBezTo>
                      <a:cubicBezTo>
                        <a:pt x="683" y="2099"/>
                        <a:pt x="632" y="2048"/>
                        <a:pt x="569" y="2048"/>
                      </a:cubicBezTo>
                      <a:lnTo>
                        <a:pt x="455" y="2048"/>
                      </a:lnTo>
                      <a:lnTo>
                        <a:pt x="455" y="1707"/>
                      </a:lnTo>
                      <a:lnTo>
                        <a:pt x="569" y="1707"/>
                      </a:lnTo>
                      <a:cubicBezTo>
                        <a:pt x="632" y="1707"/>
                        <a:pt x="683" y="1656"/>
                        <a:pt x="683" y="1593"/>
                      </a:cubicBezTo>
                      <a:cubicBezTo>
                        <a:pt x="683" y="1530"/>
                        <a:pt x="632" y="1479"/>
                        <a:pt x="569" y="1479"/>
                      </a:cubicBezTo>
                      <a:lnTo>
                        <a:pt x="455" y="1479"/>
                      </a:lnTo>
                      <a:lnTo>
                        <a:pt x="455" y="1138"/>
                      </a:lnTo>
                      <a:lnTo>
                        <a:pt x="569" y="1138"/>
                      </a:lnTo>
                      <a:cubicBezTo>
                        <a:pt x="632" y="1138"/>
                        <a:pt x="683" y="1087"/>
                        <a:pt x="683" y="1024"/>
                      </a:cubicBezTo>
                      <a:cubicBezTo>
                        <a:pt x="683" y="961"/>
                        <a:pt x="632" y="910"/>
                        <a:pt x="569" y="910"/>
                      </a:cubicBezTo>
                      <a:lnTo>
                        <a:pt x="455" y="910"/>
                      </a:lnTo>
                      <a:lnTo>
                        <a:pt x="455" y="569"/>
                      </a:lnTo>
                      <a:lnTo>
                        <a:pt x="569" y="569"/>
                      </a:lnTo>
                      <a:cubicBezTo>
                        <a:pt x="632" y="569"/>
                        <a:pt x="683" y="518"/>
                        <a:pt x="683" y="455"/>
                      </a:cubicBezTo>
                      <a:cubicBezTo>
                        <a:pt x="683" y="392"/>
                        <a:pt x="632" y="341"/>
                        <a:pt x="569" y="341"/>
                      </a:cubicBezTo>
                      <a:lnTo>
                        <a:pt x="455" y="341"/>
                      </a:lnTo>
                      <a:lnTo>
                        <a:pt x="455" y="114"/>
                      </a:lnTo>
                      <a:cubicBezTo>
                        <a:pt x="455" y="51"/>
                        <a:pt x="404" y="0"/>
                        <a:pt x="341" y="0"/>
                      </a:cubicBezTo>
                      <a:cubicBezTo>
                        <a:pt x="278" y="0"/>
                        <a:pt x="228" y="51"/>
                        <a:pt x="228" y="114"/>
                      </a:cubicBezTo>
                      <a:lnTo>
                        <a:pt x="228" y="341"/>
                      </a:lnTo>
                      <a:lnTo>
                        <a:pt x="114" y="341"/>
                      </a:lnTo>
                      <a:cubicBezTo>
                        <a:pt x="51" y="341"/>
                        <a:pt x="0" y="392"/>
                        <a:pt x="0" y="455"/>
                      </a:cubicBezTo>
                      <a:cubicBezTo>
                        <a:pt x="0" y="518"/>
                        <a:pt x="51" y="569"/>
                        <a:pt x="114" y="569"/>
                      </a:cubicBezTo>
                      <a:lnTo>
                        <a:pt x="228" y="569"/>
                      </a:lnTo>
                      <a:lnTo>
                        <a:pt x="228" y="910"/>
                      </a:lnTo>
                      <a:lnTo>
                        <a:pt x="114" y="910"/>
                      </a:lnTo>
                      <a:cubicBezTo>
                        <a:pt x="51" y="910"/>
                        <a:pt x="0" y="961"/>
                        <a:pt x="0" y="1024"/>
                      </a:cubicBezTo>
                      <a:cubicBezTo>
                        <a:pt x="0" y="1087"/>
                        <a:pt x="51" y="1138"/>
                        <a:pt x="114" y="1138"/>
                      </a:cubicBezTo>
                      <a:lnTo>
                        <a:pt x="228" y="1138"/>
                      </a:lnTo>
                      <a:lnTo>
                        <a:pt x="228" y="1479"/>
                      </a:lnTo>
                      <a:lnTo>
                        <a:pt x="114" y="1479"/>
                      </a:lnTo>
                      <a:cubicBezTo>
                        <a:pt x="51" y="1479"/>
                        <a:pt x="0" y="1530"/>
                        <a:pt x="0" y="1593"/>
                      </a:cubicBezTo>
                      <a:cubicBezTo>
                        <a:pt x="0" y="1656"/>
                        <a:pt x="51" y="1707"/>
                        <a:pt x="114" y="1707"/>
                      </a:cubicBezTo>
                      <a:lnTo>
                        <a:pt x="228" y="1707"/>
                      </a:lnTo>
                      <a:lnTo>
                        <a:pt x="228" y="2048"/>
                      </a:lnTo>
                      <a:lnTo>
                        <a:pt x="114" y="2048"/>
                      </a:lnTo>
                      <a:cubicBezTo>
                        <a:pt x="51" y="2048"/>
                        <a:pt x="0" y="2099"/>
                        <a:pt x="0" y="2162"/>
                      </a:cubicBezTo>
                      <a:cubicBezTo>
                        <a:pt x="0" y="2225"/>
                        <a:pt x="51" y="2276"/>
                        <a:pt x="114" y="2276"/>
                      </a:cubicBezTo>
                      <a:lnTo>
                        <a:pt x="228" y="2276"/>
                      </a:lnTo>
                      <a:lnTo>
                        <a:pt x="228" y="2617"/>
                      </a:lnTo>
                      <a:lnTo>
                        <a:pt x="114" y="2617"/>
                      </a:lnTo>
                      <a:cubicBezTo>
                        <a:pt x="51" y="2617"/>
                        <a:pt x="0" y="2668"/>
                        <a:pt x="0" y="2731"/>
                      </a:cubicBezTo>
                      <a:cubicBezTo>
                        <a:pt x="0" y="2794"/>
                        <a:pt x="51" y="2844"/>
                        <a:pt x="114" y="2844"/>
                      </a:cubicBezTo>
                      <a:lnTo>
                        <a:pt x="228" y="2844"/>
                      </a:lnTo>
                      <a:lnTo>
                        <a:pt x="228" y="3186"/>
                      </a:lnTo>
                      <a:lnTo>
                        <a:pt x="114" y="3186"/>
                      </a:lnTo>
                      <a:cubicBezTo>
                        <a:pt x="51" y="3186"/>
                        <a:pt x="0" y="3237"/>
                        <a:pt x="0" y="3300"/>
                      </a:cubicBezTo>
                      <a:cubicBezTo>
                        <a:pt x="0" y="3362"/>
                        <a:pt x="51" y="3413"/>
                        <a:pt x="114" y="3413"/>
                      </a:cubicBezTo>
                      <a:lnTo>
                        <a:pt x="228" y="3413"/>
                      </a:lnTo>
                      <a:lnTo>
                        <a:pt x="228" y="3755"/>
                      </a:lnTo>
                      <a:lnTo>
                        <a:pt x="114" y="3755"/>
                      </a:lnTo>
                      <a:cubicBezTo>
                        <a:pt x="51" y="3755"/>
                        <a:pt x="0" y="3806"/>
                        <a:pt x="0" y="3868"/>
                      </a:cubicBezTo>
                      <a:cubicBezTo>
                        <a:pt x="0" y="3931"/>
                        <a:pt x="51" y="3982"/>
                        <a:pt x="114" y="3982"/>
                      </a:cubicBezTo>
                      <a:lnTo>
                        <a:pt x="228" y="3982"/>
                      </a:lnTo>
                      <a:lnTo>
                        <a:pt x="228" y="4324"/>
                      </a:lnTo>
                      <a:lnTo>
                        <a:pt x="114" y="4324"/>
                      </a:lnTo>
                      <a:cubicBezTo>
                        <a:pt x="51" y="4324"/>
                        <a:pt x="0" y="4374"/>
                        <a:pt x="0" y="4437"/>
                      </a:cubicBezTo>
                      <a:cubicBezTo>
                        <a:pt x="0" y="4500"/>
                        <a:pt x="51" y="4551"/>
                        <a:pt x="114" y="4551"/>
                      </a:cubicBezTo>
                      <a:lnTo>
                        <a:pt x="228" y="4551"/>
                      </a:lnTo>
                      <a:lnTo>
                        <a:pt x="228" y="4892"/>
                      </a:lnTo>
                      <a:lnTo>
                        <a:pt x="114" y="4892"/>
                      </a:lnTo>
                      <a:cubicBezTo>
                        <a:pt x="51" y="4892"/>
                        <a:pt x="0" y="4943"/>
                        <a:pt x="0" y="5006"/>
                      </a:cubicBezTo>
                      <a:cubicBezTo>
                        <a:pt x="0" y="5069"/>
                        <a:pt x="51" y="5120"/>
                        <a:pt x="114" y="5120"/>
                      </a:cubicBezTo>
                      <a:lnTo>
                        <a:pt x="228" y="5120"/>
                      </a:lnTo>
                      <a:lnTo>
                        <a:pt x="228" y="5461"/>
                      </a:lnTo>
                      <a:lnTo>
                        <a:pt x="114" y="5461"/>
                      </a:lnTo>
                      <a:cubicBezTo>
                        <a:pt x="51" y="5461"/>
                        <a:pt x="0" y="5512"/>
                        <a:pt x="0" y="5575"/>
                      </a:cubicBezTo>
                      <a:cubicBezTo>
                        <a:pt x="0" y="5638"/>
                        <a:pt x="51" y="5689"/>
                        <a:pt x="114" y="5689"/>
                      </a:cubicBezTo>
                      <a:lnTo>
                        <a:pt x="228" y="5689"/>
                      </a:lnTo>
                      <a:lnTo>
                        <a:pt x="228" y="6030"/>
                      </a:lnTo>
                      <a:lnTo>
                        <a:pt x="114" y="6030"/>
                      </a:lnTo>
                      <a:cubicBezTo>
                        <a:pt x="51" y="6030"/>
                        <a:pt x="0" y="6081"/>
                        <a:pt x="0" y="6144"/>
                      </a:cubicBezTo>
                      <a:cubicBezTo>
                        <a:pt x="0" y="6207"/>
                        <a:pt x="51" y="6258"/>
                        <a:pt x="114" y="6258"/>
                      </a:cubicBezTo>
                      <a:lnTo>
                        <a:pt x="228" y="6258"/>
                      </a:lnTo>
                      <a:lnTo>
                        <a:pt x="228" y="6485"/>
                      </a:lnTo>
                      <a:cubicBezTo>
                        <a:pt x="228" y="6548"/>
                        <a:pt x="278" y="6599"/>
                        <a:pt x="341" y="6599"/>
                      </a:cubicBezTo>
                      <a:lnTo>
                        <a:pt x="683" y="6599"/>
                      </a:lnTo>
                      <a:lnTo>
                        <a:pt x="683" y="6713"/>
                      </a:lnTo>
                      <a:cubicBezTo>
                        <a:pt x="683" y="6776"/>
                        <a:pt x="734" y="6827"/>
                        <a:pt x="796" y="6827"/>
                      </a:cubicBezTo>
                      <a:cubicBezTo>
                        <a:pt x="859" y="6827"/>
                        <a:pt x="910" y="6776"/>
                        <a:pt x="910" y="6713"/>
                      </a:cubicBezTo>
                      <a:lnTo>
                        <a:pt x="910" y="6599"/>
                      </a:lnTo>
                      <a:lnTo>
                        <a:pt x="1252" y="6599"/>
                      </a:lnTo>
                      <a:lnTo>
                        <a:pt x="1252" y="6713"/>
                      </a:lnTo>
                      <a:cubicBezTo>
                        <a:pt x="1252" y="6776"/>
                        <a:pt x="1302" y="6827"/>
                        <a:pt x="1365" y="6827"/>
                      </a:cubicBezTo>
                      <a:cubicBezTo>
                        <a:pt x="1428" y="6827"/>
                        <a:pt x="1479" y="6776"/>
                        <a:pt x="1479" y="6713"/>
                      </a:cubicBezTo>
                      <a:lnTo>
                        <a:pt x="1479" y="6599"/>
                      </a:lnTo>
                      <a:lnTo>
                        <a:pt x="1820" y="6599"/>
                      </a:lnTo>
                      <a:lnTo>
                        <a:pt x="1820" y="6713"/>
                      </a:lnTo>
                      <a:cubicBezTo>
                        <a:pt x="1820" y="6776"/>
                        <a:pt x="1871" y="6827"/>
                        <a:pt x="1934" y="6827"/>
                      </a:cubicBezTo>
                      <a:cubicBezTo>
                        <a:pt x="1997" y="6827"/>
                        <a:pt x="2048" y="6776"/>
                        <a:pt x="2048" y="6713"/>
                      </a:cubicBezTo>
                      <a:lnTo>
                        <a:pt x="2048" y="6599"/>
                      </a:lnTo>
                      <a:lnTo>
                        <a:pt x="2389" y="6599"/>
                      </a:lnTo>
                      <a:lnTo>
                        <a:pt x="2389" y="6713"/>
                      </a:lnTo>
                      <a:cubicBezTo>
                        <a:pt x="2389" y="6776"/>
                        <a:pt x="2440" y="6827"/>
                        <a:pt x="2503" y="6827"/>
                      </a:cubicBezTo>
                      <a:cubicBezTo>
                        <a:pt x="2566" y="6827"/>
                        <a:pt x="2617" y="6776"/>
                        <a:pt x="2617" y="6713"/>
                      </a:cubicBezTo>
                      <a:lnTo>
                        <a:pt x="2617" y="6599"/>
                      </a:lnTo>
                      <a:lnTo>
                        <a:pt x="2958" y="6599"/>
                      </a:lnTo>
                      <a:lnTo>
                        <a:pt x="2958" y="6713"/>
                      </a:lnTo>
                      <a:cubicBezTo>
                        <a:pt x="2958" y="6776"/>
                        <a:pt x="3009" y="6827"/>
                        <a:pt x="3072" y="6827"/>
                      </a:cubicBezTo>
                      <a:cubicBezTo>
                        <a:pt x="3135" y="6827"/>
                        <a:pt x="3186" y="6776"/>
                        <a:pt x="3186" y="6713"/>
                      </a:cubicBezTo>
                      <a:lnTo>
                        <a:pt x="3186" y="6599"/>
                      </a:lnTo>
                      <a:lnTo>
                        <a:pt x="3527" y="6599"/>
                      </a:lnTo>
                      <a:lnTo>
                        <a:pt x="3527" y="6713"/>
                      </a:lnTo>
                      <a:cubicBezTo>
                        <a:pt x="3527" y="6776"/>
                        <a:pt x="3578" y="6827"/>
                        <a:pt x="3641" y="6827"/>
                      </a:cubicBezTo>
                      <a:cubicBezTo>
                        <a:pt x="3704" y="6827"/>
                        <a:pt x="3755" y="6776"/>
                        <a:pt x="3755" y="6713"/>
                      </a:cubicBezTo>
                      <a:lnTo>
                        <a:pt x="3755" y="6599"/>
                      </a:lnTo>
                      <a:lnTo>
                        <a:pt x="4096" y="6599"/>
                      </a:lnTo>
                      <a:lnTo>
                        <a:pt x="4096" y="6713"/>
                      </a:lnTo>
                      <a:cubicBezTo>
                        <a:pt x="4096" y="6776"/>
                        <a:pt x="4147" y="6827"/>
                        <a:pt x="4210" y="6827"/>
                      </a:cubicBezTo>
                      <a:cubicBezTo>
                        <a:pt x="4273" y="6827"/>
                        <a:pt x="4323" y="6776"/>
                        <a:pt x="4323" y="6713"/>
                      </a:cubicBezTo>
                      <a:lnTo>
                        <a:pt x="4323" y="6599"/>
                      </a:lnTo>
                      <a:lnTo>
                        <a:pt x="4665" y="6599"/>
                      </a:lnTo>
                      <a:lnTo>
                        <a:pt x="4665" y="6713"/>
                      </a:lnTo>
                      <a:cubicBezTo>
                        <a:pt x="4665" y="6776"/>
                        <a:pt x="4716" y="6827"/>
                        <a:pt x="4779" y="6827"/>
                      </a:cubicBezTo>
                      <a:cubicBezTo>
                        <a:pt x="4842" y="6827"/>
                        <a:pt x="4892" y="6776"/>
                        <a:pt x="4892" y="6713"/>
                      </a:cubicBezTo>
                      <a:lnTo>
                        <a:pt x="4892" y="6599"/>
                      </a:lnTo>
                      <a:lnTo>
                        <a:pt x="5234" y="6599"/>
                      </a:lnTo>
                      <a:lnTo>
                        <a:pt x="5234" y="6713"/>
                      </a:lnTo>
                      <a:cubicBezTo>
                        <a:pt x="5234" y="6776"/>
                        <a:pt x="5285" y="6827"/>
                        <a:pt x="5347" y="6827"/>
                      </a:cubicBezTo>
                      <a:cubicBezTo>
                        <a:pt x="5410" y="6827"/>
                        <a:pt x="5461" y="6776"/>
                        <a:pt x="5461" y="6713"/>
                      </a:cubicBezTo>
                      <a:lnTo>
                        <a:pt x="5461" y="6599"/>
                      </a:lnTo>
                      <a:lnTo>
                        <a:pt x="5803" y="6599"/>
                      </a:lnTo>
                      <a:lnTo>
                        <a:pt x="5803" y="6713"/>
                      </a:lnTo>
                      <a:cubicBezTo>
                        <a:pt x="5803" y="6776"/>
                        <a:pt x="5853" y="6827"/>
                        <a:pt x="5916" y="6827"/>
                      </a:cubicBezTo>
                      <a:cubicBezTo>
                        <a:pt x="5979" y="6827"/>
                        <a:pt x="6030" y="6776"/>
                        <a:pt x="6030" y="6713"/>
                      </a:cubicBezTo>
                      <a:lnTo>
                        <a:pt x="6030" y="6599"/>
                      </a:lnTo>
                      <a:lnTo>
                        <a:pt x="6371" y="6599"/>
                      </a:lnTo>
                      <a:lnTo>
                        <a:pt x="6371" y="6713"/>
                      </a:lnTo>
                      <a:cubicBezTo>
                        <a:pt x="6371" y="6776"/>
                        <a:pt x="6422" y="6827"/>
                        <a:pt x="6485" y="6827"/>
                      </a:cubicBezTo>
                      <a:cubicBezTo>
                        <a:pt x="6548" y="6827"/>
                        <a:pt x="6599" y="6776"/>
                        <a:pt x="6599" y="6713"/>
                      </a:cubicBezTo>
                      <a:lnTo>
                        <a:pt x="6599" y="6599"/>
                      </a:lnTo>
                      <a:lnTo>
                        <a:pt x="6713" y="6599"/>
                      </a:lnTo>
                      <a:cubicBezTo>
                        <a:pt x="6776" y="6599"/>
                        <a:pt x="6827" y="6548"/>
                        <a:pt x="6827" y="6485"/>
                      </a:cubicBezTo>
                      <a:cubicBezTo>
                        <a:pt x="6827" y="6422"/>
                        <a:pt x="6776" y="6372"/>
                        <a:pt x="6713" y="6372"/>
                      </a:cubicBezTo>
                      <a:lnTo>
                        <a:pt x="6599" y="6372"/>
                      </a:lnTo>
                      <a:lnTo>
                        <a:pt x="6599" y="6258"/>
                      </a:lnTo>
                      <a:cubicBezTo>
                        <a:pt x="6599" y="6195"/>
                        <a:pt x="6548" y="6144"/>
                        <a:pt x="6485" y="6144"/>
                      </a:cubicBezTo>
                      <a:cubicBezTo>
                        <a:pt x="6422" y="6144"/>
                        <a:pt x="6371" y="6195"/>
                        <a:pt x="6371" y="6258"/>
                      </a:cubicBezTo>
                      <a:lnTo>
                        <a:pt x="6371" y="6372"/>
                      </a:lnTo>
                      <a:lnTo>
                        <a:pt x="6030" y="6372"/>
                      </a:lnTo>
                      <a:lnTo>
                        <a:pt x="6030" y="6258"/>
                      </a:lnTo>
                      <a:cubicBezTo>
                        <a:pt x="6030" y="6195"/>
                        <a:pt x="5979" y="6144"/>
                        <a:pt x="5916" y="6144"/>
                      </a:cubicBezTo>
                      <a:cubicBezTo>
                        <a:pt x="5853" y="6144"/>
                        <a:pt x="5803" y="6195"/>
                        <a:pt x="5803" y="6258"/>
                      </a:cubicBezTo>
                      <a:lnTo>
                        <a:pt x="5803" y="6372"/>
                      </a:lnTo>
                      <a:lnTo>
                        <a:pt x="5461" y="6372"/>
                      </a:lnTo>
                      <a:lnTo>
                        <a:pt x="5461" y="6258"/>
                      </a:lnTo>
                      <a:cubicBezTo>
                        <a:pt x="5461" y="6195"/>
                        <a:pt x="5410" y="6144"/>
                        <a:pt x="5347" y="6144"/>
                      </a:cubicBezTo>
                      <a:cubicBezTo>
                        <a:pt x="5285" y="6144"/>
                        <a:pt x="5234" y="6195"/>
                        <a:pt x="5234" y="6258"/>
                      </a:cubicBezTo>
                      <a:lnTo>
                        <a:pt x="5234" y="6372"/>
                      </a:lnTo>
                      <a:lnTo>
                        <a:pt x="4892" y="6372"/>
                      </a:lnTo>
                      <a:lnTo>
                        <a:pt x="4892" y="6258"/>
                      </a:lnTo>
                      <a:cubicBezTo>
                        <a:pt x="4892" y="6195"/>
                        <a:pt x="4842" y="6144"/>
                        <a:pt x="4779" y="6144"/>
                      </a:cubicBezTo>
                      <a:cubicBezTo>
                        <a:pt x="4716" y="6144"/>
                        <a:pt x="4665" y="6195"/>
                        <a:pt x="4665" y="6258"/>
                      </a:cubicBezTo>
                      <a:lnTo>
                        <a:pt x="4665" y="6372"/>
                      </a:lnTo>
                      <a:lnTo>
                        <a:pt x="4323" y="6372"/>
                      </a:lnTo>
                      <a:lnTo>
                        <a:pt x="4323" y="6258"/>
                      </a:lnTo>
                      <a:cubicBezTo>
                        <a:pt x="4323" y="6195"/>
                        <a:pt x="4273" y="6144"/>
                        <a:pt x="4210" y="6144"/>
                      </a:cubicBezTo>
                      <a:cubicBezTo>
                        <a:pt x="4147" y="6144"/>
                        <a:pt x="4096" y="6195"/>
                        <a:pt x="4096" y="6258"/>
                      </a:cubicBezTo>
                      <a:lnTo>
                        <a:pt x="4096" y="6372"/>
                      </a:lnTo>
                      <a:lnTo>
                        <a:pt x="3755" y="6372"/>
                      </a:lnTo>
                      <a:lnTo>
                        <a:pt x="3755" y="6258"/>
                      </a:lnTo>
                      <a:cubicBezTo>
                        <a:pt x="3755" y="6195"/>
                        <a:pt x="3704" y="6144"/>
                        <a:pt x="3641" y="6144"/>
                      </a:cubicBezTo>
                      <a:cubicBezTo>
                        <a:pt x="3578" y="6144"/>
                        <a:pt x="3527" y="6195"/>
                        <a:pt x="3527" y="6258"/>
                      </a:cubicBezTo>
                      <a:lnTo>
                        <a:pt x="3527" y="6372"/>
                      </a:lnTo>
                      <a:lnTo>
                        <a:pt x="3186" y="6372"/>
                      </a:lnTo>
                      <a:lnTo>
                        <a:pt x="3186" y="6258"/>
                      </a:lnTo>
                      <a:cubicBezTo>
                        <a:pt x="3186" y="6195"/>
                        <a:pt x="3135" y="6144"/>
                        <a:pt x="3072" y="6144"/>
                      </a:cubicBezTo>
                      <a:cubicBezTo>
                        <a:pt x="3009" y="6144"/>
                        <a:pt x="2958" y="6195"/>
                        <a:pt x="2958" y="6258"/>
                      </a:cubicBezTo>
                      <a:lnTo>
                        <a:pt x="2958" y="6372"/>
                      </a:lnTo>
                      <a:lnTo>
                        <a:pt x="2617" y="6372"/>
                      </a:lnTo>
                      <a:lnTo>
                        <a:pt x="2617" y="6258"/>
                      </a:lnTo>
                      <a:cubicBezTo>
                        <a:pt x="2617" y="6195"/>
                        <a:pt x="2566" y="6144"/>
                        <a:pt x="2503" y="6144"/>
                      </a:cubicBezTo>
                      <a:cubicBezTo>
                        <a:pt x="2440" y="6144"/>
                        <a:pt x="2389" y="6195"/>
                        <a:pt x="2389" y="6258"/>
                      </a:cubicBezTo>
                      <a:lnTo>
                        <a:pt x="2389" y="6372"/>
                      </a:lnTo>
                      <a:lnTo>
                        <a:pt x="2048" y="6372"/>
                      </a:lnTo>
                      <a:lnTo>
                        <a:pt x="2048" y="6258"/>
                      </a:lnTo>
                      <a:cubicBezTo>
                        <a:pt x="2048" y="6195"/>
                        <a:pt x="1997" y="6144"/>
                        <a:pt x="1934" y="6144"/>
                      </a:cubicBezTo>
                      <a:cubicBezTo>
                        <a:pt x="1871" y="6144"/>
                        <a:pt x="1820" y="6195"/>
                        <a:pt x="1820" y="6258"/>
                      </a:cubicBezTo>
                      <a:lnTo>
                        <a:pt x="1820" y="6372"/>
                      </a:lnTo>
                      <a:lnTo>
                        <a:pt x="1479" y="6372"/>
                      </a:lnTo>
                      <a:lnTo>
                        <a:pt x="1479" y="6258"/>
                      </a:lnTo>
                      <a:cubicBezTo>
                        <a:pt x="1479" y="6195"/>
                        <a:pt x="1428" y="6144"/>
                        <a:pt x="1365" y="6144"/>
                      </a:cubicBezTo>
                      <a:cubicBezTo>
                        <a:pt x="1302" y="6144"/>
                        <a:pt x="1252" y="6195"/>
                        <a:pt x="1252" y="6258"/>
                      </a:cubicBezTo>
                      <a:lnTo>
                        <a:pt x="1252" y="6372"/>
                      </a:lnTo>
                      <a:lnTo>
                        <a:pt x="910" y="6372"/>
                      </a:lnTo>
                      <a:lnTo>
                        <a:pt x="910" y="6258"/>
                      </a:lnTo>
                      <a:cubicBezTo>
                        <a:pt x="910" y="6195"/>
                        <a:pt x="859" y="6144"/>
                        <a:pt x="796" y="6144"/>
                      </a:cubicBezTo>
                      <a:cubicBezTo>
                        <a:pt x="734" y="6144"/>
                        <a:pt x="683" y="6195"/>
                        <a:pt x="683" y="6258"/>
                      </a:cubicBezTo>
                      <a:lnTo>
                        <a:pt x="683" y="6372"/>
                      </a:lnTo>
                      <a:lnTo>
                        <a:pt x="455" y="6372"/>
                      </a:lnTo>
                      <a:lnTo>
                        <a:pt x="455" y="5234"/>
                      </a:lnTo>
                      <a:lnTo>
                        <a:pt x="1263" y="52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35" name="ï$ḷíḓe"/>
              <p:cNvGrpSpPr/>
              <p:nvPr/>
            </p:nvGrpSpPr>
            <p:grpSpPr>
              <a:xfrm>
                <a:off x="9824527" y="5108803"/>
                <a:ext cx="504720" cy="504720"/>
                <a:chOff x="5675954" y="2249137"/>
                <a:chExt cx="648072" cy="648072"/>
              </a:xfrm>
            </p:grpSpPr>
            <p:sp>
              <p:nvSpPr>
                <p:cNvPr id="342" name="iŝḻíḍé"/>
                <p:cNvSpPr/>
                <p:nvPr/>
              </p:nvSpPr>
              <p:spPr>
                <a:xfrm>
                  <a:off x="5675954" y="2249137"/>
                  <a:ext cx="648072" cy="648072"/>
                </a:xfrm>
                <a:prstGeom prst="ellipse">
                  <a:avLst/>
                </a:prstGeom>
                <a:solidFill>
                  <a:srgbClr val="6EBA35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3" name="ísľïḑe"/>
                <p:cNvSpPr/>
                <p:nvPr/>
              </p:nvSpPr>
              <p:spPr bwMode="auto">
                <a:xfrm>
                  <a:off x="5809844" y="2390028"/>
                  <a:ext cx="380293" cy="366291"/>
                </a:xfrm>
                <a:custGeom>
                  <a:avLst/>
                  <a:gdLst>
                    <a:gd name="connsiteX0" fmla="*/ 297615 w 597921"/>
                    <a:gd name="connsiteY0" fmla="*/ 96957 h 598324"/>
                    <a:gd name="connsiteX1" fmla="*/ 323434 w 597921"/>
                    <a:gd name="connsiteY1" fmla="*/ 122740 h 598324"/>
                    <a:gd name="connsiteX2" fmla="*/ 323434 w 597921"/>
                    <a:gd name="connsiteY2" fmla="*/ 289852 h 598324"/>
                    <a:gd name="connsiteX3" fmla="*/ 462572 w 597921"/>
                    <a:gd name="connsiteY3" fmla="*/ 289852 h 598324"/>
                    <a:gd name="connsiteX4" fmla="*/ 487913 w 597921"/>
                    <a:gd name="connsiteY4" fmla="*/ 315157 h 598324"/>
                    <a:gd name="connsiteX5" fmla="*/ 462572 w 597921"/>
                    <a:gd name="connsiteY5" fmla="*/ 340463 h 598324"/>
                    <a:gd name="connsiteX6" fmla="*/ 297615 w 597921"/>
                    <a:gd name="connsiteY6" fmla="*/ 340463 h 598324"/>
                    <a:gd name="connsiteX7" fmla="*/ 272274 w 597921"/>
                    <a:gd name="connsiteY7" fmla="*/ 315157 h 598324"/>
                    <a:gd name="connsiteX8" fmla="*/ 272274 w 597921"/>
                    <a:gd name="connsiteY8" fmla="*/ 122740 h 598324"/>
                    <a:gd name="connsiteX9" fmla="*/ 297615 w 597921"/>
                    <a:gd name="connsiteY9" fmla="*/ 96957 h 598324"/>
                    <a:gd name="connsiteX10" fmla="*/ 298127 w 597921"/>
                    <a:gd name="connsiteY10" fmla="*/ 0 h 598324"/>
                    <a:gd name="connsiteX11" fmla="*/ 597921 w 597921"/>
                    <a:gd name="connsiteY11" fmla="*/ 299401 h 598324"/>
                    <a:gd name="connsiteX12" fmla="*/ 298127 w 597921"/>
                    <a:gd name="connsiteY12" fmla="*/ 598324 h 598324"/>
                    <a:gd name="connsiteX13" fmla="*/ 35150 w 597921"/>
                    <a:gd name="connsiteY13" fmla="*/ 442177 h 598324"/>
                    <a:gd name="connsiteX14" fmla="*/ 34194 w 597921"/>
                    <a:gd name="connsiteY14" fmla="*/ 432149 h 598324"/>
                    <a:gd name="connsiteX15" fmla="*/ 40410 w 597921"/>
                    <a:gd name="connsiteY15" fmla="*/ 424509 h 598324"/>
                    <a:gd name="connsiteX16" fmla="*/ 74836 w 597921"/>
                    <a:gd name="connsiteY16" fmla="*/ 407796 h 598324"/>
                    <a:gd name="connsiteX17" fmla="*/ 91571 w 597921"/>
                    <a:gd name="connsiteY17" fmla="*/ 413049 h 598324"/>
                    <a:gd name="connsiteX18" fmla="*/ 298127 w 597921"/>
                    <a:gd name="connsiteY18" fmla="*/ 534815 h 598324"/>
                    <a:gd name="connsiteX19" fmla="*/ 534328 w 597921"/>
                    <a:gd name="connsiteY19" fmla="*/ 299401 h 598324"/>
                    <a:gd name="connsiteX20" fmla="*/ 298127 w 597921"/>
                    <a:gd name="connsiteY20" fmla="*/ 63509 h 598324"/>
                    <a:gd name="connsiteX21" fmla="*/ 145123 w 597921"/>
                    <a:gd name="connsiteY21" fmla="*/ 120333 h 598324"/>
                    <a:gd name="connsiteX22" fmla="*/ 200587 w 597921"/>
                    <a:gd name="connsiteY22" fmla="*/ 142299 h 598324"/>
                    <a:gd name="connsiteX23" fmla="*/ 208237 w 597921"/>
                    <a:gd name="connsiteY23" fmla="*/ 152327 h 598324"/>
                    <a:gd name="connsiteX24" fmla="*/ 203456 w 597921"/>
                    <a:gd name="connsiteY24" fmla="*/ 164265 h 598324"/>
                    <a:gd name="connsiteX25" fmla="*/ 48060 w 597921"/>
                    <a:gd name="connsiteY25" fmla="*/ 285553 h 598324"/>
                    <a:gd name="connsiteX26" fmla="*/ 35150 w 597921"/>
                    <a:gd name="connsiteY26" fmla="*/ 287463 h 598324"/>
                    <a:gd name="connsiteX27" fmla="*/ 27500 w 597921"/>
                    <a:gd name="connsiteY27" fmla="*/ 277435 h 598324"/>
                    <a:gd name="connsiteX28" fmla="*/ 246 w 597921"/>
                    <a:gd name="connsiteY28" fmla="*/ 82132 h 598324"/>
                    <a:gd name="connsiteX29" fmla="*/ 4550 w 597921"/>
                    <a:gd name="connsiteY29" fmla="*/ 70194 h 598324"/>
                    <a:gd name="connsiteX30" fmla="*/ 17459 w 597921"/>
                    <a:gd name="connsiteY30" fmla="*/ 68762 h 598324"/>
                    <a:gd name="connsiteX31" fmla="*/ 80574 w 597921"/>
                    <a:gd name="connsiteY31" fmla="*/ 94070 h 598324"/>
                    <a:gd name="connsiteX32" fmla="*/ 298127 w 597921"/>
                    <a:gd name="connsiteY32" fmla="*/ 0 h 598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97921" h="598324">
                      <a:moveTo>
                        <a:pt x="297615" y="96957"/>
                      </a:moveTo>
                      <a:cubicBezTo>
                        <a:pt x="311959" y="96957"/>
                        <a:pt x="323434" y="108416"/>
                        <a:pt x="323434" y="122740"/>
                      </a:cubicBezTo>
                      <a:lnTo>
                        <a:pt x="323434" y="289852"/>
                      </a:lnTo>
                      <a:lnTo>
                        <a:pt x="462572" y="289852"/>
                      </a:lnTo>
                      <a:cubicBezTo>
                        <a:pt x="476438" y="289852"/>
                        <a:pt x="487913" y="301311"/>
                        <a:pt x="487913" y="315157"/>
                      </a:cubicBezTo>
                      <a:cubicBezTo>
                        <a:pt x="487913" y="329004"/>
                        <a:pt x="476438" y="340463"/>
                        <a:pt x="462572" y="340463"/>
                      </a:cubicBezTo>
                      <a:lnTo>
                        <a:pt x="297615" y="340463"/>
                      </a:lnTo>
                      <a:cubicBezTo>
                        <a:pt x="283749" y="340463"/>
                        <a:pt x="272274" y="329004"/>
                        <a:pt x="272274" y="315157"/>
                      </a:cubicBezTo>
                      <a:lnTo>
                        <a:pt x="272274" y="122740"/>
                      </a:lnTo>
                      <a:cubicBezTo>
                        <a:pt x="272274" y="108416"/>
                        <a:pt x="283749" y="96957"/>
                        <a:pt x="297615" y="96957"/>
                      </a:cubicBezTo>
                      <a:close/>
                      <a:moveTo>
                        <a:pt x="298127" y="0"/>
                      </a:moveTo>
                      <a:cubicBezTo>
                        <a:pt x="463564" y="0"/>
                        <a:pt x="597921" y="134181"/>
                        <a:pt x="597921" y="299401"/>
                      </a:cubicBezTo>
                      <a:cubicBezTo>
                        <a:pt x="597921" y="464143"/>
                        <a:pt x="463564" y="598324"/>
                        <a:pt x="298127" y="598324"/>
                      </a:cubicBezTo>
                      <a:cubicBezTo>
                        <a:pt x="188155" y="598324"/>
                        <a:pt x="87268" y="538635"/>
                        <a:pt x="35150" y="442177"/>
                      </a:cubicBezTo>
                      <a:cubicBezTo>
                        <a:pt x="33238" y="438835"/>
                        <a:pt x="32760" y="435492"/>
                        <a:pt x="34194" y="432149"/>
                      </a:cubicBezTo>
                      <a:cubicBezTo>
                        <a:pt x="35150" y="428807"/>
                        <a:pt x="37541" y="425942"/>
                        <a:pt x="40410" y="424509"/>
                      </a:cubicBezTo>
                      <a:lnTo>
                        <a:pt x="74836" y="407796"/>
                      </a:lnTo>
                      <a:cubicBezTo>
                        <a:pt x="81052" y="404931"/>
                        <a:pt x="88702" y="407319"/>
                        <a:pt x="91571" y="413049"/>
                      </a:cubicBezTo>
                      <a:cubicBezTo>
                        <a:pt x="133169" y="488018"/>
                        <a:pt x="212540" y="534815"/>
                        <a:pt x="298127" y="534815"/>
                      </a:cubicBezTo>
                      <a:cubicBezTo>
                        <a:pt x="428181" y="534815"/>
                        <a:pt x="534328" y="429284"/>
                        <a:pt x="534328" y="299401"/>
                      </a:cubicBezTo>
                      <a:cubicBezTo>
                        <a:pt x="534328" y="169517"/>
                        <a:pt x="428181" y="63509"/>
                        <a:pt x="298127" y="63509"/>
                      </a:cubicBezTo>
                      <a:cubicBezTo>
                        <a:pt x="242185" y="63509"/>
                        <a:pt x="187677" y="83565"/>
                        <a:pt x="145123" y="120333"/>
                      </a:cubicBezTo>
                      <a:lnTo>
                        <a:pt x="200587" y="142299"/>
                      </a:lnTo>
                      <a:cubicBezTo>
                        <a:pt x="204890" y="144209"/>
                        <a:pt x="207759" y="148029"/>
                        <a:pt x="208237" y="152327"/>
                      </a:cubicBezTo>
                      <a:cubicBezTo>
                        <a:pt x="208715" y="157102"/>
                        <a:pt x="207281" y="161399"/>
                        <a:pt x="203456" y="164265"/>
                      </a:cubicBezTo>
                      <a:lnTo>
                        <a:pt x="48060" y="285553"/>
                      </a:lnTo>
                      <a:cubicBezTo>
                        <a:pt x="44235" y="288418"/>
                        <a:pt x="39454" y="289373"/>
                        <a:pt x="35150" y="287463"/>
                      </a:cubicBezTo>
                      <a:cubicBezTo>
                        <a:pt x="31325" y="285553"/>
                        <a:pt x="27978" y="281733"/>
                        <a:pt x="27500" y="277435"/>
                      </a:cubicBezTo>
                      <a:lnTo>
                        <a:pt x="246" y="82132"/>
                      </a:lnTo>
                      <a:cubicBezTo>
                        <a:pt x="-710" y="77835"/>
                        <a:pt x="1203" y="73060"/>
                        <a:pt x="4550" y="70194"/>
                      </a:cubicBezTo>
                      <a:cubicBezTo>
                        <a:pt x="8375" y="67807"/>
                        <a:pt x="13156" y="66852"/>
                        <a:pt x="17459" y="68762"/>
                      </a:cubicBezTo>
                      <a:lnTo>
                        <a:pt x="80574" y="94070"/>
                      </a:lnTo>
                      <a:cubicBezTo>
                        <a:pt x="137472" y="33426"/>
                        <a:pt x="214931" y="0"/>
                        <a:pt x="29812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36" name="ïşḻíḍe"/>
              <p:cNvGrpSpPr/>
              <p:nvPr/>
            </p:nvGrpSpPr>
            <p:grpSpPr>
              <a:xfrm>
                <a:off x="7757041" y="5108803"/>
                <a:ext cx="504720" cy="504720"/>
                <a:chOff x="3909160" y="2249137"/>
                <a:chExt cx="648072" cy="648072"/>
              </a:xfrm>
            </p:grpSpPr>
            <p:sp>
              <p:nvSpPr>
                <p:cNvPr id="340" name="íṩľîḋè"/>
                <p:cNvSpPr/>
                <p:nvPr/>
              </p:nvSpPr>
              <p:spPr>
                <a:xfrm>
                  <a:off x="3909160" y="2249137"/>
                  <a:ext cx="648072" cy="648072"/>
                </a:xfrm>
                <a:prstGeom prst="ellipse">
                  <a:avLst/>
                </a:prstGeom>
                <a:solidFill>
                  <a:srgbClr val="6EBA35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1" name="ísḷiḓé"/>
                <p:cNvSpPr/>
                <p:nvPr/>
              </p:nvSpPr>
              <p:spPr bwMode="auto">
                <a:xfrm>
                  <a:off x="4043050" y="2390028"/>
                  <a:ext cx="380293" cy="366291"/>
                </a:xfrm>
                <a:custGeom>
                  <a:avLst/>
                  <a:gdLst>
                    <a:gd name="T0" fmla="*/ 3413 w 6827"/>
                    <a:gd name="T1" fmla="*/ 0 h 5912"/>
                    <a:gd name="T2" fmla="*/ 0 w 6827"/>
                    <a:gd name="T3" fmla="*/ 5912 h 5912"/>
                    <a:gd name="T4" fmla="*/ 6827 w 6827"/>
                    <a:gd name="T5" fmla="*/ 5912 h 5912"/>
                    <a:gd name="T6" fmla="*/ 3413 w 6827"/>
                    <a:gd name="T7" fmla="*/ 0 h 5912"/>
                    <a:gd name="T8" fmla="*/ 3413 w 6827"/>
                    <a:gd name="T9" fmla="*/ 972 h 5912"/>
                    <a:gd name="T10" fmla="*/ 4489 w 6827"/>
                    <a:gd name="T11" fmla="*/ 2835 h 5912"/>
                    <a:gd name="T12" fmla="*/ 2338 w 6827"/>
                    <a:gd name="T13" fmla="*/ 2835 h 5912"/>
                    <a:gd name="T14" fmla="*/ 3413 w 6827"/>
                    <a:gd name="T15" fmla="*/ 972 h 5912"/>
                    <a:gd name="T16" fmla="*/ 842 w 6827"/>
                    <a:gd name="T17" fmla="*/ 5426 h 5912"/>
                    <a:gd name="T18" fmla="*/ 1917 w 6827"/>
                    <a:gd name="T19" fmla="*/ 3564 h 5912"/>
                    <a:gd name="T20" fmla="*/ 2993 w 6827"/>
                    <a:gd name="T21" fmla="*/ 5426 h 5912"/>
                    <a:gd name="T22" fmla="*/ 842 w 6827"/>
                    <a:gd name="T23" fmla="*/ 5426 h 5912"/>
                    <a:gd name="T24" fmla="*/ 2338 w 6827"/>
                    <a:gd name="T25" fmla="*/ 3321 h 5912"/>
                    <a:gd name="T26" fmla="*/ 4489 w 6827"/>
                    <a:gd name="T27" fmla="*/ 3321 h 5912"/>
                    <a:gd name="T28" fmla="*/ 3413 w 6827"/>
                    <a:gd name="T29" fmla="*/ 5183 h 5912"/>
                    <a:gd name="T30" fmla="*/ 2338 w 6827"/>
                    <a:gd name="T31" fmla="*/ 3321 h 5912"/>
                    <a:gd name="T32" fmla="*/ 4910 w 6827"/>
                    <a:gd name="T33" fmla="*/ 3564 h 5912"/>
                    <a:gd name="T34" fmla="*/ 5985 w 6827"/>
                    <a:gd name="T35" fmla="*/ 5426 h 5912"/>
                    <a:gd name="T36" fmla="*/ 3834 w 6827"/>
                    <a:gd name="T37" fmla="*/ 5426 h 5912"/>
                    <a:gd name="T38" fmla="*/ 4910 w 6827"/>
                    <a:gd name="T39" fmla="*/ 3564 h 5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827" h="5912">
                      <a:moveTo>
                        <a:pt x="3413" y="0"/>
                      </a:moveTo>
                      <a:lnTo>
                        <a:pt x="0" y="5912"/>
                      </a:lnTo>
                      <a:lnTo>
                        <a:pt x="6827" y="5912"/>
                      </a:lnTo>
                      <a:lnTo>
                        <a:pt x="3413" y="0"/>
                      </a:lnTo>
                      <a:close/>
                      <a:moveTo>
                        <a:pt x="3413" y="972"/>
                      </a:moveTo>
                      <a:lnTo>
                        <a:pt x="4489" y="2835"/>
                      </a:lnTo>
                      <a:lnTo>
                        <a:pt x="2338" y="2835"/>
                      </a:lnTo>
                      <a:lnTo>
                        <a:pt x="3413" y="972"/>
                      </a:lnTo>
                      <a:close/>
                      <a:moveTo>
                        <a:pt x="842" y="5426"/>
                      </a:moveTo>
                      <a:lnTo>
                        <a:pt x="1917" y="3564"/>
                      </a:lnTo>
                      <a:lnTo>
                        <a:pt x="2993" y="5426"/>
                      </a:lnTo>
                      <a:lnTo>
                        <a:pt x="842" y="5426"/>
                      </a:lnTo>
                      <a:close/>
                      <a:moveTo>
                        <a:pt x="2338" y="3321"/>
                      </a:moveTo>
                      <a:lnTo>
                        <a:pt x="4489" y="3321"/>
                      </a:lnTo>
                      <a:lnTo>
                        <a:pt x="3413" y="5183"/>
                      </a:lnTo>
                      <a:lnTo>
                        <a:pt x="2338" y="3321"/>
                      </a:lnTo>
                      <a:close/>
                      <a:moveTo>
                        <a:pt x="4910" y="3564"/>
                      </a:moveTo>
                      <a:lnTo>
                        <a:pt x="5985" y="5426"/>
                      </a:lnTo>
                      <a:lnTo>
                        <a:pt x="3834" y="5426"/>
                      </a:lnTo>
                      <a:lnTo>
                        <a:pt x="4910" y="35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37" name="ïṡḷïḋe"/>
              <p:cNvSpPr/>
              <p:nvPr/>
            </p:nvSpPr>
            <p:spPr>
              <a:xfrm rot="19800000">
                <a:off x="10005313" y="3803733"/>
                <a:ext cx="448903" cy="386986"/>
              </a:xfrm>
              <a:custGeom>
                <a:avLst/>
                <a:gdLst>
                  <a:gd name="connsiteX0" fmla="*/ 0 w 660858"/>
                  <a:gd name="connsiteY0" fmla="*/ 569706 h 569706"/>
                  <a:gd name="connsiteX1" fmla="*/ 330429 w 660858"/>
                  <a:gd name="connsiteY1" fmla="*/ 0 h 569706"/>
                  <a:gd name="connsiteX2" fmla="*/ 660858 w 660858"/>
                  <a:gd name="connsiteY2" fmla="*/ 569706 h 569706"/>
                  <a:gd name="connsiteX3" fmla="*/ 0 w 660858"/>
                  <a:gd name="connsiteY3" fmla="*/ 569706 h 569706"/>
                  <a:gd name="connsiteX0-1" fmla="*/ 0 w 660858"/>
                  <a:gd name="connsiteY0-2" fmla="*/ 569706 h 569815"/>
                  <a:gd name="connsiteX1-3" fmla="*/ 330429 w 660858"/>
                  <a:gd name="connsiteY1-4" fmla="*/ 0 h 569815"/>
                  <a:gd name="connsiteX2-5" fmla="*/ 660858 w 660858"/>
                  <a:gd name="connsiteY2-6" fmla="*/ 569706 h 569815"/>
                  <a:gd name="connsiteX3-7" fmla="*/ 344013 w 660858"/>
                  <a:gd name="connsiteY3-8" fmla="*/ 569815 h 569815"/>
                  <a:gd name="connsiteX4" fmla="*/ 0 w 660858"/>
                  <a:gd name="connsiteY4" fmla="*/ 569706 h 569815"/>
                  <a:gd name="connsiteX0-9" fmla="*/ 0 w 660858"/>
                  <a:gd name="connsiteY0-10" fmla="*/ 569706 h 569706"/>
                  <a:gd name="connsiteX1-11" fmla="*/ 330429 w 660858"/>
                  <a:gd name="connsiteY1-12" fmla="*/ 0 h 569706"/>
                  <a:gd name="connsiteX2-13" fmla="*/ 660858 w 660858"/>
                  <a:gd name="connsiteY2-14" fmla="*/ 569706 h 569706"/>
                  <a:gd name="connsiteX3-15" fmla="*/ 344430 w 660858"/>
                  <a:gd name="connsiteY3-16" fmla="*/ 333447 h 569706"/>
                  <a:gd name="connsiteX4-17" fmla="*/ 0 w 660858"/>
                  <a:gd name="connsiteY4-18" fmla="*/ 569706 h 569706"/>
                  <a:gd name="connsiteX0-19" fmla="*/ 0 w 660858"/>
                  <a:gd name="connsiteY0-20" fmla="*/ 569706 h 569706"/>
                  <a:gd name="connsiteX1-21" fmla="*/ 330429 w 660858"/>
                  <a:gd name="connsiteY1-22" fmla="*/ 0 h 569706"/>
                  <a:gd name="connsiteX2-23" fmla="*/ 660858 w 660858"/>
                  <a:gd name="connsiteY2-24" fmla="*/ 569706 h 569706"/>
                  <a:gd name="connsiteX3-25" fmla="*/ 329457 w 660858"/>
                  <a:gd name="connsiteY3-26" fmla="*/ 324803 h 569706"/>
                  <a:gd name="connsiteX4-27" fmla="*/ 0 w 660858"/>
                  <a:gd name="connsiteY4-28" fmla="*/ 569706 h 5697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660858" h="569706">
                    <a:moveTo>
                      <a:pt x="0" y="569706"/>
                    </a:moveTo>
                    <a:lnTo>
                      <a:pt x="330429" y="0"/>
                    </a:lnTo>
                    <a:lnTo>
                      <a:pt x="660858" y="569706"/>
                    </a:lnTo>
                    <a:lnTo>
                      <a:pt x="329457" y="324803"/>
                    </a:lnTo>
                    <a:lnTo>
                      <a:pt x="0" y="569706"/>
                    </a:ln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8" name="iŝ1íďè"/>
              <p:cNvSpPr/>
              <p:nvPr/>
            </p:nvSpPr>
            <p:spPr>
              <a:xfrm rot="1800000" flipV="1">
                <a:off x="7884908" y="3349372"/>
                <a:ext cx="448905" cy="386988"/>
              </a:xfrm>
              <a:custGeom>
                <a:avLst/>
                <a:gdLst>
                  <a:gd name="connsiteX0" fmla="*/ 0 w 660858"/>
                  <a:gd name="connsiteY0" fmla="*/ 569706 h 569706"/>
                  <a:gd name="connsiteX1" fmla="*/ 330429 w 660858"/>
                  <a:gd name="connsiteY1" fmla="*/ 0 h 569706"/>
                  <a:gd name="connsiteX2" fmla="*/ 660858 w 660858"/>
                  <a:gd name="connsiteY2" fmla="*/ 569706 h 569706"/>
                  <a:gd name="connsiteX3" fmla="*/ 0 w 660858"/>
                  <a:gd name="connsiteY3" fmla="*/ 569706 h 569706"/>
                  <a:gd name="connsiteX0-1" fmla="*/ 0 w 660858"/>
                  <a:gd name="connsiteY0-2" fmla="*/ 569706 h 569815"/>
                  <a:gd name="connsiteX1-3" fmla="*/ 330429 w 660858"/>
                  <a:gd name="connsiteY1-4" fmla="*/ 0 h 569815"/>
                  <a:gd name="connsiteX2-5" fmla="*/ 660858 w 660858"/>
                  <a:gd name="connsiteY2-6" fmla="*/ 569706 h 569815"/>
                  <a:gd name="connsiteX3-7" fmla="*/ 344013 w 660858"/>
                  <a:gd name="connsiteY3-8" fmla="*/ 569815 h 569815"/>
                  <a:gd name="connsiteX4" fmla="*/ 0 w 660858"/>
                  <a:gd name="connsiteY4" fmla="*/ 569706 h 569815"/>
                  <a:gd name="connsiteX0-9" fmla="*/ 0 w 660858"/>
                  <a:gd name="connsiteY0-10" fmla="*/ 569706 h 569706"/>
                  <a:gd name="connsiteX1-11" fmla="*/ 330429 w 660858"/>
                  <a:gd name="connsiteY1-12" fmla="*/ 0 h 569706"/>
                  <a:gd name="connsiteX2-13" fmla="*/ 660858 w 660858"/>
                  <a:gd name="connsiteY2-14" fmla="*/ 569706 h 569706"/>
                  <a:gd name="connsiteX3-15" fmla="*/ 344430 w 660858"/>
                  <a:gd name="connsiteY3-16" fmla="*/ 333447 h 569706"/>
                  <a:gd name="connsiteX4-17" fmla="*/ 0 w 660858"/>
                  <a:gd name="connsiteY4-18" fmla="*/ 569706 h 569706"/>
                  <a:gd name="connsiteX0-19" fmla="*/ 0 w 660858"/>
                  <a:gd name="connsiteY0-20" fmla="*/ 569706 h 569706"/>
                  <a:gd name="connsiteX1-21" fmla="*/ 330429 w 660858"/>
                  <a:gd name="connsiteY1-22" fmla="*/ 0 h 569706"/>
                  <a:gd name="connsiteX2-23" fmla="*/ 660858 w 660858"/>
                  <a:gd name="connsiteY2-24" fmla="*/ 569706 h 569706"/>
                  <a:gd name="connsiteX3-25" fmla="*/ 329457 w 660858"/>
                  <a:gd name="connsiteY3-26" fmla="*/ 324803 h 569706"/>
                  <a:gd name="connsiteX4-27" fmla="*/ 0 w 660858"/>
                  <a:gd name="connsiteY4-28" fmla="*/ 569706 h 5697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660858" h="569706">
                    <a:moveTo>
                      <a:pt x="0" y="569706"/>
                    </a:moveTo>
                    <a:lnTo>
                      <a:pt x="330429" y="0"/>
                    </a:lnTo>
                    <a:lnTo>
                      <a:pt x="660858" y="569706"/>
                    </a:lnTo>
                    <a:lnTo>
                      <a:pt x="329457" y="324803"/>
                    </a:lnTo>
                    <a:lnTo>
                      <a:pt x="0" y="569706"/>
                    </a:ln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9" name="ïSḷîde"/>
              <p:cNvSpPr/>
              <p:nvPr/>
            </p:nvSpPr>
            <p:spPr>
              <a:xfrm rot="16200000" flipV="1">
                <a:off x="8818691" y="5923145"/>
                <a:ext cx="448905" cy="386988"/>
              </a:xfrm>
              <a:custGeom>
                <a:avLst/>
                <a:gdLst>
                  <a:gd name="connsiteX0" fmla="*/ 0 w 660858"/>
                  <a:gd name="connsiteY0" fmla="*/ 569706 h 569706"/>
                  <a:gd name="connsiteX1" fmla="*/ 330429 w 660858"/>
                  <a:gd name="connsiteY1" fmla="*/ 0 h 569706"/>
                  <a:gd name="connsiteX2" fmla="*/ 660858 w 660858"/>
                  <a:gd name="connsiteY2" fmla="*/ 569706 h 569706"/>
                  <a:gd name="connsiteX3" fmla="*/ 0 w 660858"/>
                  <a:gd name="connsiteY3" fmla="*/ 569706 h 569706"/>
                  <a:gd name="connsiteX0-1" fmla="*/ 0 w 660858"/>
                  <a:gd name="connsiteY0-2" fmla="*/ 569706 h 569815"/>
                  <a:gd name="connsiteX1-3" fmla="*/ 330429 w 660858"/>
                  <a:gd name="connsiteY1-4" fmla="*/ 0 h 569815"/>
                  <a:gd name="connsiteX2-5" fmla="*/ 660858 w 660858"/>
                  <a:gd name="connsiteY2-6" fmla="*/ 569706 h 569815"/>
                  <a:gd name="connsiteX3-7" fmla="*/ 344013 w 660858"/>
                  <a:gd name="connsiteY3-8" fmla="*/ 569815 h 569815"/>
                  <a:gd name="connsiteX4" fmla="*/ 0 w 660858"/>
                  <a:gd name="connsiteY4" fmla="*/ 569706 h 569815"/>
                  <a:gd name="connsiteX0-9" fmla="*/ 0 w 660858"/>
                  <a:gd name="connsiteY0-10" fmla="*/ 569706 h 569706"/>
                  <a:gd name="connsiteX1-11" fmla="*/ 330429 w 660858"/>
                  <a:gd name="connsiteY1-12" fmla="*/ 0 h 569706"/>
                  <a:gd name="connsiteX2-13" fmla="*/ 660858 w 660858"/>
                  <a:gd name="connsiteY2-14" fmla="*/ 569706 h 569706"/>
                  <a:gd name="connsiteX3-15" fmla="*/ 344430 w 660858"/>
                  <a:gd name="connsiteY3-16" fmla="*/ 333447 h 569706"/>
                  <a:gd name="connsiteX4-17" fmla="*/ 0 w 660858"/>
                  <a:gd name="connsiteY4-18" fmla="*/ 569706 h 569706"/>
                  <a:gd name="connsiteX0-19" fmla="*/ 0 w 660858"/>
                  <a:gd name="connsiteY0-20" fmla="*/ 569706 h 569706"/>
                  <a:gd name="connsiteX1-21" fmla="*/ 330429 w 660858"/>
                  <a:gd name="connsiteY1-22" fmla="*/ 0 h 569706"/>
                  <a:gd name="connsiteX2-23" fmla="*/ 660858 w 660858"/>
                  <a:gd name="connsiteY2-24" fmla="*/ 569706 h 569706"/>
                  <a:gd name="connsiteX3-25" fmla="*/ 329457 w 660858"/>
                  <a:gd name="connsiteY3-26" fmla="*/ 324803 h 569706"/>
                  <a:gd name="connsiteX4-27" fmla="*/ 0 w 660858"/>
                  <a:gd name="connsiteY4-28" fmla="*/ 569706 h 5697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660858" h="569706">
                    <a:moveTo>
                      <a:pt x="0" y="569706"/>
                    </a:moveTo>
                    <a:lnTo>
                      <a:pt x="330429" y="0"/>
                    </a:lnTo>
                    <a:lnTo>
                      <a:pt x="660858" y="569706"/>
                    </a:lnTo>
                    <a:lnTo>
                      <a:pt x="329457" y="324803"/>
                    </a:lnTo>
                    <a:lnTo>
                      <a:pt x="0" y="569706"/>
                    </a:ln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29" name="îṡľiḋê"/>
            <p:cNvSpPr txBox="1"/>
            <p:nvPr/>
          </p:nvSpPr>
          <p:spPr>
            <a:xfrm>
              <a:off x="814156" y="1237273"/>
              <a:ext cx="413883" cy="395777"/>
            </a:xfrm>
            <a:prstGeom prst="rect">
              <a:avLst/>
            </a:prstGeom>
            <a:noFill/>
          </p:spPr>
          <p:txBody>
            <a:bodyPr wrap="square" lIns="90000" tIns="46800" rIns="90000" bIns="46800" anchor="ctr">
              <a:prstTxWarp prst="textPlain">
                <a:avLst/>
              </a:prstTxWarp>
              <a:normAutofit fontScale="47500" lnSpcReduction="20000"/>
            </a:bodyPr>
            <a:lstStyle/>
            <a:p>
              <a:endParaRPr lang="en-US" sz="4800" dirty="0"/>
            </a:p>
          </p:txBody>
        </p:sp>
        <p:grpSp>
          <p:nvGrpSpPr>
            <p:cNvPr id="319" name="íšľíḑê"/>
            <p:cNvGrpSpPr/>
            <p:nvPr/>
          </p:nvGrpSpPr>
          <p:grpSpPr>
            <a:xfrm>
              <a:off x="1086673" y="2293243"/>
              <a:ext cx="3838411" cy="820173"/>
              <a:chOff x="1255949" y="2217554"/>
              <a:chExt cx="3838411" cy="820173"/>
            </a:xfrm>
          </p:grpSpPr>
          <p:sp>
            <p:nvSpPr>
              <p:cNvPr id="326" name="ïṡḻiḓê"/>
              <p:cNvSpPr/>
              <p:nvPr/>
            </p:nvSpPr>
            <p:spPr>
              <a:xfrm>
                <a:off x="1255949" y="2217554"/>
                <a:ext cx="758267" cy="782843"/>
              </a:xfrm>
              <a:prstGeom prst="ellipse">
                <a:avLst/>
              </a:prstGeom>
              <a:solidFill>
                <a:srgbClr val="A7CF8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7" name="iSľiḓè"/>
              <p:cNvSpPr/>
              <p:nvPr/>
            </p:nvSpPr>
            <p:spPr>
              <a:xfrm>
                <a:off x="2786973" y="2276262"/>
                <a:ext cx="682322" cy="724135"/>
              </a:xfrm>
              <a:prstGeom prst="ellipse">
                <a:avLst/>
              </a:prstGeom>
              <a:solidFill>
                <a:srgbClr val="6EBA35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8" name="îṣ1îḑè"/>
              <p:cNvSpPr/>
              <p:nvPr/>
            </p:nvSpPr>
            <p:spPr>
              <a:xfrm>
                <a:off x="4412038" y="2260620"/>
                <a:ext cx="682322" cy="777107"/>
              </a:xfrm>
              <a:prstGeom prst="ellipse">
                <a:avLst/>
              </a:prstGeom>
              <a:solidFill>
                <a:srgbClr val="A7CF8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38" name="Cloud 37"/>
          <p:cNvSpPr/>
          <p:nvPr/>
        </p:nvSpPr>
        <p:spPr>
          <a:xfrm>
            <a:off x="4583923" y="128394"/>
            <a:ext cx="3043338" cy="77347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Nội dung</a:t>
            </a:r>
          </a:p>
        </p:txBody>
      </p:sp>
    </p:spTree>
    <p:extLst>
      <p:ext uri="{BB962C8B-B14F-4D97-AF65-F5344CB8AC3E}">
        <p14:creationId xmlns:p14="http://schemas.microsoft.com/office/powerpoint/2010/main" val="317899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_库_椭圆 4"/>
          <p:cNvSpPr/>
          <p:nvPr>
            <p:custDataLst>
              <p:tags r:id="rId1"/>
            </p:custDataLst>
          </p:nvPr>
        </p:nvSpPr>
        <p:spPr>
          <a:xfrm>
            <a:off x="1045719" y="1242236"/>
            <a:ext cx="4674597" cy="4674597"/>
          </a:xfrm>
          <a:prstGeom prst="ellipse">
            <a:avLst/>
          </a:prstGeom>
          <a:solidFill>
            <a:srgbClr val="329061"/>
          </a:solidFill>
          <a:ln>
            <a:solidFill>
              <a:srgbClr val="D486A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0618" y="3909835"/>
            <a:ext cx="4914698" cy="2986972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4583923" y="128394"/>
            <a:ext cx="3043338" cy="773479"/>
          </a:xfrm>
          <a:prstGeom prst="cloud">
            <a:avLst/>
          </a:prstGeom>
          <a:solidFill>
            <a:srgbClr val="32906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Nội dung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6487392" y="1419728"/>
            <a:ext cx="2279737" cy="1728593"/>
          </a:xfrm>
          <a:prstGeom prst="flowChartAlternateProcess">
            <a:avLst/>
          </a:prstGeom>
          <a:solidFill>
            <a:srgbClr val="3290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Abc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5205" y="2855934"/>
            <a:ext cx="824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Abc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6487392" y="3909835"/>
            <a:ext cx="2279737" cy="1728593"/>
          </a:xfrm>
          <a:prstGeom prst="flowChartAlternateProcess">
            <a:avLst/>
          </a:prstGeom>
          <a:solidFill>
            <a:srgbClr val="3290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Abc</a:t>
            </a:r>
          </a:p>
        </p:txBody>
      </p:sp>
    </p:spTree>
    <p:extLst>
      <p:ext uri="{BB962C8B-B14F-4D97-AF65-F5344CB8AC3E}">
        <p14:creationId xmlns:p14="http://schemas.microsoft.com/office/powerpoint/2010/main" val="14839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A_库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" y="0"/>
            <a:ext cx="5150290" cy="4070959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4947781" y="0"/>
            <a:ext cx="5071248" cy="181506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6088948" y="61422"/>
            <a:ext cx="5084270" cy="190274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2060"/>
                </a:solidFill>
              </a:rPr>
              <a:t>NỘI DUNG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81542529"/>
              </p:ext>
            </p:extLst>
          </p:nvPr>
        </p:nvGraphicFramePr>
        <p:xfrm>
          <a:off x="1227551" y="2248736"/>
          <a:ext cx="7873857" cy="364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4158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0"/>
          <a:stretch/>
        </p:blipFill>
        <p:spPr>
          <a:xfrm>
            <a:off x="45021" y="76308"/>
            <a:ext cx="12189658" cy="68580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7" b="16381"/>
          <a:stretch/>
        </p:blipFill>
        <p:spPr>
          <a:xfrm flipH="1">
            <a:off x="19239" y="4797468"/>
            <a:ext cx="3474280" cy="2060532"/>
          </a:xfrm>
          <a:prstGeom prst="rect">
            <a:avLst/>
          </a:prstGeom>
        </p:spPr>
      </p:pic>
      <p:sp>
        <p:nvSpPr>
          <p:cNvPr id="59" name="圆角矩形 25">
            <a:extLst>
              <a:ext uri="{FF2B5EF4-FFF2-40B4-BE49-F238E27FC236}">
                <a16:creationId xmlns:a16="http://schemas.microsoft.com/office/drawing/2014/main" id="{7E0E336F-5514-4768-85A0-B5369C9DB560}"/>
              </a:ext>
            </a:extLst>
          </p:cNvPr>
          <p:cNvSpPr/>
          <p:nvPr/>
        </p:nvSpPr>
        <p:spPr>
          <a:xfrm rot="743606">
            <a:off x="2891188" y="1186992"/>
            <a:ext cx="802104" cy="802481"/>
          </a:xfrm>
          <a:prstGeom prst="roundRect">
            <a:avLst/>
          </a:prstGeom>
          <a:solidFill>
            <a:srgbClr val="A7C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660" y="1110266"/>
            <a:ext cx="1032050" cy="86176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2474" y="-135631"/>
            <a:ext cx="2611227" cy="21803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48966" y="932667"/>
            <a:ext cx="8111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Nắm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quốc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xếp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đúng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5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686" y="3625991"/>
            <a:ext cx="3848100" cy="3242271"/>
          </a:xfrm>
          <a:prstGeom prst="rect">
            <a:avLst/>
          </a:prstGeom>
        </p:spPr>
      </p:pic>
      <p:sp>
        <p:nvSpPr>
          <p:cNvPr id="49" name="圆角矩形 25">
            <a:extLst>
              <a:ext uri="{FF2B5EF4-FFF2-40B4-BE49-F238E27FC236}">
                <a16:creationId xmlns:a16="http://schemas.microsoft.com/office/drawing/2014/main" id="{7E0E336F-5514-4768-85A0-B5369C9DB560}"/>
              </a:ext>
            </a:extLst>
          </p:cNvPr>
          <p:cNvSpPr/>
          <p:nvPr/>
        </p:nvSpPr>
        <p:spPr>
          <a:xfrm rot="743606">
            <a:off x="2946080" y="2381565"/>
            <a:ext cx="735937" cy="734809"/>
          </a:xfrm>
          <a:prstGeom prst="roundRect">
            <a:avLst/>
          </a:prstGeom>
          <a:solidFill>
            <a:srgbClr val="A7C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圆角矩形 25">
            <a:extLst>
              <a:ext uri="{FF2B5EF4-FFF2-40B4-BE49-F238E27FC236}">
                <a16:creationId xmlns:a16="http://schemas.microsoft.com/office/drawing/2014/main" id="{7E0E336F-5514-4768-85A0-B5369C9DB560}"/>
              </a:ext>
            </a:extLst>
          </p:cNvPr>
          <p:cNvSpPr/>
          <p:nvPr/>
        </p:nvSpPr>
        <p:spPr>
          <a:xfrm rot="743606">
            <a:off x="2946078" y="3626329"/>
            <a:ext cx="735937" cy="734809"/>
          </a:xfrm>
          <a:prstGeom prst="roundRect">
            <a:avLst/>
          </a:prstGeom>
          <a:solidFill>
            <a:srgbClr val="A7C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3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012" y="2318087"/>
            <a:ext cx="1032050" cy="861763"/>
          </a:xfrm>
          <a:prstGeom prst="rect">
            <a:avLst/>
          </a:prstGeom>
        </p:spPr>
      </p:pic>
      <p:pic>
        <p:nvPicPr>
          <p:cNvPr id="54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215" y="3589026"/>
            <a:ext cx="1032050" cy="8617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48966" y="2343389"/>
            <a:ext cx="7730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Bước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vị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hùng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78109" y="3390358"/>
            <a:ext cx="7730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dấu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phẩy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thích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đoạn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67978" y="2548959"/>
            <a:ext cx="3043824" cy="1240077"/>
          </a:xfrm>
          <a:prstGeom prst="cloud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72420" y="2885531"/>
            <a:ext cx="1688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MỤC TIÊU</a:t>
            </a:r>
          </a:p>
        </p:txBody>
      </p:sp>
    </p:spTree>
    <p:extLst>
      <p:ext uri="{BB962C8B-B14F-4D97-AF65-F5344CB8AC3E}">
        <p14:creationId xmlns:p14="http://schemas.microsoft.com/office/powerpoint/2010/main" val="136468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49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0"/>
          <a:stretch/>
        </p:blipFill>
        <p:spPr>
          <a:xfrm>
            <a:off x="1172" y="0"/>
            <a:ext cx="1218965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8" b="52987"/>
          <a:stretch/>
        </p:blipFill>
        <p:spPr>
          <a:xfrm>
            <a:off x="14903" y="0"/>
            <a:ext cx="12189658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/>
        </p:blipFill>
        <p:spPr>
          <a:xfrm rot="3629148">
            <a:off x="10200981" y="731384"/>
            <a:ext cx="3360382" cy="2280744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1747473" y="219110"/>
            <a:ext cx="6116799" cy="1104514"/>
          </a:xfrm>
          <a:prstGeom prst="snip2DiagRect">
            <a:avLst/>
          </a:prstGeom>
          <a:solidFill>
            <a:srgbClr val="32906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Xếp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thích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0404" y="186233"/>
            <a:ext cx="1404837" cy="892071"/>
          </a:xfrm>
          <a:prstGeom prst="roundRect">
            <a:avLst>
              <a:gd name="adj" fmla="val 10000"/>
            </a:avLst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ounded Rectangle 15"/>
          <p:cNvSpPr/>
          <p:nvPr/>
        </p:nvSpPr>
        <p:spPr>
          <a:xfrm>
            <a:off x="78535" y="405275"/>
            <a:ext cx="1404837" cy="892071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ounded Rectangle 4"/>
          <p:cNvSpPr txBox="1"/>
          <p:nvPr/>
        </p:nvSpPr>
        <p:spPr>
          <a:xfrm>
            <a:off x="-12559" y="420133"/>
            <a:ext cx="1706460" cy="839815"/>
          </a:xfrm>
          <a:prstGeom prst="rect">
            <a:avLst/>
          </a:prstGeom>
          <a:scene3d>
            <a:camera prst="orthographicFront"/>
            <a:lightRig rig="flat" dir="t"/>
          </a:scene3d>
          <a:sp3d z="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800" kern="1200" dirty="0" err="1"/>
              <a:t>Bài</a:t>
            </a:r>
            <a:r>
              <a:rPr lang="en-US" sz="3800" dirty="0"/>
              <a:t> 1</a:t>
            </a:r>
            <a:endParaRPr lang="en-US" sz="3800" kern="1200" dirty="0"/>
          </a:p>
        </p:txBody>
      </p:sp>
      <p:graphicFrame>
        <p:nvGraphicFramePr>
          <p:cNvPr id="43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398661"/>
              </p:ext>
            </p:extLst>
          </p:nvPr>
        </p:nvGraphicFramePr>
        <p:xfrm>
          <a:off x="304801" y="3319527"/>
          <a:ext cx="11519337" cy="3391725"/>
        </p:xfrm>
        <a:graphic>
          <a:graphicData uri="http://schemas.openxmlformats.org/drawingml/2006/table">
            <a:tbl>
              <a:tblPr/>
              <a:tblGrid>
                <a:gridCol w="3839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9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9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53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arenR"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Những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̀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cùng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nghĩa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với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̉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quốc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Những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̀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cùng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nghĩa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với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bảo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vê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̣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Những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̀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cùng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nghĩa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với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dựng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1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1370051" y="2442364"/>
            <a:ext cx="1775920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31721" y="1725148"/>
            <a:ext cx="1907615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45682" y="2474736"/>
            <a:ext cx="1893654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gìn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49508" y="1725148"/>
            <a:ext cx="2023722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549508" y="2516136"/>
            <a:ext cx="2008803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kiến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thiết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827159" y="1706724"/>
            <a:ext cx="1857724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gìn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51482" y="2474735"/>
            <a:ext cx="1857725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70051" y="1725148"/>
            <a:ext cx="1775920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0953" y="4756932"/>
            <a:ext cx="1447240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0953" y="5370566"/>
            <a:ext cx="1775920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0953" y="6022482"/>
            <a:ext cx="2023722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331826" y="4764057"/>
            <a:ext cx="1628290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135607" y="4756932"/>
            <a:ext cx="1857724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gìn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99677" y="5648188"/>
            <a:ext cx="1893654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gìn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790922" y="4905311"/>
            <a:ext cx="1907615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790922" y="5708702"/>
            <a:ext cx="2008803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kiến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thiết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50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0"/>
          <a:stretch/>
        </p:blipFill>
        <p:spPr>
          <a:xfrm>
            <a:off x="1172" y="0"/>
            <a:ext cx="1218965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8" b="52987"/>
          <a:stretch/>
        </p:blipFill>
        <p:spPr>
          <a:xfrm>
            <a:off x="2342" y="0"/>
            <a:ext cx="12189658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/>
        </p:blipFill>
        <p:spPr>
          <a:xfrm rot="5024059">
            <a:off x="9731819" y="5792985"/>
            <a:ext cx="3360382" cy="2280744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1460938" y="186233"/>
            <a:ext cx="10510344" cy="1474401"/>
          </a:xfrm>
          <a:prstGeom prst="snip2DiagRect">
            <a:avLst/>
          </a:prstGeom>
          <a:solidFill>
            <a:srgbClr val="32906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/>
              <a:t>Dưới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là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một</a:t>
            </a:r>
            <a:r>
              <a:rPr lang="en-US" sz="2800" dirty="0"/>
              <a:t> </a:t>
            </a:r>
            <a:r>
              <a:rPr lang="en-US" sz="2800" dirty="0" err="1"/>
              <a:t>sô</a:t>
            </a:r>
            <a:r>
              <a:rPr lang="en-US" sz="2800" dirty="0"/>
              <a:t>́ vị </a:t>
            </a:r>
            <a:r>
              <a:rPr lang="en-US" sz="2800" dirty="0" err="1"/>
              <a:t>anh</a:t>
            </a:r>
            <a:r>
              <a:rPr lang="en-US" sz="2800" dirty="0"/>
              <a:t> </a:t>
            </a:r>
            <a:r>
              <a:rPr lang="en-US" sz="2800" dirty="0" err="1"/>
              <a:t>hùng</a:t>
            </a:r>
            <a:r>
              <a:rPr lang="en-US" sz="2800" dirty="0"/>
              <a:t> </a:t>
            </a:r>
            <a:r>
              <a:rPr lang="en-US" sz="2800" dirty="0" err="1"/>
              <a:t>dân</a:t>
            </a:r>
            <a:r>
              <a:rPr lang="en-US" sz="2800" dirty="0"/>
              <a:t> </a:t>
            </a:r>
            <a:r>
              <a:rPr lang="en-US" sz="2800" dirty="0" err="1"/>
              <a:t>tộc</a:t>
            </a:r>
            <a:r>
              <a:rPr lang="en-US" sz="2800" dirty="0"/>
              <a:t> có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lao</a:t>
            </a:r>
            <a:r>
              <a:rPr lang="en-US" sz="2800" dirty="0"/>
              <a:t> to </a:t>
            </a:r>
            <a:r>
              <a:rPr lang="en-US" sz="2800" dirty="0" err="1"/>
              <a:t>lớn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sư</a:t>
            </a:r>
            <a:r>
              <a:rPr lang="en-US" sz="2800" dirty="0"/>
              <a:t>̣ </a:t>
            </a:r>
            <a:r>
              <a:rPr lang="en-US" sz="2800" dirty="0" err="1"/>
              <a:t>nghiệp</a:t>
            </a:r>
            <a:r>
              <a:rPr lang="en-US" sz="2800" dirty="0"/>
              <a:t> </a:t>
            </a:r>
            <a:r>
              <a:rPr lang="en-US" sz="2800" dirty="0" err="1"/>
              <a:t>bảo</a:t>
            </a:r>
            <a:r>
              <a:rPr lang="en-US" sz="2800" dirty="0"/>
              <a:t> </a:t>
            </a:r>
            <a:r>
              <a:rPr lang="en-US" sz="2800" dirty="0" err="1"/>
              <a:t>vê</a:t>
            </a:r>
            <a:r>
              <a:rPr lang="en-US" sz="2800" dirty="0"/>
              <a:t>̣ </a:t>
            </a:r>
            <a:r>
              <a:rPr lang="en-US" sz="2800" dirty="0" err="1"/>
              <a:t>đất</a:t>
            </a:r>
            <a:r>
              <a:rPr lang="en-US" sz="2800" dirty="0"/>
              <a:t> </a:t>
            </a:r>
            <a:r>
              <a:rPr lang="en-US" sz="2800" dirty="0" err="1"/>
              <a:t>nước</a:t>
            </a:r>
            <a:r>
              <a:rPr lang="en-US" sz="2800" dirty="0"/>
              <a:t>.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hãy</a:t>
            </a:r>
            <a:r>
              <a:rPr lang="en-US" sz="2800" dirty="0"/>
              <a:t> </a:t>
            </a:r>
            <a:r>
              <a:rPr lang="en-US" sz="2800" dirty="0" err="1"/>
              <a:t>hói</a:t>
            </a:r>
            <a:r>
              <a:rPr lang="en-US" sz="2800" dirty="0"/>
              <a:t> </a:t>
            </a:r>
            <a:r>
              <a:rPr lang="en-US" sz="2800" dirty="0" err="1"/>
              <a:t>vê</a:t>
            </a:r>
            <a:r>
              <a:rPr lang="en-US" sz="2800" dirty="0"/>
              <a:t>̀ </a:t>
            </a:r>
            <a:r>
              <a:rPr lang="en-US" sz="2800" dirty="0" err="1"/>
              <a:t>một</a:t>
            </a:r>
            <a:r>
              <a:rPr lang="en-US" sz="2800" dirty="0"/>
              <a:t> vị </a:t>
            </a:r>
            <a:r>
              <a:rPr lang="en-US" sz="2800" dirty="0" err="1"/>
              <a:t>anh</a:t>
            </a:r>
            <a:r>
              <a:rPr lang="en-US" sz="2800" dirty="0"/>
              <a:t> </a:t>
            </a:r>
            <a:r>
              <a:rPr lang="en-US" sz="2800" dirty="0" err="1"/>
              <a:t>hùng</a:t>
            </a:r>
            <a:r>
              <a:rPr lang="en-US" sz="2800" dirty="0"/>
              <a:t> mà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biết</a:t>
            </a:r>
            <a:r>
              <a:rPr lang="en-US" sz="2800" dirty="0"/>
              <a:t> </a:t>
            </a:r>
            <a:r>
              <a:rPr lang="en-US" sz="2800" dirty="0" err="1"/>
              <a:t>ro</a:t>
            </a:r>
            <a:r>
              <a:rPr lang="en-US" sz="2800" dirty="0"/>
              <a:t>̃.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20404" y="186233"/>
            <a:ext cx="1404837" cy="892071"/>
          </a:xfrm>
          <a:prstGeom prst="roundRect">
            <a:avLst>
              <a:gd name="adj" fmla="val 10000"/>
            </a:avLst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ounded Rectangle 15"/>
          <p:cNvSpPr/>
          <p:nvPr/>
        </p:nvSpPr>
        <p:spPr>
          <a:xfrm>
            <a:off x="78535" y="405275"/>
            <a:ext cx="1404837" cy="892071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ounded Rectangle 4"/>
          <p:cNvSpPr txBox="1"/>
          <p:nvPr/>
        </p:nvSpPr>
        <p:spPr>
          <a:xfrm>
            <a:off x="-12559" y="420133"/>
            <a:ext cx="1706460" cy="839815"/>
          </a:xfrm>
          <a:prstGeom prst="rect">
            <a:avLst/>
          </a:prstGeom>
          <a:scene3d>
            <a:camera prst="orthographicFront"/>
            <a:lightRig rig="flat" dir="t"/>
          </a:scene3d>
          <a:sp3d z="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800" kern="1200" dirty="0" err="1"/>
              <a:t>Bài</a:t>
            </a:r>
            <a:r>
              <a:rPr lang="en-US" sz="3800" dirty="0"/>
              <a:t> 2</a:t>
            </a:r>
            <a:endParaRPr lang="en-US" sz="3800" kern="1200" dirty="0"/>
          </a:p>
        </p:txBody>
      </p:sp>
      <p:pic>
        <p:nvPicPr>
          <p:cNvPr id="19" name="Picture 11" descr="2ba_Trung_tra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40" y="2169667"/>
            <a:ext cx="146080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Triu_Quang_Phc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603" y="2102992"/>
            <a:ext cx="102993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5" descr="BoCaiDaiVuong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402" y="2125217"/>
            <a:ext cx="106356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6" descr="imagesNQ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403" y="2147442"/>
            <a:ext cx="1307034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7" descr="150px-La_Dai_Hanh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040" y="4185792"/>
            <a:ext cx="1076381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8" descr="L_Thng_Kit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441" y="4185792"/>
            <a:ext cx="11164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9" descr="thdao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940" y="4185792"/>
            <a:ext cx="111482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0" descr="LeLoi1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640" y="4185792"/>
            <a:ext cx="107638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1" descr="VuaQuangTrung150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666" y="4185792"/>
            <a:ext cx="11052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2" descr="chutichhochiminh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841" y="4185792"/>
            <a:ext cx="9226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1645878" y="3285680"/>
            <a:ext cx="1439980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50" b="1" dirty="0" err="1">
                <a:solidFill>
                  <a:srgbClr val="0000CC"/>
                </a:solidFill>
                <a:latin typeface="Verdana" panose="020B0604030504040204" pitchFamily="34" charset="0"/>
              </a:rPr>
              <a:t>Trưng</a:t>
            </a:r>
            <a:r>
              <a:rPr lang="en-US" altLang="en-US" sz="1050" b="1" dirty="0">
                <a:solidFill>
                  <a:srgbClr val="0000CC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050" b="1" dirty="0" err="1">
                <a:solidFill>
                  <a:srgbClr val="0000CC"/>
                </a:solidFill>
                <a:latin typeface="Verdana" panose="020B0604030504040204" pitchFamily="34" charset="0"/>
              </a:rPr>
              <a:t>Trắc</a:t>
            </a:r>
            <a:r>
              <a:rPr lang="en-US" altLang="en-US" sz="1050" b="1" dirty="0">
                <a:solidFill>
                  <a:srgbClr val="0000CC"/>
                </a:solidFill>
                <a:latin typeface="Verdana" panose="020B0604030504040204" pitchFamily="34" charset="0"/>
              </a:rPr>
              <a:t> –    </a:t>
            </a:r>
            <a:r>
              <a:rPr lang="en-US" altLang="en-US" sz="1050" b="1" dirty="0" err="1">
                <a:solidFill>
                  <a:srgbClr val="0000CC"/>
                </a:solidFill>
                <a:latin typeface="Verdana" panose="020B0604030504040204" pitchFamily="34" charset="0"/>
              </a:rPr>
              <a:t>Trưng</a:t>
            </a:r>
            <a:r>
              <a:rPr lang="en-US" altLang="en-US" sz="1050" b="1" dirty="0">
                <a:solidFill>
                  <a:srgbClr val="0000CC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050" b="1" dirty="0" err="1">
                <a:solidFill>
                  <a:srgbClr val="0000CC"/>
                </a:solidFill>
                <a:latin typeface="Verdana" panose="020B0604030504040204" pitchFamily="34" charset="0"/>
              </a:rPr>
              <a:t>Nhị</a:t>
            </a:r>
            <a:endParaRPr lang="en-US" altLang="en-US" sz="1050" b="1" dirty="0">
              <a:solidFill>
                <a:srgbClr val="0000CC"/>
              </a:solidFill>
              <a:latin typeface="Verdana" panose="020B0604030504040204" pitchFamily="34" charset="0"/>
            </a:endParaRPr>
          </a:p>
        </p:txBody>
      </p:sp>
      <p:pic>
        <p:nvPicPr>
          <p:cNvPr id="30" name="Picture 12" descr="Ba_Trieu_tranh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241" y="2169667"/>
            <a:ext cx="138391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24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3149241" y="3285680"/>
            <a:ext cx="1383918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003399"/>
                </a:solidFill>
                <a:latin typeface="Times New Roman" panose="02020603050405020304" pitchFamily="18" charset="0"/>
              </a:rPr>
              <a:t>Triệu Thị Trinh</a:t>
            </a:r>
          </a:p>
        </p:txBody>
      </p:sp>
      <p:pic>
        <p:nvPicPr>
          <p:cNvPr id="32" name="Picture 13" descr="image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02" y="2080767"/>
            <a:ext cx="1922109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4576402" y="3290442"/>
            <a:ext cx="1922109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000099"/>
                </a:solidFill>
                <a:latin typeface="Times New Roman" panose="02020603050405020304" pitchFamily="18" charset="0"/>
              </a:rPr>
              <a:t>Lý Nam Đế</a:t>
            </a:r>
            <a:endParaRPr lang="en-US" altLang="en-US" sz="1400" b="1">
              <a:solidFill>
                <a:srgbClr val="000099"/>
              </a:solidFill>
              <a:latin typeface="Verdana" panose="020B0604030504040204" pitchFamily="34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6578240" y="3285680"/>
            <a:ext cx="999497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000099"/>
                </a:solidFill>
                <a:latin typeface="Times New Roman" panose="02020603050405020304" pitchFamily="18" charset="0"/>
              </a:rPr>
              <a:t>Triệu Việt Vương</a:t>
            </a: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7645040" y="3361880"/>
            <a:ext cx="107638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000099"/>
                </a:solidFill>
                <a:latin typeface="Times New Roman" panose="02020603050405020304" pitchFamily="18" charset="0"/>
              </a:rPr>
              <a:t>Phùng Hưng</a:t>
            </a:r>
          </a:p>
        </p:txBody>
      </p:sp>
      <p:sp>
        <p:nvSpPr>
          <p:cNvPr id="36" name="Text Box 28"/>
          <p:cNvSpPr txBox="1">
            <a:spLocks noChangeArrowheads="1"/>
          </p:cNvSpPr>
          <p:nvPr/>
        </p:nvSpPr>
        <p:spPr bwMode="auto">
          <a:xfrm>
            <a:off x="8788041" y="3361880"/>
            <a:ext cx="130703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000099"/>
                </a:solidFill>
                <a:latin typeface="Times New Roman" panose="02020603050405020304" pitchFamily="18" charset="0"/>
              </a:rPr>
              <a:t>Ngô Quyền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1930041" y="5351017"/>
            <a:ext cx="1250972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000099"/>
                </a:solidFill>
                <a:latin typeface="Times New Roman" panose="02020603050405020304" pitchFamily="18" charset="0"/>
              </a:rPr>
              <a:t>Lê Đại Hành</a:t>
            </a: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4465278" y="5351017"/>
            <a:ext cx="1383918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000099"/>
                </a:solidFill>
                <a:latin typeface="Times New Roman" panose="02020603050405020304" pitchFamily="18" charset="0"/>
              </a:rPr>
              <a:t>Trần Hưng Đạo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5836878" y="5351017"/>
            <a:ext cx="1383918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000099"/>
                </a:solidFill>
                <a:latin typeface="Times New Roman" panose="02020603050405020304" pitchFamily="18" charset="0"/>
              </a:rPr>
              <a:t>Lê Lợi</a:t>
            </a:r>
          </a:p>
        </p:txBody>
      </p:sp>
      <p:sp>
        <p:nvSpPr>
          <p:cNvPr id="40" name="Text Box 33"/>
          <p:cNvSpPr txBox="1">
            <a:spLocks noChangeArrowheads="1"/>
          </p:cNvSpPr>
          <p:nvPr/>
        </p:nvSpPr>
        <p:spPr bwMode="auto">
          <a:xfrm>
            <a:off x="7208478" y="5351017"/>
            <a:ext cx="1383918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000099"/>
                </a:solidFill>
                <a:latin typeface="Times New Roman" panose="02020603050405020304" pitchFamily="18" charset="0"/>
              </a:rPr>
              <a:t>Nguyễn Huệ</a:t>
            </a:r>
            <a:endParaRPr lang="en-US" altLang="en-US" sz="1400" b="1">
              <a:solidFill>
                <a:srgbClr val="000099"/>
              </a:solidFill>
              <a:latin typeface="Verdana" panose="020B0604030504040204" pitchFamily="34" charset="0"/>
            </a:endParaRPr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8503878" y="5351017"/>
            <a:ext cx="1132443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000099"/>
                </a:solidFill>
                <a:latin typeface="Times New Roman" panose="02020603050405020304" pitchFamily="18" charset="0"/>
              </a:rPr>
              <a:t>Hồ Chí Minh</a:t>
            </a:r>
          </a:p>
        </p:txBody>
      </p: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3175446" y="5366892"/>
            <a:ext cx="13716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Lý</a:t>
            </a:r>
            <a:r>
              <a:rPr lang="en-US" altLang="en-US" sz="2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Kiệt</a:t>
            </a:r>
            <a:endParaRPr lang="en-US" altLang="en-US" sz="2000" b="1" dirty="0">
              <a:solidFill>
                <a:srgbClr val="000099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1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ung_dao_dai_vuong_Tran_Quoc_Tuan[1]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18" y="1831084"/>
            <a:ext cx="4724400" cy="4238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Alternate Process 8"/>
          <p:cNvSpPr/>
          <p:nvPr/>
        </p:nvSpPr>
        <p:spPr>
          <a:xfrm>
            <a:off x="557048" y="0"/>
            <a:ext cx="11077904" cy="1728593"/>
          </a:xfrm>
          <a:prstGeom prst="flowChartAlternateProcess">
            <a:avLst/>
          </a:prstGeom>
          <a:solidFill>
            <a:srgbClr val="3290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Vị </a:t>
            </a:r>
            <a:r>
              <a:rPr lang="en-US" sz="3200" b="1" dirty="0" err="1"/>
              <a:t>anh</a:t>
            </a:r>
            <a:r>
              <a:rPr lang="en-US" sz="3200" b="1" dirty="0"/>
              <a:t> </a:t>
            </a:r>
            <a:r>
              <a:rPr lang="en-US" sz="3200" b="1" dirty="0" err="1"/>
              <a:t>hùng</a:t>
            </a:r>
            <a:r>
              <a:rPr lang="en-US" sz="3200" b="1" dirty="0"/>
              <a:t> </a:t>
            </a:r>
            <a:r>
              <a:rPr lang="en-US" sz="3200" b="1" dirty="0" err="1"/>
              <a:t>dân</a:t>
            </a:r>
            <a:r>
              <a:rPr lang="en-US" sz="3200" b="1" dirty="0"/>
              <a:t> </a:t>
            </a:r>
            <a:r>
              <a:rPr lang="en-US" sz="3200" b="1" dirty="0" err="1"/>
              <a:t>tộc</a:t>
            </a:r>
            <a:r>
              <a:rPr lang="en-US" sz="3200" b="1" dirty="0"/>
              <a:t> có </a:t>
            </a:r>
            <a:r>
              <a:rPr lang="en-US" sz="3200" b="1" dirty="0" err="1"/>
              <a:t>công</a:t>
            </a:r>
            <a:r>
              <a:rPr lang="en-US" sz="3200" b="1" dirty="0"/>
              <a:t> </a:t>
            </a:r>
            <a:r>
              <a:rPr lang="en-US" sz="3200" b="1" dirty="0" err="1"/>
              <a:t>lao</a:t>
            </a:r>
            <a:r>
              <a:rPr lang="en-US" sz="3200" b="1" dirty="0"/>
              <a:t> to </a:t>
            </a:r>
            <a:r>
              <a:rPr lang="en-US" sz="3200" b="1" dirty="0" err="1"/>
              <a:t>lớn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sư</a:t>
            </a:r>
            <a:r>
              <a:rPr lang="en-US" sz="3200" b="1" dirty="0"/>
              <a:t>̣ </a:t>
            </a:r>
            <a:r>
              <a:rPr lang="en-US" sz="3200" b="1" dirty="0" err="1"/>
              <a:t>nghiệp</a:t>
            </a:r>
            <a:r>
              <a:rPr lang="en-US" sz="3200" b="1" dirty="0"/>
              <a:t> </a:t>
            </a:r>
            <a:r>
              <a:rPr lang="en-US" sz="3200" b="1" dirty="0" err="1"/>
              <a:t>bảo</a:t>
            </a:r>
            <a:r>
              <a:rPr lang="en-US" sz="3200" b="1" dirty="0"/>
              <a:t> </a:t>
            </a:r>
            <a:r>
              <a:rPr lang="en-US" sz="3200" b="1" dirty="0" err="1"/>
              <a:t>vê</a:t>
            </a:r>
            <a:r>
              <a:rPr lang="en-US" sz="3200" b="1" dirty="0"/>
              <a:t>̣ </a:t>
            </a:r>
            <a:r>
              <a:rPr lang="en-US" sz="3200" b="1" dirty="0" err="1"/>
              <a:t>đất</a:t>
            </a:r>
            <a:r>
              <a:rPr lang="en-US" sz="3200" b="1" dirty="0"/>
              <a:t> </a:t>
            </a:r>
            <a:r>
              <a:rPr lang="en-US" sz="3200" b="1" dirty="0" err="1"/>
              <a:t>nước</a:t>
            </a:r>
            <a:r>
              <a:rPr lang="en-US" sz="3200" b="1" dirty="0"/>
              <a:t>:</a:t>
            </a:r>
          </a:p>
        </p:txBody>
      </p:sp>
      <p:sp>
        <p:nvSpPr>
          <p:cNvPr id="10" name="PA_库_椭圆 4"/>
          <p:cNvSpPr/>
          <p:nvPr>
            <p:custDataLst>
              <p:tags r:id="rId1"/>
            </p:custDataLst>
          </p:nvPr>
        </p:nvSpPr>
        <p:spPr>
          <a:xfrm>
            <a:off x="6699355" y="1905000"/>
            <a:ext cx="5030190" cy="4674597"/>
          </a:xfrm>
          <a:prstGeom prst="ellipse">
            <a:avLst/>
          </a:prstGeom>
          <a:solidFill>
            <a:srgbClr val="329061"/>
          </a:solidFill>
          <a:ln>
            <a:solidFill>
              <a:srgbClr val="D486A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259526" y="2534138"/>
            <a:ext cx="39098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Ông</a:t>
            </a:r>
            <a:r>
              <a:rPr lang="en-US" sz="2400" b="1" dirty="0">
                <a:solidFill>
                  <a:schemeClr val="bg1"/>
                </a:solidFill>
              </a:rPr>
              <a:t> là vị </a:t>
            </a:r>
            <a:r>
              <a:rPr lang="en-US" sz="2400" b="1" dirty="0" err="1">
                <a:solidFill>
                  <a:schemeClr val="bg1"/>
                </a:solidFill>
              </a:rPr>
              <a:t>tướng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thiên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tài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thời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Trần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  <a:r>
              <a:rPr lang="en-US" sz="2400" b="1" dirty="0" err="1">
                <a:solidFill>
                  <a:schemeClr val="bg1"/>
                </a:solidFill>
              </a:rPr>
              <a:t>Khi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Tô</a:t>
            </a:r>
            <a:r>
              <a:rPr lang="en-US" sz="2400" b="1" dirty="0">
                <a:solidFill>
                  <a:schemeClr val="bg1"/>
                </a:solidFill>
              </a:rPr>
              <a:t>̉ </a:t>
            </a:r>
            <a:r>
              <a:rPr lang="en-US" sz="2400" b="1" dirty="0" err="1">
                <a:solidFill>
                  <a:schemeClr val="bg1"/>
                </a:solidFill>
              </a:rPr>
              <a:t>quốc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lâm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nguy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đa</a:t>
            </a:r>
            <a:r>
              <a:rPr lang="en-US" sz="2400" b="1" dirty="0">
                <a:solidFill>
                  <a:schemeClr val="bg1"/>
                </a:solidFill>
              </a:rPr>
              <a:t>̃ </a:t>
            </a:r>
            <a:r>
              <a:rPr lang="en-US" sz="2400" b="1" dirty="0" err="1">
                <a:solidFill>
                  <a:schemeClr val="bg1"/>
                </a:solidFill>
              </a:rPr>
              <a:t>đoàn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kết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toàn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dân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va</a:t>
            </a:r>
            <a:r>
              <a:rPr lang="en-US" sz="2400" b="1" dirty="0">
                <a:solidFill>
                  <a:schemeClr val="bg1"/>
                </a:solidFill>
              </a:rPr>
              <a:t>̀ </a:t>
            </a:r>
            <a:r>
              <a:rPr lang="en-US" sz="2400" b="1" dirty="0" err="1">
                <a:solidFill>
                  <a:schemeClr val="bg1"/>
                </a:solidFill>
              </a:rPr>
              <a:t>triều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đình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chống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giặc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  <a:r>
              <a:rPr lang="en-US" sz="2400" b="1" dirty="0" err="1">
                <a:solidFill>
                  <a:schemeClr val="bg1"/>
                </a:solidFill>
              </a:rPr>
              <a:t>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lãnh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đạo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nhân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dân</a:t>
            </a:r>
            <a:r>
              <a:rPr lang="en-US" sz="2400" b="1" dirty="0">
                <a:solidFill>
                  <a:schemeClr val="bg1"/>
                </a:solidFill>
              </a:rPr>
              <a:t> ta </a:t>
            </a:r>
            <a:r>
              <a:rPr lang="en-US" sz="2400" b="1" dirty="0" err="1">
                <a:solidFill>
                  <a:schemeClr val="bg1"/>
                </a:solidFill>
              </a:rPr>
              <a:t>hai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lần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đánh</a:t>
            </a:r>
            <a:r>
              <a:rPr lang="en-US" sz="2400" b="1" dirty="0">
                <a:solidFill>
                  <a:schemeClr val="bg1"/>
                </a:solidFill>
              </a:rPr>
              <a:t> tan </a:t>
            </a:r>
            <a:r>
              <a:rPr lang="en-US" sz="2400" b="1" dirty="0" err="1">
                <a:solidFill>
                  <a:schemeClr val="bg1"/>
                </a:solidFill>
              </a:rPr>
              <a:t>quân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xâm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lược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Nguyên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trong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đo</a:t>
            </a:r>
            <a:r>
              <a:rPr lang="en-US" sz="2400" b="1" dirty="0">
                <a:solidFill>
                  <a:schemeClr val="bg1"/>
                </a:solidFill>
              </a:rPr>
              <a:t>́ có </a:t>
            </a:r>
            <a:r>
              <a:rPr lang="en-US" sz="2400" b="1" dirty="0" err="1">
                <a:solidFill>
                  <a:schemeClr val="bg1"/>
                </a:solidFill>
              </a:rPr>
              <a:t>cuộc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đại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pha</a:t>
            </a:r>
            <a:r>
              <a:rPr lang="en-US" sz="2400" b="1" dirty="0">
                <a:solidFill>
                  <a:schemeClr val="bg1"/>
                </a:solidFill>
              </a:rPr>
              <a:t>́ </a:t>
            </a:r>
            <a:r>
              <a:rPr lang="en-US" sz="2400" b="1" dirty="0" err="1">
                <a:solidFill>
                  <a:schemeClr val="bg1"/>
                </a:solidFill>
              </a:rPr>
              <a:t>quân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Nguyên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trên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Bạch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Đằng</a:t>
            </a:r>
            <a:r>
              <a:rPr lang="en-US" sz="2400" b="1" dirty="0">
                <a:solidFill>
                  <a:schemeClr val="bg1"/>
                </a:solidFill>
              </a:rPr>
              <a:t> (1288).</a:t>
            </a:r>
          </a:p>
        </p:txBody>
      </p:sp>
      <p:sp>
        <p:nvSpPr>
          <p:cNvPr id="12" name="Freeform 11"/>
          <p:cNvSpPr/>
          <p:nvPr/>
        </p:nvSpPr>
        <p:spPr>
          <a:xfrm>
            <a:off x="830319" y="6031440"/>
            <a:ext cx="4689254" cy="826560"/>
          </a:xfrm>
          <a:custGeom>
            <a:avLst/>
            <a:gdLst>
              <a:gd name="connsiteX0" fmla="*/ 0 w 2766372"/>
              <a:gd name="connsiteY0" fmla="*/ 137763 h 826560"/>
              <a:gd name="connsiteX1" fmla="*/ 137763 w 2766372"/>
              <a:gd name="connsiteY1" fmla="*/ 0 h 826560"/>
              <a:gd name="connsiteX2" fmla="*/ 2628609 w 2766372"/>
              <a:gd name="connsiteY2" fmla="*/ 0 h 826560"/>
              <a:gd name="connsiteX3" fmla="*/ 2766372 w 2766372"/>
              <a:gd name="connsiteY3" fmla="*/ 137763 h 826560"/>
              <a:gd name="connsiteX4" fmla="*/ 2766372 w 2766372"/>
              <a:gd name="connsiteY4" fmla="*/ 688797 h 826560"/>
              <a:gd name="connsiteX5" fmla="*/ 2628609 w 2766372"/>
              <a:gd name="connsiteY5" fmla="*/ 826560 h 826560"/>
              <a:gd name="connsiteX6" fmla="*/ 137763 w 2766372"/>
              <a:gd name="connsiteY6" fmla="*/ 826560 h 826560"/>
              <a:gd name="connsiteX7" fmla="*/ 0 w 2766372"/>
              <a:gd name="connsiteY7" fmla="*/ 688797 h 826560"/>
              <a:gd name="connsiteX8" fmla="*/ 0 w 2766372"/>
              <a:gd name="connsiteY8" fmla="*/ 137763 h 8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6372" h="826560">
                <a:moveTo>
                  <a:pt x="0" y="137763"/>
                </a:moveTo>
                <a:cubicBezTo>
                  <a:pt x="0" y="61679"/>
                  <a:pt x="61679" y="0"/>
                  <a:pt x="137763" y="0"/>
                </a:cubicBezTo>
                <a:lnTo>
                  <a:pt x="2628609" y="0"/>
                </a:lnTo>
                <a:cubicBezTo>
                  <a:pt x="2704693" y="0"/>
                  <a:pt x="2766372" y="61679"/>
                  <a:pt x="2766372" y="137763"/>
                </a:cubicBezTo>
                <a:lnTo>
                  <a:pt x="2766372" y="688797"/>
                </a:lnTo>
                <a:cubicBezTo>
                  <a:pt x="2766372" y="764881"/>
                  <a:pt x="2704693" y="826560"/>
                  <a:pt x="2628609" y="826560"/>
                </a:cubicBezTo>
                <a:lnTo>
                  <a:pt x="137763" y="826560"/>
                </a:lnTo>
                <a:cubicBezTo>
                  <a:pt x="61679" y="826560"/>
                  <a:pt x="0" y="764881"/>
                  <a:pt x="0" y="688797"/>
                </a:cubicBezTo>
                <a:lnTo>
                  <a:pt x="0" y="137763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911" tIns="40349" rIns="144911" bIns="40349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/>
              <a:t>Trần</a:t>
            </a:r>
            <a:r>
              <a:rPr lang="en-US" sz="2400" kern="1200" dirty="0"/>
              <a:t> </a:t>
            </a:r>
            <a:r>
              <a:rPr lang="en-US" sz="2400" kern="1200" dirty="0" err="1"/>
              <a:t>Quốc</a:t>
            </a:r>
            <a:r>
              <a:rPr lang="en-US" sz="2400" kern="1200" dirty="0"/>
              <a:t> </a:t>
            </a:r>
            <a:r>
              <a:rPr lang="en-US" sz="2400" kern="1200" dirty="0" err="1"/>
              <a:t>Tuấn</a:t>
            </a:r>
            <a:r>
              <a:rPr lang="en-US" sz="2400" kern="1200" dirty="0"/>
              <a:t> (</a:t>
            </a:r>
            <a:r>
              <a:rPr lang="en-US" sz="2400" kern="1200" dirty="0" err="1"/>
              <a:t>Trần</a:t>
            </a:r>
            <a:r>
              <a:rPr lang="en-US" sz="2400" kern="1200" dirty="0"/>
              <a:t> </a:t>
            </a:r>
            <a:r>
              <a:rPr lang="en-US" sz="2400" kern="1200" dirty="0" err="1"/>
              <a:t>Hưng</a:t>
            </a:r>
            <a:r>
              <a:rPr lang="en-US" sz="2400" kern="1200" dirty="0"/>
              <a:t> </a:t>
            </a:r>
            <a:r>
              <a:rPr lang="en-US" sz="2400" kern="1200" dirty="0" err="1"/>
              <a:t>Đạo</a:t>
            </a:r>
            <a:r>
              <a:rPr lang="en-US" sz="2400" kern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418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/>
        </p:nvSpPr>
        <p:spPr>
          <a:xfrm>
            <a:off x="557048" y="0"/>
            <a:ext cx="11077904" cy="1728593"/>
          </a:xfrm>
          <a:prstGeom prst="flowChartAlternateProcess">
            <a:avLst/>
          </a:prstGeom>
          <a:solidFill>
            <a:srgbClr val="3290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Vị </a:t>
            </a:r>
            <a:r>
              <a:rPr lang="en-US" sz="3200" b="1" dirty="0" err="1"/>
              <a:t>anh</a:t>
            </a:r>
            <a:r>
              <a:rPr lang="en-US" sz="3200" b="1" dirty="0"/>
              <a:t> </a:t>
            </a:r>
            <a:r>
              <a:rPr lang="en-US" sz="3200" b="1" dirty="0" err="1"/>
              <a:t>hùng</a:t>
            </a:r>
            <a:r>
              <a:rPr lang="en-US" sz="3200" b="1" dirty="0"/>
              <a:t> </a:t>
            </a:r>
            <a:r>
              <a:rPr lang="en-US" sz="3200" b="1" dirty="0" err="1"/>
              <a:t>dân</a:t>
            </a:r>
            <a:r>
              <a:rPr lang="en-US" sz="3200" b="1" dirty="0"/>
              <a:t> </a:t>
            </a:r>
            <a:r>
              <a:rPr lang="en-US" sz="3200" b="1" dirty="0" err="1"/>
              <a:t>tộc</a:t>
            </a:r>
            <a:r>
              <a:rPr lang="en-US" sz="3200" b="1" dirty="0"/>
              <a:t> có </a:t>
            </a:r>
            <a:r>
              <a:rPr lang="en-US" sz="3200" b="1" dirty="0" err="1"/>
              <a:t>công</a:t>
            </a:r>
            <a:r>
              <a:rPr lang="en-US" sz="3200" b="1" dirty="0"/>
              <a:t> </a:t>
            </a:r>
            <a:r>
              <a:rPr lang="en-US" sz="3200" b="1" dirty="0" err="1"/>
              <a:t>lao</a:t>
            </a:r>
            <a:r>
              <a:rPr lang="en-US" sz="3200" b="1" dirty="0"/>
              <a:t> to </a:t>
            </a:r>
            <a:r>
              <a:rPr lang="en-US" sz="3200" b="1" dirty="0" err="1"/>
              <a:t>lớn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sư</a:t>
            </a:r>
            <a:r>
              <a:rPr lang="en-US" sz="3200" b="1" dirty="0"/>
              <a:t>̣ </a:t>
            </a:r>
            <a:r>
              <a:rPr lang="en-US" sz="3200" b="1" dirty="0" err="1"/>
              <a:t>nghiệp</a:t>
            </a:r>
            <a:r>
              <a:rPr lang="en-US" sz="3200" b="1" dirty="0"/>
              <a:t> </a:t>
            </a:r>
            <a:r>
              <a:rPr lang="en-US" sz="3200" b="1" dirty="0" err="1"/>
              <a:t>bảo</a:t>
            </a:r>
            <a:r>
              <a:rPr lang="en-US" sz="3200" b="1" dirty="0"/>
              <a:t> </a:t>
            </a:r>
            <a:r>
              <a:rPr lang="en-US" sz="3200" b="1" dirty="0" err="1"/>
              <a:t>vê</a:t>
            </a:r>
            <a:r>
              <a:rPr lang="en-US" sz="3200" b="1" dirty="0"/>
              <a:t>̣ </a:t>
            </a:r>
            <a:r>
              <a:rPr lang="en-US" sz="3200" b="1" dirty="0" err="1"/>
              <a:t>đất</a:t>
            </a:r>
            <a:r>
              <a:rPr lang="en-US" sz="3200" b="1" dirty="0"/>
              <a:t> </a:t>
            </a:r>
            <a:r>
              <a:rPr lang="en-US" sz="3200" b="1" dirty="0" err="1"/>
              <a:t>nước</a:t>
            </a:r>
            <a:r>
              <a:rPr lang="en-US" sz="3200" b="1" dirty="0"/>
              <a:t>:</a:t>
            </a:r>
          </a:p>
        </p:txBody>
      </p:sp>
      <p:sp>
        <p:nvSpPr>
          <p:cNvPr id="10" name="PA_库_椭圆 4"/>
          <p:cNvSpPr/>
          <p:nvPr>
            <p:custDataLst>
              <p:tags r:id="rId1"/>
            </p:custDataLst>
          </p:nvPr>
        </p:nvSpPr>
        <p:spPr>
          <a:xfrm>
            <a:off x="6505903" y="1912884"/>
            <a:ext cx="5223642" cy="4666714"/>
          </a:xfrm>
          <a:prstGeom prst="ellipse">
            <a:avLst/>
          </a:prstGeom>
          <a:solidFill>
            <a:srgbClr val="329061"/>
          </a:solidFill>
          <a:ln>
            <a:solidFill>
              <a:srgbClr val="D486A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46730" y="2926163"/>
            <a:ext cx="374906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Chí Minh là vị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lãnh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vĩ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đại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Việt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lãnh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đạo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cuộc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mạng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tháng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Tám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lập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Việt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Cộng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hòa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cũng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lãnh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đạo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cuộc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kháng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chiến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vĩ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đại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chống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Pháp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chống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giành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thắng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lợi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Freeform 11"/>
          <p:cNvSpPr/>
          <p:nvPr/>
        </p:nvSpPr>
        <p:spPr>
          <a:xfrm>
            <a:off x="1597572" y="6031440"/>
            <a:ext cx="3184636" cy="826560"/>
          </a:xfrm>
          <a:custGeom>
            <a:avLst/>
            <a:gdLst>
              <a:gd name="connsiteX0" fmla="*/ 0 w 2766372"/>
              <a:gd name="connsiteY0" fmla="*/ 137763 h 826560"/>
              <a:gd name="connsiteX1" fmla="*/ 137763 w 2766372"/>
              <a:gd name="connsiteY1" fmla="*/ 0 h 826560"/>
              <a:gd name="connsiteX2" fmla="*/ 2628609 w 2766372"/>
              <a:gd name="connsiteY2" fmla="*/ 0 h 826560"/>
              <a:gd name="connsiteX3" fmla="*/ 2766372 w 2766372"/>
              <a:gd name="connsiteY3" fmla="*/ 137763 h 826560"/>
              <a:gd name="connsiteX4" fmla="*/ 2766372 w 2766372"/>
              <a:gd name="connsiteY4" fmla="*/ 688797 h 826560"/>
              <a:gd name="connsiteX5" fmla="*/ 2628609 w 2766372"/>
              <a:gd name="connsiteY5" fmla="*/ 826560 h 826560"/>
              <a:gd name="connsiteX6" fmla="*/ 137763 w 2766372"/>
              <a:gd name="connsiteY6" fmla="*/ 826560 h 826560"/>
              <a:gd name="connsiteX7" fmla="*/ 0 w 2766372"/>
              <a:gd name="connsiteY7" fmla="*/ 688797 h 826560"/>
              <a:gd name="connsiteX8" fmla="*/ 0 w 2766372"/>
              <a:gd name="connsiteY8" fmla="*/ 137763 h 8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6372" h="826560">
                <a:moveTo>
                  <a:pt x="0" y="137763"/>
                </a:moveTo>
                <a:cubicBezTo>
                  <a:pt x="0" y="61679"/>
                  <a:pt x="61679" y="0"/>
                  <a:pt x="137763" y="0"/>
                </a:cubicBezTo>
                <a:lnTo>
                  <a:pt x="2628609" y="0"/>
                </a:lnTo>
                <a:cubicBezTo>
                  <a:pt x="2704693" y="0"/>
                  <a:pt x="2766372" y="61679"/>
                  <a:pt x="2766372" y="137763"/>
                </a:cubicBezTo>
                <a:lnTo>
                  <a:pt x="2766372" y="688797"/>
                </a:lnTo>
                <a:cubicBezTo>
                  <a:pt x="2766372" y="764881"/>
                  <a:pt x="2704693" y="826560"/>
                  <a:pt x="2628609" y="826560"/>
                </a:cubicBezTo>
                <a:lnTo>
                  <a:pt x="137763" y="826560"/>
                </a:lnTo>
                <a:cubicBezTo>
                  <a:pt x="61679" y="826560"/>
                  <a:pt x="0" y="764881"/>
                  <a:pt x="0" y="688797"/>
                </a:cubicBezTo>
                <a:lnTo>
                  <a:pt x="0" y="137763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911" tIns="40349" rIns="144911" bIns="4034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err="1"/>
              <a:t>Hô</a:t>
            </a:r>
            <a:r>
              <a:rPr lang="en-US" sz="3600" kern="1200" dirty="0"/>
              <a:t>̀ Chí Minh</a:t>
            </a:r>
          </a:p>
        </p:txBody>
      </p:sp>
      <p:pic>
        <p:nvPicPr>
          <p:cNvPr id="13" name="Picture 12" descr="Chu_tich_Ho_Chi_Minh[1]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243" y="1833049"/>
            <a:ext cx="2971405" cy="40939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51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0"/>
          <a:stretch/>
        </p:blipFill>
        <p:spPr>
          <a:xfrm>
            <a:off x="1172" y="0"/>
            <a:ext cx="1218965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8" b="52987"/>
          <a:stretch/>
        </p:blipFill>
        <p:spPr>
          <a:xfrm>
            <a:off x="2342" y="0"/>
            <a:ext cx="12189658" cy="641991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/>
        </p:blipFill>
        <p:spPr>
          <a:xfrm rot="3652406">
            <a:off x="10113451" y="5779211"/>
            <a:ext cx="3528134" cy="2394600"/>
          </a:xfrm>
          <a:prstGeom prst="rect">
            <a:avLst/>
          </a:prstGeom>
        </p:spPr>
      </p:pic>
      <p:sp>
        <p:nvSpPr>
          <p:cNvPr id="13" name="Snip Diagonal Corner Rectangle 12"/>
          <p:cNvSpPr/>
          <p:nvPr/>
        </p:nvSpPr>
        <p:spPr>
          <a:xfrm>
            <a:off x="1835770" y="114109"/>
            <a:ext cx="9417269" cy="1183237"/>
          </a:xfrm>
          <a:prstGeom prst="snip2DiagRect">
            <a:avLst/>
          </a:prstGeom>
          <a:solidFill>
            <a:srgbClr val="32906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phẩy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mỗi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0404" y="186233"/>
            <a:ext cx="1404837" cy="892071"/>
          </a:xfrm>
          <a:prstGeom prst="roundRect">
            <a:avLst>
              <a:gd name="adj" fmla="val 10000"/>
            </a:avLst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Rounded Rectangle 14"/>
          <p:cNvSpPr/>
          <p:nvPr/>
        </p:nvSpPr>
        <p:spPr>
          <a:xfrm>
            <a:off x="430933" y="1674511"/>
            <a:ext cx="11256570" cy="4859514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ounded Rectangle 18"/>
          <p:cNvSpPr/>
          <p:nvPr/>
        </p:nvSpPr>
        <p:spPr>
          <a:xfrm>
            <a:off x="89768" y="334329"/>
            <a:ext cx="1404837" cy="892071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ounded Rectangle 4"/>
          <p:cNvSpPr txBox="1"/>
          <p:nvPr/>
        </p:nvSpPr>
        <p:spPr>
          <a:xfrm>
            <a:off x="0" y="360456"/>
            <a:ext cx="1706460" cy="839815"/>
          </a:xfrm>
          <a:prstGeom prst="rect">
            <a:avLst/>
          </a:prstGeom>
          <a:scene3d>
            <a:camera prst="orthographicFront"/>
            <a:lightRig rig="flat" dir="t"/>
          </a:scene3d>
          <a:sp3d z="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800" kern="1200" dirty="0" err="1"/>
              <a:t>Bài</a:t>
            </a:r>
            <a:r>
              <a:rPr lang="en-US" sz="3800" dirty="0"/>
              <a:t> 3</a:t>
            </a:r>
            <a:endParaRPr lang="en-US" sz="3800" kern="1200" dirty="0"/>
          </a:p>
        </p:txBody>
      </p:sp>
      <p:sp>
        <p:nvSpPr>
          <p:cNvPr id="20" name="Rounded Rectangle 4"/>
          <p:cNvSpPr txBox="1"/>
          <p:nvPr/>
        </p:nvSpPr>
        <p:spPr>
          <a:xfrm>
            <a:off x="660990" y="3829357"/>
            <a:ext cx="11026513" cy="372257"/>
          </a:xfrm>
          <a:prstGeom prst="rect">
            <a:avLst/>
          </a:prstGeom>
          <a:scene3d>
            <a:camera prst="orthographicFront"/>
            <a:lightRig rig="flat" dir="t"/>
          </a:scene3d>
          <a:sp3d z="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lvl="0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Giặc</a:t>
            </a:r>
            <a:r>
              <a:rPr lang="en-US" sz="3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chiếm</a:t>
            </a:r>
            <a:r>
              <a:rPr lang="en-US" sz="3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3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3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Chúng</a:t>
            </a:r>
            <a:r>
              <a:rPr lang="en-US" sz="3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3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sz="3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sz="3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bạo</a:t>
            </a:r>
            <a:r>
              <a:rPr lang="en-US" sz="3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ngược</a:t>
            </a:r>
            <a:r>
              <a:rPr lang="en-US" sz="3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khiến</a:t>
            </a:r>
            <a:r>
              <a:rPr lang="en-US" sz="3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lòng</a:t>
            </a:r>
            <a:r>
              <a:rPr lang="en-US" sz="3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cùng</a:t>
            </a:r>
            <a:r>
              <a:rPr lang="en-US" sz="3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3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giận</a:t>
            </a:r>
            <a:r>
              <a:rPr lang="en-US" sz="3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Bấy</a:t>
            </a:r>
            <a:r>
              <a:rPr lang="en-US" sz="38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38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ở Lam </a:t>
            </a:r>
            <a:r>
              <a:rPr lang="en-US" sz="38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8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38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8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8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Lợi</a:t>
            </a:r>
            <a:r>
              <a:rPr lang="en-US" sz="38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phất</a:t>
            </a:r>
            <a:r>
              <a:rPr lang="en-US" sz="38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8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8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khởi</a:t>
            </a:r>
            <a:r>
              <a:rPr lang="en-US" sz="38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sz="38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38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8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lang="en-US" sz="38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sz="38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8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còn</a:t>
            </a:r>
            <a:r>
              <a:rPr lang="en-US" sz="38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yếu</a:t>
            </a:r>
            <a:r>
              <a:rPr lang="en-US" sz="38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thường</a:t>
            </a:r>
            <a:r>
              <a:rPr lang="en-US" sz="38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sz="38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giặc</a:t>
            </a:r>
            <a:r>
              <a:rPr lang="en-US" sz="38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sz="38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Có </a:t>
            </a:r>
            <a:r>
              <a:rPr lang="en-US" sz="38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lần</a:t>
            </a:r>
            <a:r>
              <a:rPr lang="en-US" sz="38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giặc</a:t>
            </a:r>
            <a:r>
              <a:rPr lang="en-US" sz="38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sz="38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rất</a:t>
            </a:r>
            <a:r>
              <a:rPr lang="en-US" sz="38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ngặt</a:t>
            </a:r>
            <a:r>
              <a:rPr lang="en-US" sz="38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quyết</a:t>
            </a:r>
            <a:r>
              <a:rPr lang="en-US" sz="38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bắt</a:t>
            </a:r>
            <a:r>
              <a:rPr lang="en-US" sz="38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38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8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8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8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tướng</a:t>
            </a:r>
            <a:r>
              <a:rPr lang="en-US" sz="38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8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Lợi</a:t>
            </a:r>
            <a:r>
              <a:rPr lang="en-US" sz="38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liền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đóng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Lợi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vòng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Giặc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bắt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nhơ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vậy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mà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Lợi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còn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cứu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thoát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8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23101" y="3429000"/>
            <a:ext cx="658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6170" y="2413117"/>
            <a:ext cx="658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0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0"/>
          <a:stretch/>
        </p:blipFill>
        <p:spPr>
          <a:xfrm>
            <a:off x="1172" y="0"/>
            <a:ext cx="1218965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8" b="52987"/>
          <a:stretch/>
        </p:blipFill>
        <p:spPr>
          <a:xfrm>
            <a:off x="2342" y="0"/>
            <a:ext cx="12189658" cy="641991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/>
        </p:blipFill>
        <p:spPr>
          <a:xfrm>
            <a:off x="8850498" y="1"/>
            <a:ext cx="3360382" cy="22807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2" y="10510"/>
            <a:ext cx="2056246" cy="9855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69700" y="386563"/>
            <a:ext cx="1700264" cy="814953"/>
          </a:xfrm>
          <a:prstGeom prst="rect">
            <a:avLst/>
          </a:prstGeom>
        </p:spPr>
      </p:pic>
      <p:pic>
        <p:nvPicPr>
          <p:cNvPr id="7" name="Picture 22" descr="174f29f39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33" y="1439916"/>
            <a:ext cx="6965591" cy="36346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9"/>
          <p:cNvSpPr/>
          <p:nvPr/>
        </p:nvSpPr>
        <p:spPr>
          <a:xfrm>
            <a:off x="2285064" y="5399118"/>
            <a:ext cx="6985060" cy="826560"/>
          </a:xfrm>
          <a:custGeom>
            <a:avLst/>
            <a:gdLst>
              <a:gd name="connsiteX0" fmla="*/ 0 w 2766372"/>
              <a:gd name="connsiteY0" fmla="*/ 137763 h 826560"/>
              <a:gd name="connsiteX1" fmla="*/ 137763 w 2766372"/>
              <a:gd name="connsiteY1" fmla="*/ 0 h 826560"/>
              <a:gd name="connsiteX2" fmla="*/ 2628609 w 2766372"/>
              <a:gd name="connsiteY2" fmla="*/ 0 h 826560"/>
              <a:gd name="connsiteX3" fmla="*/ 2766372 w 2766372"/>
              <a:gd name="connsiteY3" fmla="*/ 137763 h 826560"/>
              <a:gd name="connsiteX4" fmla="*/ 2766372 w 2766372"/>
              <a:gd name="connsiteY4" fmla="*/ 688797 h 826560"/>
              <a:gd name="connsiteX5" fmla="*/ 2628609 w 2766372"/>
              <a:gd name="connsiteY5" fmla="*/ 826560 h 826560"/>
              <a:gd name="connsiteX6" fmla="*/ 137763 w 2766372"/>
              <a:gd name="connsiteY6" fmla="*/ 826560 h 826560"/>
              <a:gd name="connsiteX7" fmla="*/ 0 w 2766372"/>
              <a:gd name="connsiteY7" fmla="*/ 688797 h 826560"/>
              <a:gd name="connsiteX8" fmla="*/ 0 w 2766372"/>
              <a:gd name="connsiteY8" fmla="*/ 137763 h 8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6372" h="826560">
                <a:moveTo>
                  <a:pt x="0" y="137763"/>
                </a:moveTo>
                <a:cubicBezTo>
                  <a:pt x="0" y="61679"/>
                  <a:pt x="61679" y="0"/>
                  <a:pt x="137763" y="0"/>
                </a:cubicBezTo>
                <a:lnTo>
                  <a:pt x="2628609" y="0"/>
                </a:lnTo>
                <a:cubicBezTo>
                  <a:pt x="2704693" y="0"/>
                  <a:pt x="2766372" y="61679"/>
                  <a:pt x="2766372" y="137763"/>
                </a:cubicBezTo>
                <a:lnTo>
                  <a:pt x="2766372" y="688797"/>
                </a:lnTo>
                <a:cubicBezTo>
                  <a:pt x="2766372" y="764881"/>
                  <a:pt x="2704693" y="826560"/>
                  <a:pt x="2628609" y="826560"/>
                </a:cubicBezTo>
                <a:lnTo>
                  <a:pt x="137763" y="826560"/>
                </a:lnTo>
                <a:cubicBezTo>
                  <a:pt x="61679" y="826560"/>
                  <a:pt x="0" y="764881"/>
                  <a:pt x="0" y="688797"/>
                </a:cubicBezTo>
                <a:lnTo>
                  <a:pt x="0" y="137763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911" tIns="40349" rIns="144911" bIns="4034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 </a:t>
            </a:r>
            <a:r>
              <a:rPr lang="en-US" sz="36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đóng</a:t>
            </a:r>
            <a:r>
              <a:rPr lang="en-US" sz="3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tướng</a:t>
            </a:r>
            <a:r>
              <a:rPr lang="en-US" sz="3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Lợi</a:t>
            </a:r>
            <a:endPara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80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2722963"/>
            <a:ext cx="4612853" cy="3769320"/>
            <a:chOff x="90140" y="1194594"/>
            <a:chExt cx="5707063" cy="4468813"/>
          </a:xfrm>
          <a:solidFill>
            <a:srgbClr val="329061"/>
          </a:solidFill>
        </p:grpSpPr>
        <p:sp>
          <p:nvSpPr>
            <p:cNvPr id="7" name="任意多边形: 形状 16"/>
            <p:cNvSpPr>
              <a:spLocks/>
            </p:cNvSpPr>
            <p:nvPr/>
          </p:nvSpPr>
          <p:spPr bwMode="auto">
            <a:xfrm>
              <a:off x="1879253" y="4277519"/>
              <a:ext cx="277813" cy="422275"/>
            </a:xfrm>
            <a:custGeom>
              <a:avLst/>
              <a:gdLst>
                <a:gd name="T0" fmla="*/ 58 w 175"/>
                <a:gd name="T1" fmla="*/ 0 h 266"/>
                <a:gd name="T2" fmla="*/ 61 w 175"/>
                <a:gd name="T3" fmla="*/ 2 h 266"/>
                <a:gd name="T4" fmla="*/ 66 w 175"/>
                <a:gd name="T5" fmla="*/ 3 h 266"/>
                <a:gd name="T6" fmla="*/ 74 w 175"/>
                <a:gd name="T7" fmla="*/ 7 h 266"/>
                <a:gd name="T8" fmla="*/ 84 w 175"/>
                <a:gd name="T9" fmla="*/ 12 h 266"/>
                <a:gd name="T10" fmla="*/ 96 w 175"/>
                <a:gd name="T11" fmla="*/ 18 h 266"/>
                <a:gd name="T12" fmla="*/ 109 w 175"/>
                <a:gd name="T13" fmla="*/ 28 h 266"/>
                <a:gd name="T14" fmla="*/ 122 w 175"/>
                <a:gd name="T15" fmla="*/ 38 h 266"/>
                <a:gd name="T16" fmla="*/ 135 w 175"/>
                <a:gd name="T17" fmla="*/ 51 h 266"/>
                <a:gd name="T18" fmla="*/ 148 w 175"/>
                <a:gd name="T19" fmla="*/ 65 h 266"/>
                <a:gd name="T20" fmla="*/ 158 w 175"/>
                <a:gd name="T21" fmla="*/ 82 h 266"/>
                <a:gd name="T22" fmla="*/ 167 w 175"/>
                <a:gd name="T23" fmla="*/ 100 h 266"/>
                <a:gd name="T24" fmla="*/ 173 w 175"/>
                <a:gd name="T25" fmla="*/ 121 h 266"/>
                <a:gd name="T26" fmla="*/ 175 w 175"/>
                <a:gd name="T27" fmla="*/ 146 h 266"/>
                <a:gd name="T28" fmla="*/ 174 w 175"/>
                <a:gd name="T29" fmla="*/ 172 h 266"/>
                <a:gd name="T30" fmla="*/ 167 w 175"/>
                <a:gd name="T31" fmla="*/ 200 h 266"/>
                <a:gd name="T32" fmla="*/ 157 w 175"/>
                <a:gd name="T33" fmla="*/ 233 h 266"/>
                <a:gd name="T34" fmla="*/ 140 w 175"/>
                <a:gd name="T35" fmla="*/ 266 h 266"/>
                <a:gd name="T36" fmla="*/ 137 w 175"/>
                <a:gd name="T37" fmla="*/ 266 h 266"/>
                <a:gd name="T38" fmla="*/ 131 w 175"/>
                <a:gd name="T39" fmla="*/ 264 h 266"/>
                <a:gd name="T40" fmla="*/ 122 w 175"/>
                <a:gd name="T41" fmla="*/ 260 h 266"/>
                <a:gd name="T42" fmla="*/ 110 w 175"/>
                <a:gd name="T43" fmla="*/ 255 h 266"/>
                <a:gd name="T44" fmla="*/ 96 w 175"/>
                <a:gd name="T45" fmla="*/ 247 h 266"/>
                <a:gd name="T46" fmla="*/ 80 w 175"/>
                <a:gd name="T47" fmla="*/ 238 h 266"/>
                <a:gd name="T48" fmla="*/ 65 w 175"/>
                <a:gd name="T49" fmla="*/ 226 h 266"/>
                <a:gd name="T50" fmla="*/ 49 w 175"/>
                <a:gd name="T51" fmla="*/ 214 h 266"/>
                <a:gd name="T52" fmla="*/ 35 w 175"/>
                <a:gd name="T53" fmla="*/ 199 h 266"/>
                <a:gd name="T54" fmla="*/ 22 w 175"/>
                <a:gd name="T55" fmla="*/ 183 h 266"/>
                <a:gd name="T56" fmla="*/ 11 w 175"/>
                <a:gd name="T57" fmla="*/ 164 h 266"/>
                <a:gd name="T58" fmla="*/ 4 w 175"/>
                <a:gd name="T59" fmla="*/ 144 h 266"/>
                <a:gd name="T60" fmla="*/ 0 w 175"/>
                <a:gd name="T61" fmla="*/ 121 h 266"/>
                <a:gd name="T62" fmla="*/ 0 w 175"/>
                <a:gd name="T63" fmla="*/ 96 h 266"/>
                <a:gd name="T64" fmla="*/ 6 w 175"/>
                <a:gd name="T65" fmla="*/ 70 h 266"/>
                <a:gd name="T66" fmla="*/ 18 w 175"/>
                <a:gd name="T67" fmla="*/ 41 h 266"/>
                <a:gd name="T68" fmla="*/ 36 w 175"/>
                <a:gd name="T69" fmla="*/ 9 h 266"/>
                <a:gd name="T70" fmla="*/ 35 w 175"/>
                <a:gd name="T71" fmla="*/ 13 h 266"/>
                <a:gd name="T72" fmla="*/ 32 w 175"/>
                <a:gd name="T73" fmla="*/ 21 h 266"/>
                <a:gd name="T74" fmla="*/ 30 w 175"/>
                <a:gd name="T75" fmla="*/ 33 h 266"/>
                <a:gd name="T76" fmla="*/ 26 w 175"/>
                <a:gd name="T77" fmla="*/ 48 h 266"/>
                <a:gd name="T78" fmla="*/ 24 w 175"/>
                <a:gd name="T79" fmla="*/ 66 h 266"/>
                <a:gd name="T80" fmla="*/ 26 w 175"/>
                <a:gd name="T81" fmla="*/ 87 h 266"/>
                <a:gd name="T82" fmla="*/ 30 w 175"/>
                <a:gd name="T83" fmla="*/ 109 h 266"/>
                <a:gd name="T84" fmla="*/ 37 w 175"/>
                <a:gd name="T85" fmla="*/ 131 h 266"/>
                <a:gd name="T86" fmla="*/ 50 w 175"/>
                <a:gd name="T87" fmla="*/ 153 h 266"/>
                <a:gd name="T88" fmla="*/ 49 w 175"/>
                <a:gd name="T89" fmla="*/ 150 h 266"/>
                <a:gd name="T90" fmla="*/ 46 w 175"/>
                <a:gd name="T91" fmla="*/ 142 h 266"/>
                <a:gd name="T92" fmla="*/ 43 w 175"/>
                <a:gd name="T93" fmla="*/ 127 h 266"/>
                <a:gd name="T94" fmla="*/ 40 w 175"/>
                <a:gd name="T95" fmla="*/ 109 h 266"/>
                <a:gd name="T96" fmla="*/ 37 w 175"/>
                <a:gd name="T97" fmla="*/ 89 h 266"/>
                <a:gd name="T98" fmla="*/ 37 w 175"/>
                <a:gd name="T99" fmla="*/ 66 h 266"/>
                <a:gd name="T100" fmla="*/ 40 w 175"/>
                <a:gd name="T101" fmla="*/ 44 h 266"/>
                <a:gd name="T102" fmla="*/ 46 w 175"/>
                <a:gd name="T103" fmla="*/ 22 h 266"/>
                <a:gd name="T104" fmla="*/ 58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58" y="0"/>
                  </a:moveTo>
                  <a:lnTo>
                    <a:pt x="61" y="2"/>
                  </a:lnTo>
                  <a:lnTo>
                    <a:pt x="66" y="3"/>
                  </a:lnTo>
                  <a:lnTo>
                    <a:pt x="74" y="7"/>
                  </a:lnTo>
                  <a:lnTo>
                    <a:pt x="84" y="12"/>
                  </a:lnTo>
                  <a:lnTo>
                    <a:pt x="96" y="18"/>
                  </a:lnTo>
                  <a:lnTo>
                    <a:pt x="109" y="28"/>
                  </a:lnTo>
                  <a:lnTo>
                    <a:pt x="122" y="38"/>
                  </a:lnTo>
                  <a:lnTo>
                    <a:pt x="135" y="51"/>
                  </a:lnTo>
                  <a:lnTo>
                    <a:pt x="148" y="65"/>
                  </a:lnTo>
                  <a:lnTo>
                    <a:pt x="158" y="82"/>
                  </a:lnTo>
                  <a:lnTo>
                    <a:pt x="167" y="100"/>
                  </a:lnTo>
                  <a:lnTo>
                    <a:pt x="173" y="121"/>
                  </a:lnTo>
                  <a:lnTo>
                    <a:pt x="175" y="146"/>
                  </a:lnTo>
                  <a:lnTo>
                    <a:pt x="174" y="172"/>
                  </a:lnTo>
                  <a:lnTo>
                    <a:pt x="167" y="200"/>
                  </a:lnTo>
                  <a:lnTo>
                    <a:pt x="157" y="233"/>
                  </a:lnTo>
                  <a:lnTo>
                    <a:pt x="140" y="266"/>
                  </a:lnTo>
                  <a:lnTo>
                    <a:pt x="137" y="266"/>
                  </a:lnTo>
                  <a:lnTo>
                    <a:pt x="131" y="264"/>
                  </a:lnTo>
                  <a:lnTo>
                    <a:pt x="122" y="260"/>
                  </a:lnTo>
                  <a:lnTo>
                    <a:pt x="110" y="255"/>
                  </a:lnTo>
                  <a:lnTo>
                    <a:pt x="96" y="247"/>
                  </a:lnTo>
                  <a:lnTo>
                    <a:pt x="80" y="238"/>
                  </a:lnTo>
                  <a:lnTo>
                    <a:pt x="65" y="226"/>
                  </a:lnTo>
                  <a:lnTo>
                    <a:pt x="49" y="214"/>
                  </a:lnTo>
                  <a:lnTo>
                    <a:pt x="35" y="199"/>
                  </a:lnTo>
                  <a:lnTo>
                    <a:pt x="22" y="183"/>
                  </a:lnTo>
                  <a:lnTo>
                    <a:pt x="11" y="164"/>
                  </a:lnTo>
                  <a:lnTo>
                    <a:pt x="4" y="144"/>
                  </a:lnTo>
                  <a:lnTo>
                    <a:pt x="0" y="121"/>
                  </a:lnTo>
                  <a:lnTo>
                    <a:pt x="0" y="96"/>
                  </a:lnTo>
                  <a:lnTo>
                    <a:pt x="6" y="70"/>
                  </a:lnTo>
                  <a:lnTo>
                    <a:pt x="18" y="41"/>
                  </a:lnTo>
                  <a:lnTo>
                    <a:pt x="36" y="9"/>
                  </a:lnTo>
                  <a:lnTo>
                    <a:pt x="35" y="13"/>
                  </a:lnTo>
                  <a:lnTo>
                    <a:pt x="32" y="21"/>
                  </a:lnTo>
                  <a:lnTo>
                    <a:pt x="30" y="33"/>
                  </a:lnTo>
                  <a:lnTo>
                    <a:pt x="26" y="48"/>
                  </a:lnTo>
                  <a:lnTo>
                    <a:pt x="24" y="66"/>
                  </a:lnTo>
                  <a:lnTo>
                    <a:pt x="26" y="87"/>
                  </a:lnTo>
                  <a:lnTo>
                    <a:pt x="30" y="109"/>
                  </a:lnTo>
                  <a:lnTo>
                    <a:pt x="37" y="131"/>
                  </a:lnTo>
                  <a:lnTo>
                    <a:pt x="50" y="153"/>
                  </a:lnTo>
                  <a:lnTo>
                    <a:pt x="49" y="150"/>
                  </a:lnTo>
                  <a:lnTo>
                    <a:pt x="46" y="142"/>
                  </a:lnTo>
                  <a:lnTo>
                    <a:pt x="43" y="127"/>
                  </a:lnTo>
                  <a:lnTo>
                    <a:pt x="40" y="109"/>
                  </a:lnTo>
                  <a:lnTo>
                    <a:pt x="37" y="89"/>
                  </a:lnTo>
                  <a:lnTo>
                    <a:pt x="37" y="66"/>
                  </a:lnTo>
                  <a:lnTo>
                    <a:pt x="40" y="44"/>
                  </a:lnTo>
                  <a:lnTo>
                    <a:pt x="46" y="22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8" name="任意多边形: 形状 17"/>
            <p:cNvSpPr>
              <a:spLocks/>
            </p:cNvSpPr>
            <p:nvPr/>
          </p:nvSpPr>
          <p:spPr bwMode="auto">
            <a:xfrm>
              <a:off x="1469678" y="4490244"/>
              <a:ext cx="279400" cy="422275"/>
            </a:xfrm>
            <a:custGeom>
              <a:avLst/>
              <a:gdLst>
                <a:gd name="T0" fmla="*/ 60 w 176"/>
                <a:gd name="T1" fmla="*/ 0 h 266"/>
                <a:gd name="T2" fmla="*/ 61 w 176"/>
                <a:gd name="T3" fmla="*/ 0 h 266"/>
                <a:gd name="T4" fmla="*/ 67 w 176"/>
                <a:gd name="T5" fmla="*/ 3 h 266"/>
                <a:gd name="T6" fmla="*/ 74 w 176"/>
                <a:gd name="T7" fmla="*/ 6 h 266"/>
                <a:gd name="T8" fmla="*/ 85 w 176"/>
                <a:gd name="T9" fmla="*/ 12 h 266"/>
                <a:gd name="T10" fmla="*/ 98 w 176"/>
                <a:gd name="T11" fmla="*/ 18 h 266"/>
                <a:gd name="T12" fmla="*/ 110 w 176"/>
                <a:gd name="T13" fmla="*/ 26 h 266"/>
                <a:gd name="T14" fmla="*/ 124 w 176"/>
                <a:gd name="T15" fmla="*/ 36 h 266"/>
                <a:gd name="T16" fmla="*/ 137 w 176"/>
                <a:gd name="T17" fmla="*/ 49 h 266"/>
                <a:gd name="T18" fmla="*/ 149 w 176"/>
                <a:gd name="T19" fmla="*/ 64 h 266"/>
                <a:gd name="T20" fmla="*/ 159 w 176"/>
                <a:gd name="T21" fmla="*/ 80 h 266"/>
                <a:gd name="T22" fmla="*/ 168 w 176"/>
                <a:gd name="T23" fmla="*/ 100 h 266"/>
                <a:gd name="T24" fmla="*/ 173 w 176"/>
                <a:gd name="T25" fmla="*/ 121 h 266"/>
                <a:gd name="T26" fmla="*/ 176 w 176"/>
                <a:gd name="T27" fmla="*/ 144 h 266"/>
                <a:gd name="T28" fmla="*/ 175 w 176"/>
                <a:gd name="T29" fmla="*/ 171 h 266"/>
                <a:gd name="T30" fmla="*/ 169 w 176"/>
                <a:gd name="T31" fmla="*/ 200 h 266"/>
                <a:gd name="T32" fmla="*/ 158 w 176"/>
                <a:gd name="T33" fmla="*/ 231 h 266"/>
                <a:gd name="T34" fmla="*/ 141 w 176"/>
                <a:gd name="T35" fmla="*/ 266 h 266"/>
                <a:gd name="T36" fmla="*/ 139 w 176"/>
                <a:gd name="T37" fmla="*/ 265 h 266"/>
                <a:gd name="T38" fmla="*/ 133 w 176"/>
                <a:gd name="T39" fmla="*/ 264 h 266"/>
                <a:gd name="T40" fmla="*/ 123 w 176"/>
                <a:gd name="T41" fmla="*/ 258 h 266"/>
                <a:gd name="T42" fmla="*/ 111 w 176"/>
                <a:gd name="T43" fmla="*/ 253 h 266"/>
                <a:gd name="T44" fmla="*/ 97 w 176"/>
                <a:gd name="T45" fmla="*/ 245 h 266"/>
                <a:gd name="T46" fmla="*/ 81 w 176"/>
                <a:gd name="T47" fmla="*/ 236 h 266"/>
                <a:gd name="T48" fmla="*/ 65 w 176"/>
                <a:gd name="T49" fmla="*/ 226 h 266"/>
                <a:gd name="T50" fmla="*/ 50 w 176"/>
                <a:gd name="T51" fmla="*/ 213 h 266"/>
                <a:gd name="T52" fmla="*/ 35 w 176"/>
                <a:gd name="T53" fmla="*/ 199 h 266"/>
                <a:gd name="T54" fmla="*/ 22 w 176"/>
                <a:gd name="T55" fmla="*/ 182 h 266"/>
                <a:gd name="T56" fmla="*/ 12 w 176"/>
                <a:gd name="T57" fmla="*/ 164 h 266"/>
                <a:gd name="T58" fmla="*/ 4 w 176"/>
                <a:gd name="T59" fmla="*/ 143 h 266"/>
                <a:gd name="T60" fmla="*/ 0 w 176"/>
                <a:gd name="T61" fmla="*/ 121 h 266"/>
                <a:gd name="T62" fmla="*/ 2 w 176"/>
                <a:gd name="T63" fmla="*/ 96 h 266"/>
                <a:gd name="T64" fmla="*/ 7 w 176"/>
                <a:gd name="T65" fmla="*/ 69 h 266"/>
                <a:gd name="T66" fmla="*/ 19 w 176"/>
                <a:gd name="T67" fmla="*/ 40 h 266"/>
                <a:gd name="T68" fmla="*/ 37 w 176"/>
                <a:gd name="T69" fmla="*/ 9 h 266"/>
                <a:gd name="T70" fmla="*/ 35 w 176"/>
                <a:gd name="T71" fmla="*/ 12 h 266"/>
                <a:gd name="T72" fmla="*/ 33 w 176"/>
                <a:gd name="T73" fmla="*/ 19 h 266"/>
                <a:gd name="T74" fmla="*/ 30 w 176"/>
                <a:gd name="T75" fmla="*/ 32 h 266"/>
                <a:gd name="T76" fmla="*/ 28 w 176"/>
                <a:gd name="T77" fmla="*/ 48 h 266"/>
                <a:gd name="T78" fmla="*/ 25 w 176"/>
                <a:gd name="T79" fmla="*/ 66 h 266"/>
                <a:gd name="T80" fmla="*/ 26 w 176"/>
                <a:gd name="T81" fmla="*/ 87 h 266"/>
                <a:gd name="T82" fmla="*/ 30 w 176"/>
                <a:gd name="T83" fmla="*/ 108 h 266"/>
                <a:gd name="T84" fmla="*/ 38 w 176"/>
                <a:gd name="T85" fmla="*/ 131 h 266"/>
                <a:gd name="T86" fmla="*/ 51 w 176"/>
                <a:gd name="T87" fmla="*/ 152 h 266"/>
                <a:gd name="T88" fmla="*/ 50 w 176"/>
                <a:gd name="T89" fmla="*/ 149 h 266"/>
                <a:gd name="T90" fmla="*/ 47 w 176"/>
                <a:gd name="T91" fmla="*/ 140 h 266"/>
                <a:gd name="T92" fmla="*/ 43 w 176"/>
                <a:gd name="T93" fmla="*/ 126 h 266"/>
                <a:gd name="T94" fmla="*/ 41 w 176"/>
                <a:gd name="T95" fmla="*/ 109 h 266"/>
                <a:gd name="T96" fmla="*/ 38 w 176"/>
                <a:gd name="T97" fmla="*/ 88 h 266"/>
                <a:gd name="T98" fmla="*/ 38 w 176"/>
                <a:gd name="T99" fmla="*/ 66 h 266"/>
                <a:gd name="T100" fmla="*/ 41 w 176"/>
                <a:gd name="T101" fmla="*/ 43 h 266"/>
                <a:gd name="T102" fmla="*/ 48 w 176"/>
                <a:gd name="T103" fmla="*/ 21 h 266"/>
                <a:gd name="T104" fmla="*/ 60 w 176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66">
                  <a:moveTo>
                    <a:pt x="60" y="0"/>
                  </a:moveTo>
                  <a:lnTo>
                    <a:pt x="61" y="0"/>
                  </a:lnTo>
                  <a:lnTo>
                    <a:pt x="67" y="3"/>
                  </a:lnTo>
                  <a:lnTo>
                    <a:pt x="74" y="6"/>
                  </a:lnTo>
                  <a:lnTo>
                    <a:pt x="85" y="12"/>
                  </a:lnTo>
                  <a:lnTo>
                    <a:pt x="98" y="18"/>
                  </a:lnTo>
                  <a:lnTo>
                    <a:pt x="110" y="26"/>
                  </a:lnTo>
                  <a:lnTo>
                    <a:pt x="124" y="36"/>
                  </a:lnTo>
                  <a:lnTo>
                    <a:pt x="137" y="49"/>
                  </a:lnTo>
                  <a:lnTo>
                    <a:pt x="149" y="64"/>
                  </a:lnTo>
                  <a:lnTo>
                    <a:pt x="159" y="80"/>
                  </a:lnTo>
                  <a:lnTo>
                    <a:pt x="168" y="100"/>
                  </a:lnTo>
                  <a:lnTo>
                    <a:pt x="173" y="121"/>
                  </a:lnTo>
                  <a:lnTo>
                    <a:pt x="176" y="144"/>
                  </a:lnTo>
                  <a:lnTo>
                    <a:pt x="175" y="171"/>
                  </a:lnTo>
                  <a:lnTo>
                    <a:pt x="169" y="200"/>
                  </a:lnTo>
                  <a:lnTo>
                    <a:pt x="158" y="231"/>
                  </a:lnTo>
                  <a:lnTo>
                    <a:pt x="141" y="266"/>
                  </a:lnTo>
                  <a:lnTo>
                    <a:pt x="139" y="265"/>
                  </a:lnTo>
                  <a:lnTo>
                    <a:pt x="133" y="264"/>
                  </a:lnTo>
                  <a:lnTo>
                    <a:pt x="123" y="258"/>
                  </a:lnTo>
                  <a:lnTo>
                    <a:pt x="111" y="253"/>
                  </a:lnTo>
                  <a:lnTo>
                    <a:pt x="97" y="245"/>
                  </a:lnTo>
                  <a:lnTo>
                    <a:pt x="81" y="236"/>
                  </a:lnTo>
                  <a:lnTo>
                    <a:pt x="65" y="226"/>
                  </a:lnTo>
                  <a:lnTo>
                    <a:pt x="50" y="213"/>
                  </a:lnTo>
                  <a:lnTo>
                    <a:pt x="35" y="199"/>
                  </a:lnTo>
                  <a:lnTo>
                    <a:pt x="22" y="182"/>
                  </a:lnTo>
                  <a:lnTo>
                    <a:pt x="12" y="164"/>
                  </a:lnTo>
                  <a:lnTo>
                    <a:pt x="4" y="143"/>
                  </a:lnTo>
                  <a:lnTo>
                    <a:pt x="0" y="121"/>
                  </a:lnTo>
                  <a:lnTo>
                    <a:pt x="2" y="96"/>
                  </a:lnTo>
                  <a:lnTo>
                    <a:pt x="7" y="69"/>
                  </a:lnTo>
                  <a:lnTo>
                    <a:pt x="19" y="40"/>
                  </a:lnTo>
                  <a:lnTo>
                    <a:pt x="37" y="9"/>
                  </a:lnTo>
                  <a:lnTo>
                    <a:pt x="35" y="12"/>
                  </a:lnTo>
                  <a:lnTo>
                    <a:pt x="33" y="19"/>
                  </a:lnTo>
                  <a:lnTo>
                    <a:pt x="30" y="32"/>
                  </a:lnTo>
                  <a:lnTo>
                    <a:pt x="28" y="48"/>
                  </a:lnTo>
                  <a:lnTo>
                    <a:pt x="25" y="66"/>
                  </a:lnTo>
                  <a:lnTo>
                    <a:pt x="26" y="87"/>
                  </a:lnTo>
                  <a:lnTo>
                    <a:pt x="30" y="108"/>
                  </a:lnTo>
                  <a:lnTo>
                    <a:pt x="38" y="131"/>
                  </a:lnTo>
                  <a:lnTo>
                    <a:pt x="51" y="152"/>
                  </a:lnTo>
                  <a:lnTo>
                    <a:pt x="50" y="149"/>
                  </a:lnTo>
                  <a:lnTo>
                    <a:pt x="47" y="140"/>
                  </a:lnTo>
                  <a:lnTo>
                    <a:pt x="43" y="126"/>
                  </a:lnTo>
                  <a:lnTo>
                    <a:pt x="41" y="109"/>
                  </a:lnTo>
                  <a:lnTo>
                    <a:pt x="38" y="88"/>
                  </a:lnTo>
                  <a:lnTo>
                    <a:pt x="38" y="66"/>
                  </a:lnTo>
                  <a:lnTo>
                    <a:pt x="41" y="43"/>
                  </a:lnTo>
                  <a:lnTo>
                    <a:pt x="48" y="21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9" name="任意多边形: 形状 18"/>
            <p:cNvSpPr>
              <a:spLocks/>
            </p:cNvSpPr>
            <p:nvPr/>
          </p:nvSpPr>
          <p:spPr bwMode="auto">
            <a:xfrm>
              <a:off x="783878" y="4561681"/>
              <a:ext cx="279400" cy="404813"/>
            </a:xfrm>
            <a:custGeom>
              <a:avLst/>
              <a:gdLst>
                <a:gd name="T0" fmla="*/ 133 w 176"/>
                <a:gd name="T1" fmla="*/ 0 h 255"/>
                <a:gd name="T2" fmla="*/ 131 w 176"/>
                <a:gd name="T3" fmla="*/ 2 h 255"/>
                <a:gd name="T4" fmla="*/ 124 w 176"/>
                <a:gd name="T5" fmla="*/ 4 h 255"/>
                <a:gd name="T6" fmla="*/ 113 w 176"/>
                <a:gd name="T7" fmla="*/ 11 h 255"/>
                <a:gd name="T8" fmla="*/ 100 w 176"/>
                <a:gd name="T9" fmla="*/ 20 h 255"/>
                <a:gd name="T10" fmla="*/ 85 w 176"/>
                <a:gd name="T11" fmla="*/ 32 h 255"/>
                <a:gd name="T12" fmla="*/ 72 w 176"/>
                <a:gd name="T13" fmla="*/ 47 h 255"/>
                <a:gd name="T14" fmla="*/ 59 w 176"/>
                <a:gd name="T15" fmla="*/ 65 h 255"/>
                <a:gd name="T16" fmla="*/ 49 w 176"/>
                <a:gd name="T17" fmla="*/ 86 h 255"/>
                <a:gd name="T18" fmla="*/ 42 w 176"/>
                <a:gd name="T19" fmla="*/ 111 h 255"/>
                <a:gd name="T20" fmla="*/ 44 w 176"/>
                <a:gd name="T21" fmla="*/ 108 h 255"/>
                <a:gd name="T22" fmla="*/ 49 w 176"/>
                <a:gd name="T23" fmla="*/ 100 h 255"/>
                <a:gd name="T24" fmla="*/ 55 w 176"/>
                <a:gd name="T25" fmla="*/ 87 h 255"/>
                <a:gd name="T26" fmla="*/ 66 w 176"/>
                <a:gd name="T27" fmla="*/ 73 h 255"/>
                <a:gd name="T28" fmla="*/ 79 w 176"/>
                <a:gd name="T29" fmla="*/ 58 h 255"/>
                <a:gd name="T30" fmla="*/ 94 w 176"/>
                <a:gd name="T31" fmla="*/ 42 h 255"/>
                <a:gd name="T32" fmla="*/ 113 w 176"/>
                <a:gd name="T33" fmla="*/ 28 h 255"/>
                <a:gd name="T34" fmla="*/ 133 w 176"/>
                <a:gd name="T35" fmla="*/ 16 h 255"/>
                <a:gd name="T36" fmla="*/ 157 w 176"/>
                <a:gd name="T37" fmla="*/ 10 h 255"/>
                <a:gd name="T38" fmla="*/ 158 w 176"/>
                <a:gd name="T39" fmla="*/ 12 h 255"/>
                <a:gd name="T40" fmla="*/ 161 w 176"/>
                <a:gd name="T41" fmla="*/ 17 h 255"/>
                <a:gd name="T42" fmla="*/ 163 w 176"/>
                <a:gd name="T43" fmla="*/ 26 h 255"/>
                <a:gd name="T44" fmla="*/ 167 w 176"/>
                <a:gd name="T45" fmla="*/ 39 h 255"/>
                <a:gd name="T46" fmla="*/ 171 w 176"/>
                <a:gd name="T47" fmla="*/ 54 h 255"/>
                <a:gd name="T48" fmla="*/ 175 w 176"/>
                <a:gd name="T49" fmla="*/ 71 h 255"/>
                <a:gd name="T50" fmla="*/ 176 w 176"/>
                <a:gd name="T51" fmla="*/ 89 h 255"/>
                <a:gd name="T52" fmla="*/ 175 w 176"/>
                <a:gd name="T53" fmla="*/ 108 h 255"/>
                <a:gd name="T54" fmla="*/ 172 w 176"/>
                <a:gd name="T55" fmla="*/ 129 h 255"/>
                <a:gd name="T56" fmla="*/ 166 w 176"/>
                <a:gd name="T57" fmla="*/ 148 h 255"/>
                <a:gd name="T58" fmla="*/ 156 w 176"/>
                <a:gd name="T59" fmla="*/ 169 h 255"/>
                <a:gd name="T60" fmla="*/ 141 w 176"/>
                <a:gd name="T61" fmla="*/ 190 h 255"/>
                <a:gd name="T62" fmla="*/ 122 w 176"/>
                <a:gd name="T63" fmla="*/ 208 h 255"/>
                <a:gd name="T64" fmla="*/ 96 w 176"/>
                <a:gd name="T65" fmla="*/ 226 h 255"/>
                <a:gd name="T66" fmla="*/ 65 w 176"/>
                <a:gd name="T67" fmla="*/ 242 h 255"/>
                <a:gd name="T68" fmla="*/ 26 w 176"/>
                <a:gd name="T69" fmla="*/ 255 h 255"/>
                <a:gd name="T70" fmla="*/ 24 w 176"/>
                <a:gd name="T71" fmla="*/ 254 h 255"/>
                <a:gd name="T72" fmla="*/ 22 w 176"/>
                <a:gd name="T73" fmla="*/ 247 h 255"/>
                <a:gd name="T74" fmla="*/ 18 w 176"/>
                <a:gd name="T75" fmla="*/ 238 h 255"/>
                <a:gd name="T76" fmla="*/ 14 w 176"/>
                <a:gd name="T77" fmla="*/ 225 h 255"/>
                <a:gd name="T78" fmla="*/ 9 w 176"/>
                <a:gd name="T79" fmla="*/ 209 h 255"/>
                <a:gd name="T80" fmla="*/ 5 w 176"/>
                <a:gd name="T81" fmla="*/ 193 h 255"/>
                <a:gd name="T82" fmla="*/ 1 w 176"/>
                <a:gd name="T83" fmla="*/ 173 h 255"/>
                <a:gd name="T84" fmla="*/ 0 w 176"/>
                <a:gd name="T85" fmla="*/ 154 h 255"/>
                <a:gd name="T86" fmla="*/ 0 w 176"/>
                <a:gd name="T87" fmla="*/ 133 h 255"/>
                <a:gd name="T88" fmla="*/ 2 w 176"/>
                <a:gd name="T89" fmla="*/ 112 h 255"/>
                <a:gd name="T90" fmla="*/ 7 w 176"/>
                <a:gd name="T91" fmla="*/ 91 h 255"/>
                <a:gd name="T92" fmla="*/ 16 w 176"/>
                <a:gd name="T93" fmla="*/ 72 h 255"/>
                <a:gd name="T94" fmla="*/ 29 w 176"/>
                <a:gd name="T95" fmla="*/ 52 h 255"/>
                <a:gd name="T96" fmla="*/ 48 w 176"/>
                <a:gd name="T97" fmla="*/ 35 h 255"/>
                <a:gd name="T98" fmla="*/ 71 w 176"/>
                <a:gd name="T99" fmla="*/ 21 h 255"/>
                <a:gd name="T100" fmla="*/ 100 w 176"/>
                <a:gd name="T101" fmla="*/ 10 h 255"/>
                <a:gd name="T102" fmla="*/ 133 w 176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6" h="255">
                  <a:moveTo>
                    <a:pt x="133" y="0"/>
                  </a:moveTo>
                  <a:lnTo>
                    <a:pt x="131" y="2"/>
                  </a:lnTo>
                  <a:lnTo>
                    <a:pt x="124" y="4"/>
                  </a:lnTo>
                  <a:lnTo>
                    <a:pt x="113" y="11"/>
                  </a:lnTo>
                  <a:lnTo>
                    <a:pt x="100" y="20"/>
                  </a:lnTo>
                  <a:lnTo>
                    <a:pt x="85" y="32"/>
                  </a:lnTo>
                  <a:lnTo>
                    <a:pt x="72" y="47"/>
                  </a:lnTo>
                  <a:lnTo>
                    <a:pt x="59" y="65"/>
                  </a:lnTo>
                  <a:lnTo>
                    <a:pt x="49" y="86"/>
                  </a:lnTo>
                  <a:lnTo>
                    <a:pt x="42" y="111"/>
                  </a:lnTo>
                  <a:lnTo>
                    <a:pt x="44" y="108"/>
                  </a:lnTo>
                  <a:lnTo>
                    <a:pt x="49" y="100"/>
                  </a:lnTo>
                  <a:lnTo>
                    <a:pt x="55" y="87"/>
                  </a:lnTo>
                  <a:lnTo>
                    <a:pt x="66" y="73"/>
                  </a:lnTo>
                  <a:lnTo>
                    <a:pt x="79" y="58"/>
                  </a:lnTo>
                  <a:lnTo>
                    <a:pt x="94" y="42"/>
                  </a:lnTo>
                  <a:lnTo>
                    <a:pt x="113" y="28"/>
                  </a:lnTo>
                  <a:lnTo>
                    <a:pt x="133" y="16"/>
                  </a:lnTo>
                  <a:lnTo>
                    <a:pt x="157" y="10"/>
                  </a:lnTo>
                  <a:lnTo>
                    <a:pt x="158" y="12"/>
                  </a:lnTo>
                  <a:lnTo>
                    <a:pt x="161" y="17"/>
                  </a:lnTo>
                  <a:lnTo>
                    <a:pt x="163" y="26"/>
                  </a:lnTo>
                  <a:lnTo>
                    <a:pt x="167" y="39"/>
                  </a:lnTo>
                  <a:lnTo>
                    <a:pt x="171" y="54"/>
                  </a:lnTo>
                  <a:lnTo>
                    <a:pt x="175" y="71"/>
                  </a:lnTo>
                  <a:lnTo>
                    <a:pt x="176" y="89"/>
                  </a:lnTo>
                  <a:lnTo>
                    <a:pt x="175" y="108"/>
                  </a:lnTo>
                  <a:lnTo>
                    <a:pt x="172" y="129"/>
                  </a:lnTo>
                  <a:lnTo>
                    <a:pt x="166" y="148"/>
                  </a:lnTo>
                  <a:lnTo>
                    <a:pt x="156" y="169"/>
                  </a:lnTo>
                  <a:lnTo>
                    <a:pt x="141" y="190"/>
                  </a:lnTo>
                  <a:lnTo>
                    <a:pt x="122" y="208"/>
                  </a:lnTo>
                  <a:lnTo>
                    <a:pt x="96" y="226"/>
                  </a:lnTo>
                  <a:lnTo>
                    <a:pt x="65" y="242"/>
                  </a:lnTo>
                  <a:lnTo>
                    <a:pt x="26" y="255"/>
                  </a:lnTo>
                  <a:lnTo>
                    <a:pt x="24" y="254"/>
                  </a:lnTo>
                  <a:lnTo>
                    <a:pt x="22" y="247"/>
                  </a:lnTo>
                  <a:lnTo>
                    <a:pt x="18" y="238"/>
                  </a:lnTo>
                  <a:lnTo>
                    <a:pt x="14" y="225"/>
                  </a:lnTo>
                  <a:lnTo>
                    <a:pt x="9" y="209"/>
                  </a:lnTo>
                  <a:lnTo>
                    <a:pt x="5" y="193"/>
                  </a:lnTo>
                  <a:lnTo>
                    <a:pt x="1" y="173"/>
                  </a:lnTo>
                  <a:lnTo>
                    <a:pt x="0" y="154"/>
                  </a:lnTo>
                  <a:lnTo>
                    <a:pt x="0" y="133"/>
                  </a:lnTo>
                  <a:lnTo>
                    <a:pt x="2" y="112"/>
                  </a:lnTo>
                  <a:lnTo>
                    <a:pt x="7" y="91"/>
                  </a:lnTo>
                  <a:lnTo>
                    <a:pt x="16" y="72"/>
                  </a:lnTo>
                  <a:lnTo>
                    <a:pt x="29" y="52"/>
                  </a:lnTo>
                  <a:lnTo>
                    <a:pt x="48" y="35"/>
                  </a:lnTo>
                  <a:lnTo>
                    <a:pt x="71" y="21"/>
                  </a:lnTo>
                  <a:lnTo>
                    <a:pt x="100" y="10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0" name="任意多边形: 形状 19"/>
            <p:cNvSpPr>
              <a:spLocks/>
            </p:cNvSpPr>
            <p:nvPr/>
          </p:nvSpPr>
          <p:spPr bwMode="auto">
            <a:xfrm>
              <a:off x="620365" y="4071144"/>
              <a:ext cx="406400" cy="280988"/>
            </a:xfrm>
            <a:custGeom>
              <a:avLst/>
              <a:gdLst>
                <a:gd name="T0" fmla="*/ 103 w 256"/>
                <a:gd name="T1" fmla="*/ 0 h 177"/>
                <a:gd name="T2" fmla="*/ 123 w 256"/>
                <a:gd name="T3" fmla="*/ 0 h 177"/>
                <a:gd name="T4" fmla="*/ 144 w 256"/>
                <a:gd name="T5" fmla="*/ 3 h 177"/>
                <a:gd name="T6" fmla="*/ 165 w 256"/>
                <a:gd name="T7" fmla="*/ 8 h 177"/>
                <a:gd name="T8" fmla="*/ 184 w 256"/>
                <a:gd name="T9" fmla="*/ 19 h 177"/>
                <a:gd name="T10" fmla="*/ 203 w 256"/>
                <a:gd name="T11" fmla="*/ 32 h 177"/>
                <a:gd name="T12" fmla="*/ 220 w 256"/>
                <a:gd name="T13" fmla="*/ 48 h 177"/>
                <a:gd name="T14" fmla="*/ 235 w 256"/>
                <a:gd name="T15" fmla="*/ 72 h 177"/>
                <a:gd name="T16" fmla="*/ 247 w 256"/>
                <a:gd name="T17" fmla="*/ 100 h 177"/>
                <a:gd name="T18" fmla="*/ 256 w 256"/>
                <a:gd name="T19" fmla="*/ 135 h 177"/>
                <a:gd name="T20" fmla="*/ 255 w 256"/>
                <a:gd name="T21" fmla="*/ 133 h 177"/>
                <a:gd name="T22" fmla="*/ 251 w 256"/>
                <a:gd name="T23" fmla="*/ 125 h 177"/>
                <a:gd name="T24" fmla="*/ 244 w 256"/>
                <a:gd name="T25" fmla="*/ 115 h 177"/>
                <a:gd name="T26" fmla="*/ 235 w 256"/>
                <a:gd name="T27" fmla="*/ 102 h 177"/>
                <a:gd name="T28" fmla="*/ 223 w 256"/>
                <a:gd name="T29" fmla="*/ 87 h 177"/>
                <a:gd name="T30" fmla="*/ 209 w 256"/>
                <a:gd name="T31" fmla="*/ 73 h 177"/>
                <a:gd name="T32" fmla="*/ 191 w 256"/>
                <a:gd name="T33" fmla="*/ 60 h 177"/>
                <a:gd name="T34" fmla="*/ 169 w 256"/>
                <a:gd name="T35" fmla="*/ 51 h 177"/>
                <a:gd name="T36" fmla="*/ 144 w 256"/>
                <a:gd name="T37" fmla="*/ 45 h 177"/>
                <a:gd name="T38" fmla="*/ 147 w 256"/>
                <a:gd name="T39" fmla="*/ 46 h 177"/>
                <a:gd name="T40" fmla="*/ 156 w 256"/>
                <a:gd name="T41" fmla="*/ 50 h 177"/>
                <a:gd name="T42" fmla="*/ 168 w 256"/>
                <a:gd name="T43" fmla="*/ 58 h 177"/>
                <a:gd name="T44" fmla="*/ 183 w 256"/>
                <a:gd name="T45" fmla="*/ 68 h 177"/>
                <a:gd name="T46" fmla="*/ 199 w 256"/>
                <a:gd name="T47" fmla="*/ 81 h 177"/>
                <a:gd name="T48" fmla="*/ 214 w 256"/>
                <a:gd name="T49" fmla="*/ 97 h 177"/>
                <a:gd name="T50" fmla="*/ 229 w 256"/>
                <a:gd name="T51" fmla="*/ 115 h 177"/>
                <a:gd name="T52" fmla="*/ 239 w 256"/>
                <a:gd name="T53" fmla="*/ 135 h 177"/>
                <a:gd name="T54" fmla="*/ 247 w 256"/>
                <a:gd name="T55" fmla="*/ 159 h 177"/>
                <a:gd name="T56" fmla="*/ 244 w 256"/>
                <a:gd name="T57" fmla="*/ 159 h 177"/>
                <a:gd name="T58" fmla="*/ 238 w 256"/>
                <a:gd name="T59" fmla="*/ 161 h 177"/>
                <a:gd name="T60" fmla="*/ 229 w 256"/>
                <a:gd name="T61" fmla="*/ 165 h 177"/>
                <a:gd name="T62" fmla="*/ 217 w 256"/>
                <a:gd name="T63" fmla="*/ 169 h 177"/>
                <a:gd name="T64" fmla="*/ 203 w 256"/>
                <a:gd name="T65" fmla="*/ 173 h 177"/>
                <a:gd name="T66" fmla="*/ 186 w 256"/>
                <a:gd name="T67" fmla="*/ 176 h 177"/>
                <a:gd name="T68" fmla="*/ 168 w 256"/>
                <a:gd name="T69" fmla="*/ 177 h 177"/>
                <a:gd name="T70" fmla="*/ 148 w 256"/>
                <a:gd name="T71" fmla="*/ 177 h 177"/>
                <a:gd name="T72" fmla="*/ 127 w 256"/>
                <a:gd name="T73" fmla="*/ 173 h 177"/>
                <a:gd name="T74" fmla="*/ 106 w 256"/>
                <a:gd name="T75" fmla="*/ 168 h 177"/>
                <a:gd name="T76" fmla="*/ 86 w 256"/>
                <a:gd name="T77" fmla="*/ 158 h 177"/>
                <a:gd name="T78" fmla="*/ 66 w 256"/>
                <a:gd name="T79" fmla="*/ 142 h 177"/>
                <a:gd name="T80" fmla="*/ 47 w 256"/>
                <a:gd name="T81" fmla="*/ 122 h 177"/>
                <a:gd name="T82" fmla="*/ 30 w 256"/>
                <a:gd name="T83" fmla="*/ 98 h 177"/>
                <a:gd name="T84" fmla="*/ 14 w 256"/>
                <a:gd name="T85" fmla="*/ 65 h 177"/>
                <a:gd name="T86" fmla="*/ 0 w 256"/>
                <a:gd name="T87" fmla="*/ 28 h 177"/>
                <a:gd name="T88" fmla="*/ 2 w 256"/>
                <a:gd name="T89" fmla="*/ 26 h 177"/>
                <a:gd name="T90" fmla="*/ 9 w 256"/>
                <a:gd name="T91" fmla="*/ 24 h 177"/>
                <a:gd name="T92" fmla="*/ 18 w 256"/>
                <a:gd name="T93" fmla="*/ 20 h 177"/>
                <a:gd name="T94" fmla="*/ 31 w 256"/>
                <a:gd name="T95" fmla="*/ 15 h 177"/>
                <a:gd name="T96" fmla="*/ 45 w 256"/>
                <a:gd name="T97" fmla="*/ 11 h 177"/>
                <a:gd name="T98" fmla="*/ 64 w 256"/>
                <a:gd name="T99" fmla="*/ 6 h 177"/>
                <a:gd name="T100" fmla="*/ 82 w 256"/>
                <a:gd name="T101" fmla="*/ 3 h 177"/>
                <a:gd name="T102" fmla="*/ 103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103" y="0"/>
                  </a:moveTo>
                  <a:lnTo>
                    <a:pt x="123" y="0"/>
                  </a:lnTo>
                  <a:lnTo>
                    <a:pt x="144" y="3"/>
                  </a:lnTo>
                  <a:lnTo>
                    <a:pt x="165" y="8"/>
                  </a:lnTo>
                  <a:lnTo>
                    <a:pt x="184" y="19"/>
                  </a:lnTo>
                  <a:lnTo>
                    <a:pt x="203" y="32"/>
                  </a:lnTo>
                  <a:lnTo>
                    <a:pt x="220" y="48"/>
                  </a:lnTo>
                  <a:lnTo>
                    <a:pt x="235" y="72"/>
                  </a:lnTo>
                  <a:lnTo>
                    <a:pt x="247" y="100"/>
                  </a:lnTo>
                  <a:lnTo>
                    <a:pt x="256" y="135"/>
                  </a:lnTo>
                  <a:lnTo>
                    <a:pt x="255" y="133"/>
                  </a:lnTo>
                  <a:lnTo>
                    <a:pt x="251" y="125"/>
                  </a:lnTo>
                  <a:lnTo>
                    <a:pt x="244" y="115"/>
                  </a:lnTo>
                  <a:lnTo>
                    <a:pt x="235" y="102"/>
                  </a:lnTo>
                  <a:lnTo>
                    <a:pt x="223" y="87"/>
                  </a:lnTo>
                  <a:lnTo>
                    <a:pt x="209" y="73"/>
                  </a:lnTo>
                  <a:lnTo>
                    <a:pt x="191" y="60"/>
                  </a:lnTo>
                  <a:lnTo>
                    <a:pt x="169" y="51"/>
                  </a:lnTo>
                  <a:lnTo>
                    <a:pt x="144" y="45"/>
                  </a:lnTo>
                  <a:lnTo>
                    <a:pt x="147" y="46"/>
                  </a:lnTo>
                  <a:lnTo>
                    <a:pt x="156" y="50"/>
                  </a:lnTo>
                  <a:lnTo>
                    <a:pt x="168" y="58"/>
                  </a:lnTo>
                  <a:lnTo>
                    <a:pt x="183" y="68"/>
                  </a:lnTo>
                  <a:lnTo>
                    <a:pt x="199" y="81"/>
                  </a:lnTo>
                  <a:lnTo>
                    <a:pt x="214" y="97"/>
                  </a:lnTo>
                  <a:lnTo>
                    <a:pt x="229" y="115"/>
                  </a:lnTo>
                  <a:lnTo>
                    <a:pt x="239" y="135"/>
                  </a:lnTo>
                  <a:lnTo>
                    <a:pt x="247" y="159"/>
                  </a:lnTo>
                  <a:lnTo>
                    <a:pt x="244" y="159"/>
                  </a:lnTo>
                  <a:lnTo>
                    <a:pt x="238" y="161"/>
                  </a:lnTo>
                  <a:lnTo>
                    <a:pt x="229" y="165"/>
                  </a:lnTo>
                  <a:lnTo>
                    <a:pt x="217" y="169"/>
                  </a:lnTo>
                  <a:lnTo>
                    <a:pt x="203" y="173"/>
                  </a:lnTo>
                  <a:lnTo>
                    <a:pt x="186" y="176"/>
                  </a:lnTo>
                  <a:lnTo>
                    <a:pt x="168" y="177"/>
                  </a:lnTo>
                  <a:lnTo>
                    <a:pt x="148" y="177"/>
                  </a:lnTo>
                  <a:lnTo>
                    <a:pt x="127" y="173"/>
                  </a:lnTo>
                  <a:lnTo>
                    <a:pt x="106" y="168"/>
                  </a:lnTo>
                  <a:lnTo>
                    <a:pt x="86" y="158"/>
                  </a:lnTo>
                  <a:lnTo>
                    <a:pt x="66" y="142"/>
                  </a:lnTo>
                  <a:lnTo>
                    <a:pt x="47" y="122"/>
                  </a:lnTo>
                  <a:lnTo>
                    <a:pt x="30" y="98"/>
                  </a:lnTo>
                  <a:lnTo>
                    <a:pt x="14" y="65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9" y="24"/>
                  </a:lnTo>
                  <a:lnTo>
                    <a:pt x="18" y="20"/>
                  </a:lnTo>
                  <a:lnTo>
                    <a:pt x="31" y="15"/>
                  </a:lnTo>
                  <a:lnTo>
                    <a:pt x="45" y="11"/>
                  </a:lnTo>
                  <a:lnTo>
                    <a:pt x="64" y="6"/>
                  </a:lnTo>
                  <a:lnTo>
                    <a:pt x="82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1" name="任意多边形: 形状 20"/>
            <p:cNvSpPr>
              <a:spLocks/>
            </p:cNvSpPr>
            <p:nvPr/>
          </p:nvSpPr>
          <p:spPr bwMode="auto">
            <a:xfrm>
              <a:off x="90140" y="3694906"/>
              <a:ext cx="404813" cy="279400"/>
            </a:xfrm>
            <a:custGeom>
              <a:avLst/>
              <a:gdLst>
                <a:gd name="T0" fmla="*/ 101 w 255"/>
                <a:gd name="T1" fmla="*/ 0 h 176"/>
                <a:gd name="T2" fmla="*/ 122 w 255"/>
                <a:gd name="T3" fmla="*/ 0 h 176"/>
                <a:gd name="T4" fmla="*/ 143 w 255"/>
                <a:gd name="T5" fmla="*/ 2 h 176"/>
                <a:gd name="T6" fmla="*/ 164 w 255"/>
                <a:gd name="T7" fmla="*/ 8 h 176"/>
                <a:gd name="T8" fmla="*/ 183 w 255"/>
                <a:gd name="T9" fmla="*/ 17 h 176"/>
                <a:gd name="T10" fmla="*/ 203 w 255"/>
                <a:gd name="T11" fmla="*/ 30 h 176"/>
                <a:gd name="T12" fmla="*/ 220 w 255"/>
                <a:gd name="T13" fmla="*/ 48 h 176"/>
                <a:gd name="T14" fmla="*/ 234 w 255"/>
                <a:gd name="T15" fmla="*/ 71 h 176"/>
                <a:gd name="T16" fmla="*/ 246 w 255"/>
                <a:gd name="T17" fmla="*/ 100 h 176"/>
                <a:gd name="T18" fmla="*/ 255 w 255"/>
                <a:gd name="T19" fmla="*/ 135 h 176"/>
                <a:gd name="T20" fmla="*/ 255 w 255"/>
                <a:gd name="T21" fmla="*/ 132 h 176"/>
                <a:gd name="T22" fmla="*/ 251 w 255"/>
                <a:gd name="T23" fmla="*/ 125 h 176"/>
                <a:gd name="T24" fmla="*/ 244 w 255"/>
                <a:gd name="T25" fmla="*/ 113 h 176"/>
                <a:gd name="T26" fmla="*/ 235 w 255"/>
                <a:gd name="T27" fmla="*/ 100 h 176"/>
                <a:gd name="T28" fmla="*/ 223 w 255"/>
                <a:gd name="T29" fmla="*/ 86 h 176"/>
                <a:gd name="T30" fmla="*/ 208 w 255"/>
                <a:gd name="T31" fmla="*/ 73 h 176"/>
                <a:gd name="T32" fmla="*/ 190 w 255"/>
                <a:gd name="T33" fmla="*/ 60 h 176"/>
                <a:gd name="T34" fmla="*/ 169 w 255"/>
                <a:gd name="T35" fmla="*/ 49 h 176"/>
                <a:gd name="T36" fmla="*/ 144 w 255"/>
                <a:gd name="T37" fmla="*/ 43 h 176"/>
                <a:gd name="T38" fmla="*/ 147 w 255"/>
                <a:gd name="T39" fmla="*/ 44 h 176"/>
                <a:gd name="T40" fmla="*/ 155 w 255"/>
                <a:gd name="T41" fmla="*/ 49 h 176"/>
                <a:gd name="T42" fmla="*/ 168 w 255"/>
                <a:gd name="T43" fmla="*/ 56 h 176"/>
                <a:gd name="T44" fmla="*/ 182 w 255"/>
                <a:gd name="T45" fmla="*/ 66 h 176"/>
                <a:gd name="T46" fmla="*/ 197 w 255"/>
                <a:gd name="T47" fmla="*/ 79 h 176"/>
                <a:gd name="T48" fmla="*/ 214 w 255"/>
                <a:gd name="T49" fmla="*/ 95 h 176"/>
                <a:gd name="T50" fmla="*/ 227 w 255"/>
                <a:gd name="T51" fmla="*/ 113 h 176"/>
                <a:gd name="T52" fmla="*/ 239 w 255"/>
                <a:gd name="T53" fmla="*/ 134 h 176"/>
                <a:gd name="T54" fmla="*/ 246 w 255"/>
                <a:gd name="T55" fmla="*/ 157 h 176"/>
                <a:gd name="T56" fmla="*/ 243 w 255"/>
                <a:gd name="T57" fmla="*/ 158 h 176"/>
                <a:gd name="T58" fmla="*/ 238 w 255"/>
                <a:gd name="T59" fmla="*/ 161 h 176"/>
                <a:gd name="T60" fmla="*/ 229 w 255"/>
                <a:gd name="T61" fmla="*/ 165 h 176"/>
                <a:gd name="T62" fmla="*/ 217 w 255"/>
                <a:gd name="T63" fmla="*/ 169 h 176"/>
                <a:gd name="T64" fmla="*/ 201 w 255"/>
                <a:gd name="T65" fmla="*/ 171 h 176"/>
                <a:gd name="T66" fmla="*/ 184 w 255"/>
                <a:gd name="T67" fmla="*/ 175 h 176"/>
                <a:gd name="T68" fmla="*/ 166 w 255"/>
                <a:gd name="T69" fmla="*/ 176 h 176"/>
                <a:gd name="T70" fmla="*/ 147 w 255"/>
                <a:gd name="T71" fmla="*/ 175 h 176"/>
                <a:gd name="T72" fmla="*/ 127 w 255"/>
                <a:gd name="T73" fmla="*/ 173 h 176"/>
                <a:gd name="T74" fmla="*/ 106 w 255"/>
                <a:gd name="T75" fmla="*/ 166 h 176"/>
                <a:gd name="T76" fmla="*/ 86 w 255"/>
                <a:gd name="T77" fmla="*/ 156 h 176"/>
                <a:gd name="T78" fmla="*/ 65 w 255"/>
                <a:gd name="T79" fmla="*/ 141 h 176"/>
                <a:gd name="T80" fmla="*/ 47 w 255"/>
                <a:gd name="T81" fmla="*/ 122 h 176"/>
                <a:gd name="T82" fmla="*/ 28 w 255"/>
                <a:gd name="T83" fmla="*/ 96 h 176"/>
                <a:gd name="T84" fmla="*/ 13 w 255"/>
                <a:gd name="T85" fmla="*/ 65 h 176"/>
                <a:gd name="T86" fmla="*/ 0 w 255"/>
                <a:gd name="T87" fmla="*/ 26 h 176"/>
                <a:gd name="T88" fmla="*/ 1 w 255"/>
                <a:gd name="T89" fmla="*/ 26 h 176"/>
                <a:gd name="T90" fmla="*/ 8 w 255"/>
                <a:gd name="T91" fmla="*/ 22 h 176"/>
                <a:gd name="T92" fmla="*/ 18 w 255"/>
                <a:gd name="T93" fmla="*/ 18 h 176"/>
                <a:gd name="T94" fmla="*/ 30 w 255"/>
                <a:gd name="T95" fmla="*/ 14 h 176"/>
                <a:gd name="T96" fmla="*/ 45 w 255"/>
                <a:gd name="T97" fmla="*/ 9 h 176"/>
                <a:gd name="T98" fmla="*/ 62 w 255"/>
                <a:gd name="T99" fmla="*/ 5 h 176"/>
                <a:gd name="T100" fmla="*/ 82 w 255"/>
                <a:gd name="T101" fmla="*/ 1 h 176"/>
                <a:gd name="T102" fmla="*/ 101 w 255"/>
                <a:gd name="T10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" h="176">
                  <a:moveTo>
                    <a:pt x="101" y="0"/>
                  </a:moveTo>
                  <a:lnTo>
                    <a:pt x="122" y="0"/>
                  </a:lnTo>
                  <a:lnTo>
                    <a:pt x="143" y="2"/>
                  </a:lnTo>
                  <a:lnTo>
                    <a:pt x="164" y="8"/>
                  </a:lnTo>
                  <a:lnTo>
                    <a:pt x="183" y="17"/>
                  </a:lnTo>
                  <a:lnTo>
                    <a:pt x="203" y="30"/>
                  </a:lnTo>
                  <a:lnTo>
                    <a:pt x="220" y="48"/>
                  </a:lnTo>
                  <a:lnTo>
                    <a:pt x="234" y="71"/>
                  </a:lnTo>
                  <a:lnTo>
                    <a:pt x="246" y="100"/>
                  </a:lnTo>
                  <a:lnTo>
                    <a:pt x="255" y="135"/>
                  </a:lnTo>
                  <a:lnTo>
                    <a:pt x="255" y="132"/>
                  </a:lnTo>
                  <a:lnTo>
                    <a:pt x="251" y="125"/>
                  </a:lnTo>
                  <a:lnTo>
                    <a:pt x="244" y="113"/>
                  </a:lnTo>
                  <a:lnTo>
                    <a:pt x="235" y="100"/>
                  </a:lnTo>
                  <a:lnTo>
                    <a:pt x="223" y="86"/>
                  </a:lnTo>
                  <a:lnTo>
                    <a:pt x="208" y="73"/>
                  </a:lnTo>
                  <a:lnTo>
                    <a:pt x="190" y="60"/>
                  </a:lnTo>
                  <a:lnTo>
                    <a:pt x="169" y="49"/>
                  </a:lnTo>
                  <a:lnTo>
                    <a:pt x="144" y="43"/>
                  </a:lnTo>
                  <a:lnTo>
                    <a:pt x="147" y="44"/>
                  </a:lnTo>
                  <a:lnTo>
                    <a:pt x="155" y="49"/>
                  </a:lnTo>
                  <a:lnTo>
                    <a:pt x="168" y="56"/>
                  </a:lnTo>
                  <a:lnTo>
                    <a:pt x="182" y="66"/>
                  </a:lnTo>
                  <a:lnTo>
                    <a:pt x="197" y="79"/>
                  </a:lnTo>
                  <a:lnTo>
                    <a:pt x="214" y="95"/>
                  </a:lnTo>
                  <a:lnTo>
                    <a:pt x="227" y="113"/>
                  </a:lnTo>
                  <a:lnTo>
                    <a:pt x="239" y="134"/>
                  </a:lnTo>
                  <a:lnTo>
                    <a:pt x="246" y="157"/>
                  </a:lnTo>
                  <a:lnTo>
                    <a:pt x="243" y="158"/>
                  </a:lnTo>
                  <a:lnTo>
                    <a:pt x="238" y="161"/>
                  </a:lnTo>
                  <a:lnTo>
                    <a:pt x="229" y="165"/>
                  </a:lnTo>
                  <a:lnTo>
                    <a:pt x="217" y="169"/>
                  </a:lnTo>
                  <a:lnTo>
                    <a:pt x="201" y="171"/>
                  </a:lnTo>
                  <a:lnTo>
                    <a:pt x="184" y="175"/>
                  </a:lnTo>
                  <a:lnTo>
                    <a:pt x="166" y="176"/>
                  </a:lnTo>
                  <a:lnTo>
                    <a:pt x="147" y="175"/>
                  </a:lnTo>
                  <a:lnTo>
                    <a:pt x="127" y="173"/>
                  </a:lnTo>
                  <a:lnTo>
                    <a:pt x="106" y="166"/>
                  </a:lnTo>
                  <a:lnTo>
                    <a:pt x="86" y="156"/>
                  </a:lnTo>
                  <a:lnTo>
                    <a:pt x="65" y="141"/>
                  </a:lnTo>
                  <a:lnTo>
                    <a:pt x="47" y="122"/>
                  </a:lnTo>
                  <a:lnTo>
                    <a:pt x="28" y="96"/>
                  </a:lnTo>
                  <a:lnTo>
                    <a:pt x="13" y="65"/>
                  </a:lnTo>
                  <a:lnTo>
                    <a:pt x="0" y="26"/>
                  </a:lnTo>
                  <a:lnTo>
                    <a:pt x="1" y="26"/>
                  </a:lnTo>
                  <a:lnTo>
                    <a:pt x="8" y="22"/>
                  </a:lnTo>
                  <a:lnTo>
                    <a:pt x="18" y="18"/>
                  </a:lnTo>
                  <a:lnTo>
                    <a:pt x="30" y="14"/>
                  </a:lnTo>
                  <a:lnTo>
                    <a:pt x="45" y="9"/>
                  </a:lnTo>
                  <a:lnTo>
                    <a:pt x="62" y="5"/>
                  </a:lnTo>
                  <a:lnTo>
                    <a:pt x="82" y="1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2" name="任意多边形: 形状 21"/>
            <p:cNvSpPr>
              <a:spLocks/>
            </p:cNvSpPr>
            <p:nvPr/>
          </p:nvSpPr>
          <p:spPr bwMode="auto">
            <a:xfrm>
              <a:off x="482253" y="3086894"/>
              <a:ext cx="277813" cy="422275"/>
            </a:xfrm>
            <a:custGeom>
              <a:avLst/>
              <a:gdLst>
                <a:gd name="T0" fmla="*/ 35 w 175"/>
                <a:gd name="T1" fmla="*/ 0 h 266"/>
                <a:gd name="T2" fmla="*/ 36 w 175"/>
                <a:gd name="T3" fmla="*/ 1 h 266"/>
                <a:gd name="T4" fmla="*/ 43 w 175"/>
                <a:gd name="T5" fmla="*/ 4 h 266"/>
                <a:gd name="T6" fmla="*/ 53 w 175"/>
                <a:gd name="T7" fmla="*/ 8 h 266"/>
                <a:gd name="T8" fmla="*/ 65 w 175"/>
                <a:gd name="T9" fmla="*/ 13 h 266"/>
                <a:gd name="T10" fmla="*/ 79 w 175"/>
                <a:gd name="T11" fmla="*/ 21 h 266"/>
                <a:gd name="T12" fmla="*/ 95 w 175"/>
                <a:gd name="T13" fmla="*/ 30 h 266"/>
                <a:gd name="T14" fmla="*/ 110 w 175"/>
                <a:gd name="T15" fmla="*/ 40 h 266"/>
                <a:gd name="T16" fmla="*/ 126 w 175"/>
                <a:gd name="T17" fmla="*/ 53 h 266"/>
                <a:gd name="T18" fmla="*/ 140 w 175"/>
                <a:gd name="T19" fmla="*/ 67 h 266"/>
                <a:gd name="T20" fmla="*/ 153 w 175"/>
                <a:gd name="T21" fmla="*/ 84 h 266"/>
                <a:gd name="T22" fmla="*/ 164 w 175"/>
                <a:gd name="T23" fmla="*/ 102 h 266"/>
                <a:gd name="T24" fmla="*/ 171 w 175"/>
                <a:gd name="T25" fmla="*/ 123 h 266"/>
                <a:gd name="T26" fmla="*/ 175 w 175"/>
                <a:gd name="T27" fmla="*/ 145 h 266"/>
                <a:gd name="T28" fmla="*/ 174 w 175"/>
                <a:gd name="T29" fmla="*/ 170 h 266"/>
                <a:gd name="T30" fmla="*/ 169 w 175"/>
                <a:gd name="T31" fmla="*/ 197 h 266"/>
                <a:gd name="T32" fmla="*/ 157 w 175"/>
                <a:gd name="T33" fmla="*/ 226 h 266"/>
                <a:gd name="T34" fmla="*/ 139 w 175"/>
                <a:gd name="T35" fmla="*/ 257 h 266"/>
                <a:gd name="T36" fmla="*/ 140 w 175"/>
                <a:gd name="T37" fmla="*/ 254 h 266"/>
                <a:gd name="T38" fmla="*/ 143 w 175"/>
                <a:gd name="T39" fmla="*/ 247 h 266"/>
                <a:gd name="T40" fmla="*/ 145 w 175"/>
                <a:gd name="T41" fmla="*/ 235 h 266"/>
                <a:gd name="T42" fmla="*/ 148 w 175"/>
                <a:gd name="T43" fmla="*/ 219 h 266"/>
                <a:gd name="T44" fmla="*/ 149 w 175"/>
                <a:gd name="T45" fmla="*/ 200 h 266"/>
                <a:gd name="T46" fmla="*/ 149 w 175"/>
                <a:gd name="T47" fmla="*/ 180 h 266"/>
                <a:gd name="T48" fmla="*/ 145 w 175"/>
                <a:gd name="T49" fmla="*/ 158 h 266"/>
                <a:gd name="T50" fmla="*/ 138 w 175"/>
                <a:gd name="T51" fmla="*/ 136 h 266"/>
                <a:gd name="T52" fmla="*/ 125 w 175"/>
                <a:gd name="T53" fmla="*/ 114 h 266"/>
                <a:gd name="T54" fmla="*/ 126 w 175"/>
                <a:gd name="T55" fmla="*/ 117 h 266"/>
                <a:gd name="T56" fmla="*/ 128 w 175"/>
                <a:gd name="T57" fmla="*/ 126 h 266"/>
                <a:gd name="T58" fmla="*/ 131 w 175"/>
                <a:gd name="T59" fmla="*/ 140 h 266"/>
                <a:gd name="T60" fmla="*/ 135 w 175"/>
                <a:gd name="T61" fmla="*/ 157 h 266"/>
                <a:gd name="T62" fmla="*/ 138 w 175"/>
                <a:gd name="T63" fmla="*/ 178 h 266"/>
                <a:gd name="T64" fmla="*/ 138 w 175"/>
                <a:gd name="T65" fmla="*/ 200 h 266"/>
                <a:gd name="T66" fmla="*/ 134 w 175"/>
                <a:gd name="T67" fmla="*/ 223 h 266"/>
                <a:gd name="T68" fmla="*/ 127 w 175"/>
                <a:gd name="T69" fmla="*/ 245 h 266"/>
                <a:gd name="T70" fmla="*/ 115 w 175"/>
                <a:gd name="T71" fmla="*/ 266 h 266"/>
                <a:gd name="T72" fmla="*/ 114 w 175"/>
                <a:gd name="T73" fmla="*/ 266 h 266"/>
                <a:gd name="T74" fmla="*/ 109 w 175"/>
                <a:gd name="T75" fmla="*/ 263 h 266"/>
                <a:gd name="T76" fmla="*/ 100 w 175"/>
                <a:gd name="T77" fmla="*/ 260 h 266"/>
                <a:gd name="T78" fmla="*/ 89 w 175"/>
                <a:gd name="T79" fmla="*/ 254 h 266"/>
                <a:gd name="T80" fmla="*/ 78 w 175"/>
                <a:gd name="T81" fmla="*/ 248 h 266"/>
                <a:gd name="T82" fmla="*/ 65 w 175"/>
                <a:gd name="T83" fmla="*/ 240 h 266"/>
                <a:gd name="T84" fmla="*/ 52 w 175"/>
                <a:gd name="T85" fmla="*/ 230 h 266"/>
                <a:gd name="T86" fmla="*/ 39 w 175"/>
                <a:gd name="T87" fmla="*/ 217 h 266"/>
                <a:gd name="T88" fmla="*/ 27 w 175"/>
                <a:gd name="T89" fmla="*/ 202 h 266"/>
                <a:gd name="T90" fmla="*/ 17 w 175"/>
                <a:gd name="T91" fmla="*/ 186 h 266"/>
                <a:gd name="T92" fmla="*/ 8 w 175"/>
                <a:gd name="T93" fmla="*/ 167 h 266"/>
                <a:gd name="T94" fmla="*/ 2 w 175"/>
                <a:gd name="T95" fmla="*/ 145 h 266"/>
                <a:gd name="T96" fmla="*/ 0 w 175"/>
                <a:gd name="T97" fmla="*/ 122 h 266"/>
                <a:gd name="T98" fmla="*/ 1 w 175"/>
                <a:gd name="T99" fmla="*/ 96 h 266"/>
                <a:gd name="T100" fmla="*/ 6 w 175"/>
                <a:gd name="T101" fmla="*/ 66 h 266"/>
                <a:gd name="T102" fmla="*/ 18 w 175"/>
                <a:gd name="T103" fmla="*/ 35 h 266"/>
                <a:gd name="T104" fmla="*/ 35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35" y="0"/>
                  </a:moveTo>
                  <a:lnTo>
                    <a:pt x="36" y="1"/>
                  </a:lnTo>
                  <a:lnTo>
                    <a:pt x="43" y="4"/>
                  </a:lnTo>
                  <a:lnTo>
                    <a:pt x="53" y="8"/>
                  </a:lnTo>
                  <a:lnTo>
                    <a:pt x="65" y="13"/>
                  </a:lnTo>
                  <a:lnTo>
                    <a:pt x="79" y="21"/>
                  </a:lnTo>
                  <a:lnTo>
                    <a:pt x="95" y="30"/>
                  </a:lnTo>
                  <a:lnTo>
                    <a:pt x="110" y="40"/>
                  </a:lnTo>
                  <a:lnTo>
                    <a:pt x="126" y="53"/>
                  </a:lnTo>
                  <a:lnTo>
                    <a:pt x="140" y="67"/>
                  </a:lnTo>
                  <a:lnTo>
                    <a:pt x="153" y="84"/>
                  </a:lnTo>
                  <a:lnTo>
                    <a:pt x="164" y="102"/>
                  </a:lnTo>
                  <a:lnTo>
                    <a:pt x="171" y="123"/>
                  </a:lnTo>
                  <a:lnTo>
                    <a:pt x="175" y="145"/>
                  </a:lnTo>
                  <a:lnTo>
                    <a:pt x="174" y="170"/>
                  </a:lnTo>
                  <a:lnTo>
                    <a:pt x="169" y="197"/>
                  </a:lnTo>
                  <a:lnTo>
                    <a:pt x="157" y="226"/>
                  </a:lnTo>
                  <a:lnTo>
                    <a:pt x="139" y="257"/>
                  </a:lnTo>
                  <a:lnTo>
                    <a:pt x="140" y="254"/>
                  </a:lnTo>
                  <a:lnTo>
                    <a:pt x="143" y="247"/>
                  </a:lnTo>
                  <a:lnTo>
                    <a:pt x="145" y="235"/>
                  </a:lnTo>
                  <a:lnTo>
                    <a:pt x="148" y="219"/>
                  </a:lnTo>
                  <a:lnTo>
                    <a:pt x="149" y="200"/>
                  </a:lnTo>
                  <a:lnTo>
                    <a:pt x="149" y="180"/>
                  </a:lnTo>
                  <a:lnTo>
                    <a:pt x="145" y="158"/>
                  </a:lnTo>
                  <a:lnTo>
                    <a:pt x="138" y="136"/>
                  </a:lnTo>
                  <a:lnTo>
                    <a:pt x="125" y="114"/>
                  </a:lnTo>
                  <a:lnTo>
                    <a:pt x="126" y="117"/>
                  </a:lnTo>
                  <a:lnTo>
                    <a:pt x="128" y="126"/>
                  </a:lnTo>
                  <a:lnTo>
                    <a:pt x="131" y="140"/>
                  </a:lnTo>
                  <a:lnTo>
                    <a:pt x="135" y="157"/>
                  </a:lnTo>
                  <a:lnTo>
                    <a:pt x="138" y="178"/>
                  </a:lnTo>
                  <a:lnTo>
                    <a:pt x="138" y="200"/>
                  </a:lnTo>
                  <a:lnTo>
                    <a:pt x="134" y="223"/>
                  </a:lnTo>
                  <a:lnTo>
                    <a:pt x="127" y="245"/>
                  </a:lnTo>
                  <a:lnTo>
                    <a:pt x="115" y="266"/>
                  </a:lnTo>
                  <a:lnTo>
                    <a:pt x="114" y="266"/>
                  </a:lnTo>
                  <a:lnTo>
                    <a:pt x="109" y="263"/>
                  </a:lnTo>
                  <a:lnTo>
                    <a:pt x="100" y="260"/>
                  </a:lnTo>
                  <a:lnTo>
                    <a:pt x="89" y="254"/>
                  </a:lnTo>
                  <a:lnTo>
                    <a:pt x="78" y="248"/>
                  </a:lnTo>
                  <a:lnTo>
                    <a:pt x="65" y="240"/>
                  </a:lnTo>
                  <a:lnTo>
                    <a:pt x="52" y="230"/>
                  </a:lnTo>
                  <a:lnTo>
                    <a:pt x="39" y="217"/>
                  </a:lnTo>
                  <a:lnTo>
                    <a:pt x="27" y="202"/>
                  </a:lnTo>
                  <a:lnTo>
                    <a:pt x="17" y="186"/>
                  </a:lnTo>
                  <a:lnTo>
                    <a:pt x="8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6" y="66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3" name="任意多边形: 形状 22"/>
            <p:cNvSpPr>
              <a:spLocks/>
            </p:cNvSpPr>
            <p:nvPr/>
          </p:nvSpPr>
          <p:spPr bwMode="auto">
            <a:xfrm>
              <a:off x="977553" y="3031331"/>
              <a:ext cx="277813" cy="422275"/>
            </a:xfrm>
            <a:custGeom>
              <a:avLst/>
              <a:gdLst>
                <a:gd name="T0" fmla="*/ 35 w 175"/>
                <a:gd name="T1" fmla="*/ 0 h 266"/>
                <a:gd name="T2" fmla="*/ 37 w 175"/>
                <a:gd name="T3" fmla="*/ 1 h 266"/>
                <a:gd name="T4" fmla="*/ 44 w 175"/>
                <a:gd name="T5" fmla="*/ 4 h 266"/>
                <a:gd name="T6" fmla="*/ 53 w 175"/>
                <a:gd name="T7" fmla="*/ 8 h 266"/>
                <a:gd name="T8" fmla="*/ 66 w 175"/>
                <a:gd name="T9" fmla="*/ 13 h 266"/>
                <a:gd name="T10" fmla="*/ 79 w 175"/>
                <a:gd name="T11" fmla="*/ 21 h 266"/>
                <a:gd name="T12" fmla="*/ 95 w 175"/>
                <a:gd name="T13" fmla="*/ 30 h 266"/>
                <a:gd name="T14" fmla="*/ 110 w 175"/>
                <a:gd name="T15" fmla="*/ 40 h 266"/>
                <a:gd name="T16" fmla="*/ 126 w 175"/>
                <a:gd name="T17" fmla="*/ 53 h 266"/>
                <a:gd name="T18" fmla="*/ 140 w 175"/>
                <a:gd name="T19" fmla="*/ 69 h 266"/>
                <a:gd name="T20" fmla="*/ 153 w 175"/>
                <a:gd name="T21" fmla="*/ 84 h 266"/>
                <a:gd name="T22" fmla="*/ 165 w 175"/>
                <a:gd name="T23" fmla="*/ 104 h 266"/>
                <a:gd name="T24" fmla="*/ 171 w 175"/>
                <a:gd name="T25" fmla="*/ 123 h 266"/>
                <a:gd name="T26" fmla="*/ 175 w 175"/>
                <a:gd name="T27" fmla="*/ 147 h 266"/>
                <a:gd name="T28" fmla="*/ 175 w 175"/>
                <a:gd name="T29" fmla="*/ 171 h 266"/>
                <a:gd name="T30" fmla="*/ 169 w 175"/>
                <a:gd name="T31" fmla="*/ 197 h 266"/>
                <a:gd name="T32" fmla="*/ 157 w 175"/>
                <a:gd name="T33" fmla="*/ 226 h 266"/>
                <a:gd name="T34" fmla="*/ 139 w 175"/>
                <a:gd name="T35" fmla="*/ 257 h 266"/>
                <a:gd name="T36" fmla="*/ 140 w 175"/>
                <a:gd name="T37" fmla="*/ 254 h 266"/>
                <a:gd name="T38" fmla="*/ 143 w 175"/>
                <a:gd name="T39" fmla="*/ 247 h 266"/>
                <a:gd name="T40" fmla="*/ 147 w 175"/>
                <a:gd name="T41" fmla="*/ 235 h 266"/>
                <a:gd name="T42" fmla="*/ 149 w 175"/>
                <a:gd name="T43" fmla="*/ 219 h 266"/>
                <a:gd name="T44" fmla="*/ 150 w 175"/>
                <a:gd name="T45" fmla="*/ 200 h 266"/>
                <a:gd name="T46" fmla="*/ 150 w 175"/>
                <a:gd name="T47" fmla="*/ 180 h 266"/>
                <a:gd name="T48" fmla="*/ 147 w 175"/>
                <a:gd name="T49" fmla="*/ 158 h 266"/>
                <a:gd name="T50" fmla="*/ 137 w 175"/>
                <a:gd name="T51" fmla="*/ 136 h 266"/>
                <a:gd name="T52" fmla="*/ 125 w 175"/>
                <a:gd name="T53" fmla="*/ 114 h 266"/>
                <a:gd name="T54" fmla="*/ 126 w 175"/>
                <a:gd name="T55" fmla="*/ 117 h 266"/>
                <a:gd name="T56" fmla="*/ 128 w 175"/>
                <a:gd name="T57" fmla="*/ 126 h 266"/>
                <a:gd name="T58" fmla="*/ 132 w 175"/>
                <a:gd name="T59" fmla="*/ 140 h 266"/>
                <a:gd name="T60" fmla="*/ 136 w 175"/>
                <a:gd name="T61" fmla="*/ 158 h 266"/>
                <a:gd name="T62" fmla="*/ 137 w 175"/>
                <a:gd name="T63" fmla="*/ 178 h 266"/>
                <a:gd name="T64" fmla="*/ 137 w 175"/>
                <a:gd name="T65" fmla="*/ 200 h 266"/>
                <a:gd name="T66" fmla="*/ 135 w 175"/>
                <a:gd name="T67" fmla="*/ 223 h 266"/>
                <a:gd name="T68" fmla="*/ 128 w 175"/>
                <a:gd name="T69" fmla="*/ 245 h 266"/>
                <a:gd name="T70" fmla="*/ 117 w 175"/>
                <a:gd name="T71" fmla="*/ 266 h 266"/>
                <a:gd name="T72" fmla="*/ 114 w 175"/>
                <a:gd name="T73" fmla="*/ 266 h 266"/>
                <a:gd name="T74" fmla="*/ 109 w 175"/>
                <a:gd name="T75" fmla="*/ 263 h 266"/>
                <a:gd name="T76" fmla="*/ 101 w 175"/>
                <a:gd name="T77" fmla="*/ 261 h 266"/>
                <a:gd name="T78" fmla="*/ 91 w 175"/>
                <a:gd name="T79" fmla="*/ 256 h 266"/>
                <a:gd name="T80" fmla="*/ 79 w 175"/>
                <a:gd name="T81" fmla="*/ 248 h 266"/>
                <a:gd name="T82" fmla="*/ 66 w 175"/>
                <a:gd name="T83" fmla="*/ 240 h 266"/>
                <a:gd name="T84" fmla="*/ 53 w 175"/>
                <a:gd name="T85" fmla="*/ 230 h 266"/>
                <a:gd name="T86" fmla="*/ 40 w 175"/>
                <a:gd name="T87" fmla="*/ 217 h 266"/>
                <a:gd name="T88" fmla="*/ 27 w 175"/>
                <a:gd name="T89" fmla="*/ 202 h 266"/>
                <a:gd name="T90" fmla="*/ 17 w 175"/>
                <a:gd name="T91" fmla="*/ 186 h 266"/>
                <a:gd name="T92" fmla="*/ 9 w 175"/>
                <a:gd name="T93" fmla="*/ 167 h 266"/>
                <a:gd name="T94" fmla="*/ 2 w 175"/>
                <a:gd name="T95" fmla="*/ 145 h 266"/>
                <a:gd name="T96" fmla="*/ 0 w 175"/>
                <a:gd name="T97" fmla="*/ 122 h 266"/>
                <a:gd name="T98" fmla="*/ 1 w 175"/>
                <a:gd name="T99" fmla="*/ 96 h 266"/>
                <a:gd name="T100" fmla="*/ 8 w 175"/>
                <a:gd name="T101" fmla="*/ 66 h 266"/>
                <a:gd name="T102" fmla="*/ 18 w 175"/>
                <a:gd name="T103" fmla="*/ 35 h 266"/>
                <a:gd name="T104" fmla="*/ 35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35" y="0"/>
                  </a:moveTo>
                  <a:lnTo>
                    <a:pt x="37" y="1"/>
                  </a:lnTo>
                  <a:lnTo>
                    <a:pt x="44" y="4"/>
                  </a:lnTo>
                  <a:lnTo>
                    <a:pt x="53" y="8"/>
                  </a:lnTo>
                  <a:lnTo>
                    <a:pt x="66" y="13"/>
                  </a:lnTo>
                  <a:lnTo>
                    <a:pt x="79" y="21"/>
                  </a:lnTo>
                  <a:lnTo>
                    <a:pt x="95" y="30"/>
                  </a:lnTo>
                  <a:lnTo>
                    <a:pt x="110" y="40"/>
                  </a:lnTo>
                  <a:lnTo>
                    <a:pt x="126" y="53"/>
                  </a:lnTo>
                  <a:lnTo>
                    <a:pt x="140" y="69"/>
                  </a:lnTo>
                  <a:lnTo>
                    <a:pt x="153" y="84"/>
                  </a:lnTo>
                  <a:lnTo>
                    <a:pt x="165" y="104"/>
                  </a:lnTo>
                  <a:lnTo>
                    <a:pt x="171" y="123"/>
                  </a:lnTo>
                  <a:lnTo>
                    <a:pt x="175" y="147"/>
                  </a:lnTo>
                  <a:lnTo>
                    <a:pt x="175" y="171"/>
                  </a:lnTo>
                  <a:lnTo>
                    <a:pt x="169" y="197"/>
                  </a:lnTo>
                  <a:lnTo>
                    <a:pt x="157" y="226"/>
                  </a:lnTo>
                  <a:lnTo>
                    <a:pt x="139" y="257"/>
                  </a:lnTo>
                  <a:lnTo>
                    <a:pt x="140" y="254"/>
                  </a:lnTo>
                  <a:lnTo>
                    <a:pt x="143" y="247"/>
                  </a:lnTo>
                  <a:lnTo>
                    <a:pt x="147" y="235"/>
                  </a:lnTo>
                  <a:lnTo>
                    <a:pt x="149" y="219"/>
                  </a:lnTo>
                  <a:lnTo>
                    <a:pt x="150" y="200"/>
                  </a:lnTo>
                  <a:lnTo>
                    <a:pt x="150" y="180"/>
                  </a:lnTo>
                  <a:lnTo>
                    <a:pt x="147" y="158"/>
                  </a:lnTo>
                  <a:lnTo>
                    <a:pt x="137" y="136"/>
                  </a:lnTo>
                  <a:lnTo>
                    <a:pt x="125" y="114"/>
                  </a:lnTo>
                  <a:lnTo>
                    <a:pt x="126" y="117"/>
                  </a:lnTo>
                  <a:lnTo>
                    <a:pt x="128" y="126"/>
                  </a:lnTo>
                  <a:lnTo>
                    <a:pt x="132" y="140"/>
                  </a:lnTo>
                  <a:lnTo>
                    <a:pt x="136" y="158"/>
                  </a:lnTo>
                  <a:lnTo>
                    <a:pt x="137" y="178"/>
                  </a:lnTo>
                  <a:lnTo>
                    <a:pt x="137" y="200"/>
                  </a:lnTo>
                  <a:lnTo>
                    <a:pt x="135" y="223"/>
                  </a:lnTo>
                  <a:lnTo>
                    <a:pt x="128" y="245"/>
                  </a:lnTo>
                  <a:lnTo>
                    <a:pt x="117" y="266"/>
                  </a:lnTo>
                  <a:lnTo>
                    <a:pt x="114" y="266"/>
                  </a:lnTo>
                  <a:lnTo>
                    <a:pt x="109" y="263"/>
                  </a:lnTo>
                  <a:lnTo>
                    <a:pt x="101" y="261"/>
                  </a:lnTo>
                  <a:lnTo>
                    <a:pt x="91" y="256"/>
                  </a:lnTo>
                  <a:lnTo>
                    <a:pt x="79" y="248"/>
                  </a:lnTo>
                  <a:lnTo>
                    <a:pt x="66" y="240"/>
                  </a:lnTo>
                  <a:lnTo>
                    <a:pt x="53" y="230"/>
                  </a:lnTo>
                  <a:lnTo>
                    <a:pt x="40" y="217"/>
                  </a:lnTo>
                  <a:lnTo>
                    <a:pt x="27" y="202"/>
                  </a:lnTo>
                  <a:lnTo>
                    <a:pt x="17" y="186"/>
                  </a:lnTo>
                  <a:lnTo>
                    <a:pt x="9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8" y="66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4" name="任意多边形: 形状 23"/>
            <p:cNvSpPr>
              <a:spLocks/>
            </p:cNvSpPr>
            <p:nvPr/>
          </p:nvSpPr>
          <p:spPr bwMode="auto">
            <a:xfrm>
              <a:off x="1525240" y="3032919"/>
              <a:ext cx="280988" cy="406400"/>
            </a:xfrm>
            <a:custGeom>
              <a:avLst/>
              <a:gdLst>
                <a:gd name="T0" fmla="*/ 150 w 177"/>
                <a:gd name="T1" fmla="*/ 0 h 256"/>
                <a:gd name="T2" fmla="*/ 151 w 177"/>
                <a:gd name="T3" fmla="*/ 3 h 256"/>
                <a:gd name="T4" fmla="*/ 154 w 177"/>
                <a:gd name="T5" fmla="*/ 8 h 256"/>
                <a:gd name="T6" fmla="*/ 158 w 177"/>
                <a:gd name="T7" fmla="*/ 18 h 256"/>
                <a:gd name="T8" fmla="*/ 163 w 177"/>
                <a:gd name="T9" fmla="*/ 30 h 256"/>
                <a:gd name="T10" fmla="*/ 167 w 177"/>
                <a:gd name="T11" fmla="*/ 46 h 256"/>
                <a:gd name="T12" fmla="*/ 172 w 177"/>
                <a:gd name="T13" fmla="*/ 62 h 256"/>
                <a:gd name="T14" fmla="*/ 175 w 177"/>
                <a:gd name="T15" fmla="*/ 82 h 256"/>
                <a:gd name="T16" fmla="*/ 177 w 177"/>
                <a:gd name="T17" fmla="*/ 101 h 256"/>
                <a:gd name="T18" fmla="*/ 177 w 177"/>
                <a:gd name="T19" fmla="*/ 122 h 256"/>
                <a:gd name="T20" fmla="*/ 175 w 177"/>
                <a:gd name="T21" fmla="*/ 143 h 256"/>
                <a:gd name="T22" fmla="*/ 168 w 177"/>
                <a:gd name="T23" fmla="*/ 164 h 256"/>
                <a:gd name="T24" fmla="*/ 159 w 177"/>
                <a:gd name="T25" fmla="*/ 185 h 256"/>
                <a:gd name="T26" fmla="*/ 146 w 177"/>
                <a:gd name="T27" fmla="*/ 203 h 256"/>
                <a:gd name="T28" fmla="*/ 128 w 177"/>
                <a:gd name="T29" fmla="*/ 220 h 256"/>
                <a:gd name="T30" fmla="*/ 106 w 177"/>
                <a:gd name="T31" fmla="*/ 234 h 256"/>
                <a:gd name="T32" fmla="*/ 77 w 177"/>
                <a:gd name="T33" fmla="*/ 247 h 256"/>
                <a:gd name="T34" fmla="*/ 42 w 177"/>
                <a:gd name="T35" fmla="*/ 256 h 256"/>
                <a:gd name="T36" fmla="*/ 45 w 177"/>
                <a:gd name="T37" fmla="*/ 255 h 256"/>
                <a:gd name="T38" fmla="*/ 52 w 177"/>
                <a:gd name="T39" fmla="*/ 251 h 256"/>
                <a:gd name="T40" fmla="*/ 63 w 177"/>
                <a:gd name="T41" fmla="*/ 244 h 256"/>
                <a:gd name="T42" fmla="*/ 76 w 177"/>
                <a:gd name="T43" fmla="*/ 235 h 256"/>
                <a:gd name="T44" fmla="*/ 90 w 177"/>
                <a:gd name="T45" fmla="*/ 223 h 256"/>
                <a:gd name="T46" fmla="*/ 104 w 177"/>
                <a:gd name="T47" fmla="*/ 208 h 256"/>
                <a:gd name="T48" fmla="*/ 116 w 177"/>
                <a:gd name="T49" fmla="*/ 190 h 256"/>
                <a:gd name="T50" fmla="*/ 127 w 177"/>
                <a:gd name="T51" fmla="*/ 169 h 256"/>
                <a:gd name="T52" fmla="*/ 133 w 177"/>
                <a:gd name="T53" fmla="*/ 144 h 256"/>
                <a:gd name="T54" fmla="*/ 132 w 177"/>
                <a:gd name="T55" fmla="*/ 147 h 256"/>
                <a:gd name="T56" fmla="*/ 128 w 177"/>
                <a:gd name="T57" fmla="*/ 156 h 256"/>
                <a:gd name="T58" fmla="*/ 120 w 177"/>
                <a:gd name="T59" fmla="*/ 168 h 256"/>
                <a:gd name="T60" fmla="*/ 110 w 177"/>
                <a:gd name="T61" fmla="*/ 182 h 256"/>
                <a:gd name="T62" fmla="*/ 97 w 177"/>
                <a:gd name="T63" fmla="*/ 199 h 256"/>
                <a:gd name="T64" fmla="*/ 81 w 177"/>
                <a:gd name="T65" fmla="*/ 214 h 256"/>
                <a:gd name="T66" fmla="*/ 63 w 177"/>
                <a:gd name="T67" fmla="*/ 229 h 256"/>
                <a:gd name="T68" fmla="*/ 42 w 177"/>
                <a:gd name="T69" fmla="*/ 239 h 256"/>
                <a:gd name="T70" fmla="*/ 19 w 177"/>
                <a:gd name="T71" fmla="*/ 246 h 256"/>
                <a:gd name="T72" fmla="*/ 19 w 177"/>
                <a:gd name="T73" fmla="*/ 244 h 256"/>
                <a:gd name="T74" fmla="*/ 16 w 177"/>
                <a:gd name="T75" fmla="*/ 238 h 256"/>
                <a:gd name="T76" fmla="*/ 12 w 177"/>
                <a:gd name="T77" fmla="*/ 229 h 256"/>
                <a:gd name="T78" fmla="*/ 8 w 177"/>
                <a:gd name="T79" fmla="*/ 217 h 256"/>
                <a:gd name="T80" fmla="*/ 4 w 177"/>
                <a:gd name="T81" fmla="*/ 201 h 256"/>
                <a:gd name="T82" fmla="*/ 2 w 177"/>
                <a:gd name="T83" fmla="*/ 186 h 256"/>
                <a:gd name="T84" fmla="*/ 0 w 177"/>
                <a:gd name="T85" fmla="*/ 166 h 256"/>
                <a:gd name="T86" fmla="*/ 0 w 177"/>
                <a:gd name="T87" fmla="*/ 147 h 256"/>
                <a:gd name="T88" fmla="*/ 3 w 177"/>
                <a:gd name="T89" fmla="*/ 127 h 256"/>
                <a:gd name="T90" fmla="*/ 10 w 177"/>
                <a:gd name="T91" fmla="*/ 107 h 256"/>
                <a:gd name="T92" fmla="*/ 20 w 177"/>
                <a:gd name="T93" fmla="*/ 86 h 256"/>
                <a:gd name="T94" fmla="*/ 36 w 177"/>
                <a:gd name="T95" fmla="*/ 66 h 256"/>
                <a:gd name="T96" fmla="*/ 55 w 177"/>
                <a:gd name="T97" fmla="*/ 47 h 256"/>
                <a:gd name="T98" fmla="*/ 80 w 177"/>
                <a:gd name="T99" fmla="*/ 29 h 256"/>
                <a:gd name="T100" fmla="*/ 111 w 177"/>
                <a:gd name="T101" fmla="*/ 13 h 256"/>
                <a:gd name="T102" fmla="*/ 150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50" y="0"/>
                  </a:moveTo>
                  <a:lnTo>
                    <a:pt x="151" y="3"/>
                  </a:lnTo>
                  <a:lnTo>
                    <a:pt x="154" y="8"/>
                  </a:lnTo>
                  <a:lnTo>
                    <a:pt x="158" y="18"/>
                  </a:lnTo>
                  <a:lnTo>
                    <a:pt x="163" y="30"/>
                  </a:lnTo>
                  <a:lnTo>
                    <a:pt x="167" y="46"/>
                  </a:lnTo>
                  <a:lnTo>
                    <a:pt x="172" y="62"/>
                  </a:lnTo>
                  <a:lnTo>
                    <a:pt x="175" y="82"/>
                  </a:lnTo>
                  <a:lnTo>
                    <a:pt x="177" y="101"/>
                  </a:lnTo>
                  <a:lnTo>
                    <a:pt x="177" y="122"/>
                  </a:lnTo>
                  <a:lnTo>
                    <a:pt x="175" y="143"/>
                  </a:lnTo>
                  <a:lnTo>
                    <a:pt x="168" y="164"/>
                  </a:lnTo>
                  <a:lnTo>
                    <a:pt x="159" y="185"/>
                  </a:lnTo>
                  <a:lnTo>
                    <a:pt x="146" y="203"/>
                  </a:lnTo>
                  <a:lnTo>
                    <a:pt x="128" y="220"/>
                  </a:lnTo>
                  <a:lnTo>
                    <a:pt x="106" y="234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5" y="255"/>
                  </a:lnTo>
                  <a:lnTo>
                    <a:pt x="52" y="251"/>
                  </a:lnTo>
                  <a:lnTo>
                    <a:pt x="63" y="244"/>
                  </a:lnTo>
                  <a:lnTo>
                    <a:pt x="76" y="235"/>
                  </a:lnTo>
                  <a:lnTo>
                    <a:pt x="90" y="223"/>
                  </a:lnTo>
                  <a:lnTo>
                    <a:pt x="104" y="208"/>
                  </a:lnTo>
                  <a:lnTo>
                    <a:pt x="116" y="190"/>
                  </a:lnTo>
                  <a:lnTo>
                    <a:pt x="127" y="169"/>
                  </a:lnTo>
                  <a:lnTo>
                    <a:pt x="133" y="144"/>
                  </a:lnTo>
                  <a:lnTo>
                    <a:pt x="132" y="147"/>
                  </a:lnTo>
                  <a:lnTo>
                    <a:pt x="128" y="156"/>
                  </a:lnTo>
                  <a:lnTo>
                    <a:pt x="120" y="168"/>
                  </a:lnTo>
                  <a:lnTo>
                    <a:pt x="110" y="182"/>
                  </a:lnTo>
                  <a:lnTo>
                    <a:pt x="97" y="199"/>
                  </a:lnTo>
                  <a:lnTo>
                    <a:pt x="81" y="214"/>
                  </a:lnTo>
                  <a:lnTo>
                    <a:pt x="63" y="229"/>
                  </a:lnTo>
                  <a:lnTo>
                    <a:pt x="42" y="239"/>
                  </a:lnTo>
                  <a:lnTo>
                    <a:pt x="19" y="246"/>
                  </a:lnTo>
                  <a:lnTo>
                    <a:pt x="19" y="244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7"/>
                  </a:lnTo>
                  <a:lnTo>
                    <a:pt x="4" y="201"/>
                  </a:lnTo>
                  <a:lnTo>
                    <a:pt x="2" y="186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3" y="127"/>
                  </a:lnTo>
                  <a:lnTo>
                    <a:pt x="10" y="107"/>
                  </a:lnTo>
                  <a:lnTo>
                    <a:pt x="20" y="86"/>
                  </a:lnTo>
                  <a:lnTo>
                    <a:pt x="36" y="66"/>
                  </a:lnTo>
                  <a:lnTo>
                    <a:pt x="55" y="47"/>
                  </a:lnTo>
                  <a:lnTo>
                    <a:pt x="80" y="29"/>
                  </a:lnTo>
                  <a:lnTo>
                    <a:pt x="111" y="1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5" name="任意多边形: 形状 24"/>
            <p:cNvSpPr>
              <a:spLocks/>
            </p:cNvSpPr>
            <p:nvPr/>
          </p:nvSpPr>
          <p:spPr bwMode="auto">
            <a:xfrm>
              <a:off x="1703040" y="3596481"/>
              <a:ext cx="423863" cy="277813"/>
            </a:xfrm>
            <a:custGeom>
              <a:avLst/>
              <a:gdLst>
                <a:gd name="T0" fmla="*/ 144 w 267"/>
                <a:gd name="T1" fmla="*/ 0 h 175"/>
                <a:gd name="T2" fmla="*/ 172 w 267"/>
                <a:gd name="T3" fmla="*/ 1 h 175"/>
                <a:gd name="T4" fmla="*/ 200 w 267"/>
                <a:gd name="T5" fmla="*/ 6 h 175"/>
                <a:gd name="T6" fmla="*/ 232 w 267"/>
                <a:gd name="T7" fmla="*/ 18 h 175"/>
                <a:gd name="T8" fmla="*/ 267 w 267"/>
                <a:gd name="T9" fmla="*/ 35 h 175"/>
                <a:gd name="T10" fmla="*/ 265 w 267"/>
                <a:gd name="T11" fmla="*/ 36 h 175"/>
                <a:gd name="T12" fmla="*/ 264 w 267"/>
                <a:gd name="T13" fmla="*/ 42 h 175"/>
                <a:gd name="T14" fmla="*/ 259 w 267"/>
                <a:gd name="T15" fmla="*/ 53 h 175"/>
                <a:gd name="T16" fmla="*/ 254 w 267"/>
                <a:gd name="T17" fmla="*/ 64 h 175"/>
                <a:gd name="T18" fmla="*/ 246 w 267"/>
                <a:gd name="T19" fmla="*/ 79 h 175"/>
                <a:gd name="T20" fmla="*/ 237 w 267"/>
                <a:gd name="T21" fmla="*/ 94 h 175"/>
                <a:gd name="T22" fmla="*/ 226 w 267"/>
                <a:gd name="T23" fmla="*/ 110 h 175"/>
                <a:gd name="T24" fmla="*/ 213 w 267"/>
                <a:gd name="T25" fmla="*/ 125 h 175"/>
                <a:gd name="T26" fmla="*/ 199 w 267"/>
                <a:gd name="T27" fmla="*/ 140 h 175"/>
                <a:gd name="T28" fmla="*/ 182 w 267"/>
                <a:gd name="T29" fmla="*/ 153 h 175"/>
                <a:gd name="T30" fmla="*/ 164 w 267"/>
                <a:gd name="T31" fmla="*/ 163 h 175"/>
                <a:gd name="T32" fmla="*/ 143 w 267"/>
                <a:gd name="T33" fmla="*/ 171 h 175"/>
                <a:gd name="T34" fmla="*/ 121 w 267"/>
                <a:gd name="T35" fmla="*/ 175 h 175"/>
                <a:gd name="T36" fmla="*/ 96 w 267"/>
                <a:gd name="T37" fmla="*/ 174 h 175"/>
                <a:gd name="T38" fmla="*/ 69 w 267"/>
                <a:gd name="T39" fmla="*/ 168 h 175"/>
                <a:gd name="T40" fmla="*/ 41 w 267"/>
                <a:gd name="T41" fmla="*/ 157 h 175"/>
                <a:gd name="T42" fmla="*/ 9 w 267"/>
                <a:gd name="T43" fmla="*/ 138 h 175"/>
                <a:gd name="T44" fmla="*/ 12 w 267"/>
                <a:gd name="T45" fmla="*/ 140 h 175"/>
                <a:gd name="T46" fmla="*/ 20 w 267"/>
                <a:gd name="T47" fmla="*/ 142 h 175"/>
                <a:gd name="T48" fmla="*/ 33 w 267"/>
                <a:gd name="T49" fmla="*/ 145 h 175"/>
                <a:gd name="T50" fmla="*/ 48 w 267"/>
                <a:gd name="T51" fmla="*/ 148 h 175"/>
                <a:gd name="T52" fmla="*/ 67 w 267"/>
                <a:gd name="T53" fmla="*/ 150 h 175"/>
                <a:gd name="T54" fmla="*/ 87 w 267"/>
                <a:gd name="T55" fmla="*/ 149 h 175"/>
                <a:gd name="T56" fmla="*/ 108 w 267"/>
                <a:gd name="T57" fmla="*/ 145 h 175"/>
                <a:gd name="T58" fmla="*/ 131 w 267"/>
                <a:gd name="T59" fmla="*/ 137 h 175"/>
                <a:gd name="T60" fmla="*/ 154 w 267"/>
                <a:gd name="T61" fmla="*/ 124 h 175"/>
                <a:gd name="T62" fmla="*/ 150 w 267"/>
                <a:gd name="T63" fmla="*/ 125 h 175"/>
                <a:gd name="T64" fmla="*/ 141 w 267"/>
                <a:gd name="T65" fmla="*/ 128 h 175"/>
                <a:gd name="T66" fmla="*/ 126 w 267"/>
                <a:gd name="T67" fmla="*/ 131 h 175"/>
                <a:gd name="T68" fmla="*/ 109 w 267"/>
                <a:gd name="T69" fmla="*/ 135 h 175"/>
                <a:gd name="T70" fmla="*/ 89 w 267"/>
                <a:gd name="T71" fmla="*/ 137 h 175"/>
                <a:gd name="T72" fmla="*/ 67 w 267"/>
                <a:gd name="T73" fmla="*/ 137 h 175"/>
                <a:gd name="T74" fmla="*/ 43 w 267"/>
                <a:gd name="T75" fmla="*/ 133 h 175"/>
                <a:gd name="T76" fmla="*/ 21 w 267"/>
                <a:gd name="T77" fmla="*/ 127 h 175"/>
                <a:gd name="T78" fmla="*/ 0 w 267"/>
                <a:gd name="T79" fmla="*/ 115 h 175"/>
                <a:gd name="T80" fmla="*/ 0 w 267"/>
                <a:gd name="T81" fmla="*/ 114 h 175"/>
                <a:gd name="T82" fmla="*/ 3 w 267"/>
                <a:gd name="T83" fmla="*/ 109 h 175"/>
                <a:gd name="T84" fmla="*/ 7 w 267"/>
                <a:gd name="T85" fmla="*/ 100 h 175"/>
                <a:gd name="T86" fmla="*/ 12 w 267"/>
                <a:gd name="T87" fmla="*/ 90 h 175"/>
                <a:gd name="T88" fmla="*/ 18 w 267"/>
                <a:gd name="T89" fmla="*/ 77 h 175"/>
                <a:gd name="T90" fmla="*/ 26 w 267"/>
                <a:gd name="T91" fmla="*/ 64 h 175"/>
                <a:gd name="T92" fmla="*/ 38 w 267"/>
                <a:gd name="T93" fmla="*/ 52 h 175"/>
                <a:gd name="T94" fmla="*/ 50 w 267"/>
                <a:gd name="T95" fmla="*/ 39 h 175"/>
                <a:gd name="T96" fmla="*/ 64 w 267"/>
                <a:gd name="T97" fmla="*/ 27 h 175"/>
                <a:gd name="T98" fmla="*/ 81 w 267"/>
                <a:gd name="T99" fmla="*/ 16 h 175"/>
                <a:gd name="T100" fmla="*/ 100 w 267"/>
                <a:gd name="T101" fmla="*/ 7 h 175"/>
                <a:gd name="T102" fmla="*/ 121 w 267"/>
                <a:gd name="T103" fmla="*/ 2 h 175"/>
                <a:gd name="T104" fmla="*/ 144 w 267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5">
                  <a:moveTo>
                    <a:pt x="144" y="0"/>
                  </a:moveTo>
                  <a:lnTo>
                    <a:pt x="172" y="1"/>
                  </a:lnTo>
                  <a:lnTo>
                    <a:pt x="200" y="6"/>
                  </a:lnTo>
                  <a:lnTo>
                    <a:pt x="232" y="18"/>
                  </a:lnTo>
                  <a:lnTo>
                    <a:pt x="267" y="35"/>
                  </a:lnTo>
                  <a:lnTo>
                    <a:pt x="265" y="36"/>
                  </a:lnTo>
                  <a:lnTo>
                    <a:pt x="264" y="42"/>
                  </a:lnTo>
                  <a:lnTo>
                    <a:pt x="259" y="53"/>
                  </a:lnTo>
                  <a:lnTo>
                    <a:pt x="254" y="64"/>
                  </a:lnTo>
                  <a:lnTo>
                    <a:pt x="246" y="79"/>
                  </a:lnTo>
                  <a:lnTo>
                    <a:pt x="237" y="94"/>
                  </a:lnTo>
                  <a:lnTo>
                    <a:pt x="226" y="110"/>
                  </a:lnTo>
                  <a:lnTo>
                    <a:pt x="213" y="125"/>
                  </a:lnTo>
                  <a:lnTo>
                    <a:pt x="199" y="140"/>
                  </a:lnTo>
                  <a:lnTo>
                    <a:pt x="182" y="153"/>
                  </a:lnTo>
                  <a:lnTo>
                    <a:pt x="164" y="163"/>
                  </a:lnTo>
                  <a:lnTo>
                    <a:pt x="143" y="171"/>
                  </a:lnTo>
                  <a:lnTo>
                    <a:pt x="121" y="175"/>
                  </a:lnTo>
                  <a:lnTo>
                    <a:pt x="96" y="174"/>
                  </a:lnTo>
                  <a:lnTo>
                    <a:pt x="69" y="168"/>
                  </a:lnTo>
                  <a:lnTo>
                    <a:pt x="41" y="157"/>
                  </a:lnTo>
                  <a:lnTo>
                    <a:pt x="9" y="138"/>
                  </a:lnTo>
                  <a:lnTo>
                    <a:pt x="12" y="140"/>
                  </a:lnTo>
                  <a:lnTo>
                    <a:pt x="20" y="142"/>
                  </a:lnTo>
                  <a:lnTo>
                    <a:pt x="33" y="145"/>
                  </a:lnTo>
                  <a:lnTo>
                    <a:pt x="48" y="148"/>
                  </a:lnTo>
                  <a:lnTo>
                    <a:pt x="67" y="150"/>
                  </a:lnTo>
                  <a:lnTo>
                    <a:pt x="87" y="149"/>
                  </a:lnTo>
                  <a:lnTo>
                    <a:pt x="108" y="145"/>
                  </a:lnTo>
                  <a:lnTo>
                    <a:pt x="131" y="137"/>
                  </a:lnTo>
                  <a:lnTo>
                    <a:pt x="154" y="124"/>
                  </a:lnTo>
                  <a:lnTo>
                    <a:pt x="150" y="125"/>
                  </a:lnTo>
                  <a:lnTo>
                    <a:pt x="141" y="128"/>
                  </a:lnTo>
                  <a:lnTo>
                    <a:pt x="126" y="131"/>
                  </a:lnTo>
                  <a:lnTo>
                    <a:pt x="109" y="135"/>
                  </a:lnTo>
                  <a:lnTo>
                    <a:pt x="89" y="137"/>
                  </a:lnTo>
                  <a:lnTo>
                    <a:pt x="67" y="137"/>
                  </a:lnTo>
                  <a:lnTo>
                    <a:pt x="43" y="133"/>
                  </a:lnTo>
                  <a:lnTo>
                    <a:pt x="21" y="127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3" y="109"/>
                  </a:lnTo>
                  <a:lnTo>
                    <a:pt x="7" y="100"/>
                  </a:lnTo>
                  <a:lnTo>
                    <a:pt x="12" y="90"/>
                  </a:lnTo>
                  <a:lnTo>
                    <a:pt x="18" y="77"/>
                  </a:lnTo>
                  <a:lnTo>
                    <a:pt x="26" y="64"/>
                  </a:lnTo>
                  <a:lnTo>
                    <a:pt x="38" y="52"/>
                  </a:lnTo>
                  <a:lnTo>
                    <a:pt x="50" y="39"/>
                  </a:lnTo>
                  <a:lnTo>
                    <a:pt x="64" y="27"/>
                  </a:lnTo>
                  <a:lnTo>
                    <a:pt x="81" y="16"/>
                  </a:lnTo>
                  <a:lnTo>
                    <a:pt x="100" y="7"/>
                  </a:lnTo>
                  <a:lnTo>
                    <a:pt x="121" y="2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6" name="任意多边形: 形状 25"/>
            <p:cNvSpPr>
              <a:spLocks/>
            </p:cNvSpPr>
            <p:nvPr/>
          </p:nvSpPr>
          <p:spPr bwMode="auto">
            <a:xfrm>
              <a:off x="1122015" y="2429669"/>
              <a:ext cx="422275" cy="277813"/>
            </a:xfrm>
            <a:custGeom>
              <a:avLst/>
              <a:gdLst>
                <a:gd name="T0" fmla="*/ 145 w 266"/>
                <a:gd name="T1" fmla="*/ 0 h 175"/>
                <a:gd name="T2" fmla="*/ 170 w 266"/>
                <a:gd name="T3" fmla="*/ 0 h 175"/>
                <a:gd name="T4" fmla="*/ 197 w 266"/>
                <a:gd name="T5" fmla="*/ 6 h 175"/>
                <a:gd name="T6" fmla="*/ 226 w 266"/>
                <a:gd name="T7" fmla="*/ 18 h 175"/>
                <a:gd name="T8" fmla="*/ 257 w 266"/>
                <a:gd name="T9" fmla="*/ 36 h 175"/>
                <a:gd name="T10" fmla="*/ 254 w 266"/>
                <a:gd name="T11" fmla="*/ 35 h 175"/>
                <a:gd name="T12" fmla="*/ 247 w 266"/>
                <a:gd name="T13" fmla="*/ 32 h 175"/>
                <a:gd name="T14" fmla="*/ 235 w 266"/>
                <a:gd name="T15" fmla="*/ 30 h 175"/>
                <a:gd name="T16" fmla="*/ 218 w 266"/>
                <a:gd name="T17" fmla="*/ 26 h 175"/>
                <a:gd name="T18" fmla="*/ 200 w 266"/>
                <a:gd name="T19" fmla="*/ 24 h 175"/>
                <a:gd name="T20" fmla="*/ 179 w 266"/>
                <a:gd name="T21" fmla="*/ 26 h 175"/>
                <a:gd name="T22" fmla="*/ 158 w 266"/>
                <a:gd name="T23" fmla="*/ 30 h 175"/>
                <a:gd name="T24" fmla="*/ 136 w 266"/>
                <a:gd name="T25" fmla="*/ 37 h 175"/>
                <a:gd name="T26" fmla="*/ 114 w 266"/>
                <a:gd name="T27" fmla="*/ 50 h 175"/>
                <a:gd name="T28" fmla="*/ 117 w 266"/>
                <a:gd name="T29" fmla="*/ 49 h 175"/>
                <a:gd name="T30" fmla="*/ 126 w 266"/>
                <a:gd name="T31" fmla="*/ 47 h 175"/>
                <a:gd name="T32" fmla="*/ 140 w 266"/>
                <a:gd name="T33" fmla="*/ 43 h 175"/>
                <a:gd name="T34" fmla="*/ 157 w 266"/>
                <a:gd name="T35" fmla="*/ 40 h 175"/>
                <a:gd name="T36" fmla="*/ 178 w 266"/>
                <a:gd name="T37" fmla="*/ 37 h 175"/>
                <a:gd name="T38" fmla="*/ 200 w 266"/>
                <a:gd name="T39" fmla="*/ 37 h 175"/>
                <a:gd name="T40" fmla="*/ 223 w 266"/>
                <a:gd name="T41" fmla="*/ 40 h 175"/>
                <a:gd name="T42" fmla="*/ 245 w 266"/>
                <a:gd name="T43" fmla="*/ 48 h 175"/>
                <a:gd name="T44" fmla="*/ 266 w 266"/>
                <a:gd name="T45" fmla="*/ 58 h 175"/>
                <a:gd name="T46" fmla="*/ 266 w 266"/>
                <a:gd name="T47" fmla="*/ 61 h 175"/>
                <a:gd name="T48" fmla="*/ 264 w 266"/>
                <a:gd name="T49" fmla="*/ 66 h 175"/>
                <a:gd name="T50" fmla="*/ 260 w 266"/>
                <a:gd name="T51" fmla="*/ 74 h 175"/>
                <a:gd name="T52" fmla="*/ 254 w 266"/>
                <a:gd name="T53" fmla="*/ 84 h 175"/>
                <a:gd name="T54" fmla="*/ 248 w 266"/>
                <a:gd name="T55" fmla="*/ 96 h 175"/>
                <a:gd name="T56" fmla="*/ 240 w 266"/>
                <a:gd name="T57" fmla="*/ 109 h 175"/>
                <a:gd name="T58" fmla="*/ 230 w 266"/>
                <a:gd name="T59" fmla="*/ 123 h 175"/>
                <a:gd name="T60" fmla="*/ 217 w 266"/>
                <a:gd name="T61" fmla="*/ 136 h 175"/>
                <a:gd name="T62" fmla="*/ 202 w 266"/>
                <a:gd name="T63" fmla="*/ 148 h 175"/>
                <a:gd name="T64" fmla="*/ 186 w 266"/>
                <a:gd name="T65" fmla="*/ 158 h 175"/>
                <a:gd name="T66" fmla="*/ 166 w 266"/>
                <a:gd name="T67" fmla="*/ 167 h 175"/>
                <a:gd name="T68" fmla="*/ 145 w 266"/>
                <a:gd name="T69" fmla="*/ 172 h 175"/>
                <a:gd name="T70" fmla="*/ 122 w 266"/>
                <a:gd name="T71" fmla="*/ 175 h 175"/>
                <a:gd name="T72" fmla="*/ 96 w 266"/>
                <a:gd name="T73" fmla="*/ 174 h 175"/>
                <a:gd name="T74" fmla="*/ 66 w 266"/>
                <a:gd name="T75" fmla="*/ 169 h 175"/>
                <a:gd name="T76" fmla="*/ 35 w 266"/>
                <a:gd name="T77" fmla="*/ 157 h 175"/>
                <a:gd name="T78" fmla="*/ 0 w 266"/>
                <a:gd name="T79" fmla="*/ 140 h 175"/>
                <a:gd name="T80" fmla="*/ 1 w 266"/>
                <a:gd name="T81" fmla="*/ 137 h 175"/>
                <a:gd name="T82" fmla="*/ 4 w 266"/>
                <a:gd name="T83" fmla="*/ 132 h 175"/>
                <a:gd name="T84" fmla="*/ 8 w 266"/>
                <a:gd name="T85" fmla="*/ 122 h 175"/>
                <a:gd name="T86" fmla="*/ 13 w 266"/>
                <a:gd name="T87" fmla="*/ 110 h 175"/>
                <a:gd name="T88" fmla="*/ 21 w 266"/>
                <a:gd name="T89" fmla="*/ 96 h 175"/>
                <a:gd name="T90" fmla="*/ 30 w 266"/>
                <a:gd name="T91" fmla="*/ 80 h 175"/>
                <a:gd name="T92" fmla="*/ 40 w 266"/>
                <a:gd name="T93" fmla="*/ 65 h 175"/>
                <a:gd name="T94" fmla="*/ 53 w 266"/>
                <a:gd name="T95" fmla="*/ 49 h 175"/>
                <a:gd name="T96" fmla="*/ 67 w 266"/>
                <a:gd name="T97" fmla="*/ 35 h 175"/>
                <a:gd name="T98" fmla="*/ 84 w 266"/>
                <a:gd name="T99" fmla="*/ 22 h 175"/>
                <a:gd name="T100" fmla="*/ 102 w 266"/>
                <a:gd name="T101" fmla="*/ 11 h 175"/>
                <a:gd name="T102" fmla="*/ 123 w 266"/>
                <a:gd name="T103" fmla="*/ 4 h 175"/>
                <a:gd name="T104" fmla="*/ 145 w 266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6" h="175">
                  <a:moveTo>
                    <a:pt x="145" y="0"/>
                  </a:moveTo>
                  <a:lnTo>
                    <a:pt x="170" y="0"/>
                  </a:lnTo>
                  <a:lnTo>
                    <a:pt x="197" y="6"/>
                  </a:lnTo>
                  <a:lnTo>
                    <a:pt x="226" y="18"/>
                  </a:lnTo>
                  <a:lnTo>
                    <a:pt x="257" y="36"/>
                  </a:lnTo>
                  <a:lnTo>
                    <a:pt x="254" y="35"/>
                  </a:lnTo>
                  <a:lnTo>
                    <a:pt x="247" y="32"/>
                  </a:lnTo>
                  <a:lnTo>
                    <a:pt x="235" y="30"/>
                  </a:lnTo>
                  <a:lnTo>
                    <a:pt x="218" y="26"/>
                  </a:lnTo>
                  <a:lnTo>
                    <a:pt x="200" y="24"/>
                  </a:lnTo>
                  <a:lnTo>
                    <a:pt x="179" y="26"/>
                  </a:lnTo>
                  <a:lnTo>
                    <a:pt x="158" y="30"/>
                  </a:lnTo>
                  <a:lnTo>
                    <a:pt x="136" y="37"/>
                  </a:lnTo>
                  <a:lnTo>
                    <a:pt x="114" y="50"/>
                  </a:lnTo>
                  <a:lnTo>
                    <a:pt x="117" y="49"/>
                  </a:lnTo>
                  <a:lnTo>
                    <a:pt x="126" y="47"/>
                  </a:lnTo>
                  <a:lnTo>
                    <a:pt x="140" y="43"/>
                  </a:lnTo>
                  <a:lnTo>
                    <a:pt x="157" y="40"/>
                  </a:lnTo>
                  <a:lnTo>
                    <a:pt x="178" y="37"/>
                  </a:lnTo>
                  <a:lnTo>
                    <a:pt x="200" y="37"/>
                  </a:lnTo>
                  <a:lnTo>
                    <a:pt x="223" y="40"/>
                  </a:lnTo>
                  <a:lnTo>
                    <a:pt x="245" y="48"/>
                  </a:lnTo>
                  <a:lnTo>
                    <a:pt x="266" y="58"/>
                  </a:lnTo>
                  <a:lnTo>
                    <a:pt x="266" y="61"/>
                  </a:lnTo>
                  <a:lnTo>
                    <a:pt x="264" y="66"/>
                  </a:lnTo>
                  <a:lnTo>
                    <a:pt x="260" y="74"/>
                  </a:lnTo>
                  <a:lnTo>
                    <a:pt x="254" y="84"/>
                  </a:lnTo>
                  <a:lnTo>
                    <a:pt x="248" y="96"/>
                  </a:lnTo>
                  <a:lnTo>
                    <a:pt x="240" y="109"/>
                  </a:lnTo>
                  <a:lnTo>
                    <a:pt x="230" y="123"/>
                  </a:lnTo>
                  <a:lnTo>
                    <a:pt x="217" y="136"/>
                  </a:lnTo>
                  <a:lnTo>
                    <a:pt x="202" y="148"/>
                  </a:lnTo>
                  <a:lnTo>
                    <a:pt x="186" y="158"/>
                  </a:lnTo>
                  <a:lnTo>
                    <a:pt x="166" y="167"/>
                  </a:lnTo>
                  <a:lnTo>
                    <a:pt x="145" y="172"/>
                  </a:lnTo>
                  <a:lnTo>
                    <a:pt x="122" y="175"/>
                  </a:lnTo>
                  <a:lnTo>
                    <a:pt x="96" y="174"/>
                  </a:lnTo>
                  <a:lnTo>
                    <a:pt x="66" y="169"/>
                  </a:lnTo>
                  <a:lnTo>
                    <a:pt x="35" y="157"/>
                  </a:lnTo>
                  <a:lnTo>
                    <a:pt x="0" y="140"/>
                  </a:lnTo>
                  <a:lnTo>
                    <a:pt x="1" y="137"/>
                  </a:lnTo>
                  <a:lnTo>
                    <a:pt x="4" y="132"/>
                  </a:lnTo>
                  <a:lnTo>
                    <a:pt x="8" y="122"/>
                  </a:lnTo>
                  <a:lnTo>
                    <a:pt x="13" y="110"/>
                  </a:lnTo>
                  <a:lnTo>
                    <a:pt x="21" y="96"/>
                  </a:lnTo>
                  <a:lnTo>
                    <a:pt x="30" y="80"/>
                  </a:lnTo>
                  <a:lnTo>
                    <a:pt x="40" y="65"/>
                  </a:lnTo>
                  <a:lnTo>
                    <a:pt x="53" y="49"/>
                  </a:lnTo>
                  <a:lnTo>
                    <a:pt x="67" y="35"/>
                  </a:lnTo>
                  <a:lnTo>
                    <a:pt x="84" y="22"/>
                  </a:lnTo>
                  <a:lnTo>
                    <a:pt x="102" y="11"/>
                  </a:lnTo>
                  <a:lnTo>
                    <a:pt x="123" y="4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7" name="任意多边形: 形状 26"/>
            <p:cNvSpPr>
              <a:spLocks/>
            </p:cNvSpPr>
            <p:nvPr/>
          </p:nvSpPr>
          <p:spPr bwMode="auto">
            <a:xfrm>
              <a:off x="1171228" y="1870869"/>
              <a:ext cx="404813" cy="280988"/>
            </a:xfrm>
            <a:custGeom>
              <a:avLst/>
              <a:gdLst>
                <a:gd name="T0" fmla="*/ 101 w 255"/>
                <a:gd name="T1" fmla="*/ 0 h 177"/>
                <a:gd name="T2" fmla="*/ 122 w 255"/>
                <a:gd name="T3" fmla="*/ 0 h 177"/>
                <a:gd name="T4" fmla="*/ 143 w 255"/>
                <a:gd name="T5" fmla="*/ 3 h 177"/>
                <a:gd name="T6" fmla="*/ 164 w 255"/>
                <a:gd name="T7" fmla="*/ 8 h 177"/>
                <a:gd name="T8" fmla="*/ 183 w 255"/>
                <a:gd name="T9" fmla="*/ 17 h 177"/>
                <a:gd name="T10" fmla="*/ 201 w 255"/>
                <a:gd name="T11" fmla="*/ 31 h 177"/>
                <a:gd name="T12" fmla="*/ 220 w 255"/>
                <a:gd name="T13" fmla="*/ 48 h 177"/>
                <a:gd name="T14" fmla="*/ 234 w 255"/>
                <a:gd name="T15" fmla="*/ 71 h 177"/>
                <a:gd name="T16" fmla="*/ 246 w 255"/>
                <a:gd name="T17" fmla="*/ 100 h 177"/>
                <a:gd name="T18" fmla="*/ 255 w 255"/>
                <a:gd name="T19" fmla="*/ 135 h 177"/>
                <a:gd name="T20" fmla="*/ 253 w 255"/>
                <a:gd name="T21" fmla="*/ 132 h 177"/>
                <a:gd name="T22" fmla="*/ 249 w 255"/>
                <a:gd name="T23" fmla="*/ 125 h 177"/>
                <a:gd name="T24" fmla="*/ 244 w 255"/>
                <a:gd name="T25" fmla="*/ 114 h 177"/>
                <a:gd name="T26" fmla="*/ 235 w 255"/>
                <a:gd name="T27" fmla="*/ 101 h 177"/>
                <a:gd name="T28" fmla="*/ 222 w 255"/>
                <a:gd name="T29" fmla="*/ 87 h 177"/>
                <a:gd name="T30" fmla="*/ 208 w 255"/>
                <a:gd name="T31" fmla="*/ 73 h 177"/>
                <a:gd name="T32" fmla="*/ 190 w 255"/>
                <a:gd name="T33" fmla="*/ 60 h 177"/>
                <a:gd name="T34" fmla="*/ 168 w 255"/>
                <a:gd name="T35" fmla="*/ 49 h 177"/>
                <a:gd name="T36" fmla="*/ 143 w 255"/>
                <a:gd name="T37" fmla="*/ 44 h 177"/>
                <a:gd name="T38" fmla="*/ 147 w 255"/>
                <a:gd name="T39" fmla="*/ 45 h 177"/>
                <a:gd name="T40" fmla="*/ 155 w 255"/>
                <a:gd name="T41" fmla="*/ 49 h 177"/>
                <a:gd name="T42" fmla="*/ 168 w 255"/>
                <a:gd name="T43" fmla="*/ 57 h 177"/>
                <a:gd name="T44" fmla="*/ 182 w 255"/>
                <a:gd name="T45" fmla="*/ 68 h 177"/>
                <a:gd name="T46" fmla="*/ 197 w 255"/>
                <a:gd name="T47" fmla="*/ 80 h 177"/>
                <a:gd name="T48" fmla="*/ 213 w 255"/>
                <a:gd name="T49" fmla="*/ 96 h 177"/>
                <a:gd name="T50" fmla="*/ 227 w 255"/>
                <a:gd name="T51" fmla="*/ 114 h 177"/>
                <a:gd name="T52" fmla="*/ 239 w 255"/>
                <a:gd name="T53" fmla="*/ 135 h 177"/>
                <a:gd name="T54" fmla="*/ 246 w 255"/>
                <a:gd name="T55" fmla="*/ 157 h 177"/>
                <a:gd name="T56" fmla="*/ 243 w 255"/>
                <a:gd name="T57" fmla="*/ 158 h 177"/>
                <a:gd name="T58" fmla="*/ 238 w 255"/>
                <a:gd name="T59" fmla="*/ 161 h 177"/>
                <a:gd name="T60" fmla="*/ 229 w 255"/>
                <a:gd name="T61" fmla="*/ 165 h 177"/>
                <a:gd name="T62" fmla="*/ 216 w 255"/>
                <a:gd name="T63" fmla="*/ 169 h 177"/>
                <a:gd name="T64" fmla="*/ 201 w 255"/>
                <a:gd name="T65" fmla="*/ 173 h 177"/>
                <a:gd name="T66" fmla="*/ 184 w 255"/>
                <a:gd name="T67" fmla="*/ 175 h 177"/>
                <a:gd name="T68" fmla="*/ 166 w 255"/>
                <a:gd name="T69" fmla="*/ 177 h 177"/>
                <a:gd name="T70" fmla="*/ 147 w 255"/>
                <a:gd name="T71" fmla="*/ 177 h 177"/>
                <a:gd name="T72" fmla="*/ 126 w 255"/>
                <a:gd name="T73" fmla="*/ 173 h 177"/>
                <a:gd name="T74" fmla="*/ 105 w 255"/>
                <a:gd name="T75" fmla="*/ 166 h 177"/>
                <a:gd name="T76" fmla="*/ 86 w 255"/>
                <a:gd name="T77" fmla="*/ 157 h 177"/>
                <a:gd name="T78" fmla="*/ 65 w 255"/>
                <a:gd name="T79" fmla="*/ 141 h 177"/>
                <a:gd name="T80" fmla="*/ 47 w 255"/>
                <a:gd name="T81" fmla="*/ 122 h 177"/>
                <a:gd name="T82" fmla="*/ 28 w 255"/>
                <a:gd name="T83" fmla="*/ 97 h 177"/>
                <a:gd name="T84" fmla="*/ 13 w 255"/>
                <a:gd name="T85" fmla="*/ 65 h 177"/>
                <a:gd name="T86" fmla="*/ 0 w 255"/>
                <a:gd name="T87" fmla="*/ 27 h 177"/>
                <a:gd name="T88" fmla="*/ 1 w 255"/>
                <a:gd name="T89" fmla="*/ 26 h 177"/>
                <a:gd name="T90" fmla="*/ 8 w 255"/>
                <a:gd name="T91" fmla="*/ 23 h 177"/>
                <a:gd name="T92" fmla="*/ 17 w 255"/>
                <a:gd name="T93" fmla="*/ 19 h 177"/>
                <a:gd name="T94" fmla="*/ 30 w 255"/>
                <a:gd name="T95" fmla="*/ 14 h 177"/>
                <a:gd name="T96" fmla="*/ 45 w 255"/>
                <a:gd name="T97" fmla="*/ 10 h 177"/>
                <a:gd name="T98" fmla="*/ 62 w 255"/>
                <a:gd name="T99" fmla="*/ 5 h 177"/>
                <a:gd name="T100" fmla="*/ 82 w 255"/>
                <a:gd name="T101" fmla="*/ 3 h 177"/>
                <a:gd name="T102" fmla="*/ 101 w 255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" h="177">
                  <a:moveTo>
                    <a:pt x="101" y="0"/>
                  </a:moveTo>
                  <a:lnTo>
                    <a:pt x="122" y="0"/>
                  </a:lnTo>
                  <a:lnTo>
                    <a:pt x="143" y="3"/>
                  </a:lnTo>
                  <a:lnTo>
                    <a:pt x="164" y="8"/>
                  </a:lnTo>
                  <a:lnTo>
                    <a:pt x="183" y="17"/>
                  </a:lnTo>
                  <a:lnTo>
                    <a:pt x="201" y="31"/>
                  </a:lnTo>
                  <a:lnTo>
                    <a:pt x="220" y="48"/>
                  </a:lnTo>
                  <a:lnTo>
                    <a:pt x="234" y="71"/>
                  </a:lnTo>
                  <a:lnTo>
                    <a:pt x="246" y="100"/>
                  </a:lnTo>
                  <a:lnTo>
                    <a:pt x="255" y="135"/>
                  </a:lnTo>
                  <a:lnTo>
                    <a:pt x="253" y="132"/>
                  </a:lnTo>
                  <a:lnTo>
                    <a:pt x="249" y="125"/>
                  </a:lnTo>
                  <a:lnTo>
                    <a:pt x="244" y="114"/>
                  </a:lnTo>
                  <a:lnTo>
                    <a:pt x="235" y="101"/>
                  </a:lnTo>
                  <a:lnTo>
                    <a:pt x="222" y="87"/>
                  </a:lnTo>
                  <a:lnTo>
                    <a:pt x="208" y="73"/>
                  </a:lnTo>
                  <a:lnTo>
                    <a:pt x="190" y="60"/>
                  </a:lnTo>
                  <a:lnTo>
                    <a:pt x="168" y="49"/>
                  </a:lnTo>
                  <a:lnTo>
                    <a:pt x="143" y="44"/>
                  </a:lnTo>
                  <a:lnTo>
                    <a:pt x="147" y="45"/>
                  </a:lnTo>
                  <a:lnTo>
                    <a:pt x="155" y="49"/>
                  </a:lnTo>
                  <a:lnTo>
                    <a:pt x="168" y="57"/>
                  </a:lnTo>
                  <a:lnTo>
                    <a:pt x="182" y="68"/>
                  </a:lnTo>
                  <a:lnTo>
                    <a:pt x="197" y="80"/>
                  </a:lnTo>
                  <a:lnTo>
                    <a:pt x="213" y="96"/>
                  </a:lnTo>
                  <a:lnTo>
                    <a:pt x="227" y="114"/>
                  </a:lnTo>
                  <a:lnTo>
                    <a:pt x="239" y="135"/>
                  </a:lnTo>
                  <a:lnTo>
                    <a:pt x="246" y="157"/>
                  </a:lnTo>
                  <a:lnTo>
                    <a:pt x="243" y="158"/>
                  </a:lnTo>
                  <a:lnTo>
                    <a:pt x="238" y="161"/>
                  </a:lnTo>
                  <a:lnTo>
                    <a:pt x="229" y="165"/>
                  </a:lnTo>
                  <a:lnTo>
                    <a:pt x="216" y="169"/>
                  </a:lnTo>
                  <a:lnTo>
                    <a:pt x="201" y="173"/>
                  </a:lnTo>
                  <a:lnTo>
                    <a:pt x="184" y="175"/>
                  </a:lnTo>
                  <a:lnTo>
                    <a:pt x="166" y="177"/>
                  </a:lnTo>
                  <a:lnTo>
                    <a:pt x="147" y="177"/>
                  </a:lnTo>
                  <a:lnTo>
                    <a:pt x="126" y="173"/>
                  </a:lnTo>
                  <a:lnTo>
                    <a:pt x="105" y="166"/>
                  </a:lnTo>
                  <a:lnTo>
                    <a:pt x="86" y="157"/>
                  </a:lnTo>
                  <a:lnTo>
                    <a:pt x="65" y="141"/>
                  </a:lnTo>
                  <a:lnTo>
                    <a:pt x="47" y="122"/>
                  </a:lnTo>
                  <a:lnTo>
                    <a:pt x="28" y="97"/>
                  </a:lnTo>
                  <a:lnTo>
                    <a:pt x="13" y="65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8" y="23"/>
                  </a:lnTo>
                  <a:lnTo>
                    <a:pt x="17" y="19"/>
                  </a:lnTo>
                  <a:lnTo>
                    <a:pt x="30" y="14"/>
                  </a:lnTo>
                  <a:lnTo>
                    <a:pt x="45" y="10"/>
                  </a:lnTo>
                  <a:lnTo>
                    <a:pt x="62" y="5"/>
                  </a:lnTo>
                  <a:lnTo>
                    <a:pt x="82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8" name="任意多边形: 形状 27"/>
            <p:cNvSpPr>
              <a:spLocks/>
            </p:cNvSpPr>
            <p:nvPr/>
          </p:nvSpPr>
          <p:spPr bwMode="auto">
            <a:xfrm>
              <a:off x="1645890" y="1396206"/>
              <a:ext cx="277813" cy="423863"/>
            </a:xfrm>
            <a:custGeom>
              <a:avLst/>
              <a:gdLst>
                <a:gd name="T0" fmla="*/ 35 w 175"/>
                <a:gd name="T1" fmla="*/ 0 h 267"/>
                <a:gd name="T2" fmla="*/ 38 w 175"/>
                <a:gd name="T3" fmla="*/ 0 h 267"/>
                <a:gd name="T4" fmla="*/ 44 w 175"/>
                <a:gd name="T5" fmla="*/ 3 h 267"/>
                <a:gd name="T6" fmla="*/ 53 w 175"/>
                <a:gd name="T7" fmla="*/ 7 h 267"/>
                <a:gd name="T8" fmla="*/ 66 w 175"/>
                <a:gd name="T9" fmla="*/ 13 h 267"/>
                <a:gd name="T10" fmla="*/ 79 w 175"/>
                <a:gd name="T11" fmla="*/ 20 h 267"/>
                <a:gd name="T12" fmla="*/ 95 w 175"/>
                <a:gd name="T13" fmla="*/ 29 h 267"/>
                <a:gd name="T14" fmla="*/ 110 w 175"/>
                <a:gd name="T15" fmla="*/ 41 h 267"/>
                <a:gd name="T16" fmla="*/ 126 w 175"/>
                <a:gd name="T17" fmla="*/ 54 h 267"/>
                <a:gd name="T18" fmla="*/ 140 w 175"/>
                <a:gd name="T19" fmla="*/ 68 h 267"/>
                <a:gd name="T20" fmla="*/ 153 w 175"/>
                <a:gd name="T21" fmla="*/ 85 h 267"/>
                <a:gd name="T22" fmla="*/ 165 w 175"/>
                <a:gd name="T23" fmla="*/ 103 h 267"/>
                <a:gd name="T24" fmla="*/ 171 w 175"/>
                <a:gd name="T25" fmla="*/ 124 h 267"/>
                <a:gd name="T26" fmla="*/ 175 w 175"/>
                <a:gd name="T27" fmla="*/ 146 h 267"/>
                <a:gd name="T28" fmla="*/ 175 w 175"/>
                <a:gd name="T29" fmla="*/ 170 h 267"/>
                <a:gd name="T30" fmla="*/ 169 w 175"/>
                <a:gd name="T31" fmla="*/ 196 h 267"/>
                <a:gd name="T32" fmla="*/ 157 w 175"/>
                <a:gd name="T33" fmla="*/ 226 h 267"/>
                <a:gd name="T34" fmla="*/ 139 w 175"/>
                <a:gd name="T35" fmla="*/ 257 h 267"/>
                <a:gd name="T36" fmla="*/ 140 w 175"/>
                <a:gd name="T37" fmla="*/ 255 h 267"/>
                <a:gd name="T38" fmla="*/ 143 w 175"/>
                <a:gd name="T39" fmla="*/ 246 h 267"/>
                <a:gd name="T40" fmla="*/ 147 w 175"/>
                <a:gd name="T41" fmla="*/ 234 h 267"/>
                <a:gd name="T42" fmla="*/ 149 w 175"/>
                <a:gd name="T43" fmla="*/ 219 h 267"/>
                <a:gd name="T44" fmla="*/ 151 w 175"/>
                <a:gd name="T45" fmla="*/ 200 h 267"/>
                <a:gd name="T46" fmla="*/ 151 w 175"/>
                <a:gd name="T47" fmla="*/ 180 h 267"/>
                <a:gd name="T48" fmla="*/ 147 w 175"/>
                <a:gd name="T49" fmla="*/ 157 h 267"/>
                <a:gd name="T50" fmla="*/ 138 w 175"/>
                <a:gd name="T51" fmla="*/ 135 h 267"/>
                <a:gd name="T52" fmla="*/ 125 w 175"/>
                <a:gd name="T53" fmla="*/ 113 h 267"/>
                <a:gd name="T54" fmla="*/ 126 w 175"/>
                <a:gd name="T55" fmla="*/ 117 h 267"/>
                <a:gd name="T56" fmla="*/ 129 w 175"/>
                <a:gd name="T57" fmla="*/ 126 h 267"/>
                <a:gd name="T58" fmla="*/ 132 w 175"/>
                <a:gd name="T59" fmla="*/ 139 h 267"/>
                <a:gd name="T60" fmla="*/ 136 w 175"/>
                <a:gd name="T61" fmla="*/ 157 h 267"/>
                <a:gd name="T62" fmla="*/ 138 w 175"/>
                <a:gd name="T63" fmla="*/ 178 h 267"/>
                <a:gd name="T64" fmla="*/ 138 w 175"/>
                <a:gd name="T65" fmla="*/ 200 h 267"/>
                <a:gd name="T66" fmla="*/ 135 w 175"/>
                <a:gd name="T67" fmla="*/ 222 h 267"/>
                <a:gd name="T68" fmla="*/ 129 w 175"/>
                <a:gd name="T69" fmla="*/ 244 h 267"/>
                <a:gd name="T70" fmla="*/ 117 w 175"/>
                <a:gd name="T71" fmla="*/ 267 h 267"/>
                <a:gd name="T72" fmla="*/ 114 w 175"/>
                <a:gd name="T73" fmla="*/ 265 h 267"/>
                <a:gd name="T74" fmla="*/ 109 w 175"/>
                <a:gd name="T75" fmla="*/ 264 h 267"/>
                <a:gd name="T76" fmla="*/ 101 w 175"/>
                <a:gd name="T77" fmla="*/ 260 h 267"/>
                <a:gd name="T78" fmla="*/ 91 w 175"/>
                <a:gd name="T79" fmla="*/ 255 h 267"/>
                <a:gd name="T80" fmla="*/ 79 w 175"/>
                <a:gd name="T81" fmla="*/ 248 h 267"/>
                <a:gd name="T82" fmla="*/ 66 w 175"/>
                <a:gd name="T83" fmla="*/ 239 h 267"/>
                <a:gd name="T84" fmla="*/ 53 w 175"/>
                <a:gd name="T85" fmla="*/ 229 h 267"/>
                <a:gd name="T86" fmla="*/ 40 w 175"/>
                <a:gd name="T87" fmla="*/ 217 h 267"/>
                <a:gd name="T88" fmla="*/ 27 w 175"/>
                <a:gd name="T89" fmla="*/ 202 h 267"/>
                <a:gd name="T90" fmla="*/ 17 w 175"/>
                <a:gd name="T91" fmla="*/ 186 h 267"/>
                <a:gd name="T92" fmla="*/ 9 w 175"/>
                <a:gd name="T93" fmla="*/ 167 h 267"/>
                <a:gd name="T94" fmla="*/ 2 w 175"/>
                <a:gd name="T95" fmla="*/ 146 h 267"/>
                <a:gd name="T96" fmla="*/ 0 w 175"/>
                <a:gd name="T97" fmla="*/ 121 h 267"/>
                <a:gd name="T98" fmla="*/ 1 w 175"/>
                <a:gd name="T99" fmla="*/ 95 h 267"/>
                <a:gd name="T100" fmla="*/ 8 w 175"/>
                <a:gd name="T101" fmla="*/ 67 h 267"/>
                <a:gd name="T102" fmla="*/ 18 w 175"/>
                <a:gd name="T103" fmla="*/ 34 h 267"/>
                <a:gd name="T104" fmla="*/ 35 w 175"/>
                <a:gd name="T10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7">
                  <a:moveTo>
                    <a:pt x="35" y="0"/>
                  </a:moveTo>
                  <a:lnTo>
                    <a:pt x="38" y="0"/>
                  </a:lnTo>
                  <a:lnTo>
                    <a:pt x="44" y="3"/>
                  </a:lnTo>
                  <a:lnTo>
                    <a:pt x="53" y="7"/>
                  </a:lnTo>
                  <a:lnTo>
                    <a:pt x="66" y="13"/>
                  </a:lnTo>
                  <a:lnTo>
                    <a:pt x="79" y="20"/>
                  </a:lnTo>
                  <a:lnTo>
                    <a:pt x="95" y="29"/>
                  </a:lnTo>
                  <a:lnTo>
                    <a:pt x="110" y="41"/>
                  </a:lnTo>
                  <a:lnTo>
                    <a:pt x="126" y="54"/>
                  </a:lnTo>
                  <a:lnTo>
                    <a:pt x="140" y="68"/>
                  </a:lnTo>
                  <a:lnTo>
                    <a:pt x="153" y="85"/>
                  </a:lnTo>
                  <a:lnTo>
                    <a:pt x="165" y="103"/>
                  </a:lnTo>
                  <a:lnTo>
                    <a:pt x="171" y="124"/>
                  </a:lnTo>
                  <a:lnTo>
                    <a:pt x="175" y="146"/>
                  </a:lnTo>
                  <a:lnTo>
                    <a:pt x="175" y="170"/>
                  </a:lnTo>
                  <a:lnTo>
                    <a:pt x="169" y="196"/>
                  </a:lnTo>
                  <a:lnTo>
                    <a:pt x="157" y="226"/>
                  </a:lnTo>
                  <a:lnTo>
                    <a:pt x="139" y="257"/>
                  </a:lnTo>
                  <a:lnTo>
                    <a:pt x="140" y="255"/>
                  </a:lnTo>
                  <a:lnTo>
                    <a:pt x="143" y="246"/>
                  </a:lnTo>
                  <a:lnTo>
                    <a:pt x="147" y="234"/>
                  </a:lnTo>
                  <a:lnTo>
                    <a:pt x="149" y="219"/>
                  </a:lnTo>
                  <a:lnTo>
                    <a:pt x="151" y="200"/>
                  </a:lnTo>
                  <a:lnTo>
                    <a:pt x="151" y="180"/>
                  </a:lnTo>
                  <a:lnTo>
                    <a:pt x="147" y="157"/>
                  </a:lnTo>
                  <a:lnTo>
                    <a:pt x="138" y="135"/>
                  </a:lnTo>
                  <a:lnTo>
                    <a:pt x="125" y="113"/>
                  </a:lnTo>
                  <a:lnTo>
                    <a:pt x="126" y="117"/>
                  </a:lnTo>
                  <a:lnTo>
                    <a:pt x="129" y="126"/>
                  </a:lnTo>
                  <a:lnTo>
                    <a:pt x="132" y="139"/>
                  </a:lnTo>
                  <a:lnTo>
                    <a:pt x="136" y="157"/>
                  </a:lnTo>
                  <a:lnTo>
                    <a:pt x="138" y="178"/>
                  </a:lnTo>
                  <a:lnTo>
                    <a:pt x="138" y="200"/>
                  </a:lnTo>
                  <a:lnTo>
                    <a:pt x="135" y="222"/>
                  </a:lnTo>
                  <a:lnTo>
                    <a:pt x="129" y="244"/>
                  </a:lnTo>
                  <a:lnTo>
                    <a:pt x="117" y="267"/>
                  </a:lnTo>
                  <a:lnTo>
                    <a:pt x="114" y="265"/>
                  </a:lnTo>
                  <a:lnTo>
                    <a:pt x="109" y="264"/>
                  </a:lnTo>
                  <a:lnTo>
                    <a:pt x="101" y="260"/>
                  </a:lnTo>
                  <a:lnTo>
                    <a:pt x="91" y="255"/>
                  </a:lnTo>
                  <a:lnTo>
                    <a:pt x="79" y="248"/>
                  </a:lnTo>
                  <a:lnTo>
                    <a:pt x="66" y="239"/>
                  </a:lnTo>
                  <a:lnTo>
                    <a:pt x="53" y="229"/>
                  </a:lnTo>
                  <a:lnTo>
                    <a:pt x="40" y="217"/>
                  </a:lnTo>
                  <a:lnTo>
                    <a:pt x="27" y="202"/>
                  </a:lnTo>
                  <a:lnTo>
                    <a:pt x="17" y="186"/>
                  </a:lnTo>
                  <a:lnTo>
                    <a:pt x="9" y="167"/>
                  </a:lnTo>
                  <a:lnTo>
                    <a:pt x="2" y="146"/>
                  </a:lnTo>
                  <a:lnTo>
                    <a:pt x="0" y="121"/>
                  </a:lnTo>
                  <a:lnTo>
                    <a:pt x="1" y="95"/>
                  </a:lnTo>
                  <a:lnTo>
                    <a:pt x="8" y="67"/>
                  </a:lnTo>
                  <a:lnTo>
                    <a:pt x="18" y="34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9" name="任意多边形: 形状 28"/>
            <p:cNvSpPr>
              <a:spLocks/>
            </p:cNvSpPr>
            <p:nvPr/>
          </p:nvSpPr>
          <p:spPr bwMode="auto">
            <a:xfrm>
              <a:off x="2157065" y="1499394"/>
              <a:ext cx="280988" cy="406400"/>
            </a:xfrm>
            <a:custGeom>
              <a:avLst/>
              <a:gdLst>
                <a:gd name="T0" fmla="*/ 150 w 177"/>
                <a:gd name="T1" fmla="*/ 0 h 256"/>
                <a:gd name="T2" fmla="*/ 151 w 177"/>
                <a:gd name="T3" fmla="*/ 3 h 256"/>
                <a:gd name="T4" fmla="*/ 154 w 177"/>
                <a:gd name="T5" fmla="*/ 9 h 256"/>
                <a:gd name="T6" fmla="*/ 157 w 177"/>
                <a:gd name="T7" fmla="*/ 18 h 256"/>
                <a:gd name="T8" fmla="*/ 163 w 177"/>
                <a:gd name="T9" fmla="*/ 31 h 256"/>
                <a:gd name="T10" fmla="*/ 167 w 177"/>
                <a:gd name="T11" fmla="*/ 47 h 256"/>
                <a:gd name="T12" fmla="*/ 172 w 177"/>
                <a:gd name="T13" fmla="*/ 64 h 256"/>
                <a:gd name="T14" fmla="*/ 174 w 177"/>
                <a:gd name="T15" fmla="*/ 82 h 256"/>
                <a:gd name="T16" fmla="*/ 177 w 177"/>
                <a:gd name="T17" fmla="*/ 103 h 256"/>
                <a:gd name="T18" fmla="*/ 177 w 177"/>
                <a:gd name="T19" fmla="*/ 124 h 256"/>
                <a:gd name="T20" fmla="*/ 174 w 177"/>
                <a:gd name="T21" fmla="*/ 144 h 256"/>
                <a:gd name="T22" fmla="*/ 169 w 177"/>
                <a:gd name="T23" fmla="*/ 165 h 256"/>
                <a:gd name="T24" fmla="*/ 159 w 177"/>
                <a:gd name="T25" fmla="*/ 185 h 256"/>
                <a:gd name="T26" fmla="*/ 146 w 177"/>
                <a:gd name="T27" fmla="*/ 203 h 256"/>
                <a:gd name="T28" fmla="*/ 129 w 177"/>
                <a:gd name="T29" fmla="*/ 220 h 256"/>
                <a:gd name="T30" fmla="*/ 105 w 177"/>
                <a:gd name="T31" fmla="*/ 235 h 256"/>
                <a:gd name="T32" fmla="*/ 77 w 177"/>
                <a:gd name="T33" fmla="*/ 247 h 256"/>
                <a:gd name="T34" fmla="*/ 42 w 177"/>
                <a:gd name="T35" fmla="*/ 256 h 256"/>
                <a:gd name="T36" fmla="*/ 44 w 177"/>
                <a:gd name="T37" fmla="*/ 255 h 256"/>
                <a:gd name="T38" fmla="*/ 52 w 177"/>
                <a:gd name="T39" fmla="*/ 251 h 256"/>
                <a:gd name="T40" fmla="*/ 63 w 177"/>
                <a:gd name="T41" fmla="*/ 244 h 256"/>
                <a:gd name="T42" fmla="*/ 76 w 177"/>
                <a:gd name="T43" fmla="*/ 235 h 256"/>
                <a:gd name="T44" fmla="*/ 90 w 177"/>
                <a:gd name="T45" fmla="*/ 224 h 256"/>
                <a:gd name="T46" fmla="*/ 104 w 177"/>
                <a:gd name="T47" fmla="*/ 209 h 256"/>
                <a:gd name="T48" fmla="*/ 117 w 177"/>
                <a:gd name="T49" fmla="*/ 191 h 256"/>
                <a:gd name="T50" fmla="*/ 126 w 177"/>
                <a:gd name="T51" fmla="*/ 169 h 256"/>
                <a:gd name="T52" fmla="*/ 133 w 177"/>
                <a:gd name="T53" fmla="*/ 144 h 256"/>
                <a:gd name="T54" fmla="*/ 131 w 177"/>
                <a:gd name="T55" fmla="*/ 148 h 256"/>
                <a:gd name="T56" fmla="*/ 128 w 177"/>
                <a:gd name="T57" fmla="*/ 156 h 256"/>
                <a:gd name="T58" fmla="*/ 120 w 177"/>
                <a:gd name="T59" fmla="*/ 168 h 256"/>
                <a:gd name="T60" fmla="*/ 109 w 177"/>
                <a:gd name="T61" fmla="*/ 183 h 256"/>
                <a:gd name="T62" fmla="*/ 96 w 177"/>
                <a:gd name="T63" fmla="*/ 199 h 256"/>
                <a:gd name="T64" fmla="*/ 81 w 177"/>
                <a:gd name="T65" fmla="*/ 215 h 256"/>
                <a:gd name="T66" fmla="*/ 63 w 177"/>
                <a:gd name="T67" fmla="*/ 229 h 256"/>
                <a:gd name="T68" fmla="*/ 42 w 177"/>
                <a:gd name="T69" fmla="*/ 240 h 256"/>
                <a:gd name="T70" fmla="*/ 20 w 177"/>
                <a:gd name="T71" fmla="*/ 247 h 256"/>
                <a:gd name="T72" fmla="*/ 18 w 177"/>
                <a:gd name="T73" fmla="*/ 244 h 256"/>
                <a:gd name="T74" fmla="*/ 16 w 177"/>
                <a:gd name="T75" fmla="*/ 239 h 256"/>
                <a:gd name="T76" fmla="*/ 12 w 177"/>
                <a:gd name="T77" fmla="*/ 229 h 256"/>
                <a:gd name="T78" fmla="*/ 8 w 177"/>
                <a:gd name="T79" fmla="*/ 217 h 256"/>
                <a:gd name="T80" fmla="*/ 4 w 177"/>
                <a:gd name="T81" fmla="*/ 203 h 256"/>
                <a:gd name="T82" fmla="*/ 1 w 177"/>
                <a:gd name="T83" fmla="*/ 186 h 256"/>
                <a:gd name="T84" fmla="*/ 0 w 177"/>
                <a:gd name="T85" fmla="*/ 168 h 256"/>
                <a:gd name="T86" fmla="*/ 0 w 177"/>
                <a:gd name="T87" fmla="*/ 148 h 256"/>
                <a:gd name="T88" fmla="*/ 4 w 177"/>
                <a:gd name="T89" fmla="*/ 128 h 256"/>
                <a:gd name="T90" fmla="*/ 9 w 177"/>
                <a:gd name="T91" fmla="*/ 107 h 256"/>
                <a:gd name="T92" fmla="*/ 20 w 177"/>
                <a:gd name="T93" fmla="*/ 86 h 256"/>
                <a:gd name="T94" fmla="*/ 35 w 177"/>
                <a:gd name="T95" fmla="*/ 67 h 256"/>
                <a:gd name="T96" fmla="*/ 55 w 177"/>
                <a:gd name="T97" fmla="*/ 47 h 256"/>
                <a:gd name="T98" fmla="*/ 79 w 177"/>
                <a:gd name="T99" fmla="*/ 30 h 256"/>
                <a:gd name="T100" fmla="*/ 112 w 177"/>
                <a:gd name="T101" fmla="*/ 15 h 256"/>
                <a:gd name="T102" fmla="*/ 150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50" y="0"/>
                  </a:moveTo>
                  <a:lnTo>
                    <a:pt x="151" y="3"/>
                  </a:lnTo>
                  <a:lnTo>
                    <a:pt x="154" y="9"/>
                  </a:lnTo>
                  <a:lnTo>
                    <a:pt x="157" y="18"/>
                  </a:lnTo>
                  <a:lnTo>
                    <a:pt x="163" y="31"/>
                  </a:lnTo>
                  <a:lnTo>
                    <a:pt x="167" y="47"/>
                  </a:lnTo>
                  <a:lnTo>
                    <a:pt x="172" y="64"/>
                  </a:lnTo>
                  <a:lnTo>
                    <a:pt x="174" y="82"/>
                  </a:lnTo>
                  <a:lnTo>
                    <a:pt x="177" y="103"/>
                  </a:lnTo>
                  <a:lnTo>
                    <a:pt x="177" y="124"/>
                  </a:lnTo>
                  <a:lnTo>
                    <a:pt x="174" y="144"/>
                  </a:lnTo>
                  <a:lnTo>
                    <a:pt x="169" y="165"/>
                  </a:lnTo>
                  <a:lnTo>
                    <a:pt x="159" y="185"/>
                  </a:lnTo>
                  <a:lnTo>
                    <a:pt x="146" y="203"/>
                  </a:lnTo>
                  <a:lnTo>
                    <a:pt x="129" y="220"/>
                  </a:lnTo>
                  <a:lnTo>
                    <a:pt x="105" y="235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4" y="255"/>
                  </a:lnTo>
                  <a:lnTo>
                    <a:pt x="52" y="251"/>
                  </a:lnTo>
                  <a:lnTo>
                    <a:pt x="63" y="244"/>
                  </a:lnTo>
                  <a:lnTo>
                    <a:pt x="76" y="235"/>
                  </a:lnTo>
                  <a:lnTo>
                    <a:pt x="90" y="224"/>
                  </a:lnTo>
                  <a:lnTo>
                    <a:pt x="104" y="209"/>
                  </a:lnTo>
                  <a:lnTo>
                    <a:pt x="117" y="191"/>
                  </a:lnTo>
                  <a:lnTo>
                    <a:pt x="126" y="169"/>
                  </a:lnTo>
                  <a:lnTo>
                    <a:pt x="133" y="144"/>
                  </a:lnTo>
                  <a:lnTo>
                    <a:pt x="131" y="148"/>
                  </a:lnTo>
                  <a:lnTo>
                    <a:pt x="128" y="156"/>
                  </a:lnTo>
                  <a:lnTo>
                    <a:pt x="120" y="168"/>
                  </a:lnTo>
                  <a:lnTo>
                    <a:pt x="109" y="183"/>
                  </a:lnTo>
                  <a:lnTo>
                    <a:pt x="96" y="199"/>
                  </a:lnTo>
                  <a:lnTo>
                    <a:pt x="81" y="215"/>
                  </a:lnTo>
                  <a:lnTo>
                    <a:pt x="63" y="229"/>
                  </a:lnTo>
                  <a:lnTo>
                    <a:pt x="42" y="240"/>
                  </a:lnTo>
                  <a:lnTo>
                    <a:pt x="20" y="247"/>
                  </a:lnTo>
                  <a:lnTo>
                    <a:pt x="18" y="244"/>
                  </a:lnTo>
                  <a:lnTo>
                    <a:pt x="16" y="239"/>
                  </a:lnTo>
                  <a:lnTo>
                    <a:pt x="12" y="229"/>
                  </a:lnTo>
                  <a:lnTo>
                    <a:pt x="8" y="217"/>
                  </a:lnTo>
                  <a:lnTo>
                    <a:pt x="4" y="203"/>
                  </a:lnTo>
                  <a:lnTo>
                    <a:pt x="1" y="186"/>
                  </a:lnTo>
                  <a:lnTo>
                    <a:pt x="0" y="168"/>
                  </a:lnTo>
                  <a:lnTo>
                    <a:pt x="0" y="148"/>
                  </a:lnTo>
                  <a:lnTo>
                    <a:pt x="4" y="128"/>
                  </a:lnTo>
                  <a:lnTo>
                    <a:pt x="9" y="107"/>
                  </a:lnTo>
                  <a:lnTo>
                    <a:pt x="20" y="86"/>
                  </a:lnTo>
                  <a:lnTo>
                    <a:pt x="35" y="67"/>
                  </a:lnTo>
                  <a:lnTo>
                    <a:pt x="55" y="47"/>
                  </a:lnTo>
                  <a:lnTo>
                    <a:pt x="79" y="30"/>
                  </a:lnTo>
                  <a:lnTo>
                    <a:pt x="112" y="15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0" name="任意多边形: 形状 29"/>
            <p:cNvSpPr>
              <a:spLocks/>
            </p:cNvSpPr>
            <p:nvPr/>
          </p:nvSpPr>
          <p:spPr bwMode="auto">
            <a:xfrm>
              <a:off x="2596803" y="1775619"/>
              <a:ext cx="280988" cy="404813"/>
            </a:xfrm>
            <a:custGeom>
              <a:avLst/>
              <a:gdLst>
                <a:gd name="T0" fmla="*/ 149 w 177"/>
                <a:gd name="T1" fmla="*/ 0 h 255"/>
                <a:gd name="T2" fmla="*/ 151 w 177"/>
                <a:gd name="T3" fmla="*/ 2 h 255"/>
                <a:gd name="T4" fmla="*/ 153 w 177"/>
                <a:gd name="T5" fmla="*/ 8 h 255"/>
                <a:gd name="T6" fmla="*/ 157 w 177"/>
                <a:gd name="T7" fmla="*/ 17 h 255"/>
                <a:gd name="T8" fmla="*/ 162 w 177"/>
                <a:gd name="T9" fmla="*/ 30 h 255"/>
                <a:gd name="T10" fmla="*/ 166 w 177"/>
                <a:gd name="T11" fmla="*/ 46 h 255"/>
                <a:gd name="T12" fmla="*/ 170 w 177"/>
                <a:gd name="T13" fmla="*/ 63 h 255"/>
                <a:gd name="T14" fmla="*/ 174 w 177"/>
                <a:gd name="T15" fmla="*/ 82 h 255"/>
                <a:gd name="T16" fmla="*/ 177 w 177"/>
                <a:gd name="T17" fmla="*/ 102 h 255"/>
                <a:gd name="T18" fmla="*/ 177 w 177"/>
                <a:gd name="T19" fmla="*/ 122 h 255"/>
                <a:gd name="T20" fmla="*/ 174 w 177"/>
                <a:gd name="T21" fmla="*/ 143 h 255"/>
                <a:gd name="T22" fmla="*/ 168 w 177"/>
                <a:gd name="T23" fmla="*/ 164 h 255"/>
                <a:gd name="T24" fmla="*/ 159 w 177"/>
                <a:gd name="T25" fmla="*/ 183 h 255"/>
                <a:gd name="T26" fmla="*/ 146 w 177"/>
                <a:gd name="T27" fmla="*/ 203 h 255"/>
                <a:gd name="T28" fmla="*/ 127 w 177"/>
                <a:gd name="T29" fmla="*/ 220 h 255"/>
                <a:gd name="T30" fmla="*/ 105 w 177"/>
                <a:gd name="T31" fmla="*/ 234 h 255"/>
                <a:gd name="T32" fmla="*/ 77 w 177"/>
                <a:gd name="T33" fmla="*/ 246 h 255"/>
                <a:gd name="T34" fmla="*/ 42 w 177"/>
                <a:gd name="T35" fmla="*/ 255 h 255"/>
                <a:gd name="T36" fmla="*/ 44 w 177"/>
                <a:gd name="T37" fmla="*/ 253 h 255"/>
                <a:gd name="T38" fmla="*/ 51 w 177"/>
                <a:gd name="T39" fmla="*/ 250 h 255"/>
                <a:gd name="T40" fmla="*/ 62 w 177"/>
                <a:gd name="T41" fmla="*/ 244 h 255"/>
                <a:gd name="T42" fmla="*/ 75 w 177"/>
                <a:gd name="T43" fmla="*/ 235 h 255"/>
                <a:gd name="T44" fmla="*/ 90 w 177"/>
                <a:gd name="T45" fmla="*/ 222 h 255"/>
                <a:gd name="T46" fmla="*/ 104 w 177"/>
                <a:gd name="T47" fmla="*/ 208 h 255"/>
                <a:gd name="T48" fmla="*/ 116 w 177"/>
                <a:gd name="T49" fmla="*/ 190 h 255"/>
                <a:gd name="T50" fmla="*/ 126 w 177"/>
                <a:gd name="T51" fmla="*/ 169 h 255"/>
                <a:gd name="T52" fmla="*/ 133 w 177"/>
                <a:gd name="T53" fmla="*/ 143 h 255"/>
                <a:gd name="T54" fmla="*/ 131 w 177"/>
                <a:gd name="T55" fmla="*/ 147 h 255"/>
                <a:gd name="T56" fmla="*/ 127 w 177"/>
                <a:gd name="T57" fmla="*/ 155 h 255"/>
                <a:gd name="T58" fmla="*/ 120 w 177"/>
                <a:gd name="T59" fmla="*/ 168 h 255"/>
                <a:gd name="T60" fmla="*/ 109 w 177"/>
                <a:gd name="T61" fmla="*/ 182 h 255"/>
                <a:gd name="T62" fmla="*/ 96 w 177"/>
                <a:gd name="T63" fmla="*/ 198 h 255"/>
                <a:gd name="T64" fmla="*/ 81 w 177"/>
                <a:gd name="T65" fmla="*/ 213 h 255"/>
                <a:gd name="T66" fmla="*/ 62 w 177"/>
                <a:gd name="T67" fmla="*/ 227 h 255"/>
                <a:gd name="T68" fmla="*/ 42 w 177"/>
                <a:gd name="T69" fmla="*/ 239 h 255"/>
                <a:gd name="T70" fmla="*/ 18 w 177"/>
                <a:gd name="T71" fmla="*/ 246 h 255"/>
                <a:gd name="T72" fmla="*/ 18 w 177"/>
                <a:gd name="T73" fmla="*/ 243 h 255"/>
                <a:gd name="T74" fmla="*/ 16 w 177"/>
                <a:gd name="T75" fmla="*/ 238 h 255"/>
                <a:gd name="T76" fmla="*/ 12 w 177"/>
                <a:gd name="T77" fmla="*/ 229 h 255"/>
                <a:gd name="T78" fmla="*/ 8 w 177"/>
                <a:gd name="T79" fmla="*/ 216 h 255"/>
                <a:gd name="T80" fmla="*/ 4 w 177"/>
                <a:gd name="T81" fmla="*/ 201 h 255"/>
                <a:gd name="T82" fmla="*/ 1 w 177"/>
                <a:gd name="T83" fmla="*/ 185 h 255"/>
                <a:gd name="T84" fmla="*/ 0 w 177"/>
                <a:gd name="T85" fmla="*/ 166 h 255"/>
                <a:gd name="T86" fmla="*/ 0 w 177"/>
                <a:gd name="T87" fmla="*/ 147 h 255"/>
                <a:gd name="T88" fmla="*/ 3 w 177"/>
                <a:gd name="T89" fmla="*/ 126 h 255"/>
                <a:gd name="T90" fmla="*/ 9 w 177"/>
                <a:gd name="T91" fmla="*/ 105 h 255"/>
                <a:gd name="T92" fmla="*/ 19 w 177"/>
                <a:gd name="T93" fmla="*/ 86 h 255"/>
                <a:gd name="T94" fmla="*/ 34 w 177"/>
                <a:gd name="T95" fmla="*/ 65 h 255"/>
                <a:gd name="T96" fmla="*/ 55 w 177"/>
                <a:gd name="T97" fmla="*/ 47 h 255"/>
                <a:gd name="T98" fmla="*/ 79 w 177"/>
                <a:gd name="T99" fmla="*/ 29 h 255"/>
                <a:gd name="T100" fmla="*/ 110 w 177"/>
                <a:gd name="T101" fmla="*/ 13 h 255"/>
                <a:gd name="T102" fmla="*/ 149 w 177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5">
                  <a:moveTo>
                    <a:pt x="149" y="0"/>
                  </a:moveTo>
                  <a:lnTo>
                    <a:pt x="151" y="2"/>
                  </a:lnTo>
                  <a:lnTo>
                    <a:pt x="153" y="8"/>
                  </a:lnTo>
                  <a:lnTo>
                    <a:pt x="157" y="17"/>
                  </a:lnTo>
                  <a:lnTo>
                    <a:pt x="162" y="30"/>
                  </a:lnTo>
                  <a:lnTo>
                    <a:pt x="166" y="46"/>
                  </a:lnTo>
                  <a:lnTo>
                    <a:pt x="170" y="63"/>
                  </a:lnTo>
                  <a:lnTo>
                    <a:pt x="174" y="82"/>
                  </a:lnTo>
                  <a:lnTo>
                    <a:pt x="177" y="102"/>
                  </a:lnTo>
                  <a:lnTo>
                    <a:pt x="177" y="122"/>
                  </a:lnTo>
                  <a:lnTo>
                    <a:pt x="174" y="143"/>
                  </a:lnTo>
                  <a:lnTo>
                    <a:pt x="168" y="164"/>
                  </a:lnTo>
                  <a:lnTo>
                    <a:pt x="159" y="183"/>
                  </a:lnTo>
                  <a:lnTo>
                    <a:pt x="146" y="203"/>
                  </a:lnTo>
                  <a:lnTo>
                    <a:pt x="127" y="220"/>
                  </a:lnTo>
                  <a:lnTo>
                    <a:pt x="105" y="234"/>
                  </a:lnTo>
                  <a:lnTo>
                    <a:pt x="77" y="246"/>
                  </a:lnTo>
                  <a:lnTo>
                    <a:pt x="42" y="255"/>
                  </a:lnTo>
                  <a:lnTo>
                    <a:pt x="44" y="253"/>
                  </a:lnTo>
                  <a:lnTo>
                    <a:pt x="51" y="250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2"/>
                  </a:lnTo>
                  <a:lnTo>
                    <a:pt x="104" y="208"/>
                  </a:lnTo>
                  <a:lnTo>
                    <a:pt x="116" y="190"/>
                  </a:lnTo>
                  <a:lnTo>
                    <a:pt x="126" y="169"/>
                  </a:lnTo>
                  <a:lnTo>
                    <a:pt x="133" y="143"/>
                  </a:lnTo>
                  <a:lnTo>
                    <a:pt x="131" y="147"/>
                  </a:lnTo>
                  <a:lnTo>
                    <a:pt x="127" y="155"/>
                  </a:lnTo>
                  <a:lnTo>
                    <a:pt x="120" y="168"/>
                  </a:lnTo>
                  <a:lnTo>
                    <a:pt x="109" y="182"/>
                  </a:lnTo>
                  <a:lnTo>
                    <a:pt x="96" y="198"/>
                  </a:lnTo>
                  <a:lnTo>
                    <a:pt x="81" y="213"/>
                  </a:lnTo>
                  <a:lnTo>
                    <a:pt x="62" y="227"/>
                  </a:lnTo>
                  <a:lnTo>
                    <a:pt x="42" y="239"/>
                  </a:lnTo>
                  <a:lnTo>
                    <a:pt x="18" y="246"/>
                  </a:lnTo>
                  <a:lnTo>
                    <a:pt x="18" y="243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6"/>
                  </a:lnTo>
                  <a:lnTo>
                    <a:pt x="4" y="201"/>
                  </a:lnTo>
                  <a:lnTo>
                    <a:pt x="1" y="185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3" y="126"/>
                  </a:lnTo>
                  <a:lnTo>
                    <a:pt x="9" y="105"/>
                  </a:lnTo>
                  <a:lnTo>
                    <a:pt x="19" y="86"/>
                  </a:lnTo>
                  <a:lnTo>
                    <a:pt x="34" y="65"/>
                  </a:lnTo>
                  <a:lnTo>
                    <a:pt x="55" y="47"/>
                  </a:lnTo>
                  <a:lnTo>
                    <a:pt x="79" y="29"/>
                  </a:lnTo>
                  <a:lnTo>
                    <a:pt x="110" y="1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1" name="任意多边形: 形状 30"/>
            <p:cNvSpPr>
              <a:spLocks/>
            </p:cNvSpPr>
            <p:nvPr/>
          </p:nvSpPr>
          <p:spPr bwMode="auto">
            <a:xfrm>
              <a:off x="2987328" y="1288256"/>
              <a:ext cx="279400" cy="422275"/>
            </a:xfrm>
            <a:custGeom>
              <a:avLst/>
              <a:gdLst>
                <a:gd name="T0" fmla="*/ 35 w 176"/>
                <a:gd name="T1" fmla="*/ 0 h 266"/>
                <a:gd name="T2" fmla="*/ 37 w 176"/>
                <a:gd name="T3" fmla="*/ 1 h 266"/>
                <a:gd name="T4" fmla="*/ 44 w 176"/>
                <a:gd name="T5" fmla="*/ 4 h 266"/>
                <a:gd name="T6" fmla="*/ 53 w 176"/>
                <a:gd name="T7" fmla="*/ 7 h 266"/>
                <a:gd name="T8" fmla="*/ 66 w 176"/>
                <a:gd name="T9" fmla="*/ 13 h 266"/>
                <a:gd name="T10" fmla="*/ 80 w 176"/>
                <a:gd name="T11" fmla="*/ 20 h 266"/>
                <a:gd name="T12" fmla="*/ 95 w 176"/>
                <a:gd name="T13" fmla="*/ 29 h 266"/>
                <a:gd name="T14" fmla="*/ 110 w 176"/>
                <a:gd name="T15" fmla="*/ 40 h 266"/>
                <a:gd name="T16" fmla="*/ 126 w 176"/>
                <a:gd name="T17" fmla="*/ 53 h 266"/>
                <a:gd name="T18" fmla="*/ 141 w 176"/>
                <a:gd name="T19" fmla="*/ 68 h 266"/>
                <a:gd name="T20" fmla="*/ 154 w 176"/>
                <a:gd name="T21" fmla="*/ 84 h 266"/>
                <a:gd name="T22" fmla="*/ 165 w 176"/>
                <a:gd name="T23" fmla="*/ 103 h 266"/>
                <a:gd name="T24" fmla="*/ 173 w 176"/>
                <a:gd name="T25" fmla="*/ 123 h 266"/>
                <a:gd name="T26" fmla="*/ 176 w 176"/>
                <a:gd name="T27" fmla="*/ 146 h 266"/>
                <a:gd name="T28" fmla="*/ 175 w 176"/>
                <a:gd name="T29" fmla="*/ 171 h 266"/>
                <a:gd name="T30" fmla="*/ 170 w 176"/>
                <a:gd name="T31" fmla="*/ 197 h 266"/>
                <a:gd name="T32" fmla="*/ 158 w 176"/>
                <a:gd name="T33" fmla="*/ 225 h 266"/>
                <a:gd name="T34" fmla="*/ 140 w 176"/>
                <a:gd name="T35" fmla="*/ 257 h 266"/>
                <a:gd name="T36" fmla="*/ 140 w 176"/>
                <a:gd name="T37" fmla="*/ 254 h 266"/>
                <a:gd name="T38" fmla="*/ 143 w 176"/>
                <a:gd name="T39" fmla="*/ 246 h 266"/>
                <a:gd name="T40" fmla="*/ 147 w 176"/>
                <a:gd name="T41" fmla="*/ 235 h 266"/>
                <a:gd name="T42" fmla="*/ 149 w 176"/>
                <a:gd name="T43" fmla="*/ 219 h 266"/>
                <a:gd name="T44" fmla="*/ 150 w 176"/>
                <a:gd name="T45" fmla="*/ 201 h 266"/>
                <a:gd name="T46" fmla="*/ 150 w 176"/>
                <a:gd name="T47" fmla="*/ 180 h 266"/>
                <a:gd name="T48" fmla="*/ 147 w 176"/>
                <a:gd name="T49" fmla="*/ 158 h 266"/>
                <a:gd name="T50" fmla="*/ 139 w 176"/>
                <a:gd name="T51" fmla="*/ 136 h 266"/>
                <a:gd name="T52" fmla="*/ 126 w 176"/>
                <a:gd name="T53" fmla="*/ 114 h 266"/>
                <a:gd name="T54" fmla="*/ 127 w 176"/>
                <a:gd name="T55" fmla="*/ 116 h 266"/>
                <a:gd name="T56" fmla="*/ 130 w 176"/>
                <a:gd name="T57" fmla="*/ 126 h 266"/>
                <a:gd name="T58" fmla="*/ 132 w 176"/>
                <a:gd name="T59" fmla="*/ 140 h 266"/>
                <a:gd name="T60" fmla="*/ 136 w 176"/>
                <a:gd name="T61" fmla="*/ 158 h 266"/>
                <a:gd name="T62" fmla="*/ 137 w 176"/>
                <a:gd name="T63" fmla="*/ 177 h 266"/>
                <a:gd name="T64" fmla="*/ 137 w 176"/>
                <a:gd name="T65" fmla="*/ 200 h 266"/>
                <a:gd name="T66" fmla="*/ 135 w 176"/>
                <a:gd name="T67" fmla="*/ 223 h 266"/>
                <a:gd name="T68" fmla="*/ 128 w 176"/>
                <a:gd name="T69" fmla="*/ 245 h 266"/>
                <a:gd name="T70" fmla="*/ 117 w 176"/>
                <a:gd name="T71" fmla="*/ 266 h 266"/>
                <a:gd name="T72" fmla="*/ 115 w 176"/>
                <a:gd name="T73" fmla="*/ 266 h 266"/>
                <a:gd name="T74" fmla="*/ 109 w 176"/>
                <a:gd name="T75" fmla="*/ 263 h 266"/>
                <a:gd name="T76" fmla="*/ 101 w 176"/>
                <a:gd name="T77" fmla="*/ 261 h 266"/>
                <a:gd name="T78" fmla="*/ 91 w 176"/>
                <a:gd name="T79" fmla="*/ 255 h 266"/>
                <a:gd name="T80" fmla="*/ 79 w 176"/>
                <a:gd name="T81" fmla="*/ 248 h 266"/>
                <a:gd name="T82" fmla="*/ 66 w 176"/>
                <a:gd name="T83" fmla="*/ 240 h 266"/>
                <a:gd name="T84" fmla="*/ 53 w 176"/>
                <a:gd name="T85" fmla="*/ 229 h 266"/>
                <a:gd name="T86" fmla="*/ 40 w 176"/>
                <a:gd name="T87" fmla="*/ 216 h 266"/>
                <a:gd name="T88" fmla="*/ 28 w 176"/>
                <a:gd name="T89" fmla="*/ 202 h 266"/>
                <a:gd name="T90" fmla="*/ 17 w 176"/>
                <a:gd name="T91" fmla="*/ 185 h 266"/>
                <a:gd name="T92" fmla="*/ 9 w 176"/>
                <a:gd name="T93" fmla="*/ 167 h 266"/>
                <a:gd name="T94" fmla="*/ 2 w 176"/>
                <a:gd name="T95" fmla="*/ 145 h 266"/>
                <a:gd name="T96" fmla="*/ 0 w 176"/>
                <a:gd name="T97" fmla="*/ 122 h 266"/>
                <a:gd name="T98" fmla="*/ 1 w 176"/>
                <a:gd name="T99" fmla="*/ 96 h 266"/>
                <a:gd name="T100" fmla="*/ 7 w 176"/>
                <a:gd name="T101" fmla="*/ 66 h 266"/>
                <a:gd name="T102" fmla="*/ 18 w 176"/>
                <a:gd name="T103" fmla="*/ 35 h 266"/>
                <a:gd name="T104" fmla="*/ 35 w 176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66">
                  <a:moveTo>
                    <a:pt x="35" y="0"/>
                  </a:moveTo>
                  <a:lnTo>
                    <a:pt x="37" y="1"/>
                  </a:lnTo>
                  <a:lnTo>
                    <a:pt x="44" y="4"/>
                  </a:lnTo>
                  <a:lnTo>
                    <a:pt x="53" y="7"/>
                  </a:lnTo>
                  <a:lnTo>
                    <a:pt x="66" y="13"/>
                  </a:lnTo>
                  <a:lnTo>
                    <a:pt x="80" y="20"/>
                  </a:lnTo>
                  <a:lnTo>
                    <a:pt x="95" y="29"/>
                  </a:lnTo>
                  <a:lnTo>
                    <a:pt x="110" y="40"/>
                  </a:lnTo>
                  <a:lnTo>
                    <a:pt x="126" y="53"/>
                  </a:lnTo>
                  <a:lnTo>
                    <a:pt x="141" y="68"/>
                  </a:lnTo>
                  <a:lnTo>
                    <a:pt x="154" y="84"/>
                  </a:lnTo>
                  <a:lnTo>
                    <a:pt x="165" y="103"/>
                  </a:lnTo>
                  <a:lnTo>
                    <a:pt x="173" y="123"/>
                  </a:lnTo>
                  <a:lnTo>
                    <a:pt x="176" y="146"/>
                  </a:lnTo>
                  <a:lnTo>
                    <a:pt x="175" y="171"/>
                  </a:lnTo>
                  <a:lnTo>
                    <a:pt x="170" y="197"/>
                  </a:lnTo>
                  <a:lnTo>
                    <a:pt x="158" y="225"/>
                  </a:lnTo>
                  <a:lnTo>
                    <a:pt x="140" y="257"/>
                  </a:lnTo>
                  <a:lnTo>
                    <a:pt x="140" y="254"/>
                  </a:lnTo>
                  <a:lnTo>
                    <a:pt x="143" y="246"/>
                  </a:lnTo>
                  <a:lnTo>
                    <a:pt x="147" y="235"/>
                  </a:lnTo>
                  <a:lnTo>
                    <a:pt x="149" y="219"/>
                  </a:lnTo>
                  <a:lnTo>
                    <a:pt x="150" y="201"/>
                  </a:lnTo>
                  <a:lnTo>
                    <a:pt x="150" y="180"/>
                  </a:lnTo>
                  <a:lnTo>
                    <a:pt x="147" y="158"/>
                  </a:lnTo>
                  <a:lnTo>
                    <a:pt x="139" y="136"/>
                  </a:lnTo>
                  <a:lnTo>
                    <a:pt x="126" y="114"/>
                  </a:lnTo>
                  <a:lnTo>
                    <a:pt x="127" y="116"/>
                  </a:lnTo>
                  <a:lnTo>
                    <a:pt x="130" y="126"/>
                  </a:lnTo>
                  <a:lnTo>
                    <a:pt x="132" y="140"/>
                  </a:lnTo>
                  <a:lnTo>
                    <a:pt x="136" y="158"/>
                  </a:lnTo>
                  <a:lnTo>
                    <a:pt x="137" y="177"/>
                  </a:lnTo>
                  <a:lnTo>
                    <a:pt x="137" y="200"/>
                  </a:lnTo>
                  <a:lnTo>
                    <a:pt x="135" y="223"/>
                  </a:lnTo>
                  <a:lnTo>
                    <a:pt x="128" y="245"/>
                  </a:lnTo>
                  <a:lnTo>
                    <a:pt x="117" y="266"/>
                  </a:lnTo>
                  <a:lnTo>
                    <a:pt x="115" y="266"/>
                  </a:lnTo>
                  <a:lnTo>
                    <a:pt x="109" y="263"/>
                  </a:lnTo>
                  <a:lnTo>
                    <a:pt x="101" y="261"/>
                  </a:lnTo>
                  <a:lnTo>
                    <a:pt x="91" y="255"/>
                  </a:lnTo>
                  <a:lnTo>
                    <a:pt x="79" y="248"/>
                  </a:lnTo>
                  <a:lnTo>
                    <a:pt x="66" y="240"/>
                  </a:lnTo>
                  <a:lnTo>
                    <a:pt x="53" y="229"/>
                  </a:lnTo>
                  <a:lnTo>
                    <a:pt x="40" y="216"/>
                  </a:lnTo>
                  <a:lnTo>
                    <a:pt x="28" y="202"/>
                  </a:lnTo>
                  <a:lnTo>
                    <a:pt x="17" y="185"/>
                  </a:lnTo>
                  <a:lnTo>
                    <a:pt x="9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7" y="66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2" name="任意多边形: 形状 31"/>
            <p:cNvSpPr>
              <a:spLocks/>
            </p:cNvSpPr>
            <p:nvPr/>
          </p:nvSpPr>
          <p:spPr bwMode="auto">
            <a:xfrm>
              <a:off x="2904778" y="2055019"/>
              <a:ext cx="277813" cy="423863"/>
            </a:xfrm>
            <a:custGeom>
              <a:avLst/>
              <a:gdLst>
                <a:gd name="T0" fmla="*/ 35 w 175"/>
                <a:gd name="T1" fmla="*/ 0 h 267"/>
                <a:gd name="T2" fmla="*/ 36 w 175"/>
                <a:gd name="T3" fmla="*/ 1 h 267"/>
                <a:gd name="T4" fmla="*/ 43 w 175"/>
                <a:gd name="T5" fmla="*/ 3 h 267"/>
                <a:gd name="T6" fmla="*/ 53 w 175"/>
                <a:gd name="T7" fmla="*/ 7 h 267"/>
                <a:gd name="T8" fmla="*/ 65 w 175"/>
                <a:gd name="T9" fmla="*/ 13 h 267"/>
                <a:gd name="T10" fmla="*/ 79 w 175"/>
                <a:gd name="T11" fmla="*/ 20 h 267"/>
                <a:gd name="T12" fmla="*/ 95 w 175"/>
                <a:gd name="T13" fmla="*/ 29 h 267"/>
                <a:gd name="T14" fmla="*/ 110 w 175"/>
                <a:gd name="T15" fmla="*/ 41 h 267"/>
                <a:gd name="T16" fmla="*/ 126 w 175"/>
                <a:gd name="T17" fmla="*/ 53 h 267"/>
                <a:gd name="T18" fmla="*/ 140 w 175"/>
                <a:gd name="T19" fmla="*/ 68 h 267"/>
                <a:gd name="T20" fmla="*/ 153 w 175"/>
                <a:gd name="T21" fmla="*/ 84 h 267"/>
                <a:gd name="T22" fmla="*/ 163 w 175"/>
                <a:gd name="T23" fmla="*/ 103 h 267"/>
                <a:gd name="T24" fmla="*/ 171 w 175"/>
                <a:gd name="T25" fmla="*/ 123 h 267"/>
                <a:gd name="T26" fmla="*/ 175 w 175"/>
                <a:gd name="T27" fmla="*/ 146 h 267"/>
                <a:gd name="T28" fmla="*/ 174 w 175"/>
                <a:gd name="T29" fmla="*/ 171 h 267"/>
                <a:gd name="T30" fmla="*/ 169 w 175"/>
                <a:gd name="T31" fmla="*/ 197 h 267"/>
                <a:gd name="T32" fmla="*/ 157 w 175"/>
                <a:gd name="T33" fmla="*/ 225 h 267"/>
                <a:gd name="T34" fmla="*/ 139 w 175"/>
                <a:gd name="T35" fmla="*/ 257 h 267"/>
                <a:gd name="T36" fmla="*/ 140 w 175"/>
                <a:gd name="T37" fmla="*/ 254 h 267"/>
                <a:gd name="T38" fmla="*/ 143 w 175"/>
                <a:gd name="T39" fmla="*/ 246 h 267"/>
                <a:gd name="T40" fmla="*/ 145 w 175"/>
                <a:gd name="T41" fmla="*/ 235 h 267"/>
                <a:gd name="T42" fmla="*/ 148 w 175"/>
                <a:gd name="T43" fmla="*/ 219 h 267"/>
                <a:gd name="T44" fmla="*/ 150 w 175"/>
                <a:gd name="T45" fmla="*/ 201 h 267"/>
                <a:gd name="T46" fmla="*/ 149 w 175"/>
                <a:gd name="T47" fmla="*/ 180 h 267"/>
                <a:gd name="T48" fmla="*/ 145 w 175"/>
                <a:gd name="T49" fmla="*/ 158 h 267"/>
                <a:gd name="T50" fmla="*/ 137 w 175"/>
                <a:gd name="T51" fmla="*/ 136 h 267"/>
                <a:gd name="T52" fmla="*/ 124 w 175"/>
                <a:gd name="T53" fmla="*/ 114 h 267"/>
                <a:gd name="T54" fmla="*/ 126 w 175"/>
                <a:gd name="T55" fmla="*/ 116 h 267"/>
                <a:gd name="T56" fmla="*/ 128 w 175"/>
                <a:gd name="T57" fmla="*/ 125 h 267"/>
                <a:gd name="T58" fmla="*/ 132 w 175"/>
                <a:gd name="T59" fmla="*/ 140 h 267"/>
                <a:gd name="T60" fmla="*/ 135 w 175"/>
                <a:gd name="T61" fmla="*/ 158 h 267"/>
                <a:gd name="T62" fmla="*/ 137 w 175"/>
                <a:gd name="T63" fmla="*/ 177 h 267"/>
                <a:gd name="T64" fmla="*/ 137 w 175"/>
                <a:gd name="T65" fmla="*/ 199 h 267"/>
                <a:gd name="T66" fmla="*/ 134 w 175"/>
                <a:gd name="T67" fmla="*/ 223 h 267"/>
                <a:gd name="T68" fmla="*/ 127 w 175"/>
                <a:gd name="T69" fmla="*/ 245 h 267"/>
                <a:gd name="T70" fmla="*/ 115 w 175"/>
                <a:gd name="T71" fmla="*/ 267 h 267"/>
                <a:gd name="T72" fmla="*/ 114 w 175"/>
                <a:gd name="T73" fmla="*/ 266 h 267"/>
                <a:gd name="T74" fmla="*/ 109 w 175"/>
                <a:gd name="T75" fmla="*/ 263 h 267"/>
                <a:gd name="T76" fmla="*/ 101 w 175"/>
                <a:gd name="T77" fmla="*/ 260 h 267"/>
                <a:gd name="T78" fmla="*/ 91 w 175"/>
                <a:gd name="T79" fmla="*/ 255 h 267"/>
                <a:gd name="T80" fmla="*/ 78 w 175"/>
                <a:gd name="T81" fmla="*/ 249 h 267"/>
                <a:gd name="T82" fmla="*/ 65 w 175"/>
                <a:gd name="T83" fmla="*/ 240 h 267"/>
                <a:gd name="T84" fmla="*/ 52 w 175"/>
                <a:gd name="T85" fmla="*/ 229 h 267"/>
                <a:gd name="T86" fmla="*/ 39 w 175"/>
                <a:gd name="T87" fmla="*/ 216 h 267"/>
                <a:gd name="T88" fmla="*/ 27 w 175"/>
                <a:gd name="T89" fmla="*/ 202 h 267"/>
                <a:gd name="T90" fmla="*/ 17 w 175"/>
                <a:gd name="T91" fmla="*/ 185 h 267"/>
                <a:gd name="T92" fmla="*/ 7 w 175"/>
                <a:gd name="T93" fmla="*/ 167 h 267"/>
                <a:gd name="T94" fmla="*/ 2 w 175"/>
                <a:gd name="T95" fmla="*/ 145 h 267"/>
                <a:gd name="T96" fmla="*/ 0 w 175"/>
                <a:gd name="T97" fmla="*/ 122 h 267"/>
                <a:gd name="T98" fmla="*/ 1 w 175"/>
                <a:gd name="T99" fmla="*/ 96 h 267"/>
                <a:gd name="T100" fmla="*/ 6 w 175"/>
                <a:gd name="T101" fmla="*/ 67 h 267"/>
                <a:gd name="T102" fmla="*/ 18 w 175"/>
                <a:gd name="T103" fmla="*/ 35 h 267"/>
                <a:gd name="T104" fmla="*/ 35 w 175"/>
                <a:gd name="T10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7">
                  <a:moveTo>
                    <a:pt x="35" y="0"/>
                  </a:moveTo>
                  <a:lnTo>
                    <a:pt x="36" y="1"/>
                  </a:lnTo>
                  <a:lnTo>
                    <a:pt x="43" y="3"/>
                  </a:lnTo>
                  <a:lnTo>
                    <a:pt x="53" y="7"/>
                  </a:lnTo>
                  <a:lnTo>
                    <a:pt x="65" y="13"/>
                  </a:lnTo>
                  <a:lnTo>
                    <a:pt x="79" y="20"/>
                  </a:lnTo>
                  <a:lnTo>
                    <a:pt x="95" y="29"/>
                  </a:lnTo>
                  <a:lnTo>
                    <a:pt x="110" y="41"/>
                  </a:lnTo>
                  <a:lnTo>
                    <a:pt x="126" y="53"/>
                  </a:lnTo>
                  <a:lnTo>
                    <a:pt x="140" y="68"/>
                  </a:lnTo>
                  <a:lnTo>
                    <a:pt x="153" y="84"/>
                  </a:lnTo>
                  <a:lnTo>
                    <a:pt x="163" y="103"/>
                  </a:lnTo>
                  <a:lnTo>
                    <a:pt x="171" y="123"/>
                  </a:lnTo>
                  <a:lnTo>
                    <a:pt x="175" y="146"/>
                  </a:lnTo>
                  <a:lnTo>
                    <a:pt x="174" y="171"/>
                  </a:lnTo>
                  <a:lnTo>
                    <a:pt x="169" y="197"/>
                  </a:lnTo>
                  <a:lnTo>
                    <a:pt x="157" y="225"/>
                  </a:lnTo>
                  <a:lnTo>
                    <a:pt x="139" y="257"/>
                  </a:lnTo>
                  <a:lnTo>
                    <a:pt x="140" y="254"/>
                  </a:lnTo>
                  <a:lnTo>
                    <a:pt x="143" y="246"/>
                  </a:lnTo>
                  <a:lnTo>
                    <a:pt x="145" y="235"/>
                  </a:lnTo>
                  <a:lnTo>
                    <a:pt x="148" y="219"/>
                  </a:lnTo>
                  <a:lnTo>
                    <a:pt x="150" y="201"/>
                  </a:lnTo>
                  <a:lnTo>
                    <a:pt x="149" y="180"/>
                  </a:lnTo>
                  <a:lnTo>
                    <a:pt x="145" y="158"/>
                  </a:lnTo>
                  <a:lnTo>
                    <a:pt x="137" y="136"/>
                  </a:lnTo>
                  <a:lnTo>
                    <a:pt x="124" y="114"/>
                  </a:lnTo>
                  <a:lnTo>
                    <a:pt x="126" y="116"/>
                  </a:lnTo>
                  <a:lnTo>
                    <a:pt x="128" y="125"/>
                  </a:lnTo>
                  <a:lnTo>
                    <a:pt x="132" y="140"/>
                  </a:lnTo>
                  <a:lnTo>
                    <a:pt x="135" y="158"/>
                  </a:lnTo>
                  <a:lnTo>
                    <a:pt x="137" y="177"/>
                  </a:lnTo>
                  <a:lnTo>
                    <a:pt x="137" y="199"/>
                  </a:lnTo>
                  <a:lnTo>
                    <a:pt x="134" y="223"/>
                  </a:lnTo>
                  <a:lnTo>
                    <a:pt x="127" y="245"/>
                  </a:lnTo>
                  <a:lnTo>
                    <a:pt x="115" y="267"/>
                  </a:lnTo>
                  <a:lnTo>
                    <a:pt x="114" y="266"/>
                  </a:lnTo>
                  <a:lnTo>
                    <a:pt x="109" y="263"/>
                  </a:lnTo>
                  <a:lnTo>
                    <a:pt x="101" y="260"/>
                  </a:lnTo>
                  <a:lnTo>
                    <a:pt x="91" y="255"/>
                  </a:lnTo>
                  <a:lnTo>
                    <a:pt x="78" y="249"/>
                  </a:lnTo>
                  <a:lnTo>
                    <a:pt x="65" y="240"/>
                  </a:lnTo>
                  <a:lnTo>
                    <a:pt x="52" y="229"/>
                  </a:lnTo>
                  <a:lnTo>
                    <a:pt x="39" y="216"/>
                  </a:lnTo>
                  <a:lnTo>
                    <a:pt x="27" y="202"/>
                  </a:lnTo>
                  <a:lnTo>
                    <a:pt x="17" y="185"/>
                  </a:lnTo>
                  <a:lnTo>
                    <a:pt x="7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6" y="67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3" name="任意多边形: 形状 32"/>
            <p:cNvSpPr>
              <a:spLocks/>
            </p:cNvSpPr>
            <p:nvPr/>
          </p:nvSpPr>
          <p:spPr bwMode="auto">
            <a:xfrm>
              <a:off x="3512790" y="1194594"/>
              <a:ext cx="280988" cy="406400"/>
            </a:xfrm>
            <a:custGeom>
              <a:avLst/>
              <a:gdLst>
                <a:gd name="T0" fmla="*/ 150 w 177"/>
                <a:gd name="T1" fmla="*/ 0 h 256"/>
                <a:gd name="T2" fmla="*/ 151 w 177"/>
                <a:gd name="T3" fmla="*/ 3 h 256"/>
                <a:gd name="T4" fmla="*/ 153 w 177"/>
                <a:gd name="T5" fmla="*/ 8 h 256"/>
                <a:gd name="T6" fmla="*/ 157 w 177"/>
                <a:gd name="T7" fmla="*/ 18 h 256"/>
                <a:gd name="T8" fmla="*/ 163 w 177"/>
                <a:gd name="T9" fmla="*/ 30 h 256"/>
                <a:gd name="T10" fmla="*/ 168 w 177"/>
                <a:gd name="T11" fmla="*/ 46 h 256"/>
                <a:gd name="T12" fmla="*/ 172 w 177"/>
                <a:gd name="T13" fmla="*/ 63 h 256"/>
                <a:gd name="T14" fmla="*/ 174 w 177"/>
                <a:gd name="T15" fmla="*/ 82 h 256"/>
                <a:gd name="T16" fmla="*/ 177 w 177"/>
                <a:gd name="T17" fmla="*/ 101 h 256"/>
                <a:gd name="T18" fmla="*/ 177 w 177"/>
                <a:gd name="T19" fmla="*/ 122 h 256"/>
                <a:gd name="T20" fmla="*/ 174 w 177"/>
                <a:gd name="T21" fmla="*/ 143 h 256"/>
                <a:gd name="T22" fmla="*/ 169 w 177"/>
                <a:gd name="T23" fmla="*/ 164 h 256"/>
                <a:gd name="T24" fmla="*/ 160 w 177"/>
                <a:gd name="T25" fmla="*/ 183 h 256"/>
                <a:gd name="T26" fmla="*/ 147 w 177"/>
                <a:gd name="T27" fmla="*/ 203 h 256"/>
                <a:gd name="T28" fmla="*/ 129 w 177"/>
                <a:gd name="T29" fmla="*/ 220 h 256"/>
                <a:gd name="T30" fmla="*/ 105 w 177"/>
                <a:gd name="T31" fmla="*/ 234 h 256"/>
                <a:gd name="T32" fmla="*/ 77 w 177"/>
                <a:gd name="T33" fmla="*/ 247 h 256"/>
                <a:gd name="T34" fmla="*/ 42 w 177"/>
                <a:gd name="T35" fmla="*/ 256 h 256"/>
                <a:gd name="T36" fmla="*/ 44 w 177"/>
                <a:gd name="T37" fmla="*/ 255 h 256"/>
                <a:gd name="T38" fmla="*/ 52 w 177"/>
                <a:gd name="T39" fmla="*/ 251 h 256"/>
                <a:gd name="T40" fmla="*/ 62 w 177"/>
                <a:gd name="T41" fmla="*/ 244 h 256"/>
                <a:gd name="T42" fmla="*/ 75 w 177"/>
                <a:gd name="T43" fmla="*/ 235 h 256"/>
                <a:gd name="T44" fmla="*/ 90 w 177"/>
                <a:gd name="T45" fmla="*/ 223 h 256"/>
                <a:gd name="T46" fmla="*/ 104 w 177"/>
                <a:gd name="T47" fmla="*/ 208 h 256"/>
                <a:gd name="T48" fmla="*/ 117 w 177"/>
                <a:gd name="T49" fmla="*/ 190 h 256"/>
                <a:gd name="T50" fmla="*/ 127 w 177"/>
                <a:gd name="T51" fmla="*/ 169 h 256"/>
                <a:gd name="T52" fmla="*/ 134 w 177"/>
                <a:gd name="T53" fmla="*/ 144 h 256"/>
                <a:gd name="T54" fmla="*/ 131 w 177"/>
                <a:gd name="T55" fmla="*/ 147 h 256"/>
                <a:gd name="T56" fmla="*/ 127 w 177"/>
                <a:gd name="T57" fmla="*/ 155 h 256"/>
                <a:gd name="T58" fmla="*/ 120 w 177"/>
                <a:gd name="T59" fmla="*/ 168 h 256"/>
                <a:gd name="T60" fmla="*/ 109 w 177"/>
                <a:gd name="T61" fmla="*/ 182 h 256"/>
                <a:gd name="T62" fmla="*/ 96 w 177"/>
                <a:gd name="T63" fmla="*/ 199 h 256"/>
                <a:gd name="T64" fmla="*/ 81 w 177"/>
                <a:gd name="T65" fmla="*/ 214 h 256"/>
                <a:gd name="T66" fmla="*/ 62 w 177"/>
                <a:gd name="T67" fmla="*/ 227 h 256"/>
                <a:gd name="T68" fmla="*/ 42 w 177"/>
                <a:gd name="T69" fmla="*/ 239 h 256"/>
                <a:gd name="T70" fmla="*/ 20 w 177"/>
                <a:gd name="T71" fmla="*/ 246 h 256"/>
                <a:gd name="T72" fmla="*/ 18 w 177"/>
                <a:gd name="T73" fmla="*/ 244 h 256"/>
                <a:gd name="T74" fmla="*/ 16 w 177"/>
                <a:gd name="T75" fmla="*/ 238 h 256"/>
                <a:gd name="T76" fmla="*/ 12 w 177"/>
                <a:gd name="T77" fmla="*/ 229 h 256"/>
                <a:gd name="T78" fmla="*/ 8 w 177"/>
                <a:gd name="T79" fmla="*/ 217 h 256"/>
                <a:gd name="T80" fmla="*/ 4 w 177"/>
                <a:gd name="T81" fmla="*/ 201 h 256"/>
                <a:gd name="T82" fmla="*/ 1 w 177"/>
                <a:gd name="T83" fmla="*/ 185 h 256"/>
                <a:gd name="T84" fmla="*/ 0 w 177"/>
                <a:gd name="T85" fmla="*/ 166 h 256"/>
                <a:gd name="T86" fmla="*/ 0 w 177"/>
                <a:gd name="T87" fmla="*/ 147 h 256"/>
                <a:gd name="T88" fmla="*/ 4 w 177"/>
                <a:gd name="T89" fmla="*/ 127 h 256"/>
                <a:gd name="T90" fmla="*/ 10 w 177"/>
                <a:gd name="T91" fmla="*/ 107 h 256"/>
                <a:gd name="T92" fmla="*/ 21 w 177"/>
                <a:gd name="T93" fmla="*/ 86 h 256"/>
                <a:gd name="T94" fmla="*/ 35 w 177"/>
                <a:gd name="T95" fmla="*/ 66 h 256"/>
                <a:gd name="T96" fmla="*/ 55 w 177"/>
                <a:gd name="T97" fmla="*/ 47 h 256"/>
                <a:gd name="T98" fmla="*/ 79 w 177"/>
                <a:gd name="T99" fmla="*/ 29 h 256"/>
                <a:gd name="T100" fmla="*/ 112 w 177"/>
                <a:gd name="T101" fmla="*/ 13 h 256"/>
                <a:gd name="T102" fmla="*/ 150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50" y="0"/>
                  </a:moveTo>
                  <a:lnTo>
                    <a:pt x="151" y="3"/>
                  </a:lnTo>
                  <a:lnTo>
                    <a:pt x="153" y="8"/>
                  </a:lnTo>
                  <a:lnTo>
                    <a:pt x="157" y="18"/>
                  </a:lnTo>
                  <a:lnTo>
                    <a:pt x="163" y="30"/>
                  </a:lnTo>
                  <a:lnTo>
                    <a:pt x="168" y="46"/>
                  </a:lnTo>
                  <a:lnTo>
                    <a:pt x="172" y="63"/>
                  </a:lnTo>
                  <a:lnTo>
                    <a:pt x="174" y="82"/>
                  </a:lnTo>
                  <a:lnTo>
                    <a:pt x="177" y="101"/>
                  </a:lnTo>
                  <a:lnTo>
                    <a:pt x="177" y="122"/>
                  </a:lnTo>
                  <a:lnTo>
                    <a:pt x="174" y="143"/>
                  </a:lnTo>
                  <a:lnTo>
                    <a:pt x="169" y="164"/>
                  </a:lnTo>
                  <a:lnTo>
                    <a:pt x="160" y="183"/>
                  </a:lnTo>
                  <a:lnTo>
                    <a:pt x="147" y="203"/>
                  </a:lnTo>
                  <a:lnTo>
                    <a:pt x="129" y="220"/>
                  </a:lnTo>
                  <a:lnTo>
                    <a:pt x="105" y="234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4" y="255"/>
                  </a:lnTo>
                  <a:lnTo>
                    <a:pt x="52" y="251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3"/>
                  </a:lnTo>
                  <a:lnTo>
                    <a:pt x="104" y="208"/>
                  </a:lnTo>
                  <a:lnTo>
                    <a:pt x="117" y="190"/>
                  </a:lnTo>
                  <a:lnTo>
                    <a:pt x="127" y="169"/>
                  </a:lnTo>
                  <a:lnTo>
                    <a:pt x="134" y="144"/>
                  </a:lnTo>
                  <a:lnTo>
                    <a:pt x="131" y="147"/>
                  </a:lnTo>
                  <a:lnTo>
                    <a:pt x="127" y="155"/>
                  </a:lnTo>
                  <a:lnTo>
                    <a:pt x="120" y="168"/>
                  </a:lnTo>
                  <a:lnTo>
                    <a:pt x="109" y="182"/>
                  </a:lnTo>
                  <a:lnTo>
                    <a:pt x="96" y="199"/>
                  </a:lnTo>
                  <a:lnTo>
                    <a:pt x="81" y="214"/>
                  </a:lnTo>
                  <a:lnTo>
                    <a:pt x="62" y="227"/>
                  </a:lnTo>
                  <a:lnTo>
                    <a:pt x="42" y="239"/>
                  </a:lnTo>
                  <a:lnTo>
                    <a:pt x="20" y="246"/>
                  </a:lnTo>
                  <a:lnTo>
                    <a:pt x="18" y="244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7"/>
                  </a:lnTo>
                  <a:lnTo>
                    <a:pt x="4" y="201"/>
                  </a:lnTo>
                  <a:lnTo>
                    <a:pt x="1" y="185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4" y="127"/>
                  </a:lnTo>
                  <a:lnTo>
                    <a:pt x="10" y="107"/>
                  </a:lnTo>
                  <a:lnTo>
                    <a:pt x="21" y="86"/>
                  </a:lnTo>
                  <a:lnTo>
                    <a:pt x="35" y="66"/>
                  </a:lnTo>
                  <a:lnTo>
                    <a:pt x="55" y="47"/>
                  </a:lnTo>
                  <a:lnTo>
                    <a:pt x="79" y="29"/>
                  </a:lnTo>
                  <a:lnTo>
                    <a:pt x="112" y="1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4" name="任意多边形: 形状 33"/>
            <p:cNvSpPr>
              <a:spLocks/>
            </p:cNvSpPr>
            <p:nvPr/>
          </p:nvSpPr>
          <p:spPr bwMode="auto">
            <a:xfrm>
              <a:off x="3541365" y="1831181"/>
              <a:ext cx="423863" cy="279400"/>
            </a:xfrm>
            <a:custGeom>
              <a:avLst/>
              <a:gdLst>
                <a:gd name="T0" fmla="*/ 145 w 267"/>
                <a:gd name="T1" fmla="*/ 0 h 176"/>
                <a:gd name="T2" fmla="*/ 171 w 267"/>
                <a:gd name="T3" fmla="*/ 2 h 176"/>
                <a:gd name="T4" fmla="*/ 200 w 267"/>
                <a:gd name="T5" fmla="*/ 7 h 176"/>
                <a:gd name="T6" fmla="*/ 232 w 267"/>
                <a:gd name="T7" fmla="*/ 19 h 176"/>
                <a:gd name="T8" fmla="*/ 267 w 267"/>
                <a:gd name="T9" fmla="*/ 35 h 176"/>
                <a:gd name="T10" fmla="*/ 265 w 267"/>
                <a:gd name="T11" fmla="*/ 37 h 176"/>
                <a:gd name="T12" fmla="*/ 263 w 267"/>
                <a:gd name="T13" fmla="*/ 43 h 176"/>
                <a:gd name="T14" fmla="*/ 259 w 267"/>
                <a:gd name="T15" fmla="*/ 54 h 176"/>
                <a:gd name="T16" fmla="*/ 254 w 267"/>
                <a:gd name="T17" fmla="*/ 65 h 176"/>
                <a:gd name="T18" fmla="*/ 246 w 267"/>
                <a:gd name="T19" fmla="*/ 80 h 176"/>
                <a:gd name="T20" fmla="*/ 237 w 267"/>
                <a:gd name="T21" fmla="*/ 94 h 176"/>
                <a:gd name="T22" fmla="*/ 226 w 267"/>
                <a:gd name="T23" fmla="*/ 111 h 176"/>
                <a:gd name="T24" fmla="*/ 213 w 267"/>
                <a:gd name="T25" fmla="*/ 126 h 176"/>
                <a:gd name="T26" fmla="*/ 199 w 267"/>
                <a:gd name="T27" fmla="*/ 141 h 176"/>
                <a:gd name="T28" fmla="*/ 182 w 267"/>
                <a:gd name="T29" fmla="*/ 154 h 176"/>
                <a:gd name="T30" fmla="*/ 164 w 267"/>
                <a:gd name="T31" fmla="*/ 164 h 176"/>
                <a:gd name="T32" fmla="*/ 143 w 267"/>
                <a:gd name="T33" fmla="*/ 172 h 176"/>
                <a:gd name="T34" fmla="*/ 121 w 267"/>
                <a:gd name="T35" fmla="*/ 176 h 176"/>
                <a:gd name="T36" fmla="*/ 96 w 267"/>
                <a:gd name="T37" fmla="*/ 174 h 176"/>
                <a:gd name="T38" fmla="*/ 69 w 267"/>
                <a:gd name="T39" fmla="*/ 169 h 176"/>
                <a:gd name="T40" fmla="*/ 41 w 267"/>
                <a:gd name="T41" fmla="*/ 157 h 176"/>
                <a:gd name="T42" fmla="*/ 9 w 267"/>
                <a:gd name="T43" fmla="*/ 139 h 176"/>
                <a:gd name="T44" fmla="*/ 12 w 267"/>
                <a:gd name="T45" fmla="*/ 141 h 176"/>
                <a:gd name="T46" fmla="*/ 20 w 267"/>
                <a:gd name="T47" fmla="*/ 143 h 176"/>
                <a:gd name="T48" fmla="*/ 31 w 267"/>
                <a:gd name="T49" fmla="*/ 146 h 176"/>
                <a:gd name="T50" fmla="*/ 48 w 267"/>
                <a:gd name="T51" fmla="*/ 148 h 176"/>
                <a:gd name="T52" fmla="*/ 67 w 267"/>
                <a:gd name="T53" fmla="*/ 150 h 176"/>
                <a:gd name="T54" fmla="*/ 87 w 267"/>
                <a:gd name="T55" fmla="*/ 150 h 176"/>
                <a:gd name="T56" fmla="*/ 108 w 267"/>
                <a:gd name="T57" fmla="*/ 146 h 176"/>
                <a:gd name="T58" fmla="*/ 130 w 267"/>
                <a:gd name="T59" fmla="*/ 138 h 176"/>
                <a:gd name="T60" fmla="*/ 152 w 267"/>
                <a:gd name="T61" fmla="*/ 125 h 176"/>
                <a:gd name="T62" fmla="*/ 150 w 267"/>
                <a:gd name="T63" fmla="*/ 126 h 176"/>
                <a:gd name="T64" fmla="*/ 141 w 267"/>
                <a:gd name="T65" fmla="*/ 129 h 176"/>
                <a:gd name="T66" fmla="*/ 126 w 267"/>
                <a:gd name="T67" fmla="*/ 131 h 176"/>
                <a:gd name="T68" fmla="*/ 109 w 267"/>
                <a:gd name="T69" fmla="*/ 135 h 176"/>
                <a:gd name="T70" fmla="*/ 89 w 267"/>
                <a:gd name="T71" fmla="*/ 138 h 176"/>
                <a:gd name="T72" fmla="*/ 67 w 267"/>
                <a:gd name="T73" fmla="*/ 138 h 176"/>
                <a:gd name="T74" fmla="*/ 43 w 267"/>
                <a:gd name="T75" fmla="*/ 134 h 176"/>
                <a:gd name="T76" fmla="*/ 21 w 267"/>
                <a:gd name="T77" fmla="*/ 128 h 176"/>
                <a:gd name="T78" fmla="*/ 0 w 267"/>
                <a:gd name="T79" fmla="*/ 116 h 176"/>
                <a:gd name="T80" fmla="*/ 0 w 267"/>
                <a:gd name="T81" fmla="*/ 115 h 176"/>
                <a:gd name="T82" fmla="*/ 3 w 267"/>
                <a:gd name="T83" fmla="*/ 109 h 176"/>
                <a:gd name="T84" fmla="*/ 7 w 267"/>
                <a:gd name="T85" fmla="*/ 100 h 176"/>
                <a:gd name="T86" fmla="*/ 12 w 267"/>
                <a:gd name="T87" fmla="*/ 90 h 176"/>
                <a:gd name="T88" fmla="*/ 18 w 267"/>
                <a:gd name="T89" fmla="*/ 78 h 176"/>
                <a:gd name="T90" fmla="*/ 26 w 267"/>
                <a:gd name="T91" fmla="*/ 65 h 176"/>
                <a:gd name="T92" fmla="*/ 37 w 267"/>
                <a:gd name="T93" fmla="*/ 52 h 176"/>
                <a:gd name="T94" fmla="*/ 50 w 267"/>
                <a:gd name="T95" fmla="*/ 39 h 176"/>
                <a:gd name="T96" fmla="*/ 64 w 267"/>
                <a:gd name="T97" fmla="*/ 28 h 176"/>
                <a:gd name="T98" fmla="*/ 81 w 267"/>
                <a:gd name="T99" fmla="*/ 17 h 176"/>
                <a:gd name="T100" fmla="*/ 100 w 267"/>
                <a:gd name="T101" fmla="*/ 8 h 176"/>
                <a:gd name="T102" fmla="*/ 121 w 267"/>
                <a:gd name="T103" fmla="*/ 3 h 176"/>
                <a:gd name="T104" fmla="*/ 145 w 267"/>
                <a:gd name="T10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6">
                  <a:moveTo>
                    <a:pt x="145" y="0"/>
                  </a:moveTo>
                  <a:lnTo>
                    <a:pt x="171" y="2"/>
                  </a:lnTo>
                  <a:lnTo>
                    <a:pt x="200" y="7"/>
                  </a:lnTo>
                  <a:lnTo>
                    <a:pt x="232" y="19"/>
                  </a:lnTo>
                  <a:lnTo>
                    <a:pt x="267" y="35"/>
                  </a:lnTo>
                  <a:lnTo>
                    <a:pt x="265" y="37"/>
                  </a:lnTo>
                  <a:lnTo>
                    <a:pt x="263" y="43"/>
                  </a:lnTo>
                  <a:lnTo>
                    <a:pt x="259" y="54"/>
                  </a:lnTo>
                  <a:lnTo>
                    <a:pt x="254" y="65"/>
                  </a:lnTo>
                  <a:lnTo>
                    <a:pt x="246" y="80"/>
                  </a:lnTo>
                  <a:lnTo>
                    <a:pt x="237" y="94"/>
                  </a:lnTo>
                  <a:lnTo>
                    <a:pt x="226" y="111"/>
                  </a:lnTo>
                  <a:lnTo>
                    <a:pt x="213" y="126"/>
                  </a:lnTo>
                  <a:lnTo>
                    <a:pt x="199" y="141"/>
                  </a:lnTo>
                  <a:lnTo>
                    <a:pt x="182" y="154"/>
                  </a:lnTo>
                  <a:lnTo>
                    <a:pt x="164" y="164"/>
                  </a:lnTo>
                  <a:lnTo>
                    <a:pt x="143" y="172"/>
                  </a:lnTo>
                  <a:lnTo>
                    <a:pt x="121" y="176"/>
                  </a:lnTo>
                  <a:lnTo>
                    <a:pt x="96" y="174"/>
                  </a:lnTo>
                  <a:lnTo>
                    <a:pt x="69" y="169"/>
                  </a:lnTo>
                  <a:lnTo>
                    <a:pt x="41" y="157"/>
                  </a:lnTo>
                  <a:lnTo>
                    <a:pt x="9" y="139"/>
                  </a:lnTo>
                  <a:lnTo>
                    <a:pt x="12" y="141"/>
                  </a:lnTo>
                  <a:lnTo>
                    <a:pt x="20" y="143"/>
                  </a:lnTo>
                  <a:lnTo>
                    <a:pt x="31" y="146"/>
                  </a:lnTo>
                  <a:lnTo>
                    <a:pt x="48" y="148"/>
                  </a:lnTo>
                  <a:lnTo>
                    <a:pt x="67" y="150"/>
                  </a:lnTo>
                  <a:lnTo>
                    <a:pt x="87" y="150"/>
                  </a:lnTo>
                  <a:lnTo>
                    <a:pt x="108" y="146"/>
                  </a:lnTo>
                  <a:lnTo>
                    <a:pt x="130" y="138"/>
                  </a:lnTo>
                  <a:lnTo>
                    <a:pt x="152" y="125"/>
                  </a:lnTo>
                  <a:lnTo>
                    <a:pt x="150" y="126"/>
                  </a:lnTo>
                  <a:lnTo>
                    <a:pt x="141" y="129"/>
                  </a:lnTo>
                  <a:lnTo>
                    <a:pt x="126" y="131"/>
                  </a:lnTo>
                  <a:lnTo>
                    <a:pt x="109" y="135"/>
                  </a:lnTo>
                  <a:lnTo>
                    <a:pt x="89" y="138"/>
                  </a:lnTo>
                  <a:lnTo>
                    <a:pt x="67" y="138"/>
                  </a:lnTo>
                  <a:lnTo>
                    <a:pt x="43" y="134"/>
                  </a:lnTo>
                  <a:lnTo>
                    <a:pt x="21" y="128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3" y="109"/>
                  </a:lnTo>
                  <a:lnTo>
                    <a:pt x="7" y="100"/>
                  </a:lnTo>
                  <a:lnTo>
                    <a:pt x="12" y="90"/>
                  </a:lnTo>
                  <a:lnTo>
                    <a:pt x="18" y="78"/>
                  </a:lnTo>
                  <a:lnTo>
                    <a:pt x="26" y="65"/>
                  </a:lnTo>
                  <a:lnTo>
                    <a:pt x="37" y="52"/>
                  </a:lnTo>
                  <a:lnTo>
                    <a:pt x="50" y="39"/>
                  </a:lnTo>
                  <a:lnTo>
                    <a:pt x="64" y="28"/>
                  </a:lnTo>
                  <a:lnTo>
                    <a:pt x="81" y="17"/>
                  </a:lnTo>
                  <a:lnTo>
                    <a:pt x="100" y="8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5" name="任意多边形: 形状 34"/>
            <p:cNvSpPr>
              <a:spLocks/>
            </p:cNvSpPr>
            <p:nvPr/>
          </p:nvSpPr>
          <p:spPr bwMode="auto">
            <a:xfrm>
              <a:off x="3631853" y="2258219"/>
              <a:ext cx="423863" cy="280988"/>
            </a:xfrm>
            <a:custGeom>
              <a:avLst/>
              <a:gdLst>
                <a:gd name="T0" fmla="*/ 145 w 267"/>
                <a:gd name="T1" fmla="*/ 0 h 177"/>
                <a:gd name="T2" fmla="*/ 172 w 267"/>
                <a:gd name="T3" fmla="*/ 3 h 177"/>
                <a:gd name="T4" fmla="*/ 201 w 267"/>
                <a:gd name="T5" fmla="*/ 8 h 177"/>
                <a:gd name="T6" fmla="*/ 232 w 267"/>
                <a:gd name="T7" fmla="*/ 20 h 177"/>
                <a:gd name="T8" fmla="*/ 267 w 267"/>
                <a:gd name="T9" fmla="*/ 36 h 177"/>
                <a:gd name="T10" fmla="*/ 267 w 267"/>
                <a:gd name="T11" fmla="*/ 38 h 177"/>
                <a:gd name="T12" fmla="*/ 264 w 267"/>
                <a:gd name="T13" fmla="*/ 44 h 177"/>
                <a:gd name="T14" fmla="*/ 260 w 267"/>
                <a:gd name="T15" fmla="*/ 53 h 177"/>
                <a:gd name="T16" fmla="*/ 254 w 267"/>
                <a:gd name="T17" fmla="*/ 66 h 177"/>
                <a:gd name="T18" fmla="*/ 247 w 267"/>
                <a:gd name="T19" fmla="*/ 81 h 177"/>
                <a:gd name="T20" fmla="*/ 238 w 267"/>
                <a:gd name="T21" fmla="*/ 95 h 177"/>
                <a:gd name="T22" fmla="*/ 227 w 267"/>
                <a:gd name="T23" fmla="*/ 112 h 177"/>
                <a:gd name="T24" fmla="*/ 214 w 267"/>
                <a:gd name="T25" fmla="*/ 127 h 177"/>
                <a:gd name="T26" fmla="*/ 199 w 267"/>
                <a:gd name="T27" fmla="*/ 142 h 177"/>
                <a:gd name="T28" fmla="*/ 182 w 267"/>
                <a:gd name="T29" fmla="*/ 155 h 177"/>
                <a:gd name="T30" fmla="*/ 164 w 267"/>
                <a:gd name="T31" fmla="*/ 165 h 177"/>
                <a:gd name="T32" fmla="*/ 143 w 267"/>
                <a:gd name="T33" fmla="*/ 173 h 177"/>
                <a:gd name="T34" fmla="*/ 121 w 267"/>
                <a:gd name="T35" fmla="*/ 177 h 177"/>
                <a:gd name="T36" fmla="*/ 97 w 267"/>
                <a:gd name="T37" fmla="*/ 175 h 177"/>
                <a:gd name="T38" fmla="*/ 69 w 267"/>
                <a:gd name="T39" fmla="*/ 170 h 177"/>
                <a:gd name="T40" fmla="*/ 41 w 267"/>
                <a:gd name="T41" fmla="*/ 158 h 177"/>
                <a:gd name="T42" fmla="*/ 10 w 267"/>
                <a:gd name="T43" fmla="*/ 140 h 177"/>
                <a:gd name="T44" fmla="*/ 12 w 267"/>
                <a:gd name="T45" fmla="*/ 142 h 177"/>
                <a:gd name="T46" fmla="*/ 20 w 267"/>
                <a:gd name="T47" fmla="*/ 144 h 177"/>
                <a:gd name="T48" fmla="*/ 33 w 267"/>
                <a:gd name="T49" fmla="*/ 147 h 177"/>
                <a:gd name="T50" fmla="*/ 49 w 267"/>
                <a:gd name="T51" fmla="*/ 149 h 177"/>
                <a:gd name="T52" fmla="*/ 67 w 267"/>
                <a:gd name="T53" fmla="*/ 151 h 177"/>
                <a:gd name="T54" fmla="*/ 88 w 267"/>
                <a:gd name="T55" fmla="*/ 151 h 177"/>
                <a:gd name="T56" fmla="*/ 110 w 267"/>
                <a:gd name="T57" fmla="*/ 147 h 177"/>
                <a:gd name="T58" fmla="*/ 132 w 267"/>
                <a:gd name="T59" fmla="*/ 139 h 177"/>
                <a:gd name="T60" fmla="*/ 154 w 267"/>
                <a:gd name="T61" fmla="*/ 126 h 177"/>
                <a:gd name="T62" fmla="*/ 150 w 267"/>
                <a:gd name="T63" fmla="*/ 127 h 177"/>
                <a:gd name="T64" fmla="*/ 141 w 267"/>
                <a:gd name="T65" fmla="*/ 130 h 177"/>
                <a:gd name="T66" fmla="*/ 127 w 267"/>
                <a:gd name="T67" fmla="*/ 132 h 177"/>
                <a:gd name="T68" fmla="*/ 110 w 267"/>
                <a:gd name="T69" fmla="*/ 136 h 177"/>
                <a:gd name="T70" fmla="*/ 89 w 267"/>
                <a:gd name="T71" fmla="*/ 138 h 177"/>
                <a:gd name="T72" fmla="*/ 67 w 267"/>
                <a:gd name="T73" fmla="*/ 139 h 177"/>
                <a:gd name="T74" fmla="*/ 45 w 267"/>
                <a:gd name="T75" fmla="*/ 135 h 177"/>
                <a:gd name="T76" fmla="*/ 21 w 267"/>
                <a:gd name="T77" fmla="*/ 129 h 177"/>
                <a:gd name="T78" fmla="*/ 0 w 267"/>
                <a:gd name="T79" fmla="*/ 117 h 177"/>
                <a:gd name="T80" fmla="*/ 2 w 267"/>
                <a:gd name="T81" fmla="*/ 116 h 177"/>
                <a:gd name="T82" fmla="*/ 3 w 267"/>
                <a:gd name="T83" fmla="*/ 110 h 177"/>
                <a:gd name="T84" fmla="*/ 7 w 267"/>
                <a:gd name="T85" fmla="*/ 101 h 177"/>
                <a:gd name="T86" fmla="*/ 12 w 267"/>
                <a:gd name="T87" fmla="*/ 91 h 177"/>
                <a:gd name="T88" fmla="*/ 19 w 267"/>
                <a:gd name="T89" fmla="*/ 79 h 177"/>
                <a:gd name="T90" fmla="*/ 28 w 267"/>
                <a:gd name="T91" fmla="*/ 66 h 177"/>
                <a:gd name="T92" fmla="*/ 38 w 267"/>
                <a:gd name="T93" fmla="*/ 53 h 177"/>
                <a:gd name="T94" fmla="*/ 50 w 267"/>
                <a:gd name="T95" fmla="*/ 40 h 177"/>
                <a:gd name="T96" fmla="*/ 64 w 267"/>
                <a:gd name="T97" fmla="*/ 29 h 177"/>
                <a:gd name="T98" fmla="*/ 81 w 267"/>
                <a:gd name="T99" fmla="*/ 18 h 177"/>
                <a:gd name="T100" fmla="*/ 101 w 267"/>
                <a:gd name="T101" fmla="*/ 9 h 177"/>
                <a:gd name="T102" fmla="*/ 121 w 267"/>
                <a:gd name="T103" fmla="*/ 3 h 177"/>
                <a:gd name="T104" fmla="*/ 145 w 267"/>
                <a:gd name="T10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7">
                  <a:moveTo>
                    <a:pt x="145" y="0"/>
                  </a:moveTo>
                  <a:lnTo>
                    <a:pt x="172" y="3"/>
                  </a:lnTo>
                  <a:lnTo>
                    <a:pt x="201" y="8"/>
                  </a:lnTo>
                  <a:lnTo>
                    <a:pt x="232" y="20"/>
                  </a:lnTo>
                  <a:lnTo>
                    <a:pt x="267" y="36"/>
                  </a:lnTo>
                  <a:lnTo>
                    <a:pt x="267" y="38"/>
                  </a:lnTo>
                  <a:lnTo>
                    <a:pt x="264" y="44"/>
                  </a:lnTo>
                  <a:lnTo>
                    <a:pt x="260" y="53"/>
                  </a:lnTo>
                  <a:lnTo>
                    <a:pt x="254" y="66"/>
                  </a:lnTo>
                  <a:lnTo>
                    <a:pt x="247" y="81"/>
                  </a:lnTo>
                  <a:lnTo>
                    <a:pt x="238" y="95"/>
                  </a:lnTo>
                  <a:lnTo>
                    <a:pt x="227" y="112"/>
                  </a:lnTo>
                  <a:lnTo>
                    <a:pt x="214" y="127"/>
                  </a:lnTo>
                  <a:lnTo>
                    <a:pt x="199" y="142"/>
                  </a:lnTo>
                  <a:lnTo>
                    <a:pt x="182" y="155"/>
                  </a:lnTo>
                  <a:lnTo>
                    <a:pt x="164" y="165"/>
                  </a:lnTo>
                  <a:lnTo>
                    <a:pt x="143" y="173"/>
                  </a:lnTo>
                  <a:lnTo>
                    <a:pt x="121" y="177"/>
                  </a:lnTo>
                  <a:lnTo>
                    <a:pt x="97" y="175"/>
                  </a:lnTo>
                  <a:lnTo>
                    <a:pt x="69" y="170"/>
                  </a:lnTo>
                  <a:lnTo>
                    <a:pt x="41" y="158"/>
                  </a:lnTo>
                  <a:lnTo>
                    <a:pt x="10" y="140"/>
                  </a:lnTo>
                  <a:lnTo>
                    <a:pt x="12" y="142"/>
                  </a:lnTo>
                  <a:lnTo>
                    <a:pt x="20" y="144"/>
                  </a:lnTo>
                  <a:lnTo>
                    <a:pt x="33" y="147"/>
                  </a:lnTo>
                  <a:lnTo>
                    <a:pt x="49" y="149"/>
                  </a:lnTo>
                  <a:lnTo>
                    <a:pt x="67" y="151"/>
                  </a:lnTo>
                  <a:lnTo>
                    <a:pt x="88" y="151"/>
                  </a:lnTo>
                  <a:lnTo>
                    <a:pt x="110" y="147"/>
                  </a:lnTo>
                  <a:lnTo>
                    <a:pt x="132" y="139"/>
                  </a:lnTo>
                  <a:lnTo>
                    <a:pt x="154" y="126"/>
                  </a:lnTo>
                  <a:lnTo>
                    <a:pt x="150" y="127"/>
                  </a:lnTo>
                  <a:lnTo>
                    <a:pt x="141" y="130"/>
                  </a:lnTo>
                  <a:lnTo>
                    <a:pt x="127" y="132"/>
                  </a:lnTo>
                  <a:lnTo>
                    <a:pt x="110" y="136"/>
                  </a:lnTo>
                  <a:lnTo>
                    <a:pt x="89" y="138"/>
                  </a:lnTo>
                  <a:lnTo>
                    <a:pt x="67" y="139"/>
                  </a:lnTo>
                  <a:lnTo>
                    <a:pt x="45" y="135"/>
                  </a:lnTo>
                  <a:lnTo>
                    <a:pt x="21" y="129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3" y="110"/>
                  </a:lnTo>
                  <a:lnTo>
                    <a:pt x="7" y="101"/>
                  </a:lnTo>
                  <a:lnTo>
                    <a:pt x="12" y="91"/>
                  </a:lnTo>
                  <a:lnTo>
                    <a:pt x="19" y="79"/>
                  </a:lnTo>
                  <a:lnTo>
                    <a:pt x="28" y="66"/>
                  </a:lnTo>
                  <a:lnTo>
                    <a:pt x="38" y="53"/>
                  </a:lnTo>
                  <a:lnTo>
                    <a:pt x="50" y="40"/>
                  </a:lnTo>
                  <a:lnTo>
                    <a:pt x="64" y="29"/>
                  </a:lnTo>
                  <a:lnTo>
                    <a:pt x="81" y="18"/>
                  </a:lnTo>
                  <a:lnTo>
                    <a:pt x="101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6" name="任意多边形: 形状 35"/>
            <p:cNvSpPr>
              <a:spLocks/>
            </p:cNvSpPr>
            <p:nvPr/>
          </p:nvSpPr>
          <p:spPr bwMode="auto">
            <a:xfrm>
              <a:off x="4027140" y="2499519"/>
              <a:ext cx="422275" cy="277813"/>
            </a:xfrm>
            <a:custGeom>
              <a:avLst/>
              <a:gdLst>
                <a:gd name="T0" fmla="*/ 145 w 266"/>
                <a:gd name="T1" fmla="*/ 0 h 175"/>
                <a:gd name="T2" fmla="*/ 171 w 266"/>
                <a:gd name="T3" fmla="*/ 1 h 175"/>
                <a:gd name="T4" fmla="*/ 200 w 266"/>
                <a:gd name="T5" fmla="*/ 8 h 175"/>
                <a:gd name="T6" fmla="*/ 232 w 266"/>
                <a:gd name="T7" fmla="*/ 18 h 175"/>
                <a:gd name="T8" fmla="*/ 266 w 266"/>
                <a:gd name="T9" fmla="*/ 35 h 175"/>
                <a:gd name="T10" fmla="*/ 266 w 266"/>
                <a:gd name="T11" fmla="*/ 38 h 175"/>
                <a:gd name="T12" fmla="*/ 264 w 266"/>
                <a:gd name="T13" fmla="*/ 44 h 175"/>
                <a:gd name="T14" fmla="*/ 260 w 266"/>
                <a:gd name="T15" fmla="*/ 53 h 175"/>
                <a:gd name="T16" fmla="*/ 253 w 266"/>
                <a:gd name="T17" fmla="*/ 66 h 175"/>
                <a:gd name="T18" fmla="*/ 247 w 266"/>
                <a:gd name="T19" fmla="*/ 79 h 175"/>
                <a:gd name="T20" fmla="*/ 238 w 266"/>
                <a:gd name="T21" fmla="*/ 95 h 175"/>
                <a:gd name="T22" fmla="*/ 226 w 266"/>
                <a:gd name="T23" fmla="*/ 110 h 175"/>
                <a:gd name="T24" fmla="*/ 213 w 266"/>
                <a:gd name="T25" fmla="*/ 126 h 175"/>
                <a:gd name="T26" fmla="*/ 199 w 266"/>
                <a:gd name="T27" fmla="*/ 141 h 175"/>
                <a:gd name="T28" fmla="*/ 182 w 266"/>
                <a:gd name="T29" fmla="*/ 153 h 175"/>
                <a:gd name="T30" fmla="*/ 163 w 266"/>
                <a:gd name="T31" fmla="*/ 165 h 175"/>
                <a:gd name="T32" fmla="*/ 143 w 266"/>
                <a:gd name="T33" fmla="*/ 173 h 175"/>
                <a:gd name="T34" fmla="*/ 121 w 266"/>
                <a:gd name="T35" fmla="*/ 175 h 175"/>
                <a:gd name="T36" fmla="*/ 96 w 266"/>
                <a:gd name="T37" fmla="*/ 175 h 175"/>
                <a:gd name="T38" fmla="*/ 70 w 266"/>
                <a:gd name="T39" fmla="*/ 169 h 175"/>
                <a:gd name="T40" fmla="*/ 40 w 266"/>
                <a:gd name="T41" fmla="*/ 157 h 175"/>
                <a:gd name="T42" fmla="*/ 9 w 266"/>
                <a:gd name="T43" fmla="*/ 139 h 175"/>
                <a:gd name="T44" fmla="*/ 13 w 266"/>
                <a:gd name="T45" fmla="*/ 140 h 175"/>
                <a:gd name="T46" fmla="*/ 20 w 266"/>
                <a:gd name="T47" fmla="*/ 143 h 175"/>
                <a:gd name="T48" fmla="*/ 32 w 266"/>
                <a:gd name="T49" fmla="*/ 147 h 175"/>
                <a:gd name="T50" fmla="*/ 48 w 266"/>
                <a:gd name="T51" fmla="*/ 149 h 175"/>
                <a:gd name="T52" fmla="*/ 66 w 266"/>
                <a:gd name="T53" fmla="*/ 151 h 175"/>
                <a:gd name="T54" fmla="*/ 87 w 266"/>
                <a:gd name="T55" fmla="*/ 151 h 175"/>
                <a:gd name="T56" fmla="*/ 109 w 266"/>
                <a:gd name="T57" fmla="*/ 147 h 175"/>
                <a:gd name="T58" fmla="*/ 131 w 266"/>
                <a:gd name="T59" fmla="*/ 138 h 175"/>
                <a:gd name="T60" fmla="*/ 153 w 266"/>
                <a:gd name="T61" fmla="*/ 125 h 175"/>
                <a:gd name="T62" fmla="*/ 149 w 266"/>
                <a:gd name="T63" fmla="*/ 126 h 175"/>
                <a:gd name="T64" fmla="*/ 140 w 266"/>
                <a:gd name="T65" fmla="*/ 128 h 175"/>
                <a:gd name="T66" fmla="*/ 127 w 266"/>
                <a:gd name="T67" fmla="*/ 132 h 175"/>
                <a:gd name="T68" fmla="*/ 109 w 266"/>
                <a:gd name="T69" fmla="*/ 136 h 175"/>
                <a:gd name="T70" fmla="*/ 88 w 266"/>
                <a:gd name="T71" fmla="*/ 138 h 175"/>
                <a:gd name="T72" fmla="*/ 66 w 266"/>
                <a:gd name="T73" fmla="*/ 138 h 175"/>
                <a:gd name="T74" fmla="*/ 44 w 266"/>
                <a:gd name="T75" fmla="*/ 135 h 175"/>
                <a:gd name="T76" fmla="*/ 22 w 266"/>
                <a:gd name="T77" fmla="*/ 128 h 175"/>
                <a:gd name="T78" fmla="*/ 0 w 266"/>
                <a:gd name="T79" fmla="*/ 117 h 175"/>
                <a:gd name="T80" fmla="*/ 1 w 266"/>
                <a:gd name="T81" fmla="*/ 114 h 175"/>
                <a:gd name="T82" fmla="*/ 2 w 266"/>
                <a:gd name="T83" fmla="*/ 109 h 175"/>
                <a:gd name="T84" fmla="*/ 6 w 266"/>
                <a:gd name="T85" fmla="*/ 101 h 175"/>
                <a:gd name="T86" fmla="*/ 11 w 266"/>
                <a:gd name="T87" fmla="*/ 91 h 175"/>
                <a:gd name="T88" fmla="*/ 18 w 266"/>
                <a:gd name="T89" fmla="*/ 79 h 175"/>
                <a:gd name="T90" fmla="*/ 27 w 266"/>
                <a:gd name="T91" fmla="*/ 66 h 175"/>
                <a:gd name="T92" fmla="*/ 37 w 266"/>
                <a:gd name="T93" fmla="*/ 53 h 175"/>
                <a:gd name="T94" fmla="*/ 49 w 266"/>
                <a:gd name="T95" fmla="*/ 40 h 175"/>
                <a:gd name="T96" fmla="*/ 65 w 266"/>
                <a:gd name="T97" fmla="*/ 27 h 175"/>
                <a:gd name="T98" fmla="*/ 80 w 266"/>
                <a:gd name="T99" fmla="*/ 17 h 175"/>
                <a:gd name="T100" fmla="*/ 100 w 266"/>
                <a:gd name="T101" fmla="*/ 9 h 175"/>
                <a:gd name="T102" fmla="*/ 121 w 266"/>
                <a:gd name="T103" fmla="*/ 3 h 175"/>
                <a:gd name="T104" fmla="*/ 145 w 266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6" h="175">
                  <a:moveTo>
                    <a:pt x="145" y="0"/>
                  </a:moveTo>
                  <a:lnTo>
                    <a:pt x="171" y="1"/>
                  </a:lnTo>
                  <a:lnTo>
                    <a:pt x="200" y="8"/>
                  </a:lnTo>
                  <a:lnTo>
                    <a:pt x="232" y="18"/>
                  </a:lnTo>
                  <a:lnTo>
                    <a:pt x="266" y="35"/>
                  </a:lnTo>
                  <a:lnTo>
                    <a:pt x="266" y="38"/>
                  </a:lnTo>
                  <a:lnTo>
                    <a:pt x="264" y="44"/>
                  </a:lnTo>
                  <a:lnTo>
                    <a:pt x="260" y="53"/>
                  </a:lnTo>
                  <a:lnTo>
                    <a:pt x="253" y="66"/>
                  </a:lnTo>
                  <a:lnTo>
                    <a:pt x="247" y="79"/>
                  </a:lnTo>
                  <a:lnTo>
                    <a:pt x="238" y="95"/>
                  </a:lnTo>
                  <a:lnTo>
                    <a:pt x="226" y="110"/>
                  </a:lnTo>
                  <a:lnTo>
                    <a:pt x="213" y="126"/>
                  </a:lnTo>
                  <a:lnTo>
                    <a:pt x="199" y="141"/>
                  </a:lnTo>
                  <a:lnTo>
                    <a:pt x="182" y="153"/>
                  </a:lnTo>
                  <a:lnTo>
                    <a:pt x="163" y="165"/>
                  </a:lnTo>
                  <a:lnTo>
                    <a:pt x="143" y="173"/>
                  </a:lnTo>
                  <a:lnTo>
                    <a:pt x="121" y="175"/>
                  </a:lnTo>
                  <a:lnTo>
                    <a:pt x="96" y="175"/>
                  </a:lnTo>
                  <a:lnTo>
                    <a:pt x="70" y="169"/>
                  </a:lnTo>
                  <a:lnTo>
                    <a:pt x="40" y="157"/>
                  </a:lnTo>
                  <a:lnTo>
                    <a:pt x="9" y="139"/>
                  </a:lnTo>
                  <a:lnTo>
                    <a:pt x="13" y="140"/>
                  </a:lnTo>
                  <a:lnTo>
                    <a:pt x="20" y="143"/>
                  </a:lnTo>
                  <a:lnTo>
                    <a:pt x="32" y="147"/>
                  </a:lnTo>
                  <a:lnTo>
                    <a:pt x="48" y="149"/>
                  </a:lnTo>
                  <a:lnTo>
                    <a:pt x="66" y="151"/>
                  </a:lnTo>
                  <a:lnTo>
                    <a:pt x="87" y="151"/>
                  </a:lnTo>
                  <a:lnTo>
                    <a:pt x="109" y="147"/>
                  </a:lnTo>
                  <a:lnTo>
                    <a:pt x="131" y="138"/>
                  </a:lnTo>
                  <a:lnTo>
                    <a:pt x="153" y="125"/>
                  </a:lnTo>
                  <a:lnTo>
                    <a:pt x="149" y="126"/>
                  </a:lnTo>
                  <a:lnTo>
                    <a:pt x="140" y="128"/>
                  </a:lnTo>
                  <a:lnTo>
                    <a:pt x="127" y="132"/>
                  </a:lnTo>
                  <a:lnTo>
                    <a:pt x="109" y="136"/>
                  </a:lnTo>
                  <a:lnTo>
                    <a:pt x="88" y="138"/>
                  </a:lnTo>
                  <a:lnTo>
                    <a:pt x="66" y="138"/>
                  </a:lnTo>
                  <a:lnTo>
                    <a:pt x="44" y="135"/>
                  </a:lnTo>
                  <a:lnTo>
                    <a:pt x="22" y="128"/>
                  </a:lnTo>
                  <a:lnTo>
                    <a:pt x="0" y="117"/>
                  </a:lnTo>
                  <a:lnTo>
                    <a:pt x="1" y="114"/>
                  </a:lnTo>
                  <a:lnTo>
                    <a:pt x="2" y="109"/>
                  </a:lnTo>
                  <a:lnTo>
                    <a:pt x="6" y="101"/>
                  </a:lnTo>
                  <a:lnTo>
                    <a:pt x="11" y="91"/>
                  </a:lnTo>
                  <a:lnTo>
                    <a:pt x="18" y="79"/>
                  </a:lnTo>
                  <a:lnTo>
                    <a:pt x="27" y="66"/>
                  </a:lnTo>
                  <a:lnTo>
                    <a:pt x="37" y="53"/>
                  </a:lnTo>
                  <a:lnTo>
                    <a:pt x="49" y="40"/>
                  </a:lnTo>
                  <a:lnTo>
                    <a:pt x="65" y="27"/>
                  </a:lnTo>
                  <a:lnTo>
                    <a:pt x="80" y="17"/>
                  </a:lnTo>
                  <a:lnTo>
                    <a:pt x="100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7" name="任意多边形: 形状 36"/>
            <p:cNvSpPr>
              <a:spLocks/>
            </p:cNvSpPr>
            <p:nvPr/>
          </p:nvSpPr>
          <p:spPr bwMode="auto">
            <a:xfrm>
              <a:off x="4374803" y="1786731"/>
              <a:ext cx="280988" cy="422275"/>
            </a:xfrm>
            <a:custGeom>
              <a:avLst/>
              <a:gdLst>
                <a:gd name="T0" fmla="*/ 35 w 177"/>
                <a:gd name="T1" fmla="*/ 0 h 266"/>
                <a:gd name="T2" fmla="*/ 38 w 177"/>
                <a:gd name="T3" fmla="*/ 1 h 266"/>
                <a:gd name="T4" fmla="*/ 45 w 177"/>
                <a:gd name="T5" fmla="*/ 4 h 266"/>
                <a:gd name="T6" fmla="*/ 54 w 177"/>
                <a:gd name="T7" fmla="*/ 8 h 266"/>
                <a:gd name="T8" fmla="*/ 67 w 177"/>
                <a:gd name="T9" fmla="*/ 13 h 266"/>
                <a:gd name="T10" fmla="*/ 81 w 177"/>
                <a:gd name="T11" fmla="*/ 21 h 266"/>
                <a:gd name="T12" fmla="*/ 95 w 177"/>
                <a:gd name="T13" fmla="*/ 30 h 266"/>
                <a:gd name="T14" fmla="*/ 111 w 177"/>
                <a:gd name="T15" fmla="*/ 40 h 266"/>
                <a:gd name="T16" fmla="*/ 126 w 177"/>
                <a:gd name="T17" fmla="*/ 53 h 266"/>
                <a:gd name="T18" fmla="*/ 142 w 177"/>
                <a:gd name="T19" fmla="*/ 67 h 266"/>
                <a:gd name="T20" fmla="*/ 155 w 177"/>
                <a:gd name="T21" fmla="*/ 84 h 266"/>
                <a:gd name="T22" fmla="*/ 165 w 177"/>
                <a:gd name="T23" fmla="*/ 102 h 266"/>
                <a:gd name="T24" fmla="*/ 173 w 177"/>
                <a:gd name="T25" fmla="*/ 123 h 266"/>
                <a:gd name="T26" fmla="*/ 177 w 177"/>
                <a:gd name="T27" fmla="*/ 146 h 266"/>
                <a:gd name="T28" fmla="*/ 176 w 177"/>
                <a:gd name="T29" fmla="*/ 171 h 266"/>
                <a:gd name="T30" fmla="*/ 171 w 177"/>
                <a:gd name="T31" fmla="*/ 197 h 266"/>
                <a:gd name="T32" fmla="*/ 159 w 177"/>
                <a:gd name="T33" fmla="*/ 226 h 266"/>
                <a:gd name="T34" fmla="*/ 141 w 177"/>
                <a:gd name="T35" fmla="*/ 257 h 266"/>
                <a:gd name="T36" fmla="*/ 141 w 177"/>
                <a:gd name="T37" fmla="*/ 254 h 266"/>
                <a:gd name="T38" fmla="*/ 143 w 177"/>
                <a:gd name="T39" fmla="*/ 246 h 266"/>
                <a:gd name="T40" fmla="*/ 147 w 177"/>
                <a:gd name="T41" fmla="*/ 235 h 266"/>
                <a:gd name="T42" fmla="*/ 150 w 177"/>
                <a:gd name="T43" fmla="*/ 219 h 266"/>
                <a:gd name="T44" fmla="*/ 151 w 177"/>
                <a:gd name="T45" fmla="*/ 200 h 266"/>
                <a:gd name="T46" fmla="*/ 151 w 177"/>
                <a:gd name="T47" fmla="*/ 180 h 266"/>
                <a:gd name="T48" fmla="*/ 147 w 177"/>
                <a:gd name="T49" fmla="*/ 158 h 266"/>
                <a:gd name="T50" fmla="*/ 139 w 177"/>
                <a:gd name="T51" fmla="*/ 136 h 266"/>
                <a:gd name="T52" fmla="*/ 126 w 177"/>
                <a:gd name="T53" fmla="*/ 114 h 266"/>
                <a:gd name="T54" fmla="*/ 128 w 177"/>
                <a:gd name="T55" fmla="*/ 117 h 266"/>
                <a:gd name="T56" fmla="*/ 130 w 177"/>
                <a:gd name="T57" fmla="*/ 126 h 266"/>
                <a:gd name="T58" fmla="*/ 133 w 177"/>
                <a:gd name="T59" fmla="*/ 140 h 266"/>
                <a:gd name="T60" fmla="*/ 137 w 177"/>
                <a:gd name="T61" fmla="*/ 158 h 266"/>
                <a:gd name="T62" fmla="*/ 138 w 177"/>
                <a:gd name="T63" fmla="*/ 178 h 266"/>
                <a:gd name="T64" fmla="*/ 138 w 177"/>
                <a:gd name="T65" fmla="*/ 200 h 266"/>
                <a:gd name="T66" fmla="*/ 136 w 177"/>
                <a:gd name="T67" fmla="*/ 223 h 266"/>
                <a:gd name="T68" fmla="*/ 129 w 177"/>
                <a:gd name="T69" fmla="*/ 245 h 266"/>
                <a:gd name="T70" fmla="*/ 117 w 177"/>
                <a:gd name="T71" fmla="*/ 266 h 266"/>
                <a:gd name="T72" fmla="*/ 116 w 177"/>
                <a:gd name="T73" fmla="*/ 266 h 266"/>
                <a:gd name="T74" fmla="*/ 110 w 177"/>
                <a:gd name="T75" fmla="*/ 263 h 266"/>
                <a:gd name="T76" fmla="*/ 102 w 177"/>
                <a:gd name="T77" fmla="*/ 261 h 266"/>
                <a:gd name="T78" fmla="*/ 91 w 177"/>
                <a:gd name="T79" fmla="*/ 256 h 266"/>
                <a:gd name="T80" fmla="*/ 80 w 177"/>
                <a:gd name="T81" fmla="*/ 248 h 266"/>
                <a:gd name="T82" fmla="*/ 67 w 177"/>
                <a:gd name="T83" fmla="*/ 240 h 266"/>
                <a:gd name="T84" fmla="*/ 54 w 177"/>
                <a:gd name="T85" fmla="*/ 230 h 266"/>
                <a:gd name="T86" fmla="*/ 41 w 177"/>
                <a:gd name="T87" fmla="*/ 217 h 266"/>
                <a:gd name="T88" fmla="*/ 29 w 177"/>
                <a:gd name="T89" fmla="*/ 202 h 266"/>
                <a:gd name="T90" fmla="*/ 17 w 177"/>
                <a:gd name="T91" fmla="*/ 185 h 266"/>
                <a:gd name="T92" fmla="*/ 9 w 177"/>
                <a:gd name="T93" fmla="*/ 167 h 266"/>
                <a:gd name="T94" fmla="*/ 3 w 177"/>
                <a:gd name="T95" fmla="*/ 145 h 266"/>
                <a:gd name="T96" fmla="*/ 0 w 177"/>
                <a:gd name="T97" fmla="*/ 122 h 266"/>
                <a:gd name="T98" fmla="*/ 2 w 177"/>
                <a:gd name="T99" fmla="*/ 96 h 266"/>
                <a:gd name="T100" fmla="*/ 8 w 177"/>
                <a:gd name="T101" fmla="*/ 66 h 266"/>
                <a:gd name="T102" fmla="*/ 19 w 177"/>
                <a:gd name="T103" fmla="*/ 35 h 266"/>
                <a:gd name="T104" fmla="*/ 35 w 177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" h="266">
                  <a:moveTo>
                    <a:pt x="35" y="0"/>
                  </a:moveTo>
                  <a:lnTo>
                    <a:pt x="38" y="1"/>
                  </a:lnTo>
                  <a:lnTo>
                    <a:pt x="45" y="4"/>
                  </a:lnTo>
                  <a:lnTo>
                    <a:pt x="54" y="8"/>
                  </a:lnTo>
                  <a:lnTo>
                    <a:pt x="67" y="13"/>
                  </a:lnTo>
                  <a:lnTo>
                    <a:pt x="81" y="21"/>
                  </a:lnTo>
                  <a:lnTo>
                    <a:pt x="95" y="30"/>
                  </a:lnTo>
                  <a:lnTo>
                    <a:pt x="111" y="40"/>
                  </a:lnTo>
                  <a:lnTo>
                    <a:pt x="126" y="53"/>
                  </a:lnTo>
                  <a:lnTo>
                    <a:pt x="142" y="67"/>
                  </a:lnTo>
                  <a:lnTo>
                    <a:pt x="155" y="84"/>
                  </a:lnTo>
                  <a:lnTo>
                    <a:pt x="165" y="102"/>
                  </a:lnTo>
                  <a:lnTo>
                    <a:pt x="173" y="123"/>
                  </a:lnTo>
                  <a:lnTo>
                    <a:pt x="177" y="146"/>
                  </a:lnTo>
                  <a:lnTo>
                    <a:pt x="176" y="171"/>
                  </a:lnTo>
                  <a:lnTo>
                    <a:pt x="171" y="197"/>
                  </a:lnTo>
                  <a:lnTo>
                    <a:pt x="159" y="226"/>
                  </a:lnTo>
                  <a:lnTo>
                    <a:pt x="141" y="257"/>
                  </a:lnTo>
                  <a:lnTo>
                    <a:pt x="141" y="254"/>
                  </a:lnTo>
                  <a:lnTo>
                    <a:pt x="143" y="246"/>
                  </a:lnTo>
                  <a:lnTo>
                    <a:pt x="147" y="235"/>
                  </a:lnTo>
                  <a:lnTo>
                    <a:pt x="150" y="219"/>
                  </a:lnTo>
                  <a:lnTo>
                    <a:pt x="151" y="200"/>
                  </a:lnTo>
                  <a:lnTo>
                    <a:pt x="151" y="180"/>
                  </a:lnTo>
                  <a:lnTo>
                    <a:pt x="147" y="158"/>
                  </a:lnTo>
                  <a:lnTo>
                    <a:pt x="139" y="136"/>
                  </a:lnTo>
                  <a:lnTo>
                    <a:pt x="126" y="114"/>
                  </a:lnTo>
                  <a:lnTo>
                    <a:pt x="128" y="117"/>
                  </a:lnTo>
                  <a:lnTo>
                    <a:pt x="130" y="126"/>
                  </a:lnTo>
                  <a:lnTo>
                    <a:pt x="133" y="140"/>
                  </a:lnTo>
                  <a:lnTo>
                    <a:pt x="137" y="158"/>
                  </a:lnTo>
                  <a:lnTo>
                    <a:pt x="138" y="178"/>
                  </a:lnTo>
                  <a:lnTo>
                    <a:pt x="138" y="200"/>
                  </a:lnTo>
                  <a:lnTo>
                    <a:pt x="136" y="223"/>
                  </a:lnTo>
                  <a:lnTo>
                    <a:pt x="129" y="245"/>
                  </a:lnTo>
                  <a:lnTo>
                    <a:pt x="117" y="266"/>
                  </a:lnTo>
                  <a:lnTo>
                    <a:pt x="116" y="266"/>
                  </a:lnTo>
                  <a:lnTo>
                    <a:pt x="110" y="263"/>
                  </a:lnTo>
                  <a:lnTo>
                    <a:pt x="102" y="261"/>
                  </a:lnTo>
                  <a:lnTo>
                    <a:pt x="91" y="256"/>
                  </a:lnTo>
                  <a:lnTo>
                    <a:pt x="80" y="248"/>
                  </a:lnTo>
                  <a:lnTo>
                    <a:pt x="67" y="240"/>
                  </a:lnTo>
                  <a:lnTo>
                    <a:pt x="54" y="230"/>
                  </a:lnTo>
                  <a:lnTo>
                    <a:pt x="41" y="217"/>
                  </a:lnTo>
                  <a:lnTo>
                    <a:pt x="29" y="202"/>
                  </a:lnTo>
                  <a:lnTo>
                    <a:pt x="17" y="185"/>
                  </a:lnTo>
                  <a:lnTo>
                    <a:pt x="9" y="167"/>
                  </a:lnTo>
                  <a:lnTo>
                    <a:pt x="3" y="145"/>
                  </a:lnTo>
                  <a:lnTo>
                    <a:pt x="0" y="122"/>
                  </a:lnTo>
                  <a:lnTo>
                    <a:pt x="2" y="96"/>
                  </a:lnTo>
                  <a:lnTo>
                    <a:pt x="8" y="66"/>
                  </a:lnTo>
                  <a:lnTo>
                    <a:pt x="19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8" name="任意多边形: 形状 37"/>
            <p:cNvSpPr>
              <a:spLocks/>
            </p:cNvSpPr>
            <p:nvPr/>
          </p:nvSpPr>
          <p:spPr bwMode="auto">
            <a:xfrm>
              <a:off x="4827240" y="1767681"/>
              <a:ext cx="280988" cy="406400"/>
            </a:xfrm>
            <a:custGeom>
              <a:avLst/>
              <a:gdLst>
                <a:gd name="T0" fmla="*/ 149 w 177"/>
                <a:gd name="T1" fmla="*/ 0 h 256"/>
                <a:gd name="T2" fmla="*/ 151 w 177"/>
                <a:gd name="T3" fmla="*/ 3 h 256"/>
                <a:gd name="T4" fmla="*/ 153 w 177"/>
                <a:gd name="T5" fmla="*/ 9 h 256"/>
                <a:gd name="T6" fmla="*/ 157 w 177"/>
                <a:gd name="T7" fmla="*/ 18 h 256"/>
                <a:gd name="T8" fmla="*/ 162 w 177"/>
                <a:gd name="T9" fmla="*/ 31 h 256"/>
                <a:gd name="T10" fmla="*/ 166 w 177"/>
                <a:gd name="T11" fmla="*/ 47 h 256"/>
                <a:gd name="T12" fmla="*/ 172 w 177"/>
                <a:gd name="T13" fmla="*/ 64 h 256"/>
                <a:gd name="T14" fmla="*/ 174 w 177"/>
                <a:gd name="T15" fmla="*/ 82 h 256"/>
                <a:gd name="T16" fmla="*/ 177 w 177"/>
                <a:gd name="T17" fmla="*/ 103 h 256"/>
                <a:gd name="T18" fmla="*/ 177 w 177"/>
                <a:gd name="T19" fmla="*/ 123 h 256"/>
                <a:gd name="T20" fmla="*/ 174 w 177"/>
                <a:gd name="T21" fmla="*/ 144 h 256"/>
                <a:gd name="T22" fmla="*/ 168 w 177"/>
                <a:gd name="T23" fmla="*/ 165 h 256"/>
                <a:gd name="T24" fmla="*/ 159 w 177"/>
                <a:gd name="T25" fmla="*/ 184 h 256"/>
                <a:gd name="T26" fmla="*/ 146 w 177"/>
                <a:gd name="T27" fmla="*/ 203 h 256"/>
                <a:gd name="T28" fmla="*/ 129 w 177"/>
                <a:gd name="T29" fmla="*/ 219 h 256"/>
                <a:gd name="T30" fmla="*/ 105 w 177"/>
                <a:gd name="T31" fmla="*/ 235 h 256"/>
                <a:gd name="T32" fmla="*/ 77 w 177"/>
                <a:gd name="T33" fmla="*/ 247 h 256"/>
                <a:gd name="T34" fmla="*/ 42 w 177"/>
                <a:gd name="T35" fmla="*/ 256 h 256"/>
                <a:gd name="T36" fmla="*/ 44 w 177"/>
                <a:gd name="T37" fmla="*/ 255 h 256"/>
                <a:gd name="T38" fmla="*/ 52 w 177"/>
                <a:gd name="T39" fmla="*/ 251 h 256"/>
                <a:gd name="T40" fmla="*/ 62 w 177"/>
                <a:gd name="T41" fmla="*/ 244 h 256"/>
                <a:gd name="T42" fmla="*/ 75 w 177"/>
                <a:gd name="T43" fmla="*/ 235 h 256"/>
                <a:gd name="T44" fmla="*/ 90 w 177"/>
                <a:gd name="T45" fmla="*/ 223 h 256"/>
                <a:gd name="T46" fmla="*/ 104 w 177"/>
                <a:gd name="T47" fmla="*/ 209 h 256"/>
                <a:gd name="T48" fmla="*/ 117 w 177"/>
                <a:gd name="T49" fmla="*/ 191 h 256"/>
                <a:gd name="T50" fmla="*/ 126 w 177"/>
                <a:gd name="T51" fmla="*/ 169 h 256"/>
                <a:gd name="T52" fmla="*/ 133 w 177"/>
                <a:gd name="T53" fmla="*/ 144 h 256"/>
                <a:gd name="T54" fmla="*/ 131 w 177"/>
                <a:gd name="T55" fmla="*/ 148 h 256"/>
                <a:gd name="T56" fmla="*/ 127 w 177"/>
                <a:gd name="T57" fmla="*/ 156 h 256"/>
                <a:gd name="T58" fmla="*/ 120 w 177"/>
                <a:gd name="T59" fmla="*/ 168 h 256"/>
                <a:gd name="T60" fmla="*/ 109 w 177"/>
                <a:gd name="T61" fmla="*/ 183 h 256"/>
                <a:gd name="T62" fmla="*/ 96 w 177"/>
                <a:gd name="T63" fmla="*/ 199 h 256"/>
                <a:gd name="T64" fmla="*/ 81 w 177"/>
                <a:gd name="T65" fmla="*/ 214 h 256"/>
                <a:gd name="T66" fmla="*/ 62 w 177"/>
                <a:gd name="T67" fmla="*/ 229 h 256"/>
                <a:gd name="T68" fmla="*/ 42 w 177"/>
                <a:gd name="T69" fmla="*/ 240 h 256"/>
                <a:gd name="T70" fmla="*/ 18 w 177"/>
                <a:gd name="T71" fmla="*/ 247 h 256"/>
                <a:gd name="T72" fmla="*/ 18 w 177"/>
                <a:gd name="T73" fmla="*/ 244 h 256"/>
                <a:gd name="T74" fmla="*/ 16 w 177"/>
                <a:gd name="T75" fmla="*/ 239 h 256"/>
                <a:gd name="T76" fmla="*/ 12 w 177"/>
                <a:gd name="T77" fmla="*/ 230 h 256"/>
                <a:gd name="T78" fmla="*/ 8 w 177"/>
                <a:gd name="T79" fmla="*/ 217 h 256"/>
                <a:gd name="T80" fmla="*/ 4 w 177"/>
                <a:gd name="T81" fmla="*/ 203 h 256"/>
                <a:gd name="T82" fmla="*/ 1 w 177"/>
                <a:gd name="T83" fmla="*/ 186 h 256"/>
                <a:gd name="T84" fmla="*/ 0 w 177"/>
                <a:gd name="T85" fmla="*/ 168 h 256"/>
                <a:gd name="T86" fmla="*/ 0 w 177"/>
                <a:gd name="T87" fmla="*/ 148 h 256"/>
                <a:gd name="T88" fmla="*/ 4 w 177"/>
                <a:gd name="T89" fmla="*/ 127 h 256"/>
                <a:gd name="T90" fmla="*/ 9 w 177"/>
                <a:gd name="T91" fmla="*/ 107 h 256"/>
                <a:gd name="T92" fmla="*/ 19 w 177"/>
                <a:gd name="T93" fmla="*/ 86 h 256"/>
                <a:gd name="T94" fmla="*/ 35 w 177"/>
                <a:gd name="T95" fmla="*/ 66 h 256"/>
                <a:gd name="T96" fmla="*/ 55 w 177"/>
                <a:gd name="T97" fmla="*/ 47 h 256"/>
                <a:gd name="T98" fmla="*/ 79 w 177"/>
                <a:gd name="T99" fmla="*/ 30 h 256"/>
                <a:gd name="T100" fmla="*/ 112 w 177"/>
                <a:gd name="T101" fmla="*/ 14 h 256"/>
                <a:gd name="T102" fmla="*/ 149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49" y="0"/>
                  </a:moveTo>
                  <a:lnTo>
                    <a:pt x="151" y="3"/>
                  </a:lnTo>
                  <a:lnTo>
                    <a:pt x="153" y="9"/>
                  </a:lnTo>
                  <a:lnTo>
                    <a:pt x="157" y="18"/>
                  </a:lnTo>
                  <a:lnTo>
                    <a:pt x="162" y="31"/>
                  </a:lnTo>
                  <a:lnTo>
                    <a:pt x="166" y="47"/>
                  </a:lnTo>
                  <a:lnTo>
                    <a:pt x="172" y="64"/>
                  </a:lnTo>
                  <a:lnTo>
                    <a:pt x="174" y="82"/>
                  </a:lnTo>
                  <a:lnTo>
                    <a:pt x="177" y="103"/>
                  </a:lnTo>
                  <a:lnTo>
                    <a:pt x="177" y="123"/>
                  </a:lnTo>
                  <a:lnTo>
                    <a:pt x="174" y="144"/>
                  </a:lnTo>
                  <a:lnTo>
                    <a:pt x="168" y="165"/>
                  </a:lnTo>
                  <a:lnTo>
                    <a:pt x="159" y="184"/>
                  </a:lnTo>
                  <a:lnTo>
                    <a:pt x="146" y="203"/>
                  </a:lnTo>
                  <a:lnTo>
                    <a:pt x="129" y="219"/>
                  </a:lnTo>
                  <a:lnTo>
                    <a:pt x="105" y="235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4" y="255"/>
                  </a:lnTo>
                  <a:lnTo>
                    <a:pt x="52" y="251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3"/>
                  </a:lnTo>
                  <a:lnTo>
                    <a:pt x="104" y="209"/>
                  </a:lnTo>
                  <a:lnTo>
                    <a:pt x="117" y="191"/>
                  </a:lnTo>
                  <a:lnTo>
                    <a:pt x="126" y="169"/>
                  </a:lnTo>
                  <a:lnTo>
                    <a:pt x="133" y="144"/>
                  </a:lnTo>
                  <a:lnTo>
                    <a:pt x="131" y="148"/>
                  </a:lnTo>
                  <a:lnTo>
                    <a:pt x="127" y="156"/>
                  </a:lnTo>
                  <a:lnTo>
                    <a:pt x="120" y="168"/>
                  </a:lnTo>
                  <a:lnTo>
                    <a:pt x="109" y="183"/>
                  </a:lnTo>
                  <a:lnTo>
                    <a:pt x="96" y="199"/>
                  </a:lnTo>
                  <a:lnTo>
                    <a:pt x="81" y="214"/>
                  </a:lnTo>
                  <a:lnTo>
                    <a:pt x="62" y="229"/>
                  </a:lnTo>
                  <a:lnTo>
                    <a:pt x="42" y="240"/>
                  </a:lnTo>
                  <a:lnTo>
                    <a:pt x="18" y="247"/>
                  </a:lnTo>
                  <a:lnTo>
                    <a:pt x="18" y="244"/>
                  </a:lnTo>
                  <a:lnTo>
                    <a:pt x="16" y="239"/>
                  </a:lnTo>
                  <a:lnTo>
                    <a:pt x="12" y="230"/>
                  </a:lnTo>
                  <a:lnTo>
                    <a:pt x="8" y="217"/>
                  </a:lnTo>
                  <a:lnTo>
                    <a:pt x="4" y="203"/>
                  </a:lnTo>
                  <a:lnTo>
                    <a:pt x="1" y="186"/>
                  </a:lnTo>
                  <a:lnTo>
                    <a:pt x="0" y="168"/>
                  </a:lnTo>
                  <a:lnTo>
                    <a:pt x="0" y="148"/>
                  </a:lnTo>
                  <a:lnTo>
                    <a:pt x="4" y="127"/>
                  </a:lnTo>
                  <a:lnTo>
                    <a:pt x="9" y="107"/>
                  </a:lnTo>
                  <a:lnTo>
                    <a:pt x="19" y="86"/>
                  </a:lnTo>
                  <a:lnTo>
                    <a:pt x="35" y="66"/>
                  </a:lnTo>
                  <a:lnTo>
                    <a:pt x="55" y="47"/>
                  </a:lnTo>
                  <a:lnTo>
                    <a:pt x="79" y="30"/>
                  </a:lnTo>
                  <a:lnTo>
                    <a:pt x="112" y="14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9" name="任意多边形: 形状 38"/>
            <p:cNvSpPr>
              <a:spLocks/>
            </p:cNvSpPr>
            <p:nvPr/>
          </p:nvSpPr>
          <p:spPr bwMode="auto">
            <a:xfrm>
              <a:off x="5235228" y="2183606"/>
              <a:ext cx="423863" cy="280988"/>
            </a:xfrm>
            <a:custGeom>
              <a:avLst/>
              <a:gdLst>
                <a:gd name="T0" fmla="*/ 145 w 267"/>
                <a:gd name="T1" fmla="*/ 0 h 177"/>
                <a:gd name="T2" fmla="*/ 171 w 267"/>
                <a:gd name="T3" fmla="*/ 3 h 177"/>
                <a:gd name="T4" fmla="*/ 200 w 267"/>
                <a:gd name="T5" fmla="*/ 8 h 177"/>
                <a:gd name="T6" fmla="*/ 232 w 267"/>
                <a:gd name="T7" fmla="*/ 20 h 177"/>
                <a:gd name="T8" fmla="*/ 267 w 267"/>
                <a:gd name="T9" fmla="*/ 37 h 177"/>
                <a:gd name="T10" fmla="*/ 265 w 267"/>
                <a:gd name="T11" fmla="*/ 38 h 177"/>
                <a:gd name="T12" fmla="*/ 263 w 267"/>
                <a:gd name="T13" fmla="*/ 44 h 177"/>
                <a:gd name="T14" fmla="*/ 259 w 267"/>
                <a:gd name="T15" fmla="*/ 54 h 177"/>
                <a:gd name="T16" fmla="*/ 254 w 267"/>
                <a:gd name="T17" fmla="*/ 67 h 177"/>
                <a:gd name="T18" fmla="*/ 246 w 267"/>
                <a:gd name="T19" fmla="*/ 81 h 177"/>
                <a:gd name="T20" fmla="*/ 237 w 267"/>
                <a:gd name="T21" fmla="*/ 95 h 177"/>
                <a:gd name="T22" fmla="*/ 226 w 267"/>
                <a:gd name="T23" fmla="*/ 112 h 177"/>
                <a:gd name="T24" fmla="*/ 213 w 267"/>
                <a:gd name="T25" fmla="*/ 128 h 177"/>
                <a:gd name="T26" fmla="*/ 198 w 267"/>
                <a:gd name="T27" fmla="*/ 142 h 177"/>
                <a:gd name="T28" fmla="*/ 182 w 267"/>
                <a:gd name="T29" fmla="*/ 155 h 177"/>
                <a:gd name="T30" fmla="*/ 163 w 267"/>
                <a:gd name="T31" fmla="*/ 165 h 177"/>
                <a:gd name="T32" fmla="*/ 143 w 267"/>
                <a:gd name="T33" fmla="*/ 173 h 177"/>
                <a:gd name="T34" fmla="*/ 120 w 267"/>
                <a:gd name="T35" fmla="*/ 177 h 177"/>
                <a:gd name="T36" fmla="*/ 95 w 267"/>
                <a:gd name="T37" fmla="*/ 176 h 177"/>
                <a:gd name="T38" fmla="*/ 69 w 267"/>
                <a:gd name="T39" fmla="*/ 170 h 177"/>
                <a:gd name="T40" fmla="*/ 41 w 267"/>
                <a:gd name="T41" fmla="*/ 159 h 177"/>
                <a:gd name="T42" fmla="*/ 9 w 267"/>
                <a:gd name="T43" fmla="*/ 141 h 177"/>
                <a:gd name="T44" fmla="*/ 12 w 267"/>
                <a:gd name="T45" fmla="*/ 141 h 177"/>
                <a:gd name="T46" fmla="*/ 20 w 267"/>
                <a:gd name="T47" fmla="*/ 143 h 177"/>
                <a:gd name="T48" fmla="*/ 32 w 267"/>
                <a:gd name="T49" fmla="*/ 147 h 177"/>
                <a:gd name="T50" fmla="*/ 47 w 267"/>
                <a:gd name="T51" fmla="*/ 150 h 177"/>
                <a:gd name="T52" fmla="*/ 65 w 267"/>
                <a:gd name="T53" fmla="*/ 151 h 177"/>
                <a:gd name="T54" fmla="*/ 86 w 267"/>
                <a:gd name="T55" fmla="*/ 151 h 177"/>
                <a:gd name="T56" fmla="*/ 108 w 267"/>
                <a:gd name="T57" fmla="*/ 147 h 177"/>
                <a:gd name="T58" fmla="*/ 130 w 267"/>
                <a:gd name="T59" fmla="*/ 139 h 177"/>
                <a:gd name="T60" fmla="*/ 152 w 267"/>
                <a:gd name="T61" fmla="*/ 126 h 177"/>
                <a:gd name="T62" fmla="*/ 150 w 267"/>
                <a:gd name="T63" fmla="*/ 128 h 177"/>
                <a:gd name="T64" fmla="*/ 141 w 267"/>
                <a:gd name="T65" fmla="*/ 130 h 177"/>
                <a:gd name="T66" fmla="*/ 126 w 267"/>
                <a:gd name="T67" fmla="*/ 133 h 177"/>
                <a:gd name="T68" fmla="*/ 108 w 267"/>
                <a:gd name="T69" fmla="*/ 137 h 177"/>
                <a:gd name="T70" fmla="*/ 89 w 267"/>
                <a:gd name="T71" fmla="*/ 138 h 177"/>
                <a:gd name="T72" fmla="*/ 67 w 267"/>
                <a:gd name="T73" fmla="*/ 139 h 177"/>
                <a:gd name="T74" fmla="*/ 43 w 267"/>
                <a:gd name="T75" fmla="*/ 135 h 177"/>
                <a:gd name="T76" fmla="*/ 21 w 267"/>
                <a:gd name="T77" fmla="*/ 129 h 177"/>
                <a:gd name="T78" fmla="*/ 0 w 267"/>
                <a:gd name="T79" fmla="*/ 117 h 177"/>
                <a:gd name="T80" fmla="*/ 0 w 267"/>
                <a:gd name="T81" fmla="*/ 116 h 177"/>
                <a:gd name="T82" fmla="*/ 3 w 267"/>
                <a:gd name="T83" fmla="*/ 111 h 177"/>
                <a:gd name="T84" fmla="*/ 6 w 267"/>
                <a:gd name="T85" fmla="*/ 102 h 177"/>
                <a:gd name="T86" fmla="*/ 11 w 267"/>
                <a:gd name="T87" fmla="*/ 91 h 177"/>
                <a:gd name="T88" fmla="*/ 19 w 267"/>
                <a:gd name="T89" fmla="*/ 80 h 177"/>
                <a:gd name="T90" fmla="*/ 26 w 267"/>
                <a:gd name="T91" fmla="*/ 67 h 177"/>
                <a:gd name="T92" fmla="*/ 37 w 267"/>
                <a:gd name="T93" fmla="*/ 54 h 177"/>
                <a:gd name="T94" fmla="*/ 50 w 267"/>
                <a:gd name="T95" fmla="*/ 41 h 177"/>
                <a:gd name="T96" fmla="*/ 64 w 267"/>
                <a:gd name="T97" fmla="*/ 29 h 177"/>
                <a:gd name="T98" fmla="*/ 81 w 267"/>
                <a:gd name="T99" fmla="*/ 18 h 177"/>
                <a:gd name="T100" fmla="*/ 99 w 267"/>
                <a:gd name="T101" fmla="*/ 9 h 177"/>
                <a:gd name="T102" fmla="*/ 121 w 267"/>
                <a:gd name="T103" fmla="*/ 3 h 177"/>
                <a:gd name="T104" fmla="*/ 145 w 267"/>
                <a:gd name="T10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7">
                  <a:moveTo>
                    <a:pt x="145" y="0"/>
                  </a:moveTo>
                  <a:lnTo>
                    <a:pt x="171" y="3"/>
                  </a:lnTo>
                  <a:lnTo>
                    <a:pt x="200" y="8"/>
                  </a:lnTo>
                  <a:lnTo>
                    <a:pt x="232" y="20"/>
                  </a:lnTo>
                  <a:lnTo>
                    <a:pt x="267" y="37"/>
                  </a:lnTo>
                  <a:lnTo>
                    <a:pt x="265" y="38"/>
                  </a:lnTo>
                  <a:lnTo>
                    <a:pt x="263" y="44"/>
                  </a:lnTo>
                  <a:lnTo>
                    <a:pt x="259" y="54"/>
                  </a:lnTo>
                  <a:lnTo>
                    <a:pt x="254" y="67"/>
                  </a:lnTo>
                  <a:lnTo>
                    <a:pt x="246" y="81"/>
                  </a:lnTo>
                  <a:lnTo>
                    <a:pt x="237" y="95"/>
                  </a:lnTo>
                  <a:lnTo>
                    <a:pt x="226" y="112"/>
                  </a:lnTo>
                  <a:lnTo>
                    <a:pt x="213" y="128"/>
                  </a:lnTo>
                  <a:lnTo>
                    <a:pt x="198" y="142"/>
                  </a:lnTo>
                  <a:lnTo>
                    <a:pt x="182" y="155"/>
                  </a:lnTo>
                  <a:lnTo>
                    <a:pt x="163" y="165"/>
                  </a:lnTo>
                  <a:lnTo>
                    <a:pt x="143" y="173"/>
                  </a:lnTo>
                  <a:lnTo>
                    <a:pt x="120" y="177"/>
                  </a:lnTo>
                  <a:lnTo>
                    <a:pt x="95" y="176"/>
                  </a:lnTo>
                  <a:lnTo>
                    <a:pt x="69" y="170"/>
                  </a:lnTo>
                  <a:lnTo>
                    <a:pt x="41" y="159"/>
                  </a:lnTo>
                  <a:lnTo>
                    <a:pt x="9" y="141"/>
                  </a:lnTo>
                  <a:lnTo>
                    <a:pt x="12" y="141"/>
                  </a:lnTo>
                  <a:lnTo>
                    <a:pt x="20" y="143"/>
                  </a:lnTo>
                  <a:lnTo>
                    <a:pt x="32" y="147"/>
                  </a:lnTo>
                  <a:lnTo>
                    <a:pt x="47" y="150"/>
                  </a:lnTo>
                  <a:lnTo>
                    <a:pt x="65" y="151"/>
                  </a:lnTo>
                  <a:lnTo>
                    <a:pt x="86" y="151"/>
                  </a:lnTo>
                  <a:lnTo>
                    <a:pt x="108" y="147"/>
                  </a:lnTo>
                  <a:lnTo>
                    <a:pt x="130" y="139"/>
                  </a:lnTo>
                  <a:lnTo>
                    <a:pt x="152" y="126"/>
                  </a:lnTo>
                  <a:lnTo>
                    <a:pt x="150" y="128"/>
                  </a:lnTo>
                  <a:lnTo>
                    <a:pt x="141" y="130"/>
                  </a:lnTo>
                  <a:lnTo>
                    <a:pt x="126" y="133"/>
                  </a:lnTo>
                  <a:lnTo>
                    <a:pt x="108" y="137"/>
                  </a:lnTo>
                  <a:lnTo>
                    <a:pt x="89" y="138"/>
                  </a:lnTo>
                  <a:lnTo>
                    <a:pt x="67" y="139"/>
                  </a:lnTo>
                  <a:lnTo>
                    <a:pt x="43" y="135"/>
                  </a:lnTo>
                  <a:lnTo>
                    <a:pt x="21" y="129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3" y="111"/>
                  </a:lnTo>
                  <a:lnTo>
                    <a:pt x="6" y="102"/>
                  </a:lnTo>
                  <a:lnTo>
                    <a:pt x="11" y="91"/>
                  </a:lnTo>
                  <a:lnTo>
                    <a:pt x="19" y="80"/>
                  </a:lnTo>
                  <a:lnTo>
                    <a:pt x="26" y="67"/>
                  </a:lnTo>
                  <a:lnTo>
                    <a:pt x="37" y="54"/>
                  </a:lnTo>
                  <a:lnTo>
                    <a:pt x="50" y="41"/>
                  </a:lnTo>
                  <a:lnTo>
                    <a:pt x="64" y="29"/>
                  </a:lnTo>
                  <a:lnTo>
                    <a:pt x="81" y="18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0" name="任意多边形: 形状 39"/>
            <p:cNvSpPr>
              <a:spLocks/>
            </p:cNvSpPr>
            <p:nvPr/>
          </p:nvSpPr>
          <p:spPr bwMode="auto">
            <a:xfrm>
              <a:off x="5162203" y="2720181"/>
              <a:ext cx="422275" cy="277813"/>
            </a:xfrm>
            <a:custGeom>
              <a:avLst/>
              <a:gdLst>
                <a:gd name="T0" fmla="*/ 145 w 266"/>
                <a:gd name="T1" fmla="*/ 0 h 175"/>
                <a:gd name="T2" fmla="*/ 171 w 266"/>
                <a:gd name="T3" fmla="*/ 1 h 175"/>
                <a:gd name="T4" fmla="*/ 200 w 266"/>
                <a:gd name="T5" fmla="*/ 6 h 175"/>
                <a:gd name="T6" fmla="*/ 232 w 266"/>
                <a:gd name="T7" fmla="*/ 18 h 175"/>
                <a:gd name="T8" fmla="*/ 266 w 266"/>
                <a:gd name="T9" fmla="*/ 35 h 175"/>
                <a:gd name="T10" fmla="*/ 266 w 266"/>
                <a:gd name="T11" fmla="*/ 36 h 175"/>
                <a:gd name="T12" fmla="*/ 263 w 266"/>
                <a:gd name="T13" fmla="*/ 43 h 175"/>
                <a:gd name="T14" fmla="*/ 259 w 266"/>
                <a:gd name="T15" fmla="*/ 52 h 175"/>
                <a:gd name="T16" fmla="*/ 253 w 266"/>
                <a:gd name="T17" fmla="*/ 65 h 175"/>
                <a:gd name="T18" fmla="*/ 246 w 266"/>
                <a:gd name="T19" fmla="*/ 79 h 175"/>
                <a:gd name="T20" fmla="*/ 237 w 266"/>
                <a:gd name="T21" fmla="*/ 93 h 175"/>
                <a:gd name="T22" fmla="*/ 226 w 266"/>
                <a:gd name="T23" fmla="*/ 110 h 175"/>
                <a:gd name="T24" fmla="*/ 213 w 266"/>
                <a:gd name="T25" fmla="*/ 126 h 175"/>
                <a:gd name="T26" fmla="*/ 198 w 266"/>
                <a:gd name="T27" fmla="*/ 140 h 175"/>
                <a:gd name="T28" fmla="*/ 181 w 266"/>
                <a:gd name="T29" fmla="*/ 153 h 175"/>
                <a:gd name="T30" fmla="*/ 163 w 266"/>
                <a:gd name="T31" fmla="*/ 163 h 175"/>
                <a:gd name="T32" fmla="*/ 143 w 266"/>
                <a:gd name="T33" fmla="*/ 171 h 175"/>
                <a:gd name="T34" fmla="*/ 120 w 266"/>
                <a:gd name="T35" fmla="*/ 175 h 175"/>
                <a:gd name="T36" fmla="*/ 96 w 266"/>
                <a:gd name="T37" fmla="*/ 174 h 175"/>
                <a:gd name="T38" fmla="*/ 70 w 266"/>
                <a:gd name="T39" fmla="*/ 169 h 175"/>
                <a:gd name="T40" fmla="*/ 40 w 266"/>
                <a:gd name="T41" fmla="*/ 157 h 175"/>
                <a:gd name="T42" fmla="*/ 9 w 266"/>
                <a:gd name="T43" fmla="*/ 139 h 175"/>
                <a:gd name="T44" fmla="*/ 13 w 266"/>
                <a:gd name="T45" fmla="*/ 140 h 175"/>
                <a:gd name="T46" fmla="*/ 20 w 266"/>
                <a:gd name="T47" fmla="*/ 143 h 175"/>
                <a:gd name="T48" fmla="*/ 32 w 266"/>
                <a:gd name="T49" fmla="*/ 145 h 175"/>
                <a:gd name="T50" fmla="*/ 48 w 266"/>
                <a:gd name="T51" fmla="*/ 148 h 175"/>
                <a:gd name="T52" fmla="*/ 66 w 266"/>
                <a:gd name="T53" fmla="*/ 149 h 175"/>
                <a:gd name="T54" fmla="*/ 87 w 266"/>
                <a:gd name="T55" fmla="*/ 149 h 175"/>
                <a:gd name="T56" fmla="*/ 109 w 266"/>
                <a:gd name="T57" fmla="*/ 145 h 175"/>
                <a:gd name="T58" fmla="*/ 131 w 266"/>
                <a:gd name="T59" fmla="*/ 137 h 175"/>
                <a:gd name="T60" fmla="*/ 153 w 266"/>
                <a:gd name="T61" fmla="*/ 124 h 175"/>
                <a:gd name="T62" fmla="*/ 149 w 266"/>
                <a:gd name="T63" fmla="*/ 126 h 175"/>
                <a:gd name="T64" fmla="*/ 140 w 266"/>
                <a:gd name="T65" fmla="*/ 128 h 175"/>
                <a:gd name="T66" fmla="*/ 127 w 266"/>
                <a:gd name="T67" fmla="*/ 131 h 175"/>
                <a:gd name="T68" fmla="*/ 109 w 266"/>
                <a:gd name="T69" fmla="*/ 135 h 175"/>
                <a:gd name="T70" fmla="*/ 88 w 266"/>
                <a:gd name="T71" fmla="*/ 137 h 175"/>
                <a:gd name="T72" fmla="*/ 66 w 266"/>
                <a:gd name="T73" fmla="*/ 137 h 175"/>
                <a:gd name="T74" fmla="*/ 44 w 266"/>
                <a:gd name="T75" fmla="*/ 134 h 175"/>
                <a:gd name="T76" fmla="*/ 22 w 266"/>
                <a:gd name="T77" fmla="*/ 127 h 175"/>
                <a:gd name="T78" fmla="*/ 0 w 266"/>
                <a:gd name="T79" fmla="*/ 115 h 175"/>
                <a:gd name="T80" fmla="*/ 1 w 266"/>
                <a:gd name="T81" fmla="*/ 114 h 175"/>
                <a:gd name="T82" fmla="*/ 2 w 266"/>
                <a:gd name="T83" fmla="*/ 109 h 175"/>
                <a:gd name="T84" fmla="*/ 6 w 266"/>
                <a:gd name="T85" fmla="*/ 100 h 175"/>
                <a:gd name="T86" fmla="*/ 11 w 266"/>
                <a:gd name="T87" fmla="*/ 89 h 175"/>
                <a:gd name="T88" fmla="*/ 18 w 266"/>
                <a:gd name="T89" fmla="*/ 78 h 175"/>
                <a:gd name="T90" fmla="*/ 27 w 266"/>
                <a:gd name="T91" fmla="*/ 65 h 175"/>
                <a:gd name="T92" fmla="*/ 37 w 266"/>
                <a:gd name="T93" fmla="*/ 52 h 175"/>
                <a:gd name="T94" fmla="*/ 49 w 266"/>
                <a:gd name="T95" fmla="*/ 39 h 175"/>
                <a:gd name="T96" fmla="*/ 65 w 266"/>
                <a:gd name="T97" fmla="*/ 27 h 175"/>
                <a:gd name="T98" fmla="*/ 80 w 266"/>
                <a:gd name="T99" fmla="*/ 17 h 175"/>
                <a:gd name="T100" fmla="*/ 100 w 266"/>
                <a:gd name="T101" fmla="*/ 8 h 175"/>
                <a:gd name="T102" fmla="*/ 120 w 266"/>
                <a:gd name="T103" fmla="*/ 1 h 175"/>
                <a:gd name="T104" fmla="*/ 145 w 266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6" h="175">
                  <a:moveTo>
                    <a:pt x="145" y="0"/>
                  </a:moveTo>
                  <a:lnTo>
                    <a:pt x="171" y="1"/>
                  </a:lnTo>
                  <a:lnTo>
                    <a:pt x="200" y="6"/>
                  </a:lnTo>
                  <a:lnTo>
                    <a:pt x="232" y="18"/>
                  </a:lnTo>
                  <a:lnTo>
                    <a:pt x="266" y="35"/>
                  </a:lnTo>
                  <a:lnTo>
                    <a:pt x="266" y="36"/>
                  </a:lnTo>
                  <a:lnTo>
                    <a:pt x="263" y="43"/>
                  </a:lnTo>
                  <a:lnTo>
                    <a:pt x="259" y="52"/>
                  </a:lnTo>
                  <a:lnTo>
                    <a:pt x="253" y="65"/>
                  </a:lnTo>
                  <a:lnTo>
                    <a:pt x="246" y="79"/>
                  </a:lnTo>
                  <a:lnTo>
                    <a:pt x="237" y="93"/>
                  </a:lnTo>
                  <a:lnTo>
                    <a:pt x="226" y="110"/>
                  </a:lnTo>
                  <a:lnTo>
                    <a:pt x="213" y="126"/>
                  </a:lnTo>
                  <a:lnTo>
                    <a:pt x="198" y="140"/>
                  </a:lnTo>
                  <a:lnTo>
                    <a:pt x="181" y="153"/>
                  </a:lnTo>
                  <a:lnTo>
                    <a:pt x="163" y="163"/>
                  </a:lnTo>
                  <a:lnTo>
                    <a:pt x="143" y="171"/>
                  </a:lnTo>
                  <a:lnTo>
                    <a:pt x="120" y="175"/>
                  </a:lnTo>
                  <a:lnTo>
                    <a:pt x="96" y="174"/>
                  </a:lnTo>
                  <a:lnTo>
                    <a:pt x="70" y="169"/>
                  </a:lnTo>
                  <a:lnTo>
                    <a:pt x="40" y="157"/>
                  </a:lnTo>
                  <a:lnTo>
                    <a:pt x="9" y="139"/>
                  </a:lnTo>
                  <a:lnTo>
                    <a:pt x="13" y="140"/>
                  </a:lnTo>
                  <a:lnTo>
                    <a:pt x="20" y="143"/>
                  </a:lnTo>
                  <a:lnTo>
                    <a:pt x="32" y="145"/>
                  </a:lnTo>
                  <a:lnTo>
                    <a:pt x="48" y="148"/>
                  </a:lnTo>
                  <a:lnTo>
                    <a:pt x="66" y="149"/>
                  </a:lnTo>
                  <a:lnTo>
                    <a:pt x="87" y="149"/>
                  </a:lnTo>
                  <a:lnTo>
                    <a:pt x="109" y="145"/>
                  </a:lnTo>
                  <a:lnTo>
                    <a:pt x="131" y="137"/>
                  </a:lnTo>
                  <a:lnTo>
                    <a:pt x="153" y="124"/>
                  </a:lnTo>
                  <a:lnTo>
                    <a:pt x="149" y="126"/>
                  </a:lnTo>
                  <a:lnTo>
                    <a:pt x="140" y="128"/>
                  </a:lnTo>
                  <a:lnTo>
                    <a:pt x="127" y="131"/>
                  </a:lnTo>
                  <a:lnTo>
                    <a:pt x="109" y="135"/>
                  </a:lnTo>
                  <a:lnTo>
                    <a:pt x="88" y="137"/>
                  </a:lnTo>
                  <a:lnTo>
                    <a:pt x="66" y="137"/>
                  </a:lnTo>
                  <a:lnTo>
                    <a:pt x="44" y="134"/>
                  </a:lnTo>
                  <a:lnTo>
                    <a:pt x="22" y="127"/>
                  </a:lnTo>
                  <a:lnTo>
                    <a:pt x="0" y="115"/>
                  </a:lnTo>
                  <a:lnTo>
                    <a:pt x="1" y="114"/>
                  </a:lnTo>
                  <a:lnTo>
                    <a:pt x="2" y="109"/>
                  </a:lnTo>
                  <a:lnTo>
                    <a:pt x="6" y="100"/>
                  </a:lnTo>
                  <a:lnTo>
                    <a:pt x="11" y="89"/>
                  </a:lnTo>
                  <a:lnTo>
                    <a:pt x="18" y="78"/>
                  </a:lnTo>
                  <a:lnTo>
                    <a:pt x="27" y="65"/>
                  </a:lnTo>
                  <a:lnTo>
                    <a:pt x="37" y="52"/>
                  </a:lnTo>
                  <a:lnTo>
                    <a:pt x="49" y="39"/>
                  </a:lnTo>
                  <a:lnTo>
                    <a:pt x="65" y="27"/>
                  </a:lnTo>
                  <a:lnTo>
                    <a:pt x="80" y="17"/>
                  </a:lnTo>
                  <a:lnTo>
                    <a:pt x="100" y="8"/>
                  </a:lnTo>
                  <a:lnTo>
                    <a:pt x="120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1" name="任意多边形: 形状 40"/>
            <p:cNvSpPr>
              <a:spLocks/>
            </p:cNvSpPr>
            <p:nvPr/>
          </p:nvSpPr>
          <p:spPr bwMode="auto">
            <a:xfrm>
              <a:off x="4836765" y="3088481"/>
              <a:ext cx="280988" cy="404813"/>
            </a:xfrm>
            <a:custGeom>
              <a:avLst/>
              <a:gdLst>
                <a:gd name="T0" fmla="*/ 151 w 177"/>
                <a:gd name="T1" fmla="*/ 0 h 255"/>
                <a:gd name="T2" fmla="*/ 153 w 177"/>
                <a:gd name="T3" fmla="*/ 2 h 255"/>
                <a:gd name="T4" fmla="*/ 155 w 177"/>
                <a:gd name="T5" fmla="*/ 8 h 255"/>
                <a:gd name="T6" fmla="*/ 159 w 177"/>
                <a:gd name="T7" fmla="*/ 18 h 255"/>
                <a:gd name="T8" fmla="*/ 163 w 177"/>
                <a:gd name="T9" fmla="*/ 30 h 255"/>
                <a:gd name="T10" fmla="*/ 168 w 177"/>
                <a:gd name="T11" fmla="*/ 46 h 255"/>
                <a:gd name="T12" fmla="*/ 172 w 177"/>
                <a:gd name="T13" fmla="*/ 63 h 255"/>
                <a:gd name="T14" fmla="*/ 176 w 177"/>
                <a:gd name="T15" fmla="*/ 82 h 255"/>
                <a:gd name="T16" fmla="*/ 177 w 177"/>
                <a:gd name="T17" fmla="*/ 101 h 255"/>
                <a:gd name="T18" fmla="*/ 177 w 177"/>
                <a:gd name="T19" fmla="*/ 122 h 255"/>
                <a:gd name="T20" fmla="*/ 175 w 177"/>
                <a:gd name="T21" fmla="*/ 143 h 255"/>
                <a:gd name="T22" fmla="*/ 169 w 177"/>
                <a:gd name="T23" fmla="*/ 164 h 255"/>
                <a:gd name="T24" fmla="*/ 160 w 177"/>
                <a:gd name="T25" fmla="*/ 183 h 255"/>
                <a:gd name="T26" fmla="*/ 147 w 177"/>
                <a:gd name="T27" fmla="*/ 203 h 255"/>
                <a:gd name="T28" fmla="*/ 129 w 177"/>
                <a:gd name="T29" fmla="*/ 220 h 255"/>
                <a:gd name="T30" fmla="*/ 107 w 177"/>
                <a:gd name="T31" fmla="*/ 234 h 255"/>
                <a:gd name="T32" fmla="*/ 77 w 177"/>
                <a:gd name="T33" fmla="*/ 246 h 255"/>
                <a:gd name="T34" fmla="*/ 43 w 177"/>
                <a:gd name="T35" fmla="*/ 255 h 255"/>
                <a:gd name="T36" fmla="*/ 46 w 177"/>
                <a:gd name="T37" fmla="*/ 255 h 255"/>
                <a:gd name="T38" fmla="*/ 52 w 177"/>
                <a:gd name="T39" fmla="*/ 251 h 255"/>
                <a:gd name="T40" fmla="*/ 64 w 177"/>
                <a:gd name="T41" fmla="*/ 244 h 255"/>
                <a:gd name="T42" fmla="*/ 77 w 177"/>
                <a:gd name="T43" fmla="*/ 235 h 255"/>
                <a:gd name="T44" fmla="*/ 91 w 177"/>
                <a:gd name="T45" fmla="*/ 224 h 255"/>
                <a:gd name="T46" fmla="*/ 104 w 177"/>
                <a:gd name="T47" fmla="*/ 208 h 255"/>
                <a:gd name="T48" fmla="*/ 117 w 177"/>
                <a:gd name="T49" fmla="*/ 190 h 255"/>
                <a:gd name="T50" fmla="*/ 128 w 177"/>
                <a:gd name="T51" fmla="*/ 169 h 255"/>
                <a:gd name="T52" fmla="*/ 134 w 177"/>
                <a:gd name="T53" fmla="*/ 144 h 255"/>
                <a:gd name="T54" fmla="*/ 133 w 177"/>
                <a:gd name="T55" fmla="*/ 147 h 255"/>
                <a:gd name="T56" fmla="*/ 128 w 177"/>
                <a:gd name="T57" fmla="*/ 155 h 255"/>
                <a:gd name="T58" fmla="*/ 121 w 177"/>
                <a:gd name="T59" fmla="*/ 168 h 255"/>
                <a:gd name="T60" fmla="*/ 111 w 177"/>
                <a:gd name="T61" fmla="*/ 182 h 255"/>
                <a:gd name="T62" fmla="*/ 98 w 177"/>
                <a:gd name="T63" fmla="*/ 198 h 255"/>
                <a:gd name="T64" fmla="*/ 82 w 177"/>
                <a:gd name="T65" fmla="*/ 214 h 255"/>
                <a:gd name="T66" fmla="*/ 64 w 177"/>
                <a:gd name="T67" fmla="*/ 227 h 255"/>
                <a:gd name="T68" fmla="*/ 43 w 177"/>
                <a:gd name="T69" fmla="*/ 239 h 255"/>
                <a:gd name="T70" fmla="*/ 20 w 177"/>
                <a:gd name="T71" fmla="*/ 246 h 255"/>
                <a:gd name="T72" fmla="*/ 19 w 177"/>
                <a:gd name="T73" fmla="*/ 243 h 255"/>
                <a:gd name="T74" fmla="*/ 16 w 177"/>
                <a:gd name="T75" fmla="*/ 238 h 255"/>
                <a:gd name="T76" fmla="*/ 13 w 177"/>
                <a:gd name="T77" fmla="*/ 229 h 255"/>
                <a:gd name="T78" fmla="*/ 10 w 177"/>
                <a:gd name="T79" fmla="*/ 217 h 255"/>
                <a:gd name="T80" fmla="*/ 6 w 177"/>
                <a:gd name="T81" fmla="*/ 201 h 255"/>
                <a:gd name="T82" fmla="*/ 2 w 177"/>
                <a:gd name="T83" fmla="*/ 185 h 255"/>
                <a:gd name="T84" fmla="*/ 0 w 177"/>
                <a:gd name="T85" fmla="*/ 166 h 255"/>
                <a:gd name="T86" fmla="*/ 2 w 177"/>
                <a:gd name="T87" fmla="*/ 147 h 255"/>
                <a:gd name="T88" fmla="*/ 4 w 177"/>
                <a:gd name="T89" fmla="*/ 127 h 255"/>
                <a:gd name="T90" fmla="*/ 11 w 177"/>
                <a:gd name="T91" fmla="*/ 107 h 255"/>
                <a:gd name="T92" fmla="*/ 21 w 177"/>
                <a:gd name="T93" fmla="*/ 86 h 255"/>
                <a:gd name="T94" fmla="*/ 36 w 177"/>
                <a:gd name="T95" fmla="*/ 65 h 255"/>
                <a:gd name="T96" fmla="*/ 55 w 177"/>
                <a:gd name="T97" fmla="*/ 47 h 255"/>
                <a:gd name="T98" fmla="*/ 81 w 177"/>
                <a:gd name="T99" fmla="*/ 29 h 255"/>
                <a:gd name="T100" fmla="*/ 112 w 177"/>
                <a:gd name="T101" fmla="*/ 13 h 255"/>
                <a:gd name="T102" fmla="*/ 151 w 177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5">
                  <a:moveTo>
                    <a:pt x="151" y="0"/>
                  </a:moveTo>
                  <a:lnTo>
                    <a:pt x="153" y="2"/>
                  </a:lnTo>
                  <a:lnTo>
                    <a:pt x="155" y="8"/>
                  </a:lnTo>
                  <a:lnTo>
                    <a:pt x="159" y="18"/>
                  </a:lnTo>
                  <a:lnTo>
                    <a:pt x="163" y="30"/>
                  </a:lnTo>
                  <a:lnTo>
                    <a:pt x="168" y="46"/>
                  </a:lnTo>
                  <a:lnTo>
                    <a:pt x="172" y="63"/>
                  </a:lnTo>
                  <a:lnTo>
                    <a:pt x="176" y="82"/>
                  </a:lnTo>
                  <a:lnTo>
                    <a:pt x="177" y="101"/>
                  </a:lnTo>
                  <a:lnTo>
                    <a:pt x="177" y="122"/>
                  </a:lnTo>
                  <a:lnTo>
                    <a:pt x="175" y="143"/>
                  </a:lnTo>
                  <a:lnTo>
                    <a:pt x="169" y="164"/>
                  </a:lnTo>
                  <a:lnTo>
                    <a:pt x="160" y="183"/>
                  </a:lnTo>
                  <a:lnTo>
                    <a:pt x="147" y="203"/>
                  </a:lnTo>
                  <a:lnTo>
                    <a:pt x="129" y="220"/>
                  </a:lnTo>
                  <a:lnTo>
                    <a:pt x="107" y="234"/>
                  </a:lnTo>
                  <a:lnTo>
                    <a:pt x="77" y="246"/>
                  </a:lnTo>
                  <a:lnTo>
                    <a:pt x="43" y="255"/>
                  </a:lnTo>
                  <a:lnTo>
                    <a:pt x="46" y="255"/>
                  </a:lnTo>
                  <a:lnTo>
                    <a:pt x="52" y="251"/>
                  </a:lnTo>
                  <a:lnTo>
                    <a:pt x="64" y="244"/>
                  </a:lnTo>
                  <a:lnTo>
                    <a:pt x="77" y="235"/>
                  </a:lnTo>
                  <a:lnTo>
                    <a:pt x="91" y="224"/>
                  </a:lnTo>
                  <a:lnTo>
                    <a:pt x="104" y="208"/>
                  </a:lnTo>
                  <a:lnTo>
                    <a:pt x="117" y="190"/>
                  </a:lnTo>
                  <a:lnTo>
                    <a:pt x="128" y="169"/>
                  </a:lnTo>
                  <a:lnTo>
                    <a:pt x="134" y="144"/>
                  </a:lnTo>
                  <a:lnTo>
                    <a:pt x="133" y="147"/>
                  </a:lnTo>
                  <a:lnTo>
                    <a:pt x="128" y="155"/>
                  </a:lnTo>
                  <a:lnTo>
                    <a:pt x="121" y="168"/>
                  </a:lnTo>
                  <a:lnTo>
                    <a:pt x="111" y="182"/>
                  </a:lnTo>
                  <a:lnTo>
                    <a:pt x="98" y="198"/>
                  </a:lnTo>
                  <a:lnTo>
                    <a:pt x="82" y="214"/>
                  </a:lnTo>
                  <a:lnTo>
                    <a:pt x="64" y="227"/>
                  </a:lnTo>
                  <a:lnTo>
                    <a:pt x="43" y="239"/>
                  </a:lnTo>
                  <a:lnTo>
                    <a:pt x="20" y="246"/>
                  </a:lnTo>
                  <a:lnTo>
                    <a:pt x="19" y="243"/>
                  </a:lnTo>
                  <a:lnTo>
                    <a:pt x="16" y="238"/>
                  </a:lnTo>
                  <a:lnTo>
                    <a:pt x="13" y="229"/>
                  </a:lnTo>
                  <a:lnTo>
                    <a:pt x="10" y="217"/>
                  </a:lnTo>
                  <a:lnTo>
                    <a:pt x="6" y="201"/>
                  </a:lnTo>
                  <a:lnTo>
                    <a:pt x="2" y="185"/>
                  </a:lnTo>
                  <a:lnTo>
                    <a:pt x="0" y="166"/>
                  </a:lnTo>
                  <a:lnTo>
                    <a:pt x="2" y="147"/>
                  </a:lnTo>
                  <a:lnTo>
                    <a:pt x="4" y="127"/>
                  </a:lnTo>
                  <a:lnTo>
                    <a:pt x="11" y="107"/>
                  </a:lnTo>
                  <a:lnTo>
                    <a:pt x="21" y="86"/>
                  </a:lnTo>
                  <a:lnTo>
                    <a:pt x="36" y="65"/>
                  </a:lnTo>
                  <a:lnTo>
                    <a:pt x="55" y="47"/>
                  </a:lnTo>
                  <a:lnTo>
                    <a:pt x="81" y="29"/>
                  </a:lnTo>
                  <a:lnTo>
                    <a:pt x="112" y="1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2" name="任意多边形: 形状 41"/>
            <p:cNvSpPr>
              <a:spLocks/>
            </p:cNvSpPr>
            <p:nvPr/>
          </p:nvSpPr>
          <p:spPr bwMode="auto">
            <a:xfrm>
              <a:off x="5373340" y="3369469"/>
              <a:ext cx="423863" cy="279400"/>
            </a:xfrm>
            <a:custGeom>
              <a:avLst/>
              <a:gdLst>
                <a:gd name="T0" fmla="*/ 145 w 267"/>
                <a:gd name="T1" fmla="*/ 0 h 176"/>
                <a:gd name="T2" fmla="*/ 171 w 267"/>
                <a:gd name="T3" fmla="*/ 2 h 176"/>
                <a:gd name="T4" fmla="*/ 201 w 267"/>
                <a:gd name="T5" fmla="*/ 8 h 176"/>
                <a:gd name="T6" fmla="*/ 232 w 267"/>
                <a:gd name="T7" fmla="*/ 19 h 176"/>
                <a:gd name="T8" fmla="*/ 267 w 267"/>
                <a:gd name="T9" fmla="*/ 35 h 176"/>
                <a:gd name="T10" fmla="*/ 266 w 267"/>
                <a:gd name="T11" fmla="*/ 37 h 176"/>
                <a:gd name="T12" fmla="*/ 263 w 267"/>
                <a:gd name="T13" fmla="*/ 44 h 176"/>
                <a:gd name="T14" fmla="*/ 259 w 267"/>
                <a:gd name="T15" fmla="*/ 53 h 176"/>
                <a:gd name="T16" fmla="*/ 254 w 267"/>
                <a:gd name="T17" fmla="*/ 66 h 176"/>
                <a:gd name="T18" fmla="*/ 246 w 267"/>
                <a:gd name="T19" fmla="*/ 80 h 176"/>
                <a:gd name="T20" fmla="*/ 237 w 267"/>
                <a:gd name="T21" fmla="*/ 95 h 176"/>
                <a:gd name="T22" fmla="*/ 227 w 267"/>
                <a:gd name="T23" fmla="*/ 111 h 176"/>
                <a:gd name="T24" fmla="*/ 214 w 267"/>
                <a:gd name="T25" fmla="*/ 127 h 176"/>
                <a:gd name="T26" fmla="*/ 199 w 267"/>
                <a:gd name="T27" fmla="*/ 141 h 176"/>
                <a:gd name="T28" fmla="*/ 182 w 267"/>
                <a:gd name="T29" fmla="*/ 154 h 176"/>
                <a:gd name="T30" fmla="*/ 164 w 267"/>
                <a:gd name="T31" fmla="*/ 165 h 176"/>
                <a:gd name="T32" fmla="*/ 143 w 267"/>
                <a:gd name="T33" fmla="*/ 172 h 176"/>
                <a:gd name="T34" fmla="*/ 121 w 267"/>
                <a:gd name="T35" fmla="*/ 176 h 176"/>
                <a:gd name="T36" fmla="*/ 97 w 267"/>
                <a:gd name="T37" fmla="*/ 175 h 176"/>
                <a:gd name="T38" fmla="*/ 69 w 267"/>
                <a:gd name="T39" fmla="*/ 170 h 176"/>
                <a:gd name="T40" fmla="*/ 41 w 267"/>
                <a:gd name="T41" fmla="*/ 158 h 176"/>
                <a:gd name="T42" fmla="*/ 10 w 267"/>
                <a:gd name="T43" fmla="*/ 140 h 176"/>
                <a:gd name="T44" fmla="*/ 12 w 267"/>
                <a:gd name="T45" fmla="*/ 140 h 176"/>
                <a:gd name="T46" fmla="*/ 20 w 267"/>
                <a:gd name="T47" fmla="*/ 143 h 176"/>
                <a:gd name="T48" fmla="*/ 32 w 267"/>
                <a:gd name="T49" fmla="*/ 146 h 176"/>
                <a:gd name="T50" fmla="*/ 47 w 267"/>
                <a:gd name="T51" fmla="*/ 149 h 176"/>
                <a:gd name="T52" fmla="*/ 67 w 267"/>
                <a:gd name="T53" fmla="*/ 150 h 176"/>
                <a:gd name="T54" fmla="*/ 86 w 267"/>
                <a:gd name="T55" fmla="*/ 150 h 176"/>
                <a:gd name="T56" fmla="*/ 108 w 267"/>
                <a:gd name="T57" fmla="*/ 146 h 176"/>
                <a:gd name="T58" fmla="*/ 130 w 267"/>
                <a:gd name="T59" fmla="*/ 139 h 176"/>
                <a:gd name="T60" fmla="*/ 152 w 267"/>
                <a:gd name="T61" fmla="*/ 126 h 176"/>
                <a:gd name="T62" fmla="*/ 150 w 267"/>
                <a:gd name="T63" fmla="*/ 127 h 176"/>
                <a:gd name="T64" fmla="*/ 141 w 267"/>
                <a:gd name="T65" fmla="*/ 130 h 176"/>
                <a:gd name="T66" fmla="*/ 126 w 267"/>
                <a:gd name="T67" fmla="*/ 132 h 176"/>
                <a:gd name="T68" fmla="*/ 110 w 267"/>
                <a:gd name="T69" fmla="*/ 136 h 176"/>
                <a:gd name="T70" fmla="*/ 89 w 267"/>
                <a:gd name="T71" fmla="*/ 137 h 176"/>
                <a:gd name="T72" fmla="*/ 67 w 267"/>
                <a:gd name="T73" fmla="*/ 137 h 176"/>
                <a:gd name="T74" fmla="*/ 43 w 267"/>
                <a:gd name="T75" fmla="*/ 135 h 176"/>
                <a:gd name="T76" fmla="*/ 21 w 267"/>
                <a:gd name="T77" fmla="*/ 128 h 176"/>
                <a:gd name="T78" fmla="*/ 0 w 267"/>
                <a:gd name="T79" fmla="*/ 117 h 176"/>
                <a:gd name="T80" fmla="*/ 0 w 267"/>
                <a:gd name="T81" fmla="*/ 115 h 176"/>
                <a:gd name="T82" fmla="*/ 3 w 267"/>
                <a:gd name="T83" fmla="*/ 110 h 176"/>
                <a:gd name="T84" fmla="*/ 7 w 267"/>
                <a:gd name="T85" fmla="*/ 101 h 176"/>
                <a:gd name="T86" fmla="*/ 12 w 267"/>
                <a:gd name="T87" fmla="*/ 91 h 176"/>
                <a:gd name="T88" fmla="*/ 19 w 267"/>
                <a:gd name="T89" fmla="*/ 79 h 176"/>
                <a:gd name="T90" fmla="*/ 26 w 267"/>
                <a:gd name="T91" fmla="*/ 66 h 176"/>
                <a:gd name="T92" fmla="*/ 37 w 267"/>
                <a:gd name="T93" fmla="*/ 53 h 176"/>
                <a:gd name="T94" fmla="*/ 50 w 267"/>
                <a:gd name="T95" fmla="*/ 40 h 176"/>
                <a:gd name="T96" fmla="*/ 64 w 267"/>
                <a:gd name="T97" fmla="*/ 28 h 176"/>
                <a:gd name="T98" fmla="*/ 81 w 267"/>
                <a:gd name="T99" fmla="*/ 18 h 176"/>
                <a:gd name="T100" fmla="*/ 99 w 267"/>
                <a:gd name="T101" fmla="*/ 9 h 176"/>
                <a:gd name="T102" fmla="*/ 121 w 267"/>
                <a:gd name="T103" fmla="*/ 2 h 176"/>
                <a:gd name="T104" fmla="*/ 145 w 267"/>
                <a:gd name="T10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6">
                  <a:moveTo>
                    <a:pt x="145" y="0"/>
                  </a:moveTo>
                  <a:lnTo>
                    <a:pt x="171" y="2"/>
                  </a:lnTo>
                  <a:lnTo>
                    <a:pt x="201" y="8"/>
                  </a:lnTo>
                  <a:lnTo>
                    <a:pt x="232" y="19"/>
                  </a:lnTo>
                  <a:lnTo>
                    <a:pt x="267" y="35"/>
                  </a:lnTo>
                  <a:lnTo>
                    <a:pt x="266" y="37"/>
                  </a:lnTo>
                  <a:lnTo>
                    <a:pt x="263" y="44"/>
                  </a:lnTo>
                  <a:lnTo>
                    <a:pt x="259" y="53"/>
                  </a:lnTo>
                  <a:lnTo>
                    <a:pt x="254" y="66"/>
                  </a:lnTo>
                  <a:lnTo>
                    <a:pt x="246" y="80"/>
                  </a:lnTo>
                  <a:lnTo>
                    <a:pt x="237" y="95"/>
                  </a:lnTo>
                  <a:lnTo>
                    <a:pt x="227" y="111"/>
                  </a:lnTo>
                  <a:lnTo>
                    <a:pt x="214" y="127"/>
                  </a:lnTo>
                  <a:lnTo>
                    <a:pt x="199" y="141"/>
                  </a:lnTo>
                  <a:lnTo>
                    <a:pt x="182" y="154"/>
                  </a:lnTo>
                  <a:lnTo>
                    <a:pt x="164" y="165"/>
                  </a:lnTo>
                  <a:lnTo>
                    <a:pt x="143" y="172"/>
                  </a:lnTo>
                  <a:lnTo>
                    <a:pt x="121" y="176"/>
                  </a:lnTo>
                  <a:lnTo>
                    <a:pt x="97" y="175"/>
                  </a:lnTo>
                  <a:lnTo>
                    <a:pt x="69" y="170"/>
                  </a:lnTo>
                  <a:lnTo>
                    <a:pt x="41" y="158"/>
                  </a:lnTo>
                  <a:lnTo>
                    <a:pt x="10" y="140"/>
                  </a:lnTo>
                  <a:lnTo>
                    <a:pt x="12" y="140"/>
                  </a:lnTo>
                  <a:lnTo>
                    <a:pt x="20" y="143"/>
                  </a:lnTo>
                  <a:lnTo>
                    <a:pt x="32" y="146"/>
                  </a:lnTo>
                  <a:lnTo>
                    <a:pt x="47" y="149"/>
                  </a:lnTo>
                  <a:lnTo>
                    <a:pt x="67" y="150"/>
                  </a:lnTo>
                  <a:lnTo>
                    <a:pt x="86" y="150"/>
                  </a:lnTo>
                  <a:lnTo>
                    <a:pt x="108" y="146"/>
                  </a:lnTo>
                  <a:lnTo>
                    <a:pt x="130" y="139"/>
                  </a:lnTo>
                  <a:lnTo>
                    <a:pt x="152" y="126"/>
                  </a:lnTo>
                  <a:lnTo>
                    <a:pt x="150" y="127"/>
                  </a:lnTo>
                  <a:lnTo>
                    <a:pt x="141" y="130"/>
                  </a:lnTo>
                  <a:lnTo>
                    <a:pt x="126" y="132"/>
                  </a:lnTo>
                  <a:lnTo>
                    <a:pt x="110" y="136"/>
                  </a:lnTo>
                  <a:lnTo>
                    <a:pt x="89" y="137"/>
                  </a:lnTo>
                  <a:lnTo>
                    <a:pt x="67" y="137"/>
                  </a:lnTo>
                  <a:lnTo>
                    <a:pt x="43" y="135"/>
                  </a:lnTo>
                  <a:lnTo>
                    <a:pt x="21" y="128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3" y="110"/>
                  </a:lnTo>
                  <a:lnTo>
                    <a:pt x="7" y="101"/>
                  </a:lnTo>
                  <a:lnTo>
                    <a:pt x="12" y="91"/>
                  </a:lnTo>
                  <a:lnTo>
                    <a:pt x="19" y="79"/>
                  </a:lnTo>
                  <a:lnTo>
                    <a:pt x="26" y="66"/>
                  </a:lnTo>
                  <a:lnTo>
                    <a:pt x="37" y="53"/>
                  </a:lnTo>
                  <a:lnTo>
                    <a:pt x="50" y="40"/>
                  </a:lnTo>
                  <a:lnTo>
                    <a:pt x="64" y="28"/>
                  </a:lnTo>
                  <a:lnTo>
                    <a:pt x="81" y="18"/>
                  </a:lnTo>
                  <a:lnTo>
                    <a:pt x="99" y="9"/>
                  </a:lnTo>
                  <a:lnTo>
                    <a:pt x="121" y="2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3" name="任意多边形: 形状 42"/>
            <p:cNvSpPr>
              <a:spLocks/>
            </p:cNvSpPr>
            <p:nvPr/>
          </p:nvSpPr>
          <p:spPr bwMode="auto">
            <a:xfrm>
              <a:off x="5046315" y="3877469"/>
              <a:ext cx="406400" cy="280988"/>
            </a:xfrm>
            <a:custGeom>
              <a:avLst/>
              <a:gdLst>
                <a:gd name="T0" fmla="*/ 89 w 256"/>
                <a:gd name="T1" fmla="*/ 0 h 177"/>
                <a:gd name="T2" fmla="*/ 109 w 256"/>
                <a:gd name="T3" fmla="*/ 2 h 177"/>
                <a:gd name="T4" fmla="*/ 128 w 256"/>
                <a:gd name="T5" fmla="*/ 4 h 177"/>
                <a:gd name="T6" fmla="*/ 149 w 256"/>
                <a:gd name="T7" fmla="*/ 11 h 177"/>
                <a:gd name="T8" fmla="*/ 170 w 256"/>
                <a:gd name="T9" fmla="*/ 21 h 177"/>
                <a:gd name="T10" fmla="*/ 190 w 256"/>
                <a:gd name="T11" fmla="*/ 35 h 177"/>
                <a:gd name="T12" fmla="*/ 209 w 256"/>
                <a:gd name="T13" fmla="*/ 55 h 177"/>
                <a:gd name="T14" fmla="*/ 227 w 256"/>
                <a:gd name="T15" fmla="*/ 81 h 177"/>
                <a:gd name="T16" fmla="*/ 243 w 256"/>
                <a:gd name="T17" fmla="*/ 112 h 177"/>
                <a:gd name="T18" fmla="*/ 256 w 256"/>
                <a:gd name="T19" fmla="*/ 151 h 177"/>
                <a:gd name="T20" fmla="*/ 253 w 256"/>
                <a:gd name="T21" fmla="*/ 151 h 177"/>
                <a:gd name="T22" fmla="*/ 248 w 256"/>
                <a:gd name="T23" fmla="*/ 155 h 177"/>
                <a:gd name="T24" fmla="*/ 238 w 256"/>
                <a:gd name="T25" fmla="*/ 159 h 177"/>
                <a:gd name="T26" fmla="*/ 226 w 256"/>
                <a:gd name="T27" fmla="*/ 163 h 177"/>
                <a:gd name="T28" fmla="*/ 210 w 256"/>
                <a:gd name="T29" fmla="*/ 168 h 177"/>
                <a:gd name="T30" fmla="*/ 193 w 256"/>
                <a:gd name="T31" fmla="*/ 172 h 177"/>
                <a:gd name="T32" fmla="*/ 174 w 256"/>
                <a:gd name="T33" fmla="*/ 176 h 177"/>
                <a:gd name="T34" fmla="*/ 154 w 256"/>
                <a:gd name="T35" fmla="*/ 177 h 177"/>
                <a:gd name="T36" fmla="*/ 134 w 256"/>
                <a:gd name="T37" fmla="*/ 177 h 177"/>
                <a:gd name="T38" fmla="*/ 113 w 256"/>
                <a:gd name="T39" fmla="*/ 174 h 177"/>
                <a:gd name="T40" fmla="*/ 92 w 256"/>
                <a:gd name="T41" fmla="*/ 169 h 177"/>
                <a:gd name="T42" fmla="*/ 71 w 256"/>
                <a:gd name="T43" fmla="*/ 160 h 177"/>
                <a:gd name="T44" fmla="*/ 53 w 256"/>
                <a:gd name="T45" fmla="*/ 147 h 177"/>
                <a:gd name="T46" fmla="*/ 36 w 256"/>
                <a:gd name="T47" fmla="*/ 129 h 177"/>
                <a:gd name="T48" fmla="*/ 22 w 256"/>
                <a:gd name="T49" fmla="*/ 106 h 177"/>
                <a:gd name="T50" fmla="*/ 9 w 256"/>
                <a:gd name="T51" fmla="*/ 77 h 177"/>
                <a:gd name="T52" fmla="*/ 0 w 256"/>
                <a:gd name="T53" fmla="*/ 42 h 177"/>
                <a:gd name="T54" fmla="*/ 1 w 256"/>
                <a:gd name="T55" fmla="*/ 45 h 177"/>
                <a:gd name="T56" fmla="*/ 5 w 256"/>
                <a:gd name="T57" fmla="*/ 52 h 177"/>
                <a:gd name="T58" fmla="*/ 11 w 256"/>
                <a:gd name="T59" fmla="*/ 63 h 177"/>
                <a:gd name="T60" fmla="*/ 21 w 256"/>
                <a:gd name="T61" fmla="*/ 77 h 177"/>
                <a:gd name="T62" fmla="*/ 32 w 256"/>
                <a:gd name="T63" fmla="*/ 90 h 177"/>
                <a:gd name="T64" fmla="*/ 48 w 256"/>
                <a:gd name="T65" fmla="*/ 104 h 177"/>
                <a:gd name="T66" fmla="*/ 66 w 256"/>
                <a:gd name="T67" fmla="*/ 117 h 177"/>
                <a:gd name="T68" fmla="*/ 87 w 256"/>
                <a:gd name="T69" fmla="*/ 128 h 177"/>
                <a:gd name="T70" fmla="*/ 112 w 256"/>
                <a:gd name="T71" fmla="*/ 134 h 177"/>
                <a:gd name="T72" fmla="*/ 109 w 256"/>
                <a:gd name="T73" fmla="*/ 133 h 177"/>
                <a:gd name="T74" fmla="*/ 100 w 256"/>
                <a:gd name="T75" fmla="*/ 128 h 177"/>
                <a:gd name="T76" fmla="*/ 88 w 256"/>
                <a:gd name="T77" fmla="*/ 120 h 177"/>
                <a:gd name="T78" fmla="*/ 74 w 256"/>
                <a:gd name="T79" fmla="*/ 111 h 177"/>
                <a:gd name="T80" fmla="*/ 57 w 256"/>
                <a:gd name="T81" fmla="*/ 98 h 177"/>
                <a:gd name="T82" fmla="*/ 41 w 256"/>
                <a:gd name="T83" fmla="*/ 82 h 177"/>
                <a:gd name="T84" fmla="*/ 27 w 256"/>
                <a:gd name="T85" fmla="*/ 64 h 177"/>
                <a:gd name="T86" fmla="*/ 17 w 256"/>
                <a:gd name="T87" fmla="*/ 43 h 177"/>
                <a:gd name="T88" fmla="*/ 10 w 256"/>
                <a:gd name="T89" fmla="*/ 20 h 177"/>
                <a:gd name="T90" fmla="*/ 11 w 256"/>
                <a:gd name="T91" fmla="*/ 19 h 177"/>
                <a:gd name="T92" fmla="*/ 18 w 256"/>
                <a:gd name="T93" fmla="*/ 16 h 177"/>
                <a:gd name="T94" fmla="*/ 27 w 256"/>
                <a:gd name="T95" fmla="*/ 12 h 177"/>
                <a:gd name="T96" fmla="*/ 39 w 256"/>
                <a:gd name="T97" fmla="*/ 8 h 177"/>
                <a:gd name="T98" fmla="*/ 54 w 256"/>
                <a:gd name="T99" fmla="*/ 6 h 177"/>
                <a:gd name="T100" fmla="*/ 70 w 256"/>
                <a:gd name="T101" fmla="*/ 2 h 177"/>
                <a:gd name="T102" fmla="*/ 89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89" y="0"/>
                  </a:moveTo>
                  <a:lnTo>
                    <a:pt x="109" y="2"/>
                  </a:lnTo>
                  <a:lnTo>
                    <a:pt x="128" y="4"/>
                  </a:lnTo>
                  <a:lnTo>
                    <a:pt x="149" y="11"/>
                  </a:lnTo>
                  <a:lnTo>
                    <a:pt x="170" y="21"/>
                  </a:lnTo>
                  <a:lnTo>
                    <a:pt x="190" y="35"/>
                  </a:lnTo>
                  <a:lnTo>
                    <a:pt x="209" y="55"/>
                  </a:lnTo>
                  <a:lnTo>
                    <a:pt x="227" y="81"/>
                  </a:lnTo>
                  <a:lnTo>
                    <a:pt x="243" y="112"/>
                  </a:lnTo>
                  <a:lnTo>
                    <a:pt x="256" y="151"/>
                  </a:lnTo>
                  <a:lnTo>
                    <a:pt x="253" y="151"/>
                  </a:lnTo>
                  <a:lnTo>
                    <a:pt x="248" y="155"/>
                  </a:lnTo>
                  <a:lnTo>
                    <a:pt x="238" y="159"/>
                  </a:lnTo>
                  <a:lnTo>
                    <a:pt x="226" y="163"/>
                  </a:lnTo>
                  <a:lnTo>
                    <a:pt x="210" y="168"/>
                  </a:lnTo>
                  <a:lnTo>
                    <a:pt x="193" y="172"/>
                  </a:lnTo>
                  <a:lnTo>
                    <a:pt x="174" y="176"/>
                  </a:lnTo>
                  <a:lnTo>
                    <a:pt x="154" y="177"/>
                  </a:lnTo>
                  <a:lnTo>
                    <a:pt x="134" y="177"/>
                  </a:lnTo>
                  <a:lnTo>
                    <a:pt x="113" y="174"/>
                  </a:lnTo>
                  <a:lnTo>
                    <a:pt x="92" y="169"/>
                  </a:lnTo>
                  <a:lnTo>
                    <a:pt x="71" y="160"/>
                  </a:lnTo>
                  <a:lnTo>
                    <a:pt x="53" y="147"/>
                  </a:lnTo>
                  <a:lnTo>
                    <a:pt x="36" y="129"/>
                  </a:lnTo>
                  <a:lnTo>
                    <a:pt x="22" y="106"/>
                  </a:lnTo>
                  <a:lnTo>
                    <a:pt x="9" y="77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5" y="52"/>
                  </a:lnTo>
                  <a:lnTo>
                    <a:pt x="11" y="63"/>
                  </a:lnTo>
                  <a:lnTo>
                    <a:pt x="21" y="77"/>
                  </a:lnTo>
                  <a:lnTo>
                    <a:pt x="32" y="90"/>
                  </a:lnTo>
                  <a:lnTo>
                    <a:pt x="48" y="104"/>
                  </a:lnTo>
                  <a:lnTo>
                    <a:pt x="66" y="117"/>
                  </a:lnTo>
                  <a:lnTo>
                    <a:pt x="87" y="128"/>
                  </a:lnTo>
                  <a:lnTo>
                    <a:pt x="112" y="134"/>
                  </a:lnTo>
                  <a:lnTo>
                    <a:pt x="109" y="133"/>
                  </a:lnTo>
                  <a:lnTo>
                    <a:pt x="100" y="128"/>
                  </a:lnTo>
                  <a:lnTo>
                    <a:pt x="88" y="120"/>
                  </a:lnTo>
                  <a:lnTo>
                    <a:pt x="74" y="111"/>
                  </a:lnTo>
                  <a:lnTo>
                    <a:pt x="57" y="98"/>
                  </a:lnTo>
                  <a:lnTo>
                    <a:pt x="41" y="82"/>
                  </a:lnTo>
                  <a:lnTo>
                    <a:pt x="27" y="64"/>
                  </a:lnTo>
                  <a:lnTo>
                    <a:pt x="17" y="43"/>
                  </a:lnTo>
                  <a:lnTo>
                    <a:pt x="10" y="20"/>
                  </a:lnTo>
                  <a:lnTo>
                    <a:pt x="11" y="19"/>
                  </a:lnTo>
                  <a:lnTo>
                    <a:pt x="18" y="16"/>
                  </a:lnTo>
                  <a:lnTo>
                    <a:pt x="27" y="12"/>
                  </a:lnTo>
                  <a:lnTo>
                    <a:pt x="39" y="8"/>
                  </a:lnTo>
                  <a:lnTo>
                    <a:pt x="54" y="6"/>
                  </a:lnTo>
                  <a:lnTo>
                    <a:pt x="70" y="2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4" name="任意多边形: 形状 43"/>
            <p:cNvSpPr>
              <a:spLocks/>
            </p:cNvSpPr>
            <p:nvPr/>
          </p:nvSpPr>
          <p:spPr bwMode="auto">
            <a:xfrm>
              <a:off x="4930428" y="4277519"/>
              <a:ext cx="404813" cy="282575"/>
            </a:xfrm>
            <a:custGeom>
              <a:avLst/>
              <a:gdLst>
                <a:gd name="T0" fmla="*/ 88 w 255"/>
                <a:gd name="T1" fmla="*/ 0 h 178"/>
                <a:gd name="T2" fmla="*/ 108 w 255"/>
                <a:gd name="T3" fmla="*/ 2 h 178"/>
                <a:gd name="T4" fmla="*/ 129 w 255"/>
                <a:gd name="T5" fmla="*/ 4 h 178"/>
                <a:gd name="T6" fmla="*/ 149 w 255"/>
                <a:gd name="T7" fmla="*/ 11 h 178"/>
                <a:gd name="T8" fmla="*/ 169 w 255"/>
                <a:gd name="T9" fmla="*/ 21 h 178"/>
                <a:gd name="T10" fmla="*/ 190 w 255"/>
                <a:gd name="T11" fmla="*/ 35 h 178"/>
                <a:gd name="T12" fmla="*/ 208 w 255"/>
                <a:gd name="T13" fmla="*/ 56 h 178"/>
                <a:gd name="T14" fmla="*/ 226 w 255"/>
                <a:gd name="T15" fmla="*/ 81 h 178"/>
                <a:gd name="T16" fmla="*/ 242 w 255"/>
                <a:gd name="T17" fmla="*/ 112 h 178"/>
                <a:gd name="T18" fmla="*/ 255 w 255"/>
                <a:gd name="T19" fmla="*/ 151 h 178"/>
                <a:gd name="T20" fmla="*/ 253 w 255"/>
                <a:gd name="T21" fmla="*/ 152 h 178"/>
                <a:gd name="T22" fmla="*/ 247 w 255"/>
                <a:gd name="T23" fmla="*/ 155 h 178"/>
                <a:gd name="T24" fmla="*/ 238 w 255"/>
                <a:gd name="T25" fmla="*/ 159 h 178"/>
                <a:gd name="T26" fmla="*/ 225 w 255"/>
                <a:gd name="T27" fmla="*/ 163 h 178"/>
                <a:gd name="T28" fmla="*/ 209 w 255"/>
                <a:gd name="T29" fmla="*/ 168 h 178"/>
                <a:gd name="T30" fmla="*/ 192 w 255"/>
                <a:gd name="T31" fmla="*/ 172 h 178"/>
                <a:gd name="T32" fmla="*/ 173 w 255"/>
                <a:gd name="T33" fmla="*/ 176 h 178"/>
                <a:gd name="T34" fmla="*/ 153 w 255"/>
                <a:gd name="T35" fmla="*/ 178 h 178"/>
                <a:gd name="T36" fmla="*/ 133 w 255"/>
                <a:gd name="T37" fmla="*/ 178 h 178"/>
                <a:gd name="T38" fmla="*/ 112 w 255"/>
                <a:gd name="T39" fmla="*/ 176 h 178"/>
                <a:gd name="T40" fmla="*/ 91 w 255"/>
                <a:gd name="T41" fmla="*/ 169 h 178"/>
                <a:gd name="T42" fmla="*/ 71 w 255"/>
                <a:gd name="T43" fmla="*/ 160 h 178"/>
                <a:gd name="T44" fmla="*/ 52 w 255"/>
                <a:gd name="T45" fmla="*/ 147 h 178"/>
                <a:gd name="T46" fmla="*/ 35 w 255"/>
                <a:gd name="T47" fmla="*/ 129 h 178"/>
                <a:gd name="T48" fmla="*/ 21 w 255"/>
                <a:gd name="T49" fmla="*/ 107 h 178"/>
                <a:gd name="T50" fmla="*/ 9 w 255"/>
                <a:gd name="T51" fmla="*/ 78 h 178"/>
                <a:gd name="T52" fmla="*/ 0 w 255"/>
                <a:gd name="T53" fmla="*/ 43 h 178"/>
                <a:gd name="T54" fmla="*/ 1 w 255"/>
                <a:gd name="T55" fmla="*/ 46 h 178"/>
                <a:gd name="T56" fmla="*/ 5 w 255"/>
                <a:gd name="T57" fmla="*/ 52 h 178"/>
                <a:gd name="T58" fmla="*/ 10 w 255"/>
                <a:gd name="T59" fmla="*/ 64 h 178"/>
                <a:gd name="T60" fmla="*/ 19 w 255"/>
                <a:gd name="T61" fmla="*/ 77 h 178"/>
                <a:gd name="T62" fmla="*/ 32 w 255"/>
                <a:gd name="T63" fmla="*/ 91 h 178"/>
                <a:gd name="T64" fmla="*/ 47 w 255"/>
                <a:gd name="T65" fmla="*/ 105 h 178"/>
                <a:gd name="T66" fmla="*/ 65 w 255"/>
                <a:gd name="T67" fmla="*/ 117 h 178"/>
                <a:gd name="T68" fmla="*/ 87 w 255"/>
                <a:gd name="T69" fmla="*/ 127 h 178"/>
                <a:gd name="T70" fmla="*/ 112 w 255"/>
                <a:gd name="T71" fmla="*/ 134 h 178"/>
                <a:gd name="T72" fmla="*/ 108 w 255"/>
                <a:gd name="T73" fmla="*/ 133 h 178"/>
                <a:gd name="T74" fmla="*/ 100 w 255"/>
                <a:gd name="T75" fmla="*/ 127 h 178"/>
                <a:gd name="T76" fmla="*/ 87 w 255"/>
                <a:gd name="T77" fmla="*/ 121 h 178"/>
                <a:gd name="T78" fmla="*/ 73 w 255"/>
                <a:gd name="T79" fmla="*/ 111 h 178"/>
                <a:gd name="T80" fmla="*/ 57 w 255"/>
                <a:gd name="T81" fmla="*/ 98 h 178"/>
                <a:gd name="T82" fmla="*/ 42 w 255"/>
                <a:gd name="T83" fmla="*/ 82 h 178"/>
                <a:gd name="T84" fmla="*/ 27 w 255"/>
                <a:gd name="T85" fmla="*/ 64 h 178"/>
                <a:gd name="T86" fmla="*/ 16 w 255"/>
                <a:gd name="T87" fmla="*/ 43 h 178"/>
                <a:gd name="T88" fmla="*/ 9 w 255"/>
                <a:gd name="T89" fmla="*/ 20 h 178"/>
                <a:gd name="T90" fmla="*/ 12 w 255"/>
                <a:gd name="T91" fmla="*/ 20 h 178"/>
                <a:gd name="T92" fmla="*/ 17 w 255"/>
                <a:gd name="T93" fmla="*/ 17 h 178"/>
                <a:gd name="T94" fmla="*/ 26 w 255"/>
                <a:gd name="T95" fmla="*/ 13 h 178"/>
                <a:gd name="T96" fmla="*/ 39 w 255"/>
                <a:gd name="T97" fmla="*/ 9 h 178"/>
                <a:gd name="T98" fmla="*/ 53 w 255"/>
                <a:gd name="T99" fmla="*/ 5 h 178"/>
                <a:gd name="T100" fmla="*/ 70 w 255"/>
                <a:gd name="T101" fmla="*/ 3 h 178"/>
                <a:gd name="T102" fmla="*/ 88 w 255"/>
                <a:gd name="T10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" h="178">
                  <a:moveTo>
                    <a:pt x="88" y="0"/>
                  </a:moveTo>
                  <a:lnTo>
                    <a:pt x="108" y="2"/>
                  </a:lnTo>
                  <a:lnTo>
                    <a:pt x="129" y="4"/>
                  </a:lnTo>
                  <a:lnTo>
                    <a:pt x="149" y="11"/>
                  </a:lnTo>
                  <a:lnTo>
                    <a:pt x="169" y="21"/>
                  </a:lnTo>
                  <a:lnTo>
                    <a:pt x="190" y="35"/>
                  </a:lnTo>
                  <a:lnTo>
                    <a:pt x="208" y="56"/>
                  </a:lnTo>
                  <a:lnTo>
                    <a:pt x="226" y="81"/>
                  </a:lnTo>
                  <a:lnTo>
                    <a:pt x="242" y="112"/>
                  </a:lnTo>
                  <a:lnTo>
                    <a:pt x="255" y="151"/>
                  </a:lnTo>
                  <a:lnTo>
                    <a:pt x="253" y="152"/>
                  </a:lnTo>
                  <a:lnTo>
                    <a:pt x="247" y="155"/>
                  </a:lnTo>
                  <a:lnTo>
                    <a:pt x="238" y="159"/>
                  </a:lnTo>
                  <a:lnTo>
                    <a:pt x="225" y="163"/>
                  </a:lnTo>
                  <a:lnTo>
                    <a:pt x="209" y="168"/>
                  </a:lnTo>
                  <a:lnTo>
                    <a:pt x="192" y="172"/>
                  </a:lnTo>
                  <a:lnTo>
                    <a:pt x="173" y="176"/>
                  </a:lnTo>
                  <a:lnTo>
                    <a:pt x="153" y="178"/>
                  </a:lnTo>
                  <a:lnTo>
                    <a:pt x="133" y="178"/>
                  </a:lnTo>
                  <a:lnTo>
                    <a:pt x="112" y="176"/>
                  </a:lnTo>
                  <a:lnTo>
                    <a:pt x="91" y="169"/>
                  </a:lnTo>
                  <a:lnTo>
                    <a:pt x="71" y="160"/>
                  </a:lnTo>
                  <a:lnTo>
                    <a:pt x="52" y="147"/>
                  </a:lnTo>
                  <a:lnTo>
                    <a:pt x="35" y="129"/>
                  </a:lnTo>
                  <a:lnTo>
                    <a:pt x="21" y="107"/>
                  </a:lnTo>
                  <a:lnTo>
                    <a:pt x="9" y="78"/>
                  </a:lnTo>
                  <a:lnTo>
                    <a:pt x="0" y="43"/>
                  </a:lnTo>
                  <a:lnTo>
                    <a:pt x="1" y="46"/>
                  </a:lnTo>
                  <a:lnTo>
                    <a:pt x="5" y="52"/>
                  </a:lnTo>
                  <a:lnTo>
                    <a:pt x="10" y="64"/>
                  </a:lnTo>
                  <a:lnTo>
                    <a:pt x="19" y="77"/>
                  </a:lnTo>
                  <a:lnTo>
                    <a:pt x="32" y="91"/>
                  </a:lnTo>
                  <a:lnTo>
                    <a:pt x="47" y="105"/>
                  </a:lnTo>
                  <a:lnTo>
                    <a:pt x="65" y="117"/>
                  </a:lnTo>
                  <a:lnTo>
                    <a:pt x="87" y="127"/>
                  </a:lnTo>
                  <a:lnTo>
                    <a:pt x="112" y="134"/>
                  </a:lnTo>
                  <a:lnTo>
                    <a:pt x="108" y="133"/>
                  </a:lnTo>
                  <a:lnTo>
                    <a:pt x="100" y="127"/>
                  </a:lnTo>
                  <a:lnTo>
                    <a:pt x="87" y="121"/>
                  </a:lnTo>
                  <a:lnTo>
                    <a:pt x="73" y="111"/>
                  </a:lnTo>
                  <a:lnTo>
                    <a:pt x="57" y="98"/>
                  </a:lnTo>
                  <a:lnTo>
                    <a:pt x="42" y="82"/>
                  </a:lnTo>
                  <a:lnTo>
                    <a:pt x="27" y="64"/>
                  </a:lnTo>
                  <a:lnTo>
                    <a:pt x="16" y="43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17" y="17"/>
                  </a:lnTo>
                  <a:lnTo>
                    <a:pt x="26" y="13"/>
                  </a:lnTo>
                  <a:lnTo>
                    <a:pt x="39" y="9"/>
                  </a:lnTo>
                  <a:lnTo>
                    <a:pt x="53" y="5"/>
                  </a:lnTo>
                  <a:lnTo>
                    <a:pt x="70" y="3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5" name="任意多边形: 形状 44"/>
            <p:cNvSpPr>
              <a:spLocks/>
            </p:cNvSpPr>
            <p:nvPr/>
          </p:nvSpPr>
          <p:spPr bwMode="auto">
            <a:xfrm>
              <a:off x="4392265" y="3734594"/>
              <a:ext cx="406400" cy="279400"/>
            </a:xfrm>
            <a:custGeom>
              <a:avLst/>
              <a:gdLst>
                <a:gd name="T0" fmla="*/ 89 w 256"/>
                <a:gd name="T1" fmla="*/ 0 h 176"/>
                <a:gd name="T2" fmla="*/ 109 w 256"/>
                <a:gd name="T3" fmla="*/ 0 h 176"/>
                <a:gd name="T4" fmla="*/ 128 w 256"/>
                <a:gd name="T5" fmla="*/ 3 h 176"/>
                <a:gd name="T6" fmla="*/ 149 w 256"/>
                <a:gd name="T7" fmla="*/ 10 h 176"/>
                <a:gd name="T8" fmla="*/ 170 w 256"/>
                <a:gd name="T9" fmla="*/ 20 h 176"/>
                <a:gd name="T10" fmla="*/ 190 w 256"/>
                <a:gd name="T11" fmla="*/ 35 h 176"/>
                <a:gd name="T12" fmla="*/ 209 w 256"/>
                <a:gd name="T13" fmla="*/ 54 h 176"/>
                <a:gd name="T14" fmla="*/ 226 w 256"/>
                <a:gd name="T15" fmla="*/ 80 h 176"/>
                <a:gd name="T16" fmla="*/ 243 w 256"/>
                <a:gd name="T17" fmla="*/ 111 h 176"/>
                <a:gd name="T18" fmla="*/ 256 w 256"/>
                <a:gd name="T19" fmla="*/ 149 h 176"/>
                <a:gd name="T20" fmla="*/ 253 w 256"/>
                <a:gd name="T21" fmla="*/ 150 h 176"/>
                <a:gd name="T22" fmla="*/ 248 w 256"/>
                <a:gd name="T23" fmla="*/ 153 h 176"/>
                <a:gd name="T24" fmla="*/ 238 w 256"/>
                <a:gd name="T25" fmla="*/ 157 h 176"/>
                <a:gd name="T26" fmla="*/ 225 w 256"/>
                <a:gd name="T27" fmla="*/ 162 h 176"/>
                <a:gd name="T28" fmla="*/ 210 w 256"/>
                <a:gd name="T29" fmla="*/ 167 h 176"/>
                <a:gd name="T30" fmla="*/ 193 w 256"/>
                <a:gd name="T31" fmla="*/ 171 h 176"/>
                <a:gd name="T32" fmla="*/ 174 w 256"/>
                <a:gd name="T33" fmla="*/ 175 h 176"/>
                <a:gd name="T34" fmla="*/ 154 w 256"/>
                <a:gd name="T35" fmla="*/ 176 h 176"/>
                <a:gd name="T36" fmla="*/ 134 w 256"/>
                <a:gd name="T37" fmla="*/ 176 h 176"/>
                <a:gd name="T38" fmla="*/ 113 w 256"/>
                <a:gd name="T39" fmla="*/ 174 h 176"/>
                <a:gd name="T40" fmla="*/ 92 w 256"/>
                <a:gd name="T41" fmla="*/ 168 h 176"/>
                <a:gd name="T42" fmla="*/ 71 w 256"/>
                <a:gd name="T43" fmla="*/ 159 h 176"/>
                <a:gd name="T44" fmla="*/ 53 w 256"/>
                <a:gd name="T45" fmla="*/ 146 h 176"/>
                <a:gd name="T46" fmla="*/ 36 w 256"/>
                <a:gd name="T47" fmla="*/ 128 h 176"/>
                <a:gd name="T48" fmla="*/ 22 w 256"/>
                <a:gd name="T49" fmla="*/ 105 h 176"/>
                <a:gd name="T50" fmla="*/ 9 w 256"/>
                <a:gd name="T51" fmla="*/ 76 h 176"/>
                <a:gd name="T52" fmla="*/ 0 w 256"/>
                <a:gd name="T53" fmla="*/ 41 h 176"/>
                <a:gd name="T54" fmla="*/ 1 w 256"/>
                <a:gd name="T55" fmla="*/ 44 h 176"/>
                <a:gd name="T56" fmla="*/ 5 w 256"/>
                <a:gd name="T57" fmla="*/ 51 h 176"/>
                <a:gd name="T58" fmla="*/ 11 w 256"/>
                <a:gd name="T59" fmla="*/ 62 h 176"/>
                <a:gd name="T60" fmla="*/ 21 w 256"/>
                <a:gd name="T61" fmla="*/ 75 h 176"/>
                <a:gd name="T62" fmla="*/ 32 w 256"/>
                <a:gd name="T63" fmla="*/ 89 h 176"/>
                <a:gd name="T64" fmla="*/ 48 w 256"/>
                <a:gd name="T65" fmla="*/ 103 h 176"/>
                <a:gd name="T66" fmla="*/ 66 w 256"/>
                <a:gd name="T67" fmla="*/ 116 h 176"/>
                <a:gd name="T68" fmla="*/ 87 w 256"/>
                <a:gd name="T69" fmla="*/ 127 h 176"/>
                <a:gd name="T70" fmla="*/ 112 w 256"/>
                <a:gd name="T71" fmla="*/ 133 h 176"/>
                <a:gd name="T72" fmla="*/ 109 w 256"/>
                <a:gd name="T73" fmla="*/ 131 h 176"/>
                <a:gd name="T74" fmla="*/ 100 w 256"/>
                <a:gd name="T75" fmla="*/ 127 h 176"/>
                <a:gd name="T76" fmla="*/ 88 w 256"/>
                <a:gd name="T77" fmla="*/ 119 h 176"/>
                <a:gd name="T78" fmla="*/ 74 w 256"/>
                <a:gd name="T79" fmla="*/ 109 h 176"/>
                <a:gd name="T80" fmla="*/ 57 w 256"/>
                <a:gd name="T81" fmla="*/ 96 h 176"/>
                <a:gd name="T82" fmla="*/ 41 w 256"/>
                <a:gd name="T83" fmla="*/ 80 h 176"/>
                <a:gd name="T84" fmla="*/ 27 w 256"/>
                <a:gd name="T85" fmla="*/ 62 h 176"/>
                <a:gd name="T86" fmla="*/ 17 w 256"/>
                <a:gd name="T87" fmla="*/ 42 h 176"/>
                <a:gd name="T88" fmla="*/ 10 w 256"/>
                <a:gd name="T89" fmla="*/ 19 h 176"/>
                <a:gd name="T90" fmla="*/ 11 w 256"/>
                <a:gd name="T91" fmla="*/ 18 h 176"/>
                <a:gd name="T92" fmla="*/ 18 w 256"/>
                <a:gd name="T93" fmla="*/ 15 h 176"/>
                <a:gd name="T94" fmla="*/ 27 w 256"/>
                <a:gd name="T95" fmla="*/ 11 h 176"/>
                <a:gd name="T96" fmla="*/ 39 w 256"/>
                <a:gd name="T97" fmla="*/ 7 h 176"/>
                <a:gd name="T98" fmla="*/ 54 w 256"/>
                <a:gd name="T99" fmla="*/ 3 h 176"/>
                <a:gd name="T100" fmla="*/ 70 w 256"/>
                <a:gd name="T101" fmla="*/ 1 h 176"/>
                <a:gd name="T102" fmla="*/ 89 w 256"/>
                <a:gd name="T10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6">
                  <a:moveTo>
                    <a:pt x="89" y="0"/>
                  </a:moveTo>
                  <a:lnTo>
                    <a:pt x="109" y="0"/>
                  </a:lnTo>
                  <a:lnTo>
                    <a:pt x="128" y="3"/>
                  </a:lnTo>
                  <a:lnTo>
                    <a:pt x="149" y="10"/>
                  </a:lnTo>
                  <a:lnTo>
                    <a:pt x="170" y="20"/>
                  </a:lnTo>
                  <a:lnTo>
                    <a:pt x="190" y="35"/>
                  </a:lnTo>
                  <a:lnTo>
                    <a:pt x="209" y="54"/>
                  </a:lnTo>
                  <a:lnTo>
                    <a:pt x="226" y="80"/>
                  </a:lnTo>
                  <a:lnTo>
                    <a:pt x="243" y="111"/>
                  </a:lnTo>
                  <a:lnTo>
                    <a:pt x="256" y="149"/>
                  </a:lnTo>
                  <a:lnTo>
                    <a:pt x="253" y="150"/>
                  </a:lnTo>
                  <a:lnTo>
                    <a:pt x="248" y="153"/>
                  </a:lnTo>
                  <a:lnTo>
                    <a:pt x="238" y="157"/>
                  </a:lnTo>
                  <a:lnTo>
                    <a:pt x="225" y="162"/>
                  </a:lnTo>
                  <a:lnTo>
                    <a:pt x="210" y="167"/>
                  </a:lnTo>
                  <a:lnTo>
                    <a:pt x="193" y="171"/>
                  </a:lnTo>
                  <a:lnTo>
                    <a:pt x="174" y="175"/>
                  </a:lnTo>
                  <a:lnTo>
                    <a:pt x="154" y="176"/>
                  </a:lnTo>
                  <a:lnTo>
                    <a:pt x="134" y="176"/>
                  </a:lnTo>
                  <a:lnTo>
                    <a:pt x="113" y="174"/>
                  </a:lnTo>
                  <a:lnTo>
                    <a:pt x="92" y="168"/>
                  </a:lnTo>
                  <a:lnTo>
                    <a:pt x="71" y="159"/>
                  </a:lnTo>
                  <a:lnTo>
                    <a:pt x="53" y="146"/>
                  </a:lnTo>
                  <a:lnTo>
                    <a:pt x="36" y="128"/>
                  </a:lnTo>
                  <a:lnTo>
                    <a:pt x="22" y="105"/>
                  </a:lnTo>
                  <a:lnTo>
                    <a:pt x="9" y="76"/>
                  </a:lnTo>
                  <a:lnTo>
                    <a:pt x="0" y="41"/>
                  </a:lnTo>
                  <a:lnTo>
                    <a:pt x="1" y="44"/>
                  </a:lnTo>
                  <a:lnTo>
                    <a:pt x="5" y="51"/>
                  </a:lnTo>
                  <a:lnTo>
                    <a:pt x="11" y="62"/>
                  </a:lnTo>
                  <a:lnTo>
                    <a:pt x="21" y="75"/>
                  </a:lnTo>
                  <a:lnTo>
                    <a:pt x="32" y="89"/>
                  </a:lnTo>
                  <a:lnTo>
                    <a:pt x="48" y="103"/>
                  </a:lnTo>
                  <a:lnTo>
                    <a:pt x="66" y="116"/>
                  </a:lnTo>
                  <a:lnTo>
                    <a:pt x="87" y="127"/>
                  </a:lnTo>
                  <a:lnTo>
                    <a:pt x="112" y="133"/>
                  </a:lnTo>
                  <a:lnTo>
                    <a:pt x="109" y="131"/>
                  </a:lnTo>
                  <a:lnTo>
                    <a:pt x="100" y="127"/>
                  </a:lnTo>
                  <a:lnTo>
                    <a:pt x="88" y="119"/>
                  </a:lnTo>
                  <a:lnTo>
                    <a:pt x="74" y="109"/>
                  </a:lnTo>
                  <a:lnTo>
                    <a:pt x="57" y="96"/>
                  </a:lnTo>
                  <a:lnTo>
                    <a:pt x="41" y="80"/>
                  </a:lnTo>
                  <a:lnTo>
                    <a:pt x="27" y="62"/>
                  </a:lnTo>
                  <a:lnTo>
                    <a:pt x="17" y="42"/>
                  </a:lnTo>
                  <a:lnTo>
                    <a:pt x="10" y="19"/>
                  </a:lnTo>
                  <a:lnTo>
                    <a:pt x="11" y="18"/>
                  </a:lnTo>
                  <a:lnTo>
                    <a:pt x="18" y="15"/>
                  </a:lnTo>
                  <a:lnTo>
                    <a:pt x="27" y="11"/>
                  </a:lnTo>
                  <a:lnTo>
                    <a:pt x="39" y="7"/>
                  </a:lnTo>
                  <a:lnTo>
                    <a:pt x="54" y="3"/>
                  </a:lnTo>
                  <a:lnTo>
                    <a:pt x="70" y="1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6" name="任意多边形: 形状 45"/>
            <p:cNvSpPr>
              <a:spLocks/>
            </p:cNvSpPr>
            <p:nvPr/>
          </p:nvSpPr>
          <p:spPr bwMode="auto">
            <a:xfrm>
              <a:off x="3800128" y="3780631"/>
              <a:ext cx="406400" cy="280988"/>
            </a:xfrm>
            <a:custGeom>
              <a:avLst/>
              <a:gdLst>
                <a:gd name="T0" fmla="*/ 101 w 256"/>
                <a:gd name="T1" fmla="*/ 0 h 177"/>
                <a:gd name="T2" fmla="*/ 122 w 256"/>
                <a:gd name="T3" fmla="*/ 0 h 177"/>
                <a:gd name="T4" fmla="*/ 143 w 256"/>
                <a:gd name="T5" fmla="*/ 3 h 177"/>
                <a:gd name="T6" fmla="*/ 163 w 256"/>
                <a:gd name="T7" fmla="*/ 8 h 177"/>
                <a:gd name="T8" fmla="*/ 184 w 256"/>
                <a:gd name="T9" fmla="*/ 17 h 177"/>
                <a:gd name="T10" fmla="*/ 202 w 256"/>
                <a:gd name="T11" fmla="*/ 30 h 177"/>
                <a:gd name="T12" fmla="*/ 219 w 256"/>
                <a:gd name="T13" fmla="*/ 48 h 177"/>
                <a:gd name="T14" fmla="*/ 234 w 256"/>
                <a:gd name="T15" fmla="*/ 72 h 177"/>
                <a:gd name="T16" fmla="*/ 247 w 256"/>
                <a:gd name="T17" fmla="*/ 100 h 177"/>
                <a:gd name="T18" fmla="*/ 256 w 256"/>
                <a:gd name="T19" fmla="*/ 135 h 177"/>
                <a:gd name="T20" fmla="*/ 254 w 256"/>
                <a:gd name="T21" fmla="*/ 133 h 177"/>
                <a:gd name="T22" fmla="*/ 251 w 256"/>
                <a:gd name="T23" fmla="*/ 125 h 177"/>
                <a:gd name="T24" fmla="*/ 244 w 256"/>
                <a:gd name="T25" fmla="*/ 115 h 177"/>
                <a:gd name="T26" fmla="*/ 235 w 256"/>
                <a:gd name="T27" fmla="*/ 102 h 177"/>
                <a:gd name="T28" fmla="*/ 223 w 256"/>
                <a:gd name="T29" fmla="*/ 87 h 177"/>
                <a:gd name="T30" fmla="*/ 208 w 256"/>
                <a:gd name="T31" fmla="*/ 73 h 177"/>
                <a:gd name="T32" fmla="*/ 189 w 256"/>
                <a:gd name="T33" fmla="*/ 60 h 177"/>
                <a:gd name="T34" fmla="*/ 169 w 256"/>
                <a:gd name="T35" fmla="*/ 50 h 177"/>
                <a:gd name="T36" fmla="*/ 144 w 256"/>
                <a:gd name="T37" fmla="*/ 43 h 177"/>
                <a:gd name="T38" fmla="*/ 147 w 256"/>
                <a:gd name="T39" fmla="*/ 46 h 177"/>
                <a:gd name="T40" fmla="*/ 156 w 256"/>
                <a:gd name="T41" fmla="*/ 50 h 177"/>
                <a:gd name="T42" fmla="*/ 167 w 256"/>
                <a:gd name="T43" fmla="*/ 58 h 177"/>
                <a:gd name="T44" fmla="*/ 182 w 256"/>
                <a:gd name="T45" fmla="*/ 68 h 177"/>
                <a:gd name="T46" fmla="*/ 199 w 256"/>
                <a:gd name="T47" fmla="*/ 81 h 177"/>
                <a:gd name="T48" fmla="*/ 214 w 256"/>
                <a:gd name="T49" fmla="*/ 96 h 177"/>
                <a:gd name="T50" fmla="*/ 228 w 256"/>
                <a:gd name="T51" fmla="*/ 115 h 177"/>
                <a:gd name="T52" fmla="*/ 239 w 256"/>
                <a:gd name="T53" fmla="*/ 135 h 177"/>
                <a:gd name="T54" fmla="*/ 245 w 256"/>
                <a:gd name="T55" fmla="*/ 157 h 177"/>
                <a:gd name="T56" fmla="*/ 244 w 256"/>
                <a:gd name="T57" fmla="*/ 159 h 177"/>
                <a:gd name="T58" fmla="*/ 238 w 256"/>
                <a:gd name="T59" fmla="*/ 161 h 177"/>
                <a:gd name="T60" fmla="*/ 228 w 256"/>
                <a:gd name="T61" fmla="*/ 165 h 177"/>
                <a:gd name="T62" fmla="*/ 217 w 256"/>
                <a:gd name="T63" fmla="*/ 169 h 177"/>
                <a:gd name="T64" fmla="*/ 201 w 256"/>
                <a:gd name="T65" fmla="*/ 173 h 177"/>
                <a:gd name="T66" fmla="*/ 186 w 256"/>
                <a:gd name="T67" fmla="*/ 176 h 177"/>
                <a:gd name="T68" fmla="*/ 166 w 256"/>
                <a:gd name="T69" fmla="*/ 177 h 177"/>
                <a:gd name="T70" fmla="*/ 147 w 256"/>
                <a:gd name="T71" fmla="*/ 177 h 177"/>
                <a:gd name="T72" fmla="*/ 127 w 256"/>
                <a:gd name="T73" fmla="*/ 173 h 177"/>
                <a:gd name="T74" fmla="*/ 106 w 256"/>
                <a:gd name="T75" fmla="*/ 167 h 177"/>
                <a:gd name="T76" fmla="*/ 86 w 256"/>
                <a:gd name="T77" fmla="*/ 156 h 177"/>
                <a:gd name="T78" fmla="*/ 66 w 256"/>
                <a:gd name="T79" fmla="*/ 142 h 177"/>
                <a:gd name="T80" fmla="*/ 47 w 256"/>
                <a:gd name="T81" fmla="*/ 122 h 177"/>
                <a:gd name="T82" fmla="*/ 28 w 256"/>
                <a:gd name="T83" fmla="*/ 96 h 177"/>
                <a:gd name="T84" fmla="*/ 13 w 256"/>
                <a:gd name="T85" fmla="*/ 65 h 177"/>
                <a:gd name="T86" fmla="*/ 0 w 256"/>
                <a:gd name="T87" fmla="*/ 28 h 177"/>
                <a:gd name="T88" fmla="*/ 2 w 256"/>
                <a:gd name="T89" fmla="*/ 26 h 177"/>
                <a:gd name="T90" fmla="*/ 8 w 256"/>
                <a:gd name="T91" fmla="*/ 24 h 177"/>
                <a:gd name="T92" fmla="*/ 18 w 256"/>
                <a:gd name="T93" fmla="*/ 20 h 177"/>
                <a:gd name="T94" fmla="*/ 30 w 256"/>
                <a:gd name="T95" fmla="*/ 15 h 177"/>
                <a:gd name="T96" fmla="*/ 45 w 256"/>
                <a:gd name="T97" fmla="*/ 9 h 177"/>
                <a:gd name="T98" fmla="*/ 62 w 256"/>
                <a:gd name="T99" fmla="*/ 6 h 177"/>
                <a:gd name="T100" fmla="*/ 82 w 256"/>
                <a:gd name="T101" fmla="*/ 3 h 177"/>
                <a:gd name="T102" fmla="*/ 101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101" y="0"/>
                  </a:moveTo>
                  <a:lnTo>
                    <a:pt x="122" y="0"/>
                  </a:lnTo>
                  <a:lnTo>
                    <a:pt x="143" y="3"/>
                  </a:lnTo>
                  <a:lnTo>
                    <a:pt x="163" y="8"/>
                  </a:lnTo>
                  <a:lnTo>
                    <a:pt x="184" y="17"/>
                  </a:lnTo>
                  <a:lnTo>
                    <a:pt x="202" y="30"/>
                  </a:lnTo>
                  <a:lnTo>
                    <a:pt x="219" y="48"/>
                  </a:lnTo>
                  <a:lnTo>
                    <a:pt x="234" y="72"/>
                  </a:lnTo>
                  <a:lnTo>
                    <a:pt x="247" y="100"/>
                  </a:lnTo>
                  <a:lnTo>
                    <a:pt x="256" y="135"/>
                  </a:lnTo>
                  <a:lnTo>
                    <a:pt x="254" y="133"/>
                  </a:lnTo>
                  <a:lnTo>
                    <a:pt x="251" y="125"/>
                  </a:lnTo>
                  <a:lnTo>
                    <a:pt x="244" y="115"/>
                  </a:lnTo>
                  <a:lnTo>
                    <a:pt x="235" y="102"/>
                  </a:lnTo>
                  <a:lnTo>
                    <a:pt x="223" y="87"/>
                  </a:lnTo>
                  <a:lnTo>
                    <a:pt x="208" y="73"/>
                  </a:lnTo>
                  <a:lnTo>
                    <a:pt x="189" y="60"/>
                  </a:lnTo>
                  <a:lnTo>
                    <a:pt x="169" y="50"/>
                  </a:lnTo>
                  <a:lnTo>
                    <a:pt x="144" y="43"/>
                  </a:lnTo>
                  <a:lnTo>
                    <a:pt x="147" y="46"/>
                  </a:lnTo>
                  <a:lnTo>
                    <a:pt x="156" y="50"/>
                  </a:lnTo>
                  <a:lnTo>
                    <a:pt x="167" y="58"/>
                  </a:lnTo>
                  <a:lnTo>
                    <a:pt x="182" y="68"/>
                  </a:lnTo>
                  <a:lnTo>
                    <a:pt x="199" y="81"/>
                  </a:lnTo>
                  <a:lnTo>
                    <a:pt x="214" y="96"/>
                  </a:lnTo>
                  <a:lnTo>
                    <a:pt x="228" y="115"/>
                  </a:lnTo>
                  <a:lnTo>
                    <a:pt x="239" y="135"/>
                  </a:lnTo>
                  <a:lnTo>
                    <a:pt x="245" y="157"/>
                  </a:lnTo>
                  <a:lnTo>
                    <a:pt x="244" y="159"/>
                  </a:lnTo>
                  <a:lnTo>
                    <a:pt x="238" y="161"/>
                  </a:lnTo>
                  <a:lnTo>
                    <a:pt x="228" y="165"/>
                  </a:lnTo>
                  <a:lnTo>
                    <a:pt x="217" y="169"/>
                  </a:lnTo>
                  <a:lnTo>
                    <a:pt x="201" y="173"/>
                  </a:lnTo>
                  <a:lnTo>
                    <a:pt x="186" y="176"/>
                  </a:lnTo>
                  <a:lnTo>
                    <a:pt x="166" y="177"/>
                  </a:lnTo>
                  <a:lnTo>
                    <a:pt x="147" y="177"/>
                  </a:lnTo>
                  <a:lnTo>
                    <a:pt x="127" y="173"/>
                  </a:lnTo>
                  <a:lnTo>
                    <a:pt x="106" y="167"/>
                  </a:lnTo>
                  <a:lnTo>
                    <a:pt x="86" y="156"/>
                  </a:lnTo>
                  <a:lnTo>
                    <a:pt x="66" y="142"/>
                  </a:lnTo>
                  <a:lnTo>
                    <a:pt x="47" y="122"/>
                  </a:lnTo>
                  <a:lnTo>
                    <a:pt x="28" y="96"/>
                  </a:lnTo>
                  <a:lnTo>
                    <a:pt x="13" y="65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8" y="24"/>
                  </a:lnTo>
                  <a:lnTo>
                    <a:pt x="18" y="20"/>
                  </a:lnTo>
                  <a:lnTo>
                    <a:pt x="30" y="15"/>
                  </a:lnTo>
                  <a:lnTo>
                    <a:pt x="45" y="9"/>
                  </a:lnTo>
                  <a:lnTo>
                    <a:pt x="62" y="6"/>
                  </a:lnTo>
                  <a:lnTo>
                    <a:pt x="82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7" name="任意多边形: 形状 46"/>
            <p:cNvSpPr>
              <a:spLocks/>
            </p:cNvSpPr>
            <p:nvPr/>
          </p:nvSpPr>
          <p:spPr bwMode="auto">
            <a:xfrm>
              <a:off x="3441353" y="4302919"/>
              <a:ext cx="277813" cy="422275"/>
            </a:xfrm>
            <a:custGeom>
              <a:avLst/>
              <a:gdLst>
                <a:gd name="T0" fmla="*/ 58 w 175"/>
                <a:gd name="T1" fmla="*/ 0 h 266"/>
                <a:gd name="T2" fmla="*/ 61 w 175"/>
                <a:gd name="T3" fmla="*/ 1 h 266"/>
                <a:gd name="T4" fmla="*/ 66 w 175"/>
                <a:gd name="T5" fmla="*/ 2 h 266"/>
                <a:gd name="T6" fmla="*/ 74 w 175"/>
                <a:gd name="T7" fmla="*/ 6 h 266"/>
                <a:gd name="T8" fmla="*/ 84 w 175"/>
                <a:gd name="T9" fmla="*/ 12 h 266"/>
                <a:gd name="T10" fmla="*/ 96 w 175"/>
                <a:gd name="T11" fmla="*/ 18 h 266"/>
                <a:gd name="T12" fmla="*/ 109 w 175"/>
                <a:gd name="T13" fmla="*/ 27 h 266"/>
                <a:gd name="T14" fmla="*/ 122 w 175"/>
                <a:gd name="T15" fmla="*/ 37 h 266"/>
                <a:gd name="T16" fmla="*/ 135 w 175"/>
                <a:gd name="T17" fmla="*/ 49 h 266"/>
                <a:gd name="T18" fmla="*/ 148 w 175"/>
                <a:gd name="T19" fmla="*/ 65 h 266"/>
                <a:gd name="T20" fmla="*/ 158 w 175"/>
                <a:gd name="T21" fmla="*/ 80 h 266"/>
                <a:gd name="T22" fmla="*/ 166 w 175"/>
                <a:gd name="T23" fmla="*/ 100 h 266"/>
                <a:gd name="T24" fmla="*/ 172 w 175"/>
                <a:gd name="T25" fmla="*/ 121 h 266"/>
                <a:gd name="T26" fmla="*/ 175 w 175"/>
                <a:gd name="T27" fmla="*/ 145 h 266"/>
                <a:gd name="T28" fmla="*/ 174 w 175"/>
                <a:gd name="T29" fmla="*/ 171 h 266"/>
                <a:gd name="T30" fmla="*/ 167 w 175"/>
                <a:gd name="T31" fmla="*/ 200 h 266"/>
                <a:gd name="T32" fmla="*/ 157 w 175"/>
                <a:gd name="T33" fmla="*/ 232 h 266"/>
                <a:gd name="T34" fmla="*/ 140 w 175"/>
                <a:gd name="T35" fmla="*/ 266 h 266"/>
                <a:gd name="T36" fmla="*/ 137 w 175"/>
                <a:gd name="T37" fmla="*/ 266 h 266"/>
                <a:gd name="T38" fmla="*/ 131 w 175"/>
                <a:gd name="T39" fmla="*/ 263 h 266"/>
                <a:gd name="T40" fmla="*/ 122 w 175"/>
                <a:gd name="T41" fmla="*/ 259 h 266"/>
                <a:gd name="T42" fmla="*/ 109 w 175"/>
                <a:gd name="T43" fmla="*/ 253 h 266"/>
                <a:gd name="T44" fmla="*/ 96 w 175"/>
                <a:gd name="T45" fmla="*/ 247 h 266"/>
                <a:gd name="T46" fmla="*/ 80 w 175"/>
                <a:gd name="T47" fmla="*/ 237 h 266"/>
                <a:gd name="T48" fmla="*/ 65 w 175"/>
                <a:gd name="T49" fmla="*/ 226 h 266"/>
                <a:gd name="T50" fmla="*/ 49 w 175"/>
                <a:gd name="T51" fmla="*/ 213 h 266"/>
                <a:gd name="T52" fmla="*/ 35 w 175"/>
                <a:gd name="T53" fmla="*/ 198 h 266"/>
                <a:gd name="T54" fmla="*/ 22 w 175"/>
                <a:gd name="T55" fmla="*/ 182 h 266"/>
                <a:gd name="T56" fmla="*/ 10 w 175"/>
                <a:gd name="T57" fmla="*/ 163 h 266"/>
                <a:gd name="T58" fmla="*/ 3 w 175"/>
                <a:gd name="T59" fmla="*/ 143 h 266"/>
                <a:gd name="T60" fmla="*/ 0 w 175"/>
                <a:gd name="T61" fmla="*/ 121 h 266"/>
                <a:gd name="T62" fmla="*/ 0 w 175"/>
                <a:gd name="T63" fmla="*/ 96 h 266"/>
                <a:gd name="T64" fmla="*/ 6 w 175"/>
                <a:gd name="T65" fmla="*/ 70 h 266"/>
                <a:gd name="T66" fmla="*/ 18 w 175"/>
                <a:gd name="T67" fmla="*/ 40 h 266"/>
                <a:gd name="T68" fmla="*/ 36 w 175"/>
                <a:gd name="T69" fmla="*/ 9 h 266"/>
                <a:gd name="T70" fmla="*/ 35 w 175"/>
                <a:gd name="T71" fmla="*/ 13 h 266"/>
                <a:gd name="T72" fmla="*/ 32 w 175"/>
                <a:gd name="T73" fmla="*/ 21 h 266"/>
                <a:gd name="T74" fmla="*/ 28 w 175"/>
                <a:gd name="T75" fmla="*/ 32 h 266"/>
                <a:gd name="T76" fmla="*/ 26 w 175"/>
                <a:gd name="T77" fmla="*/ 48 h 266"/>
                <a:gd name="T78" fmla="*/ 24 w 175"/>
                <a:gd name="T79" fmla="*/ 66 h 266"/>
                <a:gd name="T80" fmla="*/ 24 w 175"/>
                <a:gd name="T81" fmla="*/ 87 h 266"/>
                <a:gd name="T82" fmla="*/ 28 w 175"/>
                <a:gd name="T83" fmla="*/ 109 h 266"/>
                <a:gd name="T84" fmla="*/ 37 w 175"/>
                <a:gd name="T85" fmla="*/ 131 h 266"/>
                <a:gd name="T86" fmla="*/ 50 w 175"/>
                <a:gd name="T87" fmla="*/ 153 h 266"/>
                <a:gd name="T88" fmla="*/ 49 w 175"/>
                <a:gd name="T89" fmla="*/ 149 h 266"/>
                <a:gd name="T90" fmla="*/ 46 w 175"/>
                <a:gd name="T91" fmla="*/ 140 h 266"/>
                <a:gd name="T92" fmla="*/ 42 w 175"/>
                <a:gd name="T93" fmla="*/ 127 h 266"/>
                <a:gd name="T94" fmla="*/ 39 w 175"/>
                <a:gd name="T95" fmla="*/ 109 h 266"/>
                <a:gd name="T96" fmla="*/ 37 w 175"/>
                <a:gd name="T97" fmla="*/ 88 h 266"/>
                <a:gd name="T98" fmla="*/ 37 w 175"/>
                <a:gd name="T99" fmla="*/ 66 h 266"/>
                <a:gd name="T100" fmla="*/ 40 w 175"/>
                <a:gd name="T101" fmla="*/ 44 h 266"/>
                <a:gd name="T102" fmla="*/ 46 w 175"/>
                <a:gd name="T103" fmla="*/ 21 h 266"/>
                <a:gd name="T104" fmla="*/ 58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58" y="0"/>
                  </a:moveTo>
                  <a:lnTo>
                    <a:pt x="61" y="1"/>
                  </a:lnTo>
                  <a:lnTo>
                    <a:pt x="66" y="2"/>
                  </a:lnTo>
                  <a:lnTo>
                    <a:pt x="74" y="6"/>
                  </a:lnTo>
                  <a:lnTo>
                    <a:pt x="84" y="12"/>
                  </a:lnTo>
                  <a:lnTo>
                    <a:pt x="96" y="18"/>
                  </a:lnTo>
                  <a:lnTo>
                    <a:pt x="109" y="27"/>
                  </a:lnTo>
                  <a:lnTo>
                    <a:pt x="122" y="37"/>
                  </a:lnTo>
                  <a:lnTo>
                    <a:pt x="135" y="49"/>
                  </a:lnTo>
                  <a:lnTo>
                    <a:pt x="148" y="65"/>
                  </a:lnTo>
                  <a:lnTo>
                    <a:pt x="158" y="80"/>
                  </a:lnTo>
                  <a:lnTo>
                    <a:pt x="166" y="100"/>
                  </a:lnTo>
                  <a:lnTo>
                    <a:pt x="172" y="121"/>
                  </a:lnTo>
                  <a:lnTo>
                    <a:pt x="175" y="145"/>
                  </a:lnTo>
                  <a:lnTo>
                    <a:pt x="174" y="171"/>
                  </a:lnTo>
                  <a:lnTo>
                    <a:pt x="167" y="200"/>
                  </a:lnTo>
                  <a:lnTo>
                    <a:pt x="157" y="232"/>
                  </a:lnTo>
                  <a:lnTo>
                    <a:pt x="140" y="266"/>
                  </a:lnTo>
                  <a:lnTo>
                    <a:pt x="137" y="266"/>
                  </a:lnTo>
                  <a:lnTo>
                    <a:pt x="131" y="263"/>
                  </a:lnTo>
                  <a:lnTo>
                    <a:pt x="122" y="259"/>
                  </a:lnTo>
                  <a:lnTo>
                    <a:pt x="109" y="253"/>
                  </a:lnTo>
                  <a:lnTo>
                    <a:pt x="96" y="247"/>
                  </a:lnTo>
                  <a:lnTo>
                    <a:pt x="80" y="237"/>
                  </a:lnTo>
                  <a:lnTo>
                    <a:pt x="65" y="226"/>
                  </a:lnTo>
                  <a:lnTo>
                    <a:pt x="49" y="213"/>
                  </a:lnTo>
                  <a:lnTo>
                    <a:pt x="35" y="198"/>
                  </a:lnTo>
                  <a:lnTo>
                    <a:pt x="22" y="182"/>
                  </a:lnTo>
                  <a:lnTo>
                    <a:pt x="10" y="163"/>
                  </a:lnTo>
                  <a:lnTo>
                    <a:pt x="3" y="143"/>
                  </a:lnTo>
                  <a:lnTo>
                    <a:pt x="0" y="121"/>
                  </a:lnTo>
                  <a:lnTo>
                    <a:pt x="0" y="96"/>
                  </a:lnTo>
                  <a:lnTo>
                    <a:pt x="6" y="70"/>
                  </a:lnTo>
                  <a:lnTo>
                    <a:pt x="18" y="40"/>
                  </a:lnTo>
                  <a:lnTo>
                    <a:pt x="36" y="9"/>
                  </a:lnTo>
                  <a:lnTo>
                    <a:pt x="35" y="13"/>
                  </a:lnTo>
                  <a:lnTo>
                    <a:pt x="32" y="21"/>
                  </a:lnTo>
                  <a:lnTo>
                    <a:pt x="28" y="32"/>
                  </a:lnTo>
                  <a:lnTo>
                    <a:pt x="26" y="48"/>
                  </a:lnTo>
                  <a:lnTo>
                    <a:pt x="24" y="66"/>
                  </a:lnTo>
                  <a:lnTo>
                    <a:pt x="24" y="87"/>
                  </a:lnTo>
                  <a:lnTo>
                    <a:pt x="28" y="109"/>
                  </a:lnTo>
                  <a:lnTo>
                    <a:pt x="37" y="131"/>
                  </a:lnTo>
                  <a:lnTo>
                    <a:pt x="50" y="153"/>
                  </a:lnTo>
                  <a:lnTo>
                    <a:pt x="49" y="149"/>
                  </a:lnTo>
                  <a:lnTo>
                    <a:pt x="46" y="140"/>
                  </a:lnTo>
                  <a:lnTo>
                    <a:pt x="42" y="127"/>
                  </a:lnTo>
                  <a:lnTo>
                    <a:pt x="39" y="109"/>
                  </a:lnTo>
                  <a:lnTo>
                    <a:pt x="37" y="88"/>
                  </a:lnTo>
                  <a:lnTo>
                    <a:pt x="37" y="66"/>
                  </a:lnTo>
                  <a:lnTo>
                    <a:pt x="40" y="44"/>
                  </a:lnTo>
                  <a:lnTo>
                    <a:pt x="46" y="21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8" name="任意多边形: 形状 47"/>
            <p:cNvSpPr>
              <a:spLocks/>
            </p:cNvSpPr>
            <p:nvPr/>
          </p:nvSpPr>
          <p:spPr bwMode="auto">
            <a:xfrm>
              <a:off x="4566890" y="4553744"/>
              <a:ext cx="406400" cy="280988"/>
            </a:xfrm>
            <a:custGeom>
              <a:avLst/>
              <a:gdLst>
                <a:gd name="T0" fmla="*/ 89 w 256"/>
                <a:gd name="T1" fmla="*/ 0 h 177"/>
                <a:gd name="T2" fmla="*/ 108 w 256"/>
                <a:gd name="T3" fmla="*/ 0 h 177"/>
                <a:gd name="T4" fmla="*/ 129 w 256"/>
                <a:gd name="T5" fmla="*/ 3 h 177"/>
                <a:gd name="T6" fmla="*/ 150 w 256"/>
                <a:gd name="T7" fmla="*/ 9 h 177"/>
                <a:gd name="T8" fmla="*/ 170 w 256"/>
                <a:gd name="T9" fmla="*/ 20 h 177"/>
                <a:gd name="T10" fmla="*/ 190 w 256"/>
                <a:gd name="T11" fmla="*/ 35 h 177"/>
                <a:gd name="T12" fmla="*/ 209 w 256"/>
                <a:gd name="T13" fmla="*/ 55 h 177"/>
                <a:gd name="T14" fmla="*/ 226 w 256"/>
                <a:gd name="T15" fmla="*/ 79 h 177"/>
                <a:gd name="T16" fmla="*/ 242 w 256"/>
                <a:gd name="T17" fmla="*/ 112 h 177"/>
                <a:gd name="T18" fmla="*/ 256 w 256"/>
                <a:gd name="T19" fmla="*/ 150 h 177"/>
                <a:gd name="T20" fmla="*/ 254 w 256"/>
                <a:gd name="T21" fmla="*/ 151 h 177"/>
                <a:gd name="T22" fmla="*/ 247 w 256"/>
                <a:gd name="T23" fmla="*/ 153 h 177"/>
                <a:gd name="T24" fmla="*/ 238 w 256"/>
                <a:gd name="T25" fmla="*/ 157 h 177"/>
                <a:gd name="T26" fmla="*/ 225 w 256"/>
                <a:gd name="T27" fmla="*/ 163 h 177"/>
                <a:gd name="T28" fmla="*/ 211 w 256"/>
                <a:gd name="T29" fmla="*/ 166 h 177"/>
                <a:gd name="T30" fmla="*/ 193 w 256"/>
                <a:gd name="T31" fmla="*/ 172 h 177"/>
                <a:gd name="T32" fmla="*/ 174 w 256"/>
                <a:gd name="T33" fmla="*/ 174 h 177"/>
                <a:gd name="T34" fmla="*/ 154 w 256"/>
                <a:gd name="T35" fmla="*/ 177 h 177"/>
                <a:gd name="T36" fmla="*/ 134 w 256"/>
                <a:gd name="T37" fmla="*/ 177 h 177"/>
                <a:gd name="T38" fmla="*/ 112 w 256"/>
                <a:gd name="T39" fmla="*/ 174 h 177"/>
                <a:gd name="T40" fmla="*/ 92 w 256"/>
                <a:gd name="T41" fmla="*/ 168 h 177"/>
                <a:gd name="T42" fmla="*/ 72 w 256"/>
                <a:gd name="T43" fmla="*/ 159 h 177"/>
                <a:gd name="T44" fmla="*/ 54 w 256"/>
                <a:gd name="T45" fmla="*/ 146 h 177"/>
                <a:gd name="T46" fmla="*/ 37 w 256"/>
                <a:gd name="T47" fmla="*/ 127 h 177"/>
                <a:gd name="T48" fmla="*/ 22 w 256"/>
                <a:gd name="T49" fmla="*/ 105 h 177"/>
                <a:gd name="T50" fmla="*/ 9 w 256"/>
                <a:gd name="T51" fmla="*/ 77 h 177"/>
                <a:gd name="T52" fmla="*/ 0 w 256"/>
                <a:gd name="T53" fmla="*/ 42 h 177"/>
                <a:gd name="T54" fmla="*/ 2 w 256"/>
                <a:gd name="T55" fmla="*/ 44 h 177"/>
                <a:gd name="T56" fmla="*/ 5 w 256"/>
                <a:gd name="T57" fmla="*/ 52 h 177"/>
                <a:gd name="T58" fmla="*/ 12 w 256"/>
                <a:gd name="T59" fmla="*/ 63 h 177"/>
                <a:gd name="T60" fmla="*/ 21 w 256"/>
                <a:gd name="T61" fmla="*/ 76 h 177"/>
                <a:gd name="T62" fmla="*/ 33 w 256"/>
                <a:gd name="T63" fmla="*/ 90 h 177"/>
                <a:gd name="T64" fmla="*/ 48 w 256"/>
                <a:gd name="T65" fmla="*/ 104 h 177"/>
                <a:gd name="T66" fmla="*/ 65 w 256"/>
                <a:gd name="T67" fmla="*/ 117 h 177"/>
                <a:gd name="T68" fmla="*/ 87 w 256"/>
                <a:gd name="T69" fmla="*/ 126 h 177"/>
                <a:gd name="T70" fmla="*/ 112 w 256"/>
                <a:gd name="T71" fmla="*/ 133 h 177"/>
                <a:gd name="T72" fmla="*/ 109 w 256"/>
                <a:gd name="T73" fmla="*/ 131 h 177"/>
                <a:gd name="T74" fmla="*/ 100 w 256"/>
                <a:gd name="T75" fmla="*/ 127 h 177"/>
                <a:gd name="T76" fmla="*/ 89 w 256"/>
                <a:gd name="T77" fmla="*/ 120 h 177"/>
                <a:gd name="T78" fmla="*/ 73 w 256"/>
                <a:gd name="T79" fmla="*/ 109 h 177"/>
                <a:gd name="T80" fmla="*/ 57 w 256"/>
                <a:gd name="T81" fmla="*/ 96 h 177"/>
                <a:gd name="T82" fmla="*/ 42 w 256"/>
                <a:gd name="T83" fmla="*/ 81 h 177"/>
                <a:gd name="T84" fmla="*/ 28 w 256"/>
                <a:gd name="T85" fmla="*/ 63 h 177"/>
                <a:gd name="T86" fmla="*/ 17 w 256"/>
                <a:gd name="T87" fmla="*/ 42 h 177"/>
                <a:gd name="T88" fmla="*/ 11 w 256"/>
                <a:gd name="T89" fmla="*/ 18 h 177"/>
                <a:gd name="T90" fmla="*/ 12 w 256"/>
                <a:gd name="T91" fmla="*/ 18 h 177"/>
                <a:gd name="T92" fmla="*/ 18 w 256"/>
                <a:gd name="T93" fmla="*/ 16 h 177"/>
                <a:gd name="T94" fmla="*/ 28 w 256"/>
                <a:gd name="T95" fmla="*/ 12 h 177"/>
                <a:gd name="T96" fmla="*/ 39 w 256"/>
                <a:gd name="T97" fmla="*/ 8 h 177"/>
                <a:gd name="T98" fmla="*/ 54 w 256"/>
                <a:gd name="T99" fmla="*/ 4 h 177"/>
                <a:gd name="T100" fmla="*/ 70 w 256"/>
                <a:gd name="T101" fmla="*/ 2 h 177"/>
                <a:gd name="T102" fmla="*/ 89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89" y="0"/>
                  </a:moveTo>
                  <a:lnTo>
                    <a:pt x="108" y="0"/>
                  </a:lnTo>
                  <a:lnTo>
                    <a:pt x="129" y="3"/>
                  </a:lnTo>
                  <a:lnTo>
                    <a:pt x="150" y="9"/>
                  </a:lnTo>
                  <a:lnTo>
                    <a:pt x="170" y="20"/>
                  </a:lnTo>
                  <a:lnTo>
                    <a:pt x="190" y="35"/>
                  </a:lnTo>
                  <a:lnTo>
                    <a:pt x="209" y="55"/>
                  </a:lnTo>
                  <a:lnTo>
                    <a:pt x="226" y="79"/>
                  </a:lnTo>
                  <a:lnTo>
                    <a:pt x="242" y="112"/>
                  </a:lnTo>
                  <a:lnTo>
                    <a:pt x="256" y="150"/>
                  </a:lnTo>
                  <a:lnTo>
                    <a:pt x="254" y="151"/>
                  </a:lnTo>
                  <a:lnTo>
                    <a:pt x="247" y="153"/>
                  </a:lnTo>
                  <a:lnTo>
                    <a:pt x="238" y="157"/>
                  </a:lnTo>
                  <a:lnTo>
                    <a:pt x="225" y="163"/>
                  </a:lnTo>
                  <a:lnTo>
                    <a:pt x="211" y="166"/>
                  </a:lnTo>
                  <a:lnTo>
                    <a:pt x="193" y="172"/>
                  </a:lnTo>
                  <a:lnTo>
                    <a:pt x="174" y="174"/>
                  </a:lnTo>
                  <a:lnTo>
                    <a:pt x="154" y="177"/>
                  </a:lnTo>
                  <a:lnTo>
                    <a:pt x="134" y="177"/>
                  </a:lnTo>
                  <a:lnTo>
                    <a:pt x="112" y="174"/>
                  </a:lnTo>
                  <a:lnTo>
                    <a:pt x="92" y="168"/>
                  </a:lnTo>
                  <a:lnTo>
                    <a:pt x="72" y="159"/>
                  </a:lnTo>
                  <a:lnTo>
                    <a:pt x="54" y="146"/>
                  </a:lnTo>
                  <a:lnTo>
                    <a:pt x="37" y="127"/>
                  </a:lnTo>
                  <a:lnTo>
                    <a:pt x="22" y="105"/>
                  </a:lnTo>
                  <a:lnTo>
                    <a:pt x="9" y="77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5" y="52"/>
                  </a:lnTo>
                  <a:lnTo>
                    <a:pt x="12" y="63"/>
                  </a:lnTo>
                  <a:lnTo>
                    <a:pt x="21" y="76"/>
                  </a:lnTo>
                  <a:lnTo>
                    <a:pt x="33" y="90"/>
                  </a:lnTo>
                  <a:lnTo>
                    <a:pt x="48" y="104"/>
                  </a:lnTo>
                  <a:lnTo>
                    <a:pt x="65" y="117"/>
                  </a:lnTo>
                  <a:lnTo>
                    <a:pt x="87" y="126"/>
                  </a:lnTo>
                  <a:lnTo>
                    <a:pt x="112" y="133"/>
                  </a:lnTo>
                  <a:lnTo>
                    <a:pt x="109" y="131"/>
                  </a:lnTo>
                  <a:lnTo>
                    <a:pt x="100" y="127"/>
                  </a:lnTo>
                  <a:lnTo>
                    <a:pt x="89" y="120"/>
                  </a:lnTo>
                  <a:lnTo>
                    <a:pt x="73" y="109"/>
                  </a:lnTo>
                  <a:lnTo>
                    <a:pt x="57" y="96"/>
                  </a:lnTo>
                  <a:lnTo>
                    <a:pt x="42" y="81"/>
                  </a:lnTo>
                  <a:lnTo>
                    <a:pt x="28" y="63"/>
                  </a:lnTo>
                  <a:lnTo>
                    <a:pt x="17" y="42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8" y="16"/>
                  </a:lnTo>
                  <a:lnTo>
                    <a:pt x="28" y="12"/>
                  </a:lnTo>
                  <a:lnTo>
                    <a:pt x="39" y="8"/>
                  </a:lnTo>
                  <a:lnTo>
                    <a:pt x="54" y="4"/>
                  </a:lnTo>
                  <a:lnTo>
                    <a:pt x="70" y="2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9" name="任意多边形: 形状 48"/>
            <p:cNvSpPr>
              <a:spLocks/>
            </p:cNvSpPr>
            <p:nvPr/>
          </p:nvSpPr>
          <p:spPr bwMode="auto">
            <a:xfrm>
              <a:off x="3925540" y="4442619"/>
              <a:ext cx="280988" cy="422275"/>
            </a:xfrm>
            <a:custGeom>
              <a:avLst/>
              <a:gdLst>
                <a:gd name="T0" fmla="*/ 60 w 177"/>
                <a:gd name="T1" fmla="*/ 0 h 266"/>
                <a:gd name="T2" fmla="*/ 61 w 177"/>
                <a:gd name="T3" fmla="*/ 1 h 266"/>
                <a:gd name="T4" fmla="*/ 66 w 177"/>
                <a:gd name="T5" fmla="*/ 3 h 266"/>
                <a:gd name="T6" fmla="*/ 75 w 177"/>
                <a:gd name="T7" fmla="*/ 7 h 266"/>
                <a:gd name="T8" fmla="*/ 86 w 177"/>
                <a:gd name="T9" fmla="*/ 12 h 266"/>
                <a:gd name="T10" fmla="*/ 97 w 177"/>
                <a:gd name="T11" fmla="*/ 18 h 266"/>
                <a:gd name="T12" fmla="*/ 110 w 177"/>
                <a:gd name="T13" fmla="*/ 27 h 266"/>
                <a:gd name="T14" fmla="*/ 123 w 177"/>
                <a:gd name="T15" fmla="*/ 38 h 266"/>
                <a:gd name="T16" fmla="*/ 136 w 177"/>
                <a:gd name="T17" fmla="*/ 49 h 266"/>
                <a:gd name="T18" fmla="*/ 148 w 177"/>
                <a:gd name="T19" fmla="*/ 64 h 266"/>
                <a:gd name="T20" fmla="*/ 160 w 177"/>
                <a:gd name="T21" fmla="*/ 81 h 266"/>
                <a:gd name="T22" fmla="*/ 168 w 177"/>
                <a:gd name="T23" fmla="*/ 100 h 266"/>
                <a:gd name="T24" fmla="*/ 174 w 177"/>
                <a:gd name="T25" fmla="*/ 121 h 266"/>
                <a:gd name="T26" fmla="*/ 177 w 177"/>
                <a:gd name="T27" fmla="*/ 144 h 266"/>
                <a:gd name="T28" fmla="*/ 175 w 177"/>
                <a:gd name="T29" fmla="*/ 171 h 266"/>
                <a:gd name="T30" fmla="*/ 169 w 177"/>
                <a:gd name="T31" fmla="*/ 200 h 266"/>
                <a:gd name="T32" fmla="*/ 157 w 177"/>
                <a:gd name="T33" fmla="*/ 231 h 266"/>
                <a:gd name="T34" fmla="*/ 142 w 177"/>
                <a:gd name="T35" fmla="*/ 266 h 266"/>
                <a:gd name="T36" fmla="*/ 139 w 177"/>
                <a:gd name="T37" fmla="*/ 265 h 266"/>
                <a:gd name="T38" fmla="*/ 133 w 177"/>
                <a:gd name="T39" fmla="*/ 264 h 266"/>
                <a:gd name="T40" fmla="*/ 123 w 177"/>
                <a:gd name="T41" fmla="*/ 260 h 266"/>
                <a:gd name="T42" fmla="*/ 110 w 177"/>
                <a:gd name="T43" fmla="*/ 253 h 266"/>
                <a:gd name="T44" fmla="*/ 96 w 177"/>
                <a:gd name="T45" fmla="*/ 247 h 266"/>
                <a:gd name="T46" fmla="*/ 82 w 177"/>
                <a:gd name="T47" fmla="*/ 236 h 266"/>
                <a:gd name="T48" fmla="*/ 65 w 177"/>
                <a:gd name="T49" fmla="*/ 226 h 266"/>
                <a:gd name="T50" fmla="*/ 51 w 177"/>
                <a:gd name="T51" fmla="*/ 213 h 266"/>
                <a:gd name="T52" fmla="*/ 35 w 177"/>
                <a:gd name="T53" fmla="*/ 199 h 266"/>
                <a:gd name="T54" fmla="*/ 22 w 177"/>
                <a:gd name="T55" fmla="*/ 182 h 266"/>
                <a:gd name="T56" fmla="*/ 12 w 177"/>
                <a:gd name="T57" fmla="*/ 164 h 266"/>
                <a:gd name="T58" fmla="*/ 4 w 177"/>
                <a:gd name="T59" fmla="*/ 143 h 266"/>
                <a:gd name="T60" fmla="*/ 0 w 177"/>
                <a:gd name="T61" fmla="*/ 121 h 266"/>
                <a:gd name="T62" fmla="*/ 1 w 177"/>
                <a:gd name="T63" fmla="*/ 96 h 266"/>
                <a:gd name="T64" fmla="*/ 7 w 177"/>
                <a:gd name="T65" fmla="*/ 69 h 266"/>
                <a:gd name="T66" fmla="*/ 18 w 177"/>
                <a:gd name="T67" fmla="*/ 40 h 266"/>
                <a:gd name="T68" fmla="*/ 36 w 177"/>
                <a:gd name="T69" fmla="*/ 9 h 266"/>
                <a:gd name="T70" fmla="*/ 36 w 177"/>
                <a:gd name="T71" fmla="*/ 12 h 266"/>
                <a:gd name="T72" fmla="*/ 34 w 177"/>
                <a:gd name="T73" fmla="*/ 20 h 266"/>
                <a:gd name="T74" fmla="*/ 30 w 177"/>
                <a:gd name="T75" fmla="*/ 33 h 266"/>
                <a:gd name="T76" fmla="*/ 27 w 177"/>
                <a:gd name="T77" fmla="*/ 48 h 266"/>
                <a:gd name="T78" fmla="*/ 26 w 177"/>
                <a:gd name="T79" fmla="*/ 66 h 266"/>
                <a:gd name="T80" fmla="*/ 26 w 177"/>
                <a:gd name="T81" fmla="*/ 87 h 266"/>
                <a:gd name="T82" fmla="*/ 30 w 177"/>
                <a:gd name="T83" fmla="*/ 108 h 266"/>
                <a:gd name="T84" fmla="*/ 38 w 177"/>
                <a:gd name="T85" fmla="*/ 131 h 266"/>
                <a:gd name="T86" fmla="*/ 51 w 177"/>
                <a:gd name="T87" fmla="*/ 153 h 266"/>
                <a:gd name="T88" fmla="*/ 49 w 177"/>
                <a:gd name="T89" fmla="*/ 149 h 266"/>
                <a:gd name="T90" fmla="*/ 47 w 177"/>
                <a:gd name="T91" fmla="*/ 140 h 266"/>
                <a:gd name="T92" fmla="*/ 44 w 177"/>
                <a:gd name="T93" fmla="*/ 126 h 266"/>
                <a:gd name="T94" fmla="*/ 40 w 177"/>
                <a:gd name="T95" fmla="*/ 109 h 266"/>
                <a:gd name="T96" fmla="*/ 39 w 177"/>
                <a:gd name="T97" fmla="*/ 88 h 266"/>
                <a:gd name="T98" fmla="*/ 39 w 177"/>
                <a:gd name="T99" fmla="*/ 66 h 266"/>
                <a:gd name="T100" fmla="*/ 42 w 177"/>
                <a:gd name="T101" fmla="*/ 44 h 266"/>
                <a:gd name="T102" fmla="*/ 48 w 177"/>
                <a:gd name="T103" fmla="*/ 21 h 266"/>
                <a:gd name="T104" fmla="*/ 60 w 177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" h="266">
                  <a:moveTo>
                    <a:pt x="60" y="0"/>
                  </a:moveTo>
                  <a:lnTo>
                    <a:pt x="61" y="1"/>
                  </a:lnTo>
                  <a:lnTo>
                    <a:pt x="66" y="3"/>
                  </a:lnTo>
                  <a:lnTo>
                    <a:pt x="75" y="7"/>
                  </a:lnTo>
                  <a:lnTo>
                    <a:pt x="86" y="12"/>
                  </a:lnTo>
                  <a:lnTo>
                    <a:pt x="97" y="18"/>
                  </a:lnTo>
                  <a:lnTo>
                    <a:pt x="110" y="27"/>
                  </a:lnTo>
                  <a:lnTo>
                    <a:pt x="123" y="38"/>
                  </a:lnTo>
                  <a:lnTo>
                    <a:pt x="136" y="49"/>
                  </a:lnTo>
                  <a:lnTo>
                    <a:pt x="148" y="64"/>
                  </a:lnTo>
                  <a:lnTo>
                    <a:pt x="160" y="81"/>
                  </a:lnTo>
                  <a:lnTo>
                    <a:pt x="168" y="100"/>
                  </a:lnTo>
                  <a:lnTo>
                    <a:pt x="174" y="121"/>
                  </a:lnTo>
                  <a:lnTo>
                    <a:pt x="177" y="144"/>
                  </a:lnTo>
                  <a:lnTo>
                    <a:pt x="175" y="171"/>
                  </a:lnTo>
                  <a:lnTo>
                    <a:pt x="169" y="200"/>
                  </a:lnTo>
                  <a:lnTo>
                    <a:pt x="157" y="231"/>
                  </a:lnTo>
                  <a:lnTo>
                    <a:pt x="142" y="266"/>
                  </a:lnTo>
                  <a:lnTo>
                    <a:pt x="139" y="265"/>
                  </a:lnTo>
                  <a:lnTo>
                    <a:pt x="133" y="264"/>
                  </a:lnTo>
                  <a:lnTo>
                    <a:pt x="123" y="260"/>
                  </a:lnTo>
                  <a:lnTo>
                    <a:pt x="110" y="253"/>
                  </a:lnTo>
                  <a:lnTo>
                    <a:pt x="96" y="247"/>
                  </a:lnTo>
                  <a:lnTo>
                    <a:pt x="82" y="236"/>
                  </a:lnTo>
                  <a:lnTo>
                    <a:pt x="65" y="226"/>
                  </a:lnTo>
                  <a:lnTo>
                    <a:pt x="51" y="213"/>
                  </a:lnTo>
                  <a:lnTo>
                    <a:pt x="35" y="199"/>
                  </a:lnTo>
                  <a:lnTo>
                    <a:pt x="22" y="182"/>
                  </a:lnTo>
                  <a:lnTo>
                    <a:pt x="12" y="164"/>
                  </a:lnTo>
                  <a:lnTo>
                    <a:pt x="4" y="143"/>
                  </a:lnTo>
                  <a:lnTo>
                    <a:pt x="0" y="121"/>
                  </a:lnTo>
                  <a:lnTo>
                    <a:pt x="1" y="96"/>
                  </a:lnTo>
                  <a:lnTo>
                    <a:pt x="7" y="69"/>
                  </a:lnTo>
                  <a:lnTo>
                    <a:pt x="18" y="40"/>
                  </a:lnTo>
                  <a:lnTo>
                    <a:pt x="36" y="9"/>
                  </a:lnTo>
                  <a:lnTo>
                    <a:pt x="36" y="12"/>
                  </a:lnTo>
                  <a:lnTo>
                    <a:pt x="34" y="20"/>
                  </a:lnTo>
                  <a:lnTo>
                    <a:pt x="30" y="33"/>
                  </a:lnTo>
                  <a:lnTo>
                    <a:pt x="27" y="48"/>
                  </a:lnTo>
                  <a:lnTo>
                    <a:pt x="26" y="66"/>
                  </a:lnTo>
                  <a:lnTo>
                    <a:pt x="26" y="87"/>
                  </a:lnTo>
                  <a:lnTo>
                    <a:pt x="30" y="108"/>
                  </a:lnTo>
                  <a:lnTo>
                    <a:pt x="38" y="131"/>
                  </a:lnTo>
                  <a:lnTo>
                    <a:pt x="51" y="153"/>
                  </a:lnTo>
                  <a:lnTo>
                    <a:pt x="49" y="149"/>
                  </a:lnTo>
                  <a:lnTo>
                    <a:pt x="47" y="140"/>
                  </a:lnTo>
                  <a:lnTo>
                    <a:pt x="44" y="126"/>
                  </a:lnTo>
                  <a:lnTo>
                    <a:pt x="40" y="109"/>
                  </a:lnTo>
                  <a:lnTo>
                    <a:pt x="39" y="88"/>
                  </a:lnTo>
                  <a:lnTo>
                    <a:pt x="39" y="66"/>
                  </a:lnTo>
                  <a:lnTo>
                    <a:pt x="42" y="44"/>
                  </a:lnTo>
                  <a:lnTo>
                    <a:pt x="48" y="21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40" name="任意多边形: 形状 49"/>
            <p:cNvSpPr>
              <a:spLocks/>
            </p:cNvSpPr>
            <p:nvPr/>
          </p:nvSpPr>
          <p:spPr bwMode="auto">
            <a:xfrm>
              <a:off x="3334990" y="2942431"/>
              <a:ext cx="280988" cy="406400"/>
            </a:xfrm>
            <a:custGeom>
              <a:avLst/>
              <a:gdLst>
                <a:gd name="T0" fmla="*/ 135 w 177"/>
                <a:gd name="T1" fmla="*/ 0 h 256"/>
                <a:gd name="T2" fmla="*/ 133 w 177"/>
                <a:gd name="T3" fmla="*/ 1 h 256"/>
                <a:gd name="T4" fmla="*/ 125 w 177"/>
                <a:gd name="T5" fmla="*/ 5 h 256"/>
                <a:gd name="T6" fmla="*/ 115 w 177"/>
                <a:gd name="T7" fmla="*/ 12 h 256"/>
                <a:gd name="T8" fmla="*/ 102 w 177"/>
                <a:gd name="T9" fmla="*/ 21 h 256"/>
                <a:gd name="T10" fmla="*/ 87 w 177"/>
                <a:gd name="T11" fmla="*/ 33 h 256"/>
                <a:gd name="T12" fmla="*/ 73 w 177"/>
                <a:gd name="T13" fmla="*/ 47 h 256"/>
                <a:gd name="T14" fmla="*/ 60 w 177"/>
                <a:gd name="T15" fmla="*/ 65 h 256"/>
                <a:gd name="T16" fmla="*/ 51 w 177"/>
                <a:gd name="T17" fmla="*/ 87 h 256"/>
                <a:gd name="T18" fmla="*/ 44 w 177"/>
                <a:gd name="T19" fmla="*/ 112 h 256"/>
                <a:gd name="T20" fmla="*/ 46 w 177"/>
                <a:gd name="T21" fmla="*/ 108 h 256"/>
                <a:gd name="T22" fmla="*/ 50 w 177"/>
                <a:gd name="T23" fmla="*/ 100 h 256"/>
                <a:gd name="T24" fmla="*/ 57 w 177"/>
                <a:gd name="T25" fmla="*/ 88 h 256"/>
                <a:gd name="T26" fmla="*/ 68 w 177"/>
                <a:gd name="T27" fmla="*/ 73 h 256"/>
                <a:gd name="T28" fmla="*/ 81 w 177"/>
                <a:gd name="T29" fmla="*/ 57 h 256"/>
                <a:gd name="T30" fmla="*/ 96 w 177"/>
                <a:gd name="T31" fmla="*/ 42 h 256"/>
                <a:gd name="T32" fmla="*/ 115 w 177"/>
                <a:gd name="T33" fmla="*/ 27 h 256"/>
                <a:gd name="T34" fmla="*/ 135 w 177"/>
                <a:gd name="T35" fmla="*/ 17 h 256"/>
                <a:gd name="T36" fmla="*/ 158 w 177"/>
                <a:gd name="T37" fmla="*/ 9 h 256"/>
                <a:gd name="T38" fmla="*/ 159 w 177"/>
                <a:gd name="T39" fmla="*/ 12 h 256"/>
                <a:gd name="T40" fmla="*/ 161 w 177"/>
                <a:gd name="T41" fmla="*/ 17 h 256"/>
                <a:gd name="T42" fmla="*/ 165 w 177"/>
                <a:gd name="T43" fmla="*/ 27 h 256"/>
                <a:gd name="T44" fmla="*/ 169 w 177"/>
                <a:gd name="T45" fmla="*/ 39 h 256"/>
                <a:gd name="T46" fmla="*/ 173 w 177"/>
                <a:gd name="T47" fmla="*/ 53 h 256"/>
                <a:gd name="T48" fmla="*/ 176 w 177"/>
                <a:gd name="T49" fmla="*/ 70 h 256"/>
                <a:gd name="T50" fmla="*/ 177 w 177"/>
                <a:gd name="T51" fmla="*/ 88 h 256"/>
                <a:gd name="T52" fmla="*/ 177 w 177"/>
                <a:gd name="T53" fmla="*/ 108 h 256"/>
                <a:gd name="T54" fmla="*/ 173 w 177"/>
                <a:gd name="T55" fmla="*/ 129 h 256"/>
                <a:gd name="T56" fmla="*/ 167 w 177"/>
                <a:gd name="T57" fmla="*/ 149 h 256"/>
                <a:gd name="T58" fmla="*/ 158 w 177"/>
                <a:gd name="T59" fmla="*/ 170 h 256"/>
                <a:gd name="T60" fmla="*/ 142 w 177"/>
                <a:gd name="T61" fmla="*/ 190 h 256"/>
                <a:gd name="T62" fmla="*/ 122 w 177"/>
                <a:gd name="T63" fmla="*/ 209 h 256"/>
                <a:gd name="T64" fmla="*/ 98 w 177"/>
                <a:gd name="T65" fmla="*/ 226 h 256"/>
                <a:gd name="T66" fmla="*/ 65 w 177"/>
                <a:gd name="T67" fmla="*/ 242 h 256"/>
                <a:gd name="T68" fmla="*/ 28 w 177"/>
                <a:gd name="T69" fmla="*/ 256 h 256"/>
                <a:gd name="T70" fmla="*/ 26 w 177"/>
                <a:gd name="T71" fmla="*/ 253 h 256"/>
                <a:gd name="T72" fmla="*/ 24 w 177"/>
                <a:gd name="T73" fmla="*/ 247 h 256"/>
                <a:gd name="T74" fmla="*/ 20 w 177"/>
                <a:gd name="T75" fmla="*/ 238 h 256"/>
                <a:gd name="T76" fmla="*/ 15 w 177"/>
                <a:gd name="T77" fmla="*/ 225 h 256"/>
                <a:gd name="T78" fmla="*/ 11 w 177"/>
                <a:gd name="T79" fmla="*/ 209 h 256"/>
                <a:gd name="T80" fmla="*/ 5 w 177"/>
                <a:gd name="T81" fmla="*/ 192 h 256"/>
                <a:gd name="T82" fmla="*/ 3 w 177"/>
                <a:gd name="T83" fmla="*/ 174 h 256"/>
                <a:gd name="T84" fmla="*/ 0 w 177"/>
                <a:gd name="T85" fmla="*/ 153 h 256"/>
                <a:gd name="T86" fmla="*/ 0 w 177"/>
                <a:gd name="T87" fmla="*/ 132 h 256"/>
                <a:gd name="T88" fmla="*/ 3 w 177"/>
                <a:gd name="T89" fmla="*/ 112 h 256"/>
                <a:gd name="T90" fmla="*/ 8 w 177"/>
                <a:gd name="T91" fmla="*/ 91 h 256"/>
                <a:gd name="T92" fmla="*/ 17 w 177"/>
                <a:gd name="T93" fmla="*/ 71 h 256"/>
                <a:gd name="T94" fmla="*/ 31 w 177"/>
                <a:gd name="T95" fmla="*/ 53 h 256"/>
                <a:gd name="T96" fmla="*/ 48 w 177"/>
                <a:gd name="T97" fmla="*/ 36 h 256"/>
                <a:gd name="T98" fmla="*/ 72 w 177"/>
                <a:gd name="T99" fmla="*/ 21 h 256"/>
                <a:gd name="T100" fmla="*/ 100 w 177"/>
                <a:gd name="T101" fmla="*/ 9 h 256"/>
                <a:gd name="T102" fmla="*/ 135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35" y="0"/>
                  </a:moveTo>
                  <a:lnTo>
                    <a:pt x="133" y="1"/>
                  </a:lnTo>
                  <a:lnTo>
                    <a:pt x="125" y="5"/>
                  </a:lnTo>
                  <a:lnTo>
                    <a:pt x="115" y="12"/>
                  </a:lnTo>
                  <a:lnTo>
                    <a:pt x="102" y="21"/>
                  </a:lnTo>
                  <a:lnTo>
                    <a:pt x="87" y="33"/>
                  </a:lnTo>
                  <a:lnTo>
                    <a:pt x="73" y="47"/>
                  </a:lnTo>
                  <a:lnTo>
                    <a:pt x="60" y="65"/>
                  </a:lnTo>
                  <a:lnTo>
                    <a:pt x="51" y="87"/>
                  </a:lnTo>
                  <a:lnTo>
                    <a:pt x="44" y="112"/>
                  </a:lnTo>
                  <a:lnTo>
                    <a:pt x="46" y="108"/>
                  </a:lnTo>
                  <a:lnTo>
                    <a:pt x="50" y="100"/>
                  </a:lnTo>
                  <a:lnTo>
                    <a:pt x="57" y="88"/>
                  </a:lnTo>
                  <a:lnTo>
                    <a:pt x="68" y="73"/>
                  </a:lnTo>
                  <a:lnTo>
                    <a:pt x="81" y="57"/>
                  </a:lnTo>
                  <a:lnTo>
                    <a:pt x="96" y="42"/>
                  </a:lnTo>
                  <a:lnTo>
                    <a:pt x="115" y="27"/>
                  </a:lnTo>
                  <a:lnTo>
                    <a:pt x="135" y="17"/>
                  </a:lnTo>
                  <a:lnTo>
                    <a:pt x="158" y="9"/>
                  </a:lnTo>
                  <a:lnTo>
                    <a:pt x="159" y="12"/>
                  </a:lnTo>
                  <a:lnTo>
                    <a:pt x="161" y="17"/>
                  </a:lnTo>
                  <a:lnTo>
                    <a:pt x="165" y="27"/>
                  </a:lnTo>
                  <a:lnTo>
                    <a:pt x="169" y="39"/>
                  </a:lnTo>
                  <a:lnTo>
                    <a:pt x="173" y="53"/>
                  </a:lnTo>
                  <a:lnTo>
                    <a:pt x="176" y="70"/>
                  </a:lnTo>
                  <a:lnTo>
                    <a:pt x="177" y="88"/>
                  </a:lnTo>
                  <a:lnTo>
                    <a:pt x="177" y="108"/>
                  </a:lnTo>
                  <a:lnTo>
                    <a:pt x="173" y="129"/>
                  </a:lnTo>
                  <a:lnTo>
                    <a:pt x="167" y="149"/>
                  </a:lnTo>
                  <a:lnTo>
                    <a:pt x="158" y="170"/>
                  </a:lnTo>
                  <a:lnTo>
                    <a:pt x="142" y="190"/>
                  </a:lnTo>
                  <a:lnTo>
                    <a:pt x="122" y="209"/>
                  </a:lnTo>
                  <a:lnTo>
                    <a:pt x="98" y="226"/>
                  </a:lnTo>
                  <a:lnTo>
                    <a:pt x="65" y="242"/>
                  </a:lnTo>
                  <a:lnTo>
                    <a:pt x="28" y="256"/>
                  </a:lnTo>
                  <a:lnTo>
                    <a:pt x="26" y="253"/>
                  </a:lnTo>
                  <a:lnTo>
                    <a:pt x="24" y="247"/>
                  </a:lnTo>
                  <a:lnTo>
                    <a:pt x="20" y="238"/>
                  </a:lnTo>
                  <a:lnTo>
                    <a:pt x="15" y="225"/>
                  </a:lnTo>
                  <a:lnTo>
                    <a:pt x="11" y="209"/>
                  </a:lnTo>
                  <a:lnTo>
                    <a:pt x="5" y="192"/>
                  </a:lnTo>
                  <a:lnTo>
                    <a:pt x="3" y="174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3" y="112"/>
                  </a:lnTo>
                  <a:lnTo>
                    <a:pt x="8" y="91"/>
                  </a:lnTo>
                  <a:lnTo>
                    <a:pt x="17" y="71"/>
                  </a:lnTo>
                  <a:lnTo>
                    <a:pt x="31" y="53"/>
                  </a:lnTo>
                  <a:lnTo>
                    <a:pt x="48" y="36"/>
                  </a:lnTo>
                  <a:lnTo>
                    <a:pt x="72" y="21"/>
                  </a:lnTo>
                  <a:lnTo>
                    <a:pt x="100" y="9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41" name="任意多边形: 形状 50"/>
            <p:cNvSpPr>
              <a:spLocks/>
            </p:cNvSpPr>
            <p:nvPr/>
          </p:nvSpPr>
          <p:spPr bwMode="auto">
            <a:xfrm>
              <a:off x="2347565" y="2512219"/>
              <a:ext cx="277813" cy="422275"/>
            </a:xfrm>
            <a:custGeom>
              <a:avLst/>
              <a:gdLst>
                <a:gd name="T0" fmla="*/ 60 w 175"/>
                <a:gd name="T1" fmla="*/ 0 h 266"/>
                <a:gd name="T2" fmla="*/ 61 w 175"/>
                <a:gd name="T3" fmla="*/ 1 h 266"/>
                <a:gd name="T4" fmla="*/ 66 w 175"/>
                <a:gd name="T5" fmla="*/ 2 h 266"/>
                <a:gd name="T6" fmla="*/ 75 w 175"/>
                <a:gd name="T7" fmla="*/ 6 h 266"/>
                <a:gd name="T8" fmla="*/ 84 w 175"/>
                <a:gd name="T9" fmla="*/ 11 h 266"/>
                <a:gd name="T10" fmla="*/ 97 w 175"/>
                <a:gd name="T11" fmla="*/ 18 h 266"/>
                <a:gd name="T12" fmla="*/ 110 w 175"/>
                <a:gd name="T13" fmla="*/ 27 h 266"/>
                <a:gd name="T14" fmla="*/ 123 w 175"/>
                <a:gd name="T15" fmla="*/ 37 h 266"/>
                <a:gd name="T16" fmla="*/ 136 w 175"/>
                <a:gd name="T17" fmla="*/ 49 h 266"/>
                <a:gd name="T18" fmla="*/ 148 w 175"/>
                <a:gd name="T19" fmla="*/ 65 h 266"/>
                <a:gd name="T20" fmla="*/ 158 w 175"/>
                <a:gd name="T21" fmla="*/ 80 h 266"/>
                <a:gd name="T22" fmla="*/ 167 w 175"/>
                <a:gd name="T23" fmla="*/ 100 h 266"/>
                <a:gd name="T24" fmla="*/ 173 w 175"/>
                <a:gd name="T25" fmla="*/ 120 h 266"/>
                <a:gd name="T26" fmla="*/ 175 w 175"/>
                <a:gd name="T27" fmla="*/ 145 h 266"/>
                <a:gd name="T28" fmla="*/ 174 w 175"/>
                <a:gd name="T29" fmla="*/ 171 h 266"/>
                <a:gd name="T30" fmla="*/ 169 w 175"/>
                <a:gd name="T31" fmla="*/ 200 h 266"/>
                <a:gd name="T32" fmla="*/ 157 w 175"/>
                <a:gd name="T33" fmla="*/ 232 h 266"/>
                <a:gd name="T34" fmla="*/ 140 w 175"/>
                <a:gd name="T35" fmla="*/ 266 h 266"/>
                <a:gd name="T36" fmla="*/ 139 w 175"/>
                <a:gd name="T37" fmla="*/ 266 h 266"/>
                <a:gd name="T38" fmla="*/ 132 w 175"/>
                <a:gd name="T39" fmla="*/ 263 h 266"/>
                <a:gd name="T40" fmla="*/ 122 w 175"/>
                <a:gd name="T41" fmla="*/ 259 h 266"/>
                <a:gd name="T42" fmla="*/ 110 w 175"/>
                <a:gd name="T43" fmla="*/ 253 h 266"/>
                <a:gd name="T44" fmla="*/ 96 w 175"/>
                <a:gd name="T45" fmla="*/ 246 h 266"/>
                <a:gd name="T46" fmla="*/ 80 w 175"/>
                <a:gd name="T47" fmla="*/ 237 h 266"/>
                <a:gd name="T48" fmla="*/ 65 w 175"/>
                <a:gd name="T49" fmla="*/ 226 h 266"/>
                <a:gd name="T50" fmla="*/ 49 w 175"/>
                <a:gd name="T51" fmla="*/ 213 h 266"/>
                <a:gd name="T52" fmla="*/ 35 w 175"/>
                <a:gd name="T53" fmla="*/ 198 h 266"/>
                <a:gd name="T54" fmla="*/ 22 w 175"/>
                <a:gd name="T55" fmla="*/ 181 h 266"/>
                <a:gd name="T56" fmla="*/ 11 w 175"/>
                <a:gd name="T57" fmla="*/ 163 h 266"/>
                <a:gd name="T58" fmla="*/ 4 w 175"/>
                <a:gd name="T59" fmla="*/ 143 h 266"/>
                <a:gd name="T60" fmla="*/ 0 w 175"/>
                <a:gd name="T61" fmla="*/ 120 h 266"/>
                <a:gd name="T62" fmla="*/ 1 w 175"/>
                <a:gd name="T63" fmla="*/ 96 h 266"/>
                <a:gd name="T64" fmla="*/ 6 w 175"/>
                <a:gd name="T65" fmla="*/ 70 h 266"/>
                <a:gd name="T66" fmla="*/ 18 w 175"/>
                <a:gd name="T67" fmla="*/ 40 h 266"/>
                <a:gd name="T68" fmla="*/ 36 w 175"/>
                <a:gd name="T69" fmla="*/ 9 h 266"/>
                <a:gd name="T70" fmla="*/ 35 w 175"/>
                <a:gd name="T71" fmla="*/ 11 h 266"/>
                <a:gd name="T72" fmla="*/ 32 w 175"/>
                <a:gd name="T73" fmla="*/ 21 h 266"/>
                <a:gd name="T74" fmla="*/ 30 w 175"/>
                <a:gd name="T75" fmla="*/ 32 h 266"/>
                <a:gd name="T76" fmla="*/ 27 w 175"/>
                <a:gd name="T77" fmla="*/ 48 h 266"/>
                <a:gd name="T78" fmla="*/ 24 w 175"/>
                <a:gd name="T79" fmla="*/ 66 h 266"/>
                <a:gd name="T80" fmla="*/ 26 w 175"/>
                <a:gd name="T81" fmla="*/ 87 h 266"/>
                <a:gd name="T82" fmla="*/ 30 w 175"/>
                <a:gd name="T83" fmla="*/ 109 h 266"/>
                <a:gd name="T84" fmla="*/ 37 w 175"/>
                <a:gd name="T85" fmla="*/ 131 h 266"/>
                <a:gd name="T86" fmla="*/ 50 w 175"/>
                <a:gd name="T87" fmla="*/ 153 h 266"/>
                <a:gd name="T88" fmla="*/ 49 w 175"/>
                <a:gd name="T89" fmla="*/ 149 h 266"/>
                <a:gd name="T90" fmla="*/ 47 w 175"/>
                <a:gd name="T91" fmla="*/ 140 h 266"/>
                <a:gd name="T92" fmla="*/ 43 w 175"/>
                <a:gd name="T93" fmla="*/ 127 h 266"/>
                <a:gd name="T94" fmla="*/ 40 w 175"/>
                <a:gd name="T95" fmla="*/ 109 h 266"/>
                <a:gd name="T96" fmla="*/ 37 w 175"/>
                <a:gd name="T97" fmla="*/ 88 h 266"/>
                <a:gd name="T98" fmla="*/ 37 w 175"/>
                <a:gd name="T99" fmla="*/ 66 h 266"/>
                <a:gd name="T100" fmla="*/ 41 w 175"/>
                <a:gd name="T101" fmla="*/ 44 h 266"/>
                <a:gd name="T102" fmla="*/ 48 w 175"/>
                <a:gd name="T103" fmla="*/ 22 h 266"/>
                <a:gd name="T104" fmla="*/ 60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60" y="0"/>
                  </a:moveTo>
                  <a:lnTo>
                    <a:pt x="61" y="1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4" y="11"/>
                  </a:lnTo>
                  <a:lnTo>
                    <a:pt x="97" y="18"/>
                  </a:lnTo>
                  <a:lnTo>
                    <a:pt x="110" y="27"/>
                  </a:lnTo>
                  <a:lnTo>
                    <a:pt x="123" y="37"/>
                  </a:lnTo>
                  <a:lnTo>
                    <a:pt x="136" y="49"/>
                  </a:lnTo>
                  <a:lnTo>
                    <a:pt x="148" y="65"/>
                  </a:lnTo>
                  <a:lnTo>
                    <a:pt x="158" y="80"/>
                  </a:lnTo>
                  <a:lnTo>
                    <a:pt x="167" y="100"/>
                  </a:lnTo>
                  <a:lnTo>
                    <a:pt x="173" y="120"/>
                  </a:lnTo>
                  <a:lnTo>
                    <a:pt x="175" y="145"/>
                  </a:lnTo>
                  <a:lnTo>
                    <a:pt x="174" y="171"/>
                  </a:lnTo>
                  <a:lnTo>
                    <a:pt x="169" y="200"/>
                  </a:lnTo>
                  <a:lnTo>
                    <a:pt x="157" y="232"/>
                  </a:lnTo>
                  <a:lnTo>
                    <a:pt x="140" y="266"/>
                  </a:lnTo>
                  <a:lnTo>
                    <a:pt x="139" y="266"/>
                  </a:lnTo>
                  <a:lnTo>
                    <a:pt x="132" y="263"/>
                  </a:lnTo>
                  <a:lnTo>
                    <a:pt x="122" y="259"/>
                  </a:lnTo>
                  <a:lnTo>
                    <a:pt x="110" y="253"/>
                  </a:lnTo>
                  <a:lnTo>
                    <a:pt x="96" y="246"/>
                  </a:lnTo>
                  <a:lnTo>
                    <a:pt x="80" y="237"/>
                  </a:lnTo>
                  <a:lnTo>
                    <a:pt x="65" y="226"/>
                  </a:lnTo>
                  <a:lnTo>
                    <a:pt x="49" y="213"/>
                  </a:lnTo>
                  <a:lnTo>
                    <a:pt x="35" y="198"/>
                  </a:lnTo>
                  <a:lnTo>
                    <a:pt x="22" y="181"/>
                  </a:lnTo>
                  <a:lnTo>
                    <a:pt x="11" y="163"/>
                  </a:lnTo>
                  <a:lnTo>
                    <a:pt x="4" y="143"/>
                  </a:lnTo>
                  <a:lnTo>
                    <a:pt x="0" y="120"/>
                  </a:lnTo>
                  <a:lnTo>
                    <a:pt x="1" y="96"/>
                  </a:lnTo>
                  <a:lnTo>
                    <a:pt x="6" y="70"/>
                  </a:lnTo>
                  <a:lnTo>
                    <a:pt x="18" y="40"/>
                  </a:lnTo>
                  <a:lnTo>
                    <a:pt x="36" y="9"/>
                  </a:lnTo>
                  <a:lnTo>
                    <a:pt x="35" y="11"/>
                  </a:lnTo>
                  <a:lnTo>
                    <a:pt x="32" y="21"/>
                  </a:lnTo>
                  <a:lnTo>
                    <a:pt x="30" y="32"/>
                  </a:lnTo>
                  <a:lnTo>
                    <a:pt x="27" y="48"/>
                  </a:lnTo>
                  <a:lnTo>
                    <a:pt x="24" y="66"/>
                  </a:lnTo>
                  <a:lnTo>
                    <a:pt x="26" y="87"/>
                  </a:lnTo>
                  <a:lnTo>
                    <a:pt x="30" y="109"/>
                  </a:lnTo>
                  <a:lnTo>
                    <a:pt x="37" y="131"/>
                  </a:lnTo>
                  <a:lnTo>
                    <a:pt x="50" y="153"/>
                  </a:lnTo>
                  <a:lnTo>
                    <a:pt x="49" y="149"/>
                  </a:lnTo>
                  <a:lnTo>
                    <a:pt x="47" y="140"/>
                  </a:lnTo>
                  <a:lnTo>
                    <a:pt x="43" y="127"/>
                  </a:lnTo>
                  <a:lnTo>
                    <a:pt x="40" y="109"/>
                  </a:lnTo>
                  <a:lnTo>
                    <a:pt x="37" y="88"/>
                  </a:lnTo>
                  <a:lnTo>
                    <a:pt x="37" y="66"/>
                  </a:lnTo>
                  <a:lnTo>
                    <a:pt x="41" y="44"/>
                  </a:lnTo>
                  <a:lnTo>
                    <a:pt x="48" y="22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42" name="任意多边形: 形状 51"/>
            <p:cNvSpPr>
              <a:spLocks/>
            </p:cNvSpPr>
            <p:nvPr/>
          </p:nvSpPr>
          <p:spPr bwMode="auto">
            <a:xfrm>
              <a:off x="2658715" y="2934494"/>
              <a:ext cx="280988" cy="406400"/>
            </a:xfrm>
            <a:custGeom>
              <a:avLst/>
              <a:gdLst>
                <a:gd name="T0" fmla="*/ 135 w 177"/>
                <a:gd name="T1" fmla="*/ 0 h 256"/>
                <a:gd name="T2" fmla="*/ 133 w 177"/>
                <a:gd name="T3" fmla="*/ 1 h 256"/>
                <a:gd name="T4" fmla="*/ 125 w 177"/>
                <a:gd name="T5" fmla="*/ 5 h 256"/>
                <a:gd name="T6" fmla="*/ 114 w 177"/>
                <a:gd name="T7" fmla="*/ 12 h 256"/>
                <a:gd name="T8" fmla="*/ 101 w 177"/>
                <a:gd name="T9" fmla="*/ 21 h 256"/>
                <a:gd name="T10" fmla="*/ 87 w 177"/>
                <a:gd name="T11" fmla="*/ 32 h 256"/>
                <a:gd name="T12" fmla="*/ 73 w 177"/>
                <a:gd name="T13" fmla="*/ 48 h 256"/>
                <a:gd name="T14" fmla="*/ 61 w 177"/>
                <a:gd name="T15" fmla="*/ 66 h 256"/>
                <a:gd name="T16" fmla="*/ 51 w 177"/>
                <a:gd name="T17" fmla="*/ 87 h 256"/>
                <a:gd name="T18" fmla="*/ 44 w 177"/>
                <a:gd name="T19" fmla="*/ 112 h 256"/>
                <a:gd name="T20" fmla="*/ 45 w 177"/>
                <a:gd name="T21" fmla="*/ 109 h 256"/>
                <a:gd name="T22" fmla="*/ 49 w 177"/>
                <a:gd name="T23" fmla="*/ 100 h 256"/>
                <a:gd name="T24" fmla="*/ 57 w 177"/>
                <a:gd name="T25" fmla="*/ 88 h 256"/>
                <a:gd name="T26" fmla="*/ 68 w 177"/>
                <a:gd name="T27" fmla="*/ 74 h 256"/>
                <a:gd name="T28" fmla="*/ 81 w 177"/>
                <a:gd name="T29" fmla="*/ 57 h 256"/>
                <a:gd name="T30" fmla="*/ 96 w 177"/>
                <a:gd name="T31" fmla="*/ 41 h 256"/>
                <a:gd name="T32" fmla="*/ 114 w 177"/>
                <a:gd name="T33" fmla="*/ 27 h 256"/>
                <a:gd name="T34" fmla="*/ 135 w 177"/>
                <a:gd name="T35" fmla="*/ 17 h 256"/>
                <a:gd name="T36" fmla="*/ 159 w 177"/>
                <a:gd name="T37" fmla="*/ 10 h 256"/>
                <a:gd name="T38" fmla="*/ 159 w 177"/>
                <a:gd name="T39" fmla="*/ 12 h 256"/>
                <a:gd name="T40" fmla="*/ 161 w 177"/>
                <a:gd name="T41" fmla="*/ 18 h 256"/>
                <a:gd name="T42" fmla="*/ 165 w 177"/>
                <a:gd name="T43" fmla="*/ 27 h 256"/>
                <a:gd name="T44" fmla="*/ 169 w 177"/>
                <a:gd name="T45" fmla="*/ 39 h 256"/>
                <a:gd name="T46" fmla="*/ 173 w 177"/>
                <a:gd name="T47" fmla="*/ 54 h 256"/>
                <a:gd name="T48" fmla="*/ 175 w 177"/>
                <a:gd name="T49" fmla="*/ 70 h 256"/>
                <a:gd name="T50" fmla="*/ 177 w 177"/>
                <a:gd name="T51" fmla="*/ 89 h 256"/>
                <a:gd name="T52" fmla="*/ 177 w 177"/>
                <a:gd name="T53" fmla="*/ 109 h 256"/>
                <a:gd name="T54" fmla="*/ 174 w 177"/>
                <a:gd name="T55" fmla="*/ 128 h 256"/>
                <a:gd name="T56" fmla="*/ 168 w 177"/>
                <a:gd name="T57" fmla="*/ 149 h 256"/>
                <a:gd name="T58" fmla="*/ 157 w 177"/>
                <a:gd name="T59" fmla="*/ 170 h 256"/>
                <a:gd name="T60" fmla="*/ 143 w 177"/>
                <a:gd name="T61" fmla="*/ 189 h 256"/>
                <a:gd name="T62" fmla="*/ 122 w 177"/>
                <a:gd name="T63" fmla="*/ 209 h 256"/>
                <a:gd name="T64" fmla="*/ 97 w 177"/>
                <a:gd name="T65" fmla="*/ 226 h 256"/>
                <a:gd name="T66" fmla="*/ 66 w 177"/>
                <a:gd name="T67" fmla="*/ 243 h 256"/>
                <a:gd name="T68" fmla="*/ 27 w 177"/>
                <a:gd name="T69" fmla="*/ 256 h 256"/>
                <a:gd name="T70" fmla="*/ 26 w 177"/>
                <a:gd name="T71" fmla="*/ 253 h 256"/>
                <a:gd name="T72" fmla="*/ 23 w 177"/>
                <a:gd name="T73" fmla="*/ 248 h 256"/>
                <a:gd name="T74" fmla="*/ 19 w 177"/>
                <a:gd name="T75" fmla="*/ 237 h 256"/>
                <a:gd name="T76" fmla="*/ 14 w 177"/>
                <a:gd name="T77" fmla="*/ 224 h 256"/>
                <a:gd name="T78" fmla="*/ 10 w 177"/>
                <a:gd name="T79" fmla="*/ 210 h 256"/>
                <a:gd name="T80" fmla="*/ 5 w 177"/>
                <a:gd name="T81" fmla="*/ 192 h 256"/>
                <a:gd name="T82" fmla="*/ 3 w 177"/>
                <a:gd name="T83" fmla="*/ 174 h 256"/>
                <a:gd name="T84" fmla="*/ 0 w 177"/>
                <a:gd name="T85" fmla="*/ 154 h 256"/>
                <a:gd name="T86" fmla="*/ 0 w 177"/>
                <a:gd name="T87" fmla="*/ 134 h 256"/>
                <a:gd name="T88" fmla="*/ 3 w 177"/>
                <a:gd name="T89" fmla="*/ 113 h 256"/>
                <a:gd name="T90" fmla="*/ 9 w 177"/>
                <a:gd name="T91" fmla="*/ 92 h 256"/>
                <a:gd name="T92" fmla="*/ 18 w 177"/>
                <a:gd name="T93" fmla="*/ 71 h 256"/>
                <a:gd name="T94" fmla="*/ 31 w 177"/>
                <a:gd name="T95" fmla="*/ 53 h 256"/>
                <a:gd name="T96" fmla="*/ 49 w 177"/>
                <a:gd name="T97" fmla="*/ 36 h 256"/>
                <a:gd name="T98" fmla="*/ 71 w 177"/>
                <a:gd name="T99" fmla="*/ 22 h 256"/>
                <a:gd name="T100" fmla="*/ 100 w 177"/>
                <a:gd name="T101" fmla="*/ 9 h 256"/>
                <a:gd name="T102" fmla="*/ 135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35" y="0"/>
                  </a:moveTo>
                  <a:lnTo>
                    <a:pt x="133" y="1"/>
                  </a:lnTo>
                  <a:lnTo>
                    <a:pt x="125" y="5"/>
                  </a:lnTo>
                  <a:lnTo>
                    <a:pt x="114" y="12"/>
                  </a:lnTo>
                  <a:lnTo>
                    <a:pt x="101" y="21"/>
                  </a:lnTo>
                  <a:lnTo>
                    <a:pt x="87" y="32"/>
                  </a:lnTo>
                  <a:lnTo>
                    <a:pt x="73" y="48"/>
                  </a:lnTo>
                  <a:lnTo>
                    <a:pt x="61" y="66"/>
                  </a:lnTo>
                  <a:lnTo>
                    <a:pt x="51" y="87"/>
                  </a:lnTo>
                  <a:lnTo>
                    <a:pt x="44" y="112"/>
                  </a:lnTo>
                  <a:lnTo>
                    <a:pt x="45" y="109"/>
                  </a:lnTo>
                  <a:lnTo>
                    <a:pt x="49" y="100"/>
                  </a:lnTo>
                  <a:lnTo>
                    <a:pt x="57" y="88"/>
                  </a:lnTo>
                  <a:lnTo>
                    <a:pt x="68" y="74"/>
                  </a:lnTo>
                  <a:lnTo>
                    <a:pt x="81" y="57"/>
                  </a:lnTo>
                  <a:lnTo>
                    <a:pt x="96" y="41"/>
                  </a:lnTo>
                  <a:lnTo>
                    <a:pt x="114" y="27"/>
                  </a:lnTo>
                  <a:lnTo>
                    <a:pt x="135" y="17"/>
                  </a:lnTo>
                  <a:lnTo>
                    <a:pt x="159" y="10"/>
                  </a:lnTo>
                  <a:lnTo>
                    <a:pt x="159" y="12"/>
                  </a:lnTo>
                  <a:lnTo>
                    <a:pt x="161" y="18"/>
                  </a:lnTo>
                  <a:lnTo>
                    <a:pt x="165" y="27"/>
                  </a:lnTo>
                  <a:lnTo>
                    <a:pt x="169" y="39"/>
                  </a:lnTo>
                  <a:lnTo>
                    <a:pt x="173" y="54"/>
                  </a:lnTo>
                  <a:lnTo>
                    <a:pt x="175" y="70"/>
                  </a:lnTo>
                  <a:lnTo>
                    <a:pt x="177" y="89"/>
                  </a:lnTo>
                  <a:lnTo>
                    <a:pt x="177" y="109"/>
                  </a:lnTo>
                  <a:lnTo>
                    <a:pt x="174" y="128"/>
                  </a:lnTo>
                  <a:lnTo>
                    <a:pt x="168" y="149"/>
                  </a:lnTo>
                  <a:lnTo>
                    <a:pt x="157" y="170"/>
                  </a:lnTo>
                  <a:lnTo>
                    <a:pt x="143" y="189"/>
                  </a:lnTo>
                  <a:lnTo>
                    <a:pt x="122" y="209"/>
                  </a:lnTo>
                  <a:lnTo>
                    <a:pt x="97" y="226"/>
                  </a:lnTo>
                  <a:lnTo>
                    <a:pt x="66" y="243"/>
                  </a:lnTo>
                  <a:lnTo>
                    <a:pt x="27" y="256"/>
                  </a:lnTo>
                  <a:lnTo>
                    <a:pt x="26" y="253"/>
                  </a:lnTo>
                  <a:lnTo>
                    <a:pt x="23" y="248"/>
                  </a:lnTo>
                  <a:lnTo>
                    <a:pt x="19" y="237"/>
                  </a:lnTo>
                  <a:lnTo>
                    <a:pt x="14" y="224"/>
                  </a:lnTo>
                  <a:lnTo>
                    <a:pt x="10" y="210"/>
                  </a:lnTo>
                  <a:lnTo>
                    <a:pt x="5" y="192"/>
                  </a:lnTo>
                  <a:lnTo>
                    <a:pt x="3" y="174"/>
                  </a:lnTo>
                  <a:lnTo>
                    <a:pt x="0" y="154"/>
                  </a:lnTo>
                  <a:lnTo>
                    <a:pt x="0" y="134"/>
                  </a:lnTo>
                  <a:lnTo>
                    <a:pt x="3" y="113"/>
                  </a:lnTo>
                  <a:lnTo>
                    <a:pt x="9" y="92"/>
                  </a:lnTo>
                  <a:lnTo>
                    <a:pt x="18" y="71"/>
                  </a:lnTo>
                  <a:lnTo>
                    <a:pt x="31" y="53"/>
                  </a:lnTo>
                  <a:lnTo>
                    <a:pt x="49" y="36"/>
                  </a:lnTo>
                  <a:lnTo>
                    <a:pt x="71" y="22"/>
                  </a:lnTo>
                  <a:lnTo>
                    <a:pt x="100" y="9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43" name="任意多边形: 形状 52"/>
            <p:cNvSpPr>
              <a:spLocks/>
            </p:cNvSpPr>
            <p:nvPr/>
          </p:nvSpPr>
          <p:spPr bwMode="auto">
            <a:xfrm>
              <a:off x="582265" y="1702594"/>
              <a:ext cx="4622800" cy="3960813"/>
            </a:xfrm>
            <a:custGeom>
              <a:avLst/>
              <a:gdLst>
                <a:gd name="T0" fmla="*/ 1771 w 2912"/>
                <a:gd name="T1" fmla="*/ 212 h 2495"/>
                <a:gd name="T2" fmla="*/ 1821 w 2912"/>
                <a:gd name="T3" fmla="*/ 523 h 2495"/>
                <a:gd name="T4" fmla="*/ 2166 w 2912"/>
                <a:gd name="T5" fmla="*/ 719 h 2495"/>
                <a:gd name="T6" fmla="*/ 2127 w 2912"/>
                <a:gd name="T7" fmla="*/ 721 h 2495"/>
                <a:gd name="T8" fmla="*/ 1993 w 2912"/>
                <a:gd name="T9" fmla="*/ 734 h 2495"/>
                <a:gd name="T10" fmla="*/ 1970 w 2912"/>
                <a:gd name="T11" fmla="*/ 668 h 2495"/>
                <a:gd name="T12" fmla="*/ 1784 w 2912"/>
                <a:gd name="T13" fmla="*/ 579 h 2495"/>
                <a:gd name="T14" fmla="*/ 1693 w 2912"/>
                <a:gd name="T15" fmla="*/ 823 h 2495"/>
                <a:gd name="T16" fmla="*/ 1672 w 2912"/>
                <a:gd name="T17" fmla="*/ 1263 h 2495"/>
                <a:gd name="T18" fmla="*/ 2279 w 2912"/>
                <a:gd name="T19" fmla="*/ 1043 h 2495"/>
                <a:gd name="T20" fmla="*/ 2512 w 2912"/>
                <a:gd name="T21" fmla="*/ 751 h 2495"/>
                <a:gd name="T22" fmla="*/ 2531 w 2912"/>
                <a:gd name="T23" fmla="*/ 416 h 2495"/>
                <a:gd name="T24" fmla="*/ 2540 w 2912"/>
                <a:gd name="T25" fmla="*/ 680 h 2495"/>
                <a:gd name="T26" fmla="*/ 2714 w 2912"/>
                <a:gd name="T27" fmla="*/ 610 h 2495"/>
                <a:gd name="T28" fmla="*/ 2812 w 2912"/>
                <a:gd name="T29" fmla="*/ 553 h 2495"/>
                <a:gd name="T30" fmla="*/ 2414 w 2912"/>
                <a:gd name="T31" fmla="*/ 1060 h 2495"/>
                <a:gd name="T32" fmla="*/ 2656 w 2912"/>
                <a:gd name="T33" fmla="*/ 1202 h 2495"/>
                <a:gd name="T34" fmla="*/ 2899 w 2912"/>
                <a:gd name="T35" fmla="*/ 1204 h 2495"/>
                <a:gd name="T36" fmla="*/ 2652 w 2912"/>
                <a:gd name="T37" fmla="*/ 1277 h 2495"/>
                <a:gd name="T38" fmla="*/ 2305 w 2912"/>
                <a:gd name="T39" fmla="*/ 1129 h 2495"/>
                <a:gd name="T40" fmla="*/ 1921 w 2912"/>
                <a:gd name="T41" fmla="*/ 1342 h 2495"/>
                <a:gd name="T42" fmla="*/ 1916 w 2912"/>
                <a:gd name="T43" fmla="*/ 1456 h 2495"/>
                <a:gd name="T44" fmla="*/ 2436 w 2912"/>
                <a:gd name="T45" fmla="*/ 1563 h 2495"/>
                <a:gd name="T46" fmla="*/ 2652 w 2912"/>
                <a:gd name="T47" fmla="*/ 1526 h 2495"/>
                <a:gd name="T48" fmla="*/ 2372 w 2912"/>
                <a:gd name="T49" fmla="*/ 1620 h 2495"/>
                <a:gd name="T50" fmla="*/ 2395 w 2912"/>
                <a:gd name="T51" fmla="*/ 1808 h 2495"/>
                <a:gd name="T52" fmla="*/ 2223 w 2912"/>
                <a:gd name="T53" fmla="*/ 1608 h 2495"/>
                <a:gd name="T54" fmla="*/ 1763 w 2912"/>
                <a:gd name="T55" fmla="*/ 1592 h 2495"/>
                <a:gd name="T56" fmla="*/ 1711 w 2912"/>
                <a:gd name="T57" fmla="*/ 2043 h 2495"/>
                <a:gd name="T58" fmla="*/ 1944 w 2912"/>
                <a:gd name="T59" fmla="*/ 2432 h 2495"/>
                <a:gd name="T60" fmla="*/ 1675 w 2912"/>
                <a:gd name="T61" fmla="*/ 2448 h 2495"/>
                <a:gd name="T62" fmla="*/ 1097 w 2912"/>
                <a:gd name="T63" fmla="*/ 2487 h 2495"/>
                <a:gd name="T64" fmla="*/ 1415 w 2912"/>
                <a:gd name="T65" fmla="*/ 2369 h 2495"/>
                <a:gd name="T66" fmla="*/ 1296 w 2912"/>
                <a:gd name="T67" fmla="*/ 1765 h 2495"/>
                <a:gd name="T68" fmla="*/ 867 w 2912"/>
                <a:gd name="T69" fmla="*/ 1553 h 2495"/>
                <a:gd name="T70" fmla="*/ 596 w 2912"/>
                <a:gd name="T71" fmla="*/ 1669 h 2495"/>
                <a:gd name="T72" fmla="*/ 372 w 2912"/>
                <a:gd name="T73" fmla="*/ 1769 h 2495"/>
                <a:gd name="T74" fmla="*/ 574 w 2912"/>
                <a:gd name="T75" fmla="*/ 1595 h 2495"/>
                <a:gd name="T76" fmla="*/ 281 w 2912"/>
                <a:gd name="T77" fmla="*/ 1443 h 2495"/>
                <a:gd name="T78" fmla="*/ 2 w 2912"/>
                <a:gd name="T79" fmla="*/ 1182 h 2495"/>
                <a:gd name="T80" fmla="*/ 232 w 2912"/>
                <a:gd name="T81" fmla="*/ 1374 h 2495"/>
                <a:gd name="T82" fmla="*/ 367 w 2912"/>
                <a:gd name="T83" fmla="*/ 1342 h 2495"/>
                <a:gd name="T84" fmla="*/ 420 w 2912"/>
                <a:gd name="T85" fmla="*/ 1194 h 2495"/>
                <a:gd name="T86" fmla="*/ 488 w 2912"/>
                <a:gd name="T87" fmla="*/ 1417 h 2495"/>
                <a:gd name="T88" fmla="*/ 984 w 2912"/>
                <a:gd name="T89" fmla="*/ 1443 h 2495"/>
                <a:gd name="T90" fmla="*/ 1199 w 2912"/>
                <a:gd name="T91" fmla="*/ 1196 h 2495"/>
                <a:gd name="T92" fmla="*/ 926 w 2912"/>
                <a:gd name="T93" fmla="*/ 678 h 2495"/>
                <a:gd name="T94" fmla="*/ 648 w 2912"/>
                <a:gd name="T95" fmla="*/ 566 h 2495"/>
                <a:gd name="T96" fmla="*/ 849 w 2912"/>
                <a:gd name="T97" fmla="*/ 630 h 2495"/>
                <a:gd name="T98" fmla="*/ 837 w 2912"/>
                <a:gd name="T99" fmla="*/ 342 h 2495"/>
                <a:gd name="T100" fmla="*/ 912 w 2912"/>
                <a:gd name="T101" fmla="*/ 194 h 2495"/>
                <a:gd name="T102" fmla="*/ 940 w 2912"/>
                <a:gd name="T103" fmla="*/ 460 h 2495"/>
                <a:gd name="T104" fmla="*/ 1181 w 2912"/>
                <a:gd name="T105" fmla="*/ 331 h 2495"/>
                <a:gd name="T106" fmla="*/ 947 w 2912"/>
                <a:gd name="T107" fmla="*/ 528 h 2495"/>
                <a:gd name="T108" fmla="*/ 1166 w 2912"/>
                <a:gd name="T109" fmla="*/ 904 h 2495"/>
                <a:gd name="T110" fmla="*/ 1496 w 2912"/>
                <a:gd name="T111" fmla="*/ 1139 h 2495"/>
                <a:gd name="T112" fmla="*/ 1564 w 2912"/>
                <a:gd name="T113" fmla="*/ 746 h 2495"/>
                <a:gd name="T114" fmla="*/ 1334 w 2912"/>
                <a:gd name="T115" fmla="*/ 449 h 2495"/>
                <a:gd name="T116" fmla="*/ 1517 w 2912"/>
                <a:gd name="T117" fmla="*/ 654 h 2495"/>
                <a:gd name="T118" fmla="*/ 1701 w 2912"/>
                <a:gd name="T119" fmla="*/ 386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12" h="2495">
                  <a:moveTo>
                    <a:pt x="1750" y="0"/>
                  </a:moveTo>
                  <a:lnTo>
                    <a:pt x="1750" y="2"/>
                  </a:lnTo>
                  <a:lnTo>
                    <a:pt x="1752" y="7"/>
                  </a:lnTo>
                  <a:lnTo>
                    <a:pt x="1755" y="16"/>
                  </a:lnTo>
                  <a:lnTo>
                    <a:pt x="1759" y="31"/>
                  </a:lnTo>
                  <a:lnTo>
                    <a:pt x="1763" y="49"/>
                  </a:lnTo>
                  <a:lnTo>
                    <a:pt x="1765" y="72"/>
                  </a:lnTo>
                  <a:lnTo>
                    <a:pt x="1768" y="100"/>
                  </a:lnTo>
                  <a:lnTo>
                    <a:pt x="1771" y="132"/>
                  </a:lnTo>
                  <a:lnTo>
                    <a:pt x="1772" y="170"/>
                  </a:lnTo>
                  <a:lnTo>
                    <a:pt x="1771" y="212"/>
                  </a:lnTo>
                  <a:lnTo>
                    <a:pt x="1768" y="262"/>
                  </a:lnTo>
                  <a:lnTo>
                    <a:pt x="1763" y="315"/>
                  </a:lnTo>
                  <a:lnTo>
                    <a:pt x="1756" y="376"/>
                  </a:lnTo>
                  <a:lnTo>
                    <a:pt x="1746" y="442"/>
                  </a:lnTo>
                  <a:lnTo>
                    <a:pt x="1732" y="515"/>
                  </a:lnTo>
                  <a:lnTo>
                    <a:pt x="1734" y="515"/>
                  </a:lnTo>
                  <a:lnTo>
                    <a:pt x="1743" y="515"/>
                  </a:lnTo>
                  <a:lnTo>
                    <a:pt x="1756" y="516"/>
                  </a:lnTo>
                  <a:lnTo>
                    <a:pt x="1775" y="518"/>
                  </a:lnTo>
                  <a:lnTo>
                    <a:pt x="1797" y="519"/>
                  </a:lnTo>
                  <a:lnTo>
                    <a:pt x="1821" y="523"/>
                  </a:lnTo>
                  <a:lnTo>
                    <a:pt x="1850" y="528"/>
                  </a:lnTo>
                  <a:lnTo>
                    <a:pt x="1880" y="534"/>
                  </a:lnTo>
                  <a:lnTo>
                    <a:pt x="1912" y="543"/>
                  </a:lnTo>
                  <a:lnTo>
                    <a:pt x="1946" y="555"/>
                  </a:lnTo>
                  <a:lnTo>
                    <a:pt x="1980" y="568"/>
                  </a:lnTo>
                  <a:lnTo>
                    <a:pt x="2014" y="585"/>
                  </a:lnTo>
                  <a:lnTo>
                    <a:pt x="2048" y="604"/>
                  </a:lnTo>
                  <a:lnTo>
                    <a:pt x="2080" y="628"/>
                  </a:lnTo>
                  <a:lnTo>
                    <a:pt x="2111" y="654"/>
                  </a:lnTo>
                  <a:lnTo>
                    <a:pt x="2140" y="685"/>
                  </a:lnTo>
                  <a:lnTo>
                    <a:pt x="2166" y="719"/>
                  </a:lnTo>
                  <a:lnTo>
                    <a:pt x="2189" y="758"/>
                  </a:lnTo>
                  <a:lnTo>
                    <a:pt x="2207" y="802"/>
                  </a:lnTo>
                  <a:lnTo>
                    <a:pt x="2223" y="850"/>
                  </a:lnTo>
                  <a:lnTo>
                    <a:pt x="2222" y="847"/>
                  </a:lnTo>
                  <a:lnTo>
                    <a:pt x="2216" y="838"/>
                  </a:lnTo>
                  <a:lnTo>
                    <a:pt x="2209" y="825"/>
                  </a:lnTo>
                  <a:lnTo>
                    <a:pt x="2197" y="807"/>
                  </a:lnTo>
                  <a:lnTo>
                    <a:pt x="2183" y="788"/>
                  </a:lnTo>
                  <a:lnTo>
                    <a:pt x="2167" y="765"/>
                  </a:lnTo>
                  <a:lnTo>
                    <a:pt x="2148" y="743"/>
                  </a:lnTo>
                  <a:lnTo>
                    <a:pt x="2127" y="721"/>
                  </a:lnTo>
                  <a:lnTo>
                    <a:pt x="2103" y="699"/>
                  </a:lnTo>
                  <a:lnTo>
                    <a:pt x="2077" y="681"/>
                  </a:lnTo>
                  <a:lnTo>
                    <a:pt x="2051" y="666"/>
                  </a:lnTo>
                  <a:lnTo>
                    <a:pt x="2022" y="654"/>
                  </a:lnTo>
                  <a:lnTo>
                    <a:pt x="1992" y="647"/>
                  </a:lnTo>
                  <a:lnTo>
                    <a:pt x="1993" y="650"/>
                  </a:lnTo>
                  <a:lnTo>
                    <a:pt x="1996" y="659"/>
                  </a:lnTo>
                  <a:lnTo>
                    <a:pt x="1997" y="672"/>
                  </a:lnTo>
                  <a:lnTo>
                    <a:pt x="1998" y="690"/>
                  </a:lnTo>
                  <a:lnTo>
                    <a:pt x="1997" y="711"/>
                  </a:lnTo>
                  <a:lnTo>
                    <a:pt x="1993" y="734"/>
                  </a:lnTo>
                  <a:lnTo>
                    <a:pt x="1984" y="759"/>
                  </a:lnTo>
                  <a:lnTo>
                    <a:pt x="1968" y="785"/>
                  </a:lnTo>
                  <a:lnTo>
                    <a:pt x="1946" y="812"/>
                  </a:lnTo>
                  <a:lnTo>
                    <a:pt x="1949" y="810"/>
                  </a:lnTo>
                  <a:lnTo>
                    <a:pt x="1953" y="802"/>
                  </a:lnTo>
                  <a:lnTo>
                    <a:pt x="1960" y="790"/>
                  </a:lnTo>
                  <a:lnTo>
                    <a:pt x="1967" y="773"/>
                  </a:lnTo>
                  <a:lnTo>
                    <a:pt x="1972" y="751"/>
                  </a:lnTo>
                  <a:lnTo>
                    <a:pt x="1976" y="727"/>
                  </a:lnTo>
                  <a:lnTo>
                    <a:pt x="1976" y="699"/>
                  </a:lnTo>
                  <a:lnTo>
                    <a:pt x="1970" y="668"/>
                  </a:lnTo>
                  <a:lnTo>
                    <a:pt x="1958" y="633"/>
                  </a:lnTo>
                  <a:lnTo>
                    <a:pt x="1955" y="632"/>
                  </a:lnTo>
                  <a:lnTo>
                    <a:pt x="1947" y="628"/>
                  </a:lnTo>
                  <a:lnTo>
                    <a:pt x="1934" y="623"/>
                  </a:lnTo>
                  <a:lnTo>
                    <a:pt x="1919" y="615"/>
                  </a:lnTo>
                  <a:lnTo>
                    <a:pt x="1899" y="607"/>
                  </a:lnTo>
                  <a:lnTo>
                    <a:pt x="1877" y="599"/>
                  </a:lnTo>
                  <a:lnTo>
                    <a:pt x="1855" y="592"/>
                  </a:lnTo>
                  <a:lnTo>
                    <a:pt x="1830" y="585"/>
                  </a:lnTo>
                  <a:lnTo>
                    <a:pt x="1807" y="581"/>
                  </a:lnTo>
                  <a:lnTo>
                    <a:pt x="1784" y="579"/>
                  </a:lnTo>
                  <a:lnTo>
                    <a:pt x="1763" y="580"/>
                  </a:lnTo>
                  <a:lnTo>
                    <a:pt x="1742" y="584"/>
                  </a:lnTo>
                  <a:lnTo>
                    <a:pt x="1725" y="593"/>
                  </a:lnTo>
                  <a:lnTo>
                    <a:pt x="1725" y="597"/>
                  </a:lnTo>
                  <a:lnTo>
                    <a:pt x="1724" y="610"/>
                  </a:lnTo>
                  <a:lnTo>
                    <a:pt x="1721" y="629"/>
                  </a:lnTo>
                  <a:lnTo>
                    <a:pt x="1717" y="655"/>
                  </a:lnTo>
                  <a:lnTo>
                    <a:pt x="1712" y="689"/>
                  </a:lnTo>
                  <a:lnTo>
                    <a:pt x="1707" y="728"/>
                  </a:lnTo>
                  <a:lnTo>
                    <a:pt x="1701" y="773"/>
                  </a:lnTo>
                  <a:lnTo>
                    <a:pt x="1693" y="823"/>
                  </a:lnTo>
                  <a:lnTo>
                    <a:pt x="1684" y="877"/>
                  </a:lnTo>
                  <a:lnTo>
                    <a:pt x="1673" y="936"/>
                  </a:lnTo>
                  <a:lnTo>
                    <a:pt x="1662" y="998"/>
                  </a:lnTo>
                  <a:lnTo>
                    <a:pt x="1650" y="1063"/>
                  </a:lnTo>
                  <a:lnTo>
                    <a:pt x="1636" y="1130"/>
                  </a:lnTo>
                  <a:lnTo>
                    <a:pt x="1621" y="1199"/>
                  </a:lnTo>
                  <a:lnTo>
                    <a:pt x="1606" y="1269"/>
                  </a:lnTo>
                  <a:lnTo>
                    <a:pt x="1611" y="1269"/>
                  </a:lnTo>
                  <a:lnTo>
                    <a:pt x="1623" y="1268"/>
                  </a:lnTo>
                  <a:lnTo>
                    <a:pt x="1643" y="1267"/>
                  </a:lnTo>
                  <a:lnTo>
                    <a:pt x="1672" y="1263"/>
                  </a:lnTo>
                  <a:lnTo>
                    <a:pt x="1706" y="1257"/>
                  </a:lnTo>
                  <a:lnTo>
                    <a:pt x="1746" y="1250"/>
                  </a:lnTo>
                  <a:lnTo>
                    <a:pt x="1791" y="1241"/>
                  </a:lnTo>
                  <a:lnTo>
                    <a:pt x="1842" y="1228"/>
                  </a:lnTo>
                  <a:lnTo>
                    <a:pt x="1897" y="1213"/>
                  </a:lnTo>
                  <a:lnTo>
                    <a:pt x="1955" y="1195"/>
                  </a:lnTo>
                  <a:lnTo>
                    <a:pt x="2016" y="1173"/>
                  </a:lnTo>
                  <a:lnTo>
                    <a:pt x="2080" y="1147"/>
                  </a:lnTo>
                  <a:lnTo>
                    <a:pt x="2146" y="1117"/>
                  </a:lnTo>
                  <a:lnTo>
                    <a:pt x="2213" y="1082"/>
                  </a:lnTo>
                  <a:lnTo>
                    <a:pt x="2279" y="1043"/>
                  </a:lnTo>
                  <a:lnTo>
                    <a:pt x="2346" y="999"/>
                  </a:lnTo>
                  <a:lnTo>
                    <a:pt x="2413" y="950"/>
                  </a:lnTo>
                  <a:lnTo>
                    <a:pt x="2478" y="895"/>
                  </a:lnTo>
                  <a:lnTo>
                    <a:pt x="2541" y="833"/>
                  </a:lnTo>
                  <a:lnTo>
                    <a:pt x="2543" y="830"/>
                  </a:lnTo>
                  <a:lnTo>
                    <a:pt x="2540" y="824"/>
                  </a:lnTo>
                  <a:lnTo>
                    <a:pt x="2538" y="815"/>
                  </a:lnTo>
                  <a:lnTo>
                    <a:pt x="2531" y="803"/>
                  </a:lnTo>
                  <a:lnTo>
                    <a:pt x="2526" y="789"/>
                  </a:lnTo>
                  <a:lnTo>
                    <a:pt x="2518" y="772"/>
                  </a:lnTo>
                  <a:lnTo>
                    <a:pt x="2512" y="751"/>
                  </a:lnTo>
                  <a:lnTo>
                    <a:pt x="2505" y="728"/>
                  </a:lnTo>
                  <a:lnTo>
                    <a:pt x="2500" y="701"/>
                  </a:lnTo>
                  <a:lnTo>
                    <a:pt x="2496" y="671"/>
                  </a:lnTo>
                  <a:lnTo>
                    <a:pt x="2493" y="636"/>
                  </a:lnTo>
                  <a:lnTo>
                    <a:pt x="2495" y="598"/>
                  </a:lnTo>
                  <a:lnTo>
                    <a:pt x="2499" y="555"/>
                  </a:lnTo>
                  <a:lnTo>
                    <a:pt x="2505" y="510"/>
                  </a:lnTo>
                  <a:lnTo>
                    <a:pt x="2517" y="459"/>
                  </a:lnTo>
                  <a:lnTo>
                    <a:pt x="2532" y="405"/>
                  </a:lnTo>
                  <a:lnTo>
                    <a:pt x="2532" y="407"/>
                  </a:lnTo>
                  <a:lnTo>
                    <a:pt x="2531" y="416"/>
                  </a:lnTo>
                  <a:lnTo>
                    <a:pt x="2531" y="429"/>
                  </a:lnTo>
                  <a:lnTo>
                    <a:pt x="2531" y="446"/>
                  </a:lnTo>
                  <a:lnTo>
                    <a:pt x="2530" y="467"/>
                  </a:lnTo>
                  <a:lnTo>
                    <a:pt x="2530" y="490"/>
                  </a:lnTo>
                  <a:lnTo>
                    <a:pt x="2530" y="515"/>
                  </a:lnTo>
                  <a:lnTo>
                    <a:pt x="2530" y="542"/>
                  </a:lnTo>
                  <a:lnTo>
                    <a:pt x="2531" y="571"/>
                  </a:lnTo>
                  <a:lnTo>
                    <a:pt x="2532" y="599"/>
                  </a:lnTo>
                  <a:lnTo>
                    <a:pt x="2534" y="627"/>
                  </a:lnTo>
                  <a:lnTo>
                    <a:pt x="2536" y="654"/>
                  </a:lnTo>
                  <a:lnTo>
                    <a:pt x="2540" y="680"/>
                  </a:lnTo>
                  <a:lnTo>
                    <a:pt x="2544" y="703"/>
                  </a:lnTo>
                  <a:lnTo>
                    <a:pt x="2551" y="724"/>
                  </a:lnTo>
                  <a:lnTo>
                    <a:pt x="2557" y="742"/>
                  </a:lnTo>
                  <a:lnTo>
                    <a:pt x="2565" y="755"/>
                  </a:lnTo>
                  <a:lnTo>
                    <a:pt x="2573" y="763"/>
                  </a:lnTo>
                  <a:lnTo>
                    <a:pt x="2583" y="767"/>
                  </a:lnTo>
                  <a:lnTo>
                    <a:pt x="2596" y="764"/>
                  </a:lnTo>
                  <a:lnTo>
                    <a:pt x="2609" y="755"/>
                  </a:lnTo>
                  <a:lnTo>
                    <a:pt x="2625" y="740"/>
                  </a:lnTo>
                  <a:lnTo>
                    <a:pt x="2671" y="677"/>
                  </a:lnTo>
                  <a:lnTo>
                    <a:pt x="2714" y="610"/>
                  </a:lnTo>
                  <a:lnTo>
                    <a:pt x="2756" y="538"/>
                  </a:lnTo>
                  <a:lnTo>
                    <a:pt x="2794" y="462"/>
                  </a:lnTo>
                  <a:lnTo>
                    <a:pt x="2827" y="380"/>
                  </a:lnTo>
                  <a:lnTo>
                    <a:pt x="2829" y="384"/>
                  </a:lnTo>
                  <a:lnTo>
                    <a:pt x="2829" y="393"/>
                  </a:lnTo>
                  <a:lnTo>
                    <a:pt x="2830" y="407"/>
                  </a:lnTo>
                  <a:lnTo>
                    <a:pt x="2829" y="428"/>
                  </a:lnTo>
                  <a:lnTo>
                    <a:pt x="2827" y="453"/>
                  </a:lnTo>
                  <a:lnTo>
                    <a:pt x="2825" y="482"/>
                  </a:lnTo>
                  <a:lnTo>
                    <a:pt x="2820" y="515"/>
                  </a:lnTo>
                  <a:lnTo>
                    <a:pt x="2812" y="553"/>
                  </a:lnTo>
                  <a:lnTo>
                    <a:pt x="2801" y="592"/>
                  </a:lnTo>
                  <a:lnTo>
                    <a:pt x="2787" y="634"/>
                  </a:lnTo>
                  <a:lnTo>
                    <a:pt x="2768" y="678"/>
                  </a:lnTo>
                  <a:lnTo>
                    <a:pt x="2745" y="725"/>
                  </a:lnTo>
                  <a:lnTo>
                    <a:pt x="2717" y="773"/>
                  </a:lnTo>
                  <a:lnTo>
                    <a:pt x="2683" y="821"/>
                  </a:lnTo>
                  <a:lnTo>
                    <a:pt x="2643" y="869"/>
                  </a:lnTo>
                  <a:lnTo>
                    <a:pt x="2597" y="919"/>
                  </a:lnTo>
                  <a:lnTo>
                    <a:pt x="2544" y="967"/>
                  </a:lnTo>
                  <a:lnTo>
                    <a:pt x="2483" y="1015"/>
                  </a:lnTo>
                  <a:lnTo>
                    <a:pt x="2414" y="1060"/>
                  </a:lnTo>
                  <a:lnTo>
                    <a:pt x="2418" y="1063"/>
                  </a:lnTo>
                  <a:lnTo>
                    <a:pt x="2426" y="1068"/>
                  </a:lnTo>
                  <a:lnTo>
                    <a:pt x="2437" y="1078"/>
                  </a:lnTo>
                  <a:lnTo>
                    <a:pt x="2456" y="1090"/>
                  </a:lnTo>
                  <a:lnTo>
                    <a:pt x="2476" y="1104"/>
                  </a:lnTo>
                  <a:lnTo>
                    <a:pt x="2500" y="1121"/>
                  </a:lnTo>
                  <a:lnTo>
                    <a:pt x="2527" y="1138"/>
                  </a:lnTo>
                  <a:lnTo>
                    <a:pt x="2557" y="1155"/>
                  </a:lnTo>
                  <a:lnTo>
                    <a:pt x="2588" y="1172"/>
                  </a:lnTo>
                  <a:lnTo>
                    <a:pt x="2622" y="1187"/>
                  </a:lnTo>
                  <a:lnTo>
                    <a:pt x="2656" y="1202"/>
                  </a:lnTo>
                  <a:lnTo>
                    <a:pt x="2691" y="1215"/>
                  </a:lnTo>
                  <a:lnTo>
                    <a:pt x="2725" y="1225"/>
                  </a:lnTo>
                  <a:lnTo>
                    <a:pt x="2760" y="1230"/>
                  </a:lnTo>
                  <a:lnTo>
                    <a:pt x="2794" y="1233"/>
                  </a:lnTo>
                  <a:lnTo>
                    <a:pt x="2826" y="1232"/>
                  </a:lnTo>
                  <a:lnTo>
                    <a:pt x="2857" y="1224"/>
                  </a:lnTo>
                  <a:lnTo>
                    <a:pt x="2886" y="1211"/>
                  </a:lnTo>
                  <a:lnTo>
                    <a:pt x="2912" y="1191"/>
                  </a:lnTo>
                  <a:lnTo>
                    <a:pt x="2911" y="1194"/>
                  </a:lnTo>
                  <a:lnTo>
                    <a:pt x="2907" y="1198"/>
                  </a:lnTo>
                  <a:lnTo>
                    <a:pt x="2899" y="1204"/>
                  </a:lnTo>
                  <a:lnTo>
                    <a:pt x="2890" y="1213"/>
                  </a:lnTo>
                  <a:lnTo>
                    <a:pt x="2877" y="1224"/>
                  </a:lnTo>
                  <a:lnTo>
                    <a:pt x="2862" y="1234"/>
                  </a:lnTo>
                  <a:lnTo>
                    <a:pt x="2844" y="1245"/>
                  </a:lnTo>
                  <a:lnTo>
                    <a:pt x="2825" y="1255"/>
                  </a:lnTo>
                  <a:lnTo>
                    <a:pt x="2801" y="1264"/>
                  </a:lnTo>
                  <a:lnTo>
                    <a:pt x="2777" y="1272"/>
                  </a:lnTo>
                  <a:lnTo>
                    <a:pt x="2748" y="1277"/>
                  </a:lnTo>
                  <a:lnTo>
                    <a:pt x="2718" y="1281"/>
                  </a:lnTo>
                  <a:lnTo>
                    <a:pt x="2687" y="1281"/>
                  </a:lnTo>
                  <a:lnTo>
                    <a:pt x="2652" y="1277"/>
                  </a:lnTo>
                  <a:lnTo>
                    <a:pt x="2615" y="1269"/>
                  </a:lnTo>
                  <a:lnTo>
                    <a:pt x="2575" y="1256"/>
                  </a:lnTo>
                  <a:lnTo>
                    <a:pt x="2535" y="1238"/>
                  </a:lnTo>
                  <a:lnTo>
                    <a:pt x="2491" y="1215"/>
                  </a:lnTo>
                  <a:lnTo>
                    <a:pt x="2445" y="1185"/>
                  </a:lnTo>
                  <a:lnTo>
                    <a:pt x="2398" y="1147"/>
                  </a:lnTo>
                  <a:lnTo>
                    <a:pt x="2349" y="1102"/>
                  </a:lnTo>
                  <a:lnTo>
                    <a:pt x="2345" y="1104"/>
                  </a:lnTo>
                  <a:lnTo>
                    <a:pt x="2337" y="1109"/>
                  </a:lnTo>
                  <a:lnTo>
                    <a:pt x="2323" y="1117"/>
                  </a:lnTo>
                  <a:lnTo>
                    <a:pt x="2305" y="1129"/>
                  </a:lnTo>
                  <a:lnTo>
                    <a:pt x="2283" y="1143"/>
                  </a:lnTo>
                  <a:lnTo>
                    <a:pt x="2257" y="1159"/>
                  </a:lnTo>
                  <a:lnTo>
                    <a:pt x="2227" y="1176"/>
                  </a:lnTo>
                  <a:lnTo>
                    <a:pt x="2194" y="1195"/>
                  </a:lnTo>
                  <a:lnTo>
                    <a:pt x="2159" y="1216"/>
                  </a:lnTo>
                  <a:lnTo>
                    <a:pt x="2122" y="1237"/>
                  </a:lnTo>
                  <a:lnTo>
                    <a:pt x="2083" y="1257"/>
                  </a:lnTo>
                  <a:lnTo>
                    <a:pt x="2044" y="1280"/>
                  </a:lnTo>
                  <a:lnTo>
                    <a:pt x="2002" y="1300"/>
                  </a:lnTo>
                  <a:lnTo>
                    <a:pt x="1962" y="1321"/>
                  </a:lnTo>
                  <a:lnTo>
                    <a:pt x="1921" y="1342"/>
                  </a:lnTo>
                  <a:lnTo>
                    <a:pt x="1881" y="1360"/>
                  </a:lnTo>
                  <a:lnTo>
                    <a:pt x="1842" y="1378"/>
                  </a:lnTo>
                  <a:lnTo>
                    <a:pt x="1804" y="1392"/>
                  </a:lnTo>
                  <a:lnTo>
                    <a:pt x="1769" y="1405"/>
                  </a:lnTo>
                  <a:lnTo>
                    <a:pt x="1773" y="1407"/>
                  </a:lnTo>
                  <a:lnTo>
                    <a:pt x="1782" y="1411"/>
                  </a:lnTo>
                  <a:lnTo>
                    <a:pt x="1799" y="1417"/>
                  </a:lnTo>
                  <a:lnTo>
                    <a:pt x="1821" y="1425"/>
                  </a:lnTo>
                  <a:lnTo>
                    <a:pt x="1849" y="1434"/>
                  </a:lnTo>
                  <a:lnTo>
                    <a:pt x="1880" y="1444"/>
                  </a:lnTo>
                  <a:lnTo>
                    <a:pt x="1916" y="1456"/>
                  </a:lnTo>
                  <a:lnTo>
                    <a:pt x="1955" y="1468"/>
                  </a:lnTo>
                  <a:lnTo>
                    <a:pt x="1998" y="1481"/>
                  </a:lnTo>
                  <a:lnTo>
                    <a:pt x="2042" y="1494"/>
                  </a:lnTo>
                  <a:lnTo>
                    <a:pt x="2090" y="1505"/>
                  </a:lnTo>
                  <a:lnTo>
                    <a:pt x="2139" y="1518"/>
                  </a:lnTo>
                  <a:lnTo>
                    <a:pt x="2188" y="1529"/>
                  </a:lnTo>
                  <a:lnTo>
                    <a:pt x="2239" y="1539"/>
                  </a:lnTo>
                  <a:lnTo>
                    <a:pt x="2289" y="1548"/>
                  </a:lnTo>
                  <a:lnTo>
                    <a:pt x="2339" y="1555"/>
                  </a:lnTo>
                  <a:lnTo>
                    <a:pt x="2388" y="1560"/>
                  </a:lnTo>
                  <a:lnTo>
                    <a:pt x="2436" y="1563"/>
                  </a:lnTo>
                  <a:lnTo>
                    <a:pt x="2482" y="1564"/>
                  </a:lnTo>
                  <a:lnTo>
                    <a:pt x="2525" y="1561"/>
                  </a:lnTo>
                  <a:lnTo>
                    <a:pt x="2564" y="1556"/>
                  </a:lnTo>
                  <a:lnTo>
                    <a:pt x="2601" y="1547"/>
                  </a:lnTo>
                  <a:lnTo>
                    <a:pt x="2634" y="1534"/>
                  </a:lnTo>
                  <a:lnTo>
                    <a:pt x="2661" y="1518"/>
                  </a:lnTo>
                  <a:lnTo>
                    <a:pt x="2684" y="1498"/>
                  </a:lnTo>
                  <a:lnTo>
                    <a:pt x="2682" y="1499"/>
                  </a:lnTo>
                  <a:lnTo>
                    <a:pt x="2677" y="1505"/>
                  </a:lnTo>
                  <a:lnTo>
                    <a:pt x="2666" y="1515"/>
                  </a:lnTo>
                  <a:lnTo>
                    <a:pt x="2652" y="1526"/>
                  </a:lnTo>
                  <a:lnTo>
                    <a:pt x="2635" y="1540"/>
                  </a:lnTo>
                  <a:lnTo>
                    <a:pt x="2613" y="1555"/>
                  </a:lnTo>
                  <a:lnTo>
                    <a:pt x="2588" y="1569"/>
                  </a:lnTo>
                  <a:lnTo>
                    <a:pt x="2560" y="1582"/>
                  </a:lnTo>
                  <a:lnTo>
                    <a:pt x="2527" y="1594"/>
                  </a:lnTo>
                  <a:lnTo>
                    <a:pt x="2492" y="1603"/>
                  </a:lnTo>
                  <a:lnTo>
                    <a:pt x="2453" y="1609"/>
                  </a:lnTo>
                  <a:lnTo>
                    <a:pt x="2411" y="1612"/>
                  </a:lnTo>
                  <a:lnTo>
                    <a:pt x="2366" y="1609"/>
                  </a:lnTo>
                  <a:lnTo>
                    <a:pt x="2369" y="1612"/>
                  </a:lnTo>
                  <a:lnTo>
                    <a:pt x="2372" y="1620"/>
                  </a:lnTo>
                  <a:lnTo>
                    <a:pt x="2379" y="1633"/>
                  </a:lnTo>
                  <a:lnTo>
                    <a:pt x="2387" y="1650"/>
                  </a:lnTo>
                  <a:lnTo>
                    <a:pt x="2393" y="1670"/>
                  </a:lnTo>
                  <a:lnTo>
                    <a:pt x="2400" y="1696"/>
                  </a:lnTo>
                  <a:lnTo>
                    <a:pt x="2405" y="1726"/>
                  </a:lnTo>
                  <a:lnTo>
                    <a:pt x="2408" y="1760"/>
                  </a:lnTo>
                  <a:lnTo>
                    <a:pt x="2406" y="1798"/>
                  </a:lnTo>
                  <a:lnTo>
                    <a:pt x="2400" y="1838"/>
                  </a:lnTo>
                  <a:lnTo>
                    <a:pt x="2400" y="1835"/>
                  </a:lnTo>
                  <a:lnTo>
                    <a:pt x="2397" y="1825"/>
                  </a:lnTo>
                  <a:lnTo>
                    <a:pt x="2395" y="1808"/>
                  </a:lnTo>
                  <a:lnTo>
                    <a:pt x="2391" y="1788"/>
                  </a:lnTo>
                  <a:lnTo>
                    <a:pt x="2384" y="1765"/>
                  </a:lnTo>
                  <a:lnTo>
                    <a:pt x="2378" y="1740"/>
                  </a:lnTo>
                  <a:lnTo>
                    <a:pt x="2367" y="1714"/>
                  </a:lnTo>
                  <a:lnTo>
                    <a:pt x="2357" y="1688"/>
                  </a:lnTo>
                  <a:lnTo>
                    <a:pt x="2344" y="1665"/>
                  </a:lnTo>
                  <a:lnTo>
                    <a:pt x="2328" y="1644"/>
                  </a:lnTo>
                  <a:lnTo>
                    <a:pt x="2310" y="1627"/>
                  </a:lnTo>
                  <a:lnTo>
                    <a:pt x="2291" y="1616"/>
                  </a:lnTo>
                  <a:lnTo>
                    <a:pt x="2268" y="1611"/>
                  </a:lnTo>
                  <a:lnTo>
                    <a:pt x="2223" y="1608"/>
                  </a:lnTo>
                  <a:lnTo>
                    <a:pt x="2172" y="1604"/>
                  </a:lnTo>
                  <a:lnTo>
                    <a:pt x="2118" y="1600"/>
                  </a:lnTo>
                  <a:lnTo>
                    <a:pt x="2059" y="1594"/>
                  </a:lnTo>
                  <a:lnTo>
                    <a:pt x="1999" y="1586"/>
                  </a:lnTo>
                  <a:lnTo>
                    <a:pt x="1940" y="1576"/>
                  </a:lnTo>
                  <a:lnTo>
                    <a:pt x="1881" y="1563"/>
                  </a:lnTo>
                  <a:lnTo>
                    <a:pt x="1851" y="1557"/>
                  </a:lnTo>
                  <a:lnTo>
                    <a:pt x="1824" y="1559"/>
                  </a:lnTo>
                  <a:lnTo>
                    <a:pt x="1801" y="1565"/>
                  </a:lnTo>
                  <a:lnTo>
                    <a:pt x="1780" y="1576"/>
                  </a:lnTo>
                  <a:lnTo>
                    <a:pt x="1763" y="1592"/>
                  </a:lnTo>
                  <a:lnTo>
                    <a:pt x="1749" y="1613"/>
                  </a:lnTo>
                  <a:lnTo>
                    <a:pt x="1737" y="1639"/>
                  </a:lnTo>
                  <a:lnTo>
                    <a:pt x="1726" y="1669"/>
                  </a:lnTo>
                  <a:lnTo>
                    <a:pt x="1719" y="1704"/>
                  </a:lnTo>
                  <a:lnTo>
                    <a:pt x="1713" y="1742"/>
                  </a:lnTo>
                  <a:lnTo>
                    <a:pt x="1710" y="1785"/>
                  </a:lnTo>
                  <a:lnTo>
                    <a:pt x="1708" y="1830"/>
                  </a:lnTo>
                  <a:lnTo>
                    <a:pt x="1707" y="1879"/>
                  </a:lnTo>
                  <a:lnTo>
                    <a:pt x="1707" y="1931"/>
                  </a:lnTo>
                  <a:lnTo>
                    <a:pt x="1708" y="1986"/>
                  </a:lnTo>
                  <a:lnTo>
                    <a:pt x="1711" y="2043"/>
                  </a:lnTo>
                  <a:lnTo>
                    <a:pt x="1713" y="2104"/>
                  </a:lnTo>
                  <a:lnTo>
                    <a:pt x="1716" y="2166"/>
                  </a:lnTo>
                  <a:lnTo>
                    <a:pt x="1719" y="2231"/>
                  </a:lnTo>
                  <a:lnTo>
                    <a:pt x="1721" y="2297"/>
                  </a:lnTo>
                  <a:lnTo>
                    <a:pt x="1724" y="2365"/>
                  </a:lnTo>
                  <a:lnTo>
                    <a:pt x="1764" y="2371"/>
                  </a:lnTo>
                  <a:lnTo>
                    <a:pt x="1803" y="2382"/>
                  </a:lnTo>
                  <a:lnTo>
                    <a:pt x="1841" y="2392"/>
                  </a:lnTo>
                  <a:lnTo>
                    <a:pt x="1877" y="2405"/>
                  </a:lnTo>
                  <a:lnTo>
                    <a:pt x="1912" y="2418"/>
                  </a:lnTo>
                  <a:lnTo>
                    <a:pt x="1944" y="2432"/>
                  </a:lnTo>
                  <a:lnTo>
                    <a:pt x="1972" y="2445"/>
                  </a:lnTo>
                  <a:lnTo>
                    <a:pt x="1997" y="2458"/>
                  </a:lnTo>
                  <a:lnTo>
                    <a:pt x="2019" y="2470"/>
                  </a:lnTo>
                  <a:lnTo>
                    <a:pt x="2036" y="2480"/>
                  </a:lnTo>
                  <a:lnTo>
                    <a:pt x="2049" y="2487"/>
                  </a:lnTo>
                  <a:lnTo>
                    <a:pt x="2057" y="2492"/>
                  </a:lnTo>
                  <a:lnTo>
                    <a:pt x="2059" y="2495"/>
                  </a:lnTo>
                  <a:lnTo>
                    <a:pt x="1955" y="2478"/>
                  </a:lnTo>
                  <a:lnTo>
                    <a:pt x="1855" y="2465"/>
                  </a:lnTo>
                  <a:lnTo>
                    <a:pt x="1763" y="2454"/>
                  </a:lnTo>
                  <a:lnTo>
                    <a:pt x="1675" y="2448"/>
                  </a:lnTo>
                  <a:lnTo>
                    <a:pt x="1593" y="2445"/>
                  </a:lnTo>
                  <a:lnTo>
                    <a:pt x="1516" y="2444"/>
                  </a:lnTo>
                  <a:lnTo>
                    <a:pt x="1446" y="2445"/>
                  </a:lnTo>
                  <a:lnTo>
                    <a:pt x="1381" y="2448"/>
                  </a:lnTo>
                  <a:lnTo>
                    <a:pt x="1322" y="2452"/>
                  </a:lnTo>
                  <a:lnTo>
                    <a:pt x="1270" y="2457"/>
                  </a:lnTo>
                  <a:lnTo>
                    <a:pt x="1224" y="2462"/>
                  </a:lnTo>
                  <a:lnTo>
                    <a:pt x="1183" y="2469"/>
                  </a:lnTo>
                  <a:lnTo>
                    <a:pt x="1148" y="2475"/>
                  </a:lnTo>
                  <a:lnTo>
                    <a:pt x="1120" y="2482"/>
                  </a:lnTo>
                  <a:lnTo>
                    <a:pt x="1097" y="2487"/>
                  </a:lnTo>
                  <a:lnTo>
                    <a:pt x="1082" y="2491"/>
                  </a:lnTo>
                  <a:lnTo>
                    <a:pt x="1073" y="2493"/>
                  </a:lnTo>
                  <a:lnTo>
                    <a:pt x="1069" y="2495"/>
                  </a:lnTo>
                  <a:lnTo>
                    <a:pt x="1127" y="2463"/>
                  </a:lnTo>
                  <a:lnTo>
                    <a:pt x="1182" y="2439"/>
                  </a:lnTo>
                  <a:lnTo>
                    <a:pt x="1233" y="2419"/>
                  </a:lnTo>
                  <a:lnTo>
                    <a:pt x="1279" y="2402"/>
                  </a:lnTo>
                  <a:lnTo>
                    <a:pt x="1321" y="2391"/>
                  </a:lnTo>
                  <a:lnTo>
                    <a:pt x="1357" y="2382"/>
                  </a:lnTo>
                  <a:lnTo>
                    <a:pt x="1390" y="2374"/>
                  </a:lnTo>
                  <a:lnTo>
                    <a:pt x="1415" y="2369"/>
                  </a:lnTo>
                  <a:lnTo>
                    <a:pt x="1434" y="2365"/>
                  </a:lnTo>
                  <a:lnTo>
                    <a:pt x="1433" y="2280"/>
                  </a:lnTo>
                  <a:lnTo>
                    <a:pt x="1429" y="2204"/>
                  </a:lnTo>
                  <a:lnTo>
                    <a:pt x="1422" y="2134"/>
                  </a:lnTo>
                  <a:lnTo>
                    <a:pt x="1413" y="2069"/>
                  </a:lnTo>
                  <a:lnTo>
                    <a:pt x="1402" y="2009"/>
                  </a:lnTo>
                  <a:lnTo>
                    <a:pt x="1387" y="1953"/>
                  </a:lnTo>
                  <a:lnTo>
                    <a:pt x="1370" y="1903"/>
                  </a:lnTo>
                  <a:lnTo>
                    <a:pt x="1350" y="1855"/>
                  </a:lnTo>
                  <a:lnTo>
                    <a:pt x="1325" y="1809"/>
                  </a:lnTo>
                  <a:lnTo>
                    <a:pt x="1296" y="1765"/>
                  </a:lnTo>
                  <a:lnTo>
                    <a:pt x="1264" y="1724"/>
                  </a:lnTo>
                  <a:lnTo>
                    <a:pt x="1227" y="1682"/>
                  </a:lnTo>
                  <a:lnTo>
                    <a:pt x="1187" y="1640"/>
                  </a:lnTo>
                  <a:lnTo>
                    <a:pt x="1161" y="1621"/>
                  </a:lnTo>
                  <a:lnTo>
                    <a:pt x="1130" y="1604"/>
                  </a:lnTo>
                  <a:lnTo>
                    <a:pt x="1095" y="1590"/>
                  </a:lnTo>
                  <a:lnTo>
                    <a:pt x="1056" y="1579"/>
                  </a:lnTo>
                  <a:lnTo>
                    <a:pt x="1013" y="1570"/>
                  </a:lnTo>
                  <a:lnTo>
                    <a:pt x="967" y="1564"/>
                  </a:lnTo>
                  <a:lnTo>
                    <a:pt x="918" y="1559"/>
                  </a:lnTo>
                  <a:lnTo>
                    <a:pt x="867" y="1553"/>
                  </a:lnTo>
                  <a:lnTo>
                    <a:pt x="814" y="1550"/>
                  </a:lnTo>
                  <a:lnTo>
                    <a:pt x="760" y="1546"/>
                  </a:lnTo>
                  <a:lnTo>
                    <a:pt x="704" y="1542"/>
                  </a:lnTo>
                  <a:lnTo>
                    <a:pt x="702" y="1544"/>
                  </a:lnTo>
                  <a:lnTo>
                    <a:pt x="697" y="1552"/>
                  </a:lnTo>
                  <a:lnTo>
                    <a:pt x="691" y="1565"/>
                  </a:lnTo>
                  <a:lnTo>
                    <a:pt x="679" y="1581"/>
                  </a:lnTo>
                  <a:lnTo>
                    <a:pt x="665" y="1600"/>
                  </a:lnTo>
                  <a:lnTo>
                    <a:pt x="646" y="1622"/>
                  </a:lnTo>
                  <a:lnTo>
                    <a:pt x="623" y="1646"/>
                  </a:lnTo>
                  <a:lnTo>
                    <a:pt x="596" y="1669"/>
                  </a:lnTo>
                  <a:lnTo>
                    <a:pt x="563" y="1694"/>
                  </a:lnTo>
                  <a:lnTo>
                    <a:pt x="526" y="1718"/>
                  </a:lnTo>
                  <a:lnTo>
                    <a:pt x="483" y="1742"/>
                  </a:lnTo>
                  <a:lnTo>
                    <a:pt x="435" y="1764"/>
                  </a:lnTo>
                  <a:lnTo>
                    <a:pt x="380" y="1783"/>
                  </a:lnTo>
                  <a:lnTo>
                    <a:pt x="319" y="1799"/>
                  </a:lnTo>
                  <a:lnTo>
                    <a:pt x="322" y="1798"/>
                  </a:lnTo>
                  <a:lnTo>
                    <a:pt x="329" y="1794"/>
                  </a:lnTo>
                  <a:lnTo>
                    <a:pt x="340" y="1787"/>
                  </a:lnTo>
                  <a:lnTo>
                    <a:pt x="355" y="1779"/>
                  </a:lnTo>
                  <a:lnTo>
                    <a:pt x="372" y="1769"/>
                  </a:lnTo>
                  <a:lnTo>
                    <a:pt x="392" y="1757"/>
                  </a:lnTo>
                  <a:lnTo>
                    <a:pt x="414" y="1744"/>
                  </a:lnTo>
                  <a:lnTo>
                    <a:pt x="436" y="1730"/>
                  </a:lnTo>
                  <a:lnTo>
                    <a:pt x="458" y="1714"/>
                  </a:lnTo>
                  <a:lnTo>
                    <a:pt x="480" y="1698"/>
                  </a:lnTo>
                  <a:lnTo>
                    <a:pt x="502" y="1681"/>
                  </a:lnTo>
                  <a:lnTo>
                    <a:pt x="522" y="1664"/>
                  </a:lnTo>
                  <a:lnTo>
                    <a:pt x="540" y="1647"/>
                  </a:lnTo>
                  <a:lnTo>
                    <a:pt x="554" y="1629"/>
                  </a:lnTo>
                  <a:lnTo>
                    <a:pt x="566" y="1612"/>
                  </a:lnTo>
                  <a:lnTo>
                    <a:pt x="574" y="1595"/>
                  </a:lnTo>
                  <a:lnTo>
                    <a:pt x="576" y="1579"/>
                  </a:lnTo>
                  <a:lnTo>
                    <a:pt x="574" y="1565"/>
                  </a:lnTo>
                  <a:lnTo>
                    <a:pt x="566" y="1551"/>
                  </a:lnTo>
                  <a:lnTo>
                    <a:pt x="550" y="1538"/>
                  </a:lnTo>
                  <a:lnTo>
                    <a:pt x="528" y="1528"/>
                  </a:lnTo>
                  <a:lnTo>
                    <a:pt x="487" y="1511"/>
                  </a:lnTo>
                  <a:lnTo>
                    <a:pt x="445" y="1496"/>
                  </a:lnTo>
                  <a:lnTo>
                    <a:pt x="403" y="1483"/>
                  </a:lnTo>
                  <a:lnTo>
                    <a:pt x="362" y="1470"/>
                  </a:lnTo>
                  <a:lnTo>
                    <a:pt x="322" y="1456"/>
                  </a:lnTo>
                  <a:lnTo>
                    <a:pt x="281" y="1443"/>
                  </a:lnTo>
                  <a:lnTo>
                    <a:pt x="244" y="1429"/>
                  </a:lnTo>
                  <a:lnTo>
                    <a:pt x="207" y="1412"/>
                  </a:lnTo>
                  <a:lnTo>
                    <a:pt x="172" y="1395"/>
                  </a:lnTo>
                  <a:lnTo>
                    <a:pt x="140" y="1374"/>
                  </a:lnTo>
                  <a:lnTo>
                    <a:pt x="108" y="1351"/>
                  </a:lnTo>
                  <a:lnTo>
                    <a:pt x="81" y="1325"/>
                  </a:lnTo>
                  <a:lnTo>
                    <a:pt x="55" y="1295"/>
                  </a:lnTo>
                  <a:lnTo>
                    <a:pt x="33" y="1261"/>
                  </a:lnTo>
                  <a:lnTo>
                    <a:pt x="15" y="1224"/>
                  </a:lnTo>
                  <a:lnTo>
                    <a:pt x="0" y="1180"/>
                  </a:lnTo>
                  <a:lnTo>
                    <a:pt x="2" y="1182"/>
                  </a:lnTo>
                  <a:lnTo>
                    <a:pt x="8" y="1191"/>
                  </a:lnTo>
                  <a:lnTo>
                    <a:pt x="16" y="1204"/>
                  </a:lnTo>
                  <a:lnTo>
                    <a:pt x="29" y="1220"/>
                  </a:lnTo>
                  <a:lnTo>
                    <a:pt x="45" y="1239"/>
                  </a:lnTo>
                  <a:lnTo>
                    <a:pt x="63" y="1260"/>
                  </a:lnTo>
                  <a:lnTo>
                    <a:pt x="85" y="1281"/>
                  </a:lnTo>
                  <a:lnTo>
                    <a:pt x="108" y="1303"/>
                  </a:lnTo>
                  <a:lnTo>
                    <a:pt x="136" y="1324"/>
                  </a:lnTo>
                  <a:lnTo>
                    <a:pt x="166" y="1343"/>
                  </a:lnTo>
                  <a:lnTo>
                    <a:pt x="198" y="1360"/>
                  </a:lnTo>
                  <a:lnTo>
                    <a:pt x="232" y="1374"/>
                  </a:lnTo>
                  <a:lnTo>
                    <a:pt x="268" y="1383"/>
                  </a:lnTo>
                  <a:lnTo>
                    <a:pt x="307" y="1387"/>
                  </a:lnTo>
                  <a:lnTo>
                    <a:pt x="309" y="1387"/>
                  </a:lnTo>
                  <a:lnTo>
                    <a:pt x="312" y="1387"/>
                  </a:lnTo>
                  <a:lnTo>
                    <a:pt x="316" y="1387"/>
                  </a:lnTo>
                  <a:lnTo>
                    <a:pt x="323" y="1386"/>
                  </a:lnTo>
                  <a:lnTo>
                    <a:pt x="331" y="1382"/>
                  </a:lnTo>
                  <a:lnTo>
                    <a:pt x="340" y="1377"/>
                  </a:lnTo>
                  <a:lnTo>
                    <a:pt x="349" y="1369"/>
                  </a:lnTo>
                  <a:lnTo>
                    <a:pt x="358" y="1357"/>
                  </a:lnTo>
                  <a:lnTo>
                    <a:pt x="367" y="1342"/>
                  </a:lnTo>
                  <a:lnTo>
                    <a:pt x="376" y="1322"/>
                  </a:lnTo>
                  <a:lnTo>
                    <a:pt x="384" y="1298"/>
                  </a:lnTo>
                  <a:lnTo>
                    <a:pt x="392" y="1268"/>
                  </a:lnTo>
                  <a:lnTo>
                    <a:pt x="398" y="1232"/>
                  </a:lnTo>
                  <a:lnTo>
                    <a:pt x="403" y="1189"/>
                  </a:lnTo>
                  <a:lnTo>
                    <a:pt x="406" y="1138"/>
                  </a:lnTo>
                  <a:lnTo>
                    <a:pt x="407" y="1141"/>
                  </a:lnTo>
                  <a:lnTo>
                    <a:pt x="410" y="1147"/>
                  </a:lnTo>
                  <a:lnTo>
                    <a:pt x="414" y="1159"/>
                  </a:lnTo>
                  <a:lnTo>
                    <a:pt x="418" y="1174"/>
                  </a:lnTo>
                  <a:lnTo>
                    <a:pt x="420" y="1194"/>
                  </a:lnTo>
                  <a:lnTo>
                    <a:pt x="423" y="1219"/>
                  </a:lnTo>
                  <a:lnTo>
                    <a:pt x="424" y="1247"/>
                  </a:lnTo>
                  <a:lnTo>
                    <a:pt x="422" y="1281"/>
                  </a:lnTo>
                  <a:lnTo>
                    <a:pt x="418" y="1318"/>
                  </a:lnTo>
                  <a:lnTo>
                    <a:pt x="409" y="1361"/>
                  </a:lnTo>
                  <a:lnTo>
                    <a:pt x="396" y="1407"/>
                  </a:lnTo>
                  <a:lnTo>
                    <a:pt x="399" y="1408"/>
                  </a:lnTo>
                  <a:lnTo>
                    <a:pt x="412" y="1409"/>
                  </a:lnTo>
                  <a:lnTo>
                    <a:pt x="431" y="1411"/>
                  </a:lnTo>
                  <a:lnTo>
                    <a:pt x="457" y="1413"/>
                  </a:lnTo>
                  <a:lnTo>
                    <a:pt x="488" y="1417"/>
                  </a:lnTo>
                  <a:lnTo>
                    <a:pt x="524" y="1420"/>
                  </a:lnTo>
                  <a:lnTo>
                    <a:pt x="563" y="1424"/>
                  </a:lnTo>
                  <a:lnTo>
                    <a:pt x="607" y="1428"/>
                  </a:lnTo>
                  <a:lnTo>
                    <a:pt x="653" y="1430"/>
                  </a:lnTo>
                  <a:lnTo>
                    <a:pt x="701" y="1434"/>
                  </a:lnTo>
                  <a:lnTo>
                    <a:pt x="750" y="1437"/>
                  </a:lnTo>
                  <a:lnTo>
                    <a:pt x="800" y="1439"/>
                  </a:lnTo>
                  <a:lnTo>
                    <a:pt x="848" y="1442"/>
                  </a:lnTo>
                  <a:lnTo>
                    <a:pt x="896" y="1443"/>
                  </a:lnTo>
                  <a:lnTo>
                    <a:pt x="941" y="1443"/>
                  </a:lnTo>
                  <a:lnTo>
                    <a:pt x="984" y="1443"/>
                  </a:lnTo>
                  <a:lnTo>
                    <a:pt x="1025" y="1442"/>
                  </a:lnTo>
                  <a:lnTo>
                    <a:pt x="1060" y="1439"/>
                  </a:lnTo>
                  <a:lnTo>
                    <a:pt x="1090" y="1435"/>
                  </a:lnTo>
                  <a:lnTo>
                    <a:pt x="1116" y="1429"/>
                  </a:lnTo>
                  <a:lnTo>
                    <a:pt x="1134" y="1422"/>
                  </a:lnTo>
                  <a:lnTo>
                    <a:pt x="1144" y="1413"/>
                  </a:lnTo>
                  <a:lnTo>
                    <a:pt x="1172" y="1370"/>
                  </a:lnTo>
                  <a:lnTo>
                    <a:pt x="1190" y="1328"/>
                  </a:lnTo>
                  <a:lnTo>
                    <a:pt x="1200" y="1285"/>
                  </a:lnTo>
                  <a:lnTo>
                    <a:pt x="1203" y="1241"/>
                  </a:lnTo>
                  <a:lnTo>
                    <a:pt x="1199" y="1196"/>
                  </a:lnTo>
                  <a:lnTo>
                    <a:pt x="1188" y="1152"/>
                  </a:lnTo>
                  <a:lnTo>
                    <a:pt x="1173" y="1108"/>
                  </a:lnTo>
                  <a:lnTo>
                    <a:pt x="1153" y="1063"/>
                  </a:lnTo>
                  <a:lnTo>
                    <a:pt x="1130" y="1017"/>
                  </a:lnTo>
                  <a:lnTo>
                    <a:pt x="1104" y="971"/>
                  </a:lnTo>
                  <a:lnTo>
                    <a:pt x="1075" y="924"/>
                  </a:lnTo>
                  <a:lnTo>
                    <a:pt x="1044" y="876"/>
                  </a:lnTo>
                  <a:lnTo>
                    <a:pt x="1014" y="828"/>
                  </a:lnTo>
                  <a:lnTo>
                    <a:pt x="983" y="780"/>
                  </a:lnTo>
                  <a:lnTo>
                    <a:pt x="954" y="729"/>
                  </a:lnTo>
                  <a:lnTo>
                    <a:pt x="926" y="678"/>
                  </a:lnTo>
                  <a:lnTo>
                    <a:pt x="923" y="678"/>
                  </a:lnTo>
                  <a:lnTo>
                    <a:pt x="915" y="678"/>
                  </a:lnTo>
                  <a:lnTo>
                    <a:pt x="904" y="677"/>
                  </a:lnTo>
                  <a:lnTo>
                    <a:pt x="887" y="675"/>
                  </a:lnTo>
                  <a:lnTo>
                    <a:pt x="865" y="669"/>
                  </a:lnTo>
                  <a:lnTo>
                    <a:pt x="839" y="662"/>
                  </a:lnTo>
                  <a:lnTo>
                    <a:pt x="809" y="651"/>
                  </a:lnTo>
                  <a:lnTo>
                    <a:pt x="775" y="637"/>
                  </a:lnTo>
                  <a:lnTo>
                    <a:pt x="736" y="619"/>
                  </a:lnTo>
                  <a:lnTo>
                    <a:pt x="693" y="595"/>
                  </a:lnTo>
                  <a:lnTo>
                    <a:pt x="648" y="566"/>
                  </a:lnTo>
                  <a:lnTo>
                    <a:pt x="650" y="567"/>
                  </a:lnTo>
                  <a:lnTo>
                    <a:pt x="658" y="571"/>
                  </a:lnTo>
                  <a:lnTo>
                    <a:pt x="672" y="575"/>
                  </a:lnTo>
                  <a:lnTo>
                    <a:pt x="689" y="581"/>
                  </a:lnTo>
                  <a:lnTo>
                    <a:pt x="709" y="588"/>
                  </a:lnTo>
                  <a:lnTo>
                    <a:pt x="732" y="595"/>
                  </a:lnTo>
                  <a:lnTo>
                    <a:pt x="756" y="603"/>
                  </a:lnTo>
                  <a:lnTo>
                    <a:pt x="780" y="611"/>
                  </a:lnTo>
                  <a:lnTo>
                    <a:pt x="805" y="619"/>
                  </a:lnTo>
                  <a:lnTo>
                    <a:pt x="828" y="625"/>
                  </a:lnTo>
                  <a:lnTo>
                    <a:pt x="849" y="630"/>
                  </a:lnTo>
                  <a:lnTo>
                    <a:pt x="869" y="634"/>
                  </a:lnTo>
                  <a:lnTo>
                    <a:pt x="884" y="637"/>
                  </a:lnTo>
                  <a:lnTo>
                    <a:pt x="896" y="638"/>
                  </a:lnTo>
                  <a:lnTo>
                    <a:pt x="901" y="636"/>
                  </a:lnTo>
                  <a:lnTo>
                    <a:pt x="902" y="632"/>
                  </a:lnTo>
                  <a:lnTo>
                    <a:pt x="883" y="585"/>
                  </a:lnTo>
                  <a:lnTo>
                    <a:pt x="866" y="538"/>
                  </a:lnTo>
                  <a:lnTo>
                    <a:pt x="853" y="490"/>
                  </a:lnTo>
                  <a:lnTo>
                    <a:pt x="843" y="442"/>
                  </a:lnTo>
                  <a:lnTo>
                    <a:pt x="837" y="393"/>
                  </a:lnTo>
                  <a:lnTo>
                    <a:pt x="837" y="342"/>
                  </a:lnTo>
                  <a:lnTo>
                    <a:pt x="843" y="292"/>
                  </a:lnTo>
                  <a:lnTo>
                    <a:pt x="853" y="240"/>
                  </a:lnTo>
                  <a:lnTo>
                    <a:pt x="871" y="188"/>
                  </a:lnTo>
                  <a:lnTo>
                    <a:pt x="896" y="133"/>
                  </a:lnTo>
                  <a:lnTo>
                    <a:pt x="928" y="79"/>
                  </a:lnTo>
                  <a:lnTo>
                    <a:pt x="928" y="83"/>
                  </a:lnTo>
                  <a:lnTo>
                    <a:pt x="926" y="94"/>
                  </a:lnTo>
                  <a:lnTo>
                    <a:pt x="923" y="112"/>
                  </a:lnTo>
                  <a:lnTo>
                    <a:pt x="919" y="136"/>
                  </a:lnTo>
                  <a:lnTo>
                    <a:pt x="915" y="163"/>
                  </a:lnTo>
                  <a:lnTo>
                    <a:pt x="912" y="194"/>
                  </a:lnTo>
                  <a:lnTo>
                    <a:pt x="909" y="228"/>
                  </a:lnTo>
                  <a:lnTo>
                    <a:pt x="906" y="263"/>
                  </a:lnTo>
                  <a:lnTo>
                    <a:pt x="904" y="298"/>
                  </a:lnTo>
                  <a:lnTo>
                    <a:pt x="904" y="332"/>
                  </a:lnTo>
                  <a:lnTo>
                    <a:pt x="905" y="366"/>
                  </a:lnTo>
                  <a:lnTo>
                    <a:pt x="909" y="395"/>
                  </a:lnTo>
                  <a:lnTo>
                    <a:pt x="915" y="421"/>
                  </a:lnTo>
                  <a:lnTo>
                    <a:pt x="923" y="444"/>
                  </a:lnTo>
                  <a:lnTo>
                    <a:pt x="935" y="459"/>
                  </a:lnTo>
                  <a:lnTo>
                    <a:pt x="936" y="459"/>
                  </a:lnTo>
                  <a:lnTo>
                    <a:pt x="940" y="460"/>
                  </a:lnTo>
                  <a:lnTo>
                    <a:pt x="947" y="460"/>
                  </a:lnTo>
                  <a:lnTo>
                    <a:pt x="957" y="460"/>
                  </a:lnTo>
                  <a:lnTo>
                    <a:pt x="969" y="459"/>
                  </a:lnTo>
                  <a:lnTo>
                    <a:pt x="984" y="457"/>
                  </a:lnTo>
                  <a:lnTo>
                    <a:pt x="1003" y="450"/>
                  </a:lnTo>
                  <a:lnTo>
                    <a:pt x="1025" y="441"/>
                  </a:lnTo>
                  <a:lnTo>
                    <a:pt x="1049" y="429"/>
                  </a:lnTo>
                  <a:lnTo>
                    <a:pt x="1077" y="412"/>
                  </a:lnTo>
                  <a:lnTo>
                    <a:pt x="1108" y="390"/>
                  </a:lnTo>
                  <a:lnTo>
                    <a:pt x="1143" y="363"/>
                  </a:lnTo>
                  <a:lnTo>
                    <a:pt x="1181" y="331"/>
                  </a:lnTo>
                  <a:lnTo>
                    <a:pt x="1179" y="334"/>
                  </a:lnTo>
                  <a:lnTo>
                    <a:pt x="1175" y="342"/>
                  </a:lnTo>
                  <a:lnTo>
                    <a:pt x="1168" y="357"/>
                  </a:lnTo>
                  <a:lnTo>
                    <a:pt x="1156" y="375"/>
                  </a:lnTo>
                  <a:lnTo>
                    <a:pt x="1140" y="395"/>
                  </a:lnTo>
                  <a:lnTo>
                    <a:pt x="1121" y="418"/>
                  </a:lnTo>
                  <a:lnTo>
                    <a:pt x="1096" y="441"/>
                  </a:lnTo>
                  <a:lnTo>
                    <a:pt x="1066" y="466"/>
                  </a:lnTo>
                  <a:lnTo>
                    <a:pt x="1032" y="488"/>
                  </a:lnTo>
                  <a:lnTo>
                    <a:pt x="992" y="510"/>
                  </a:lnTo>
                  <a:lnTo>
                    <a:pt x="947" y="528"/>
                  </a:lnTo>
                  <a:lnTo>
                    <a:pt x="948" y="532"/>
                  </a:lnTo>
                  <a:lnTo>
                    <a:pt x="953" y="542"/>
                  </a:lnTo>
                  <a:lnTo>
                    <a:pt x="961" y="560"/>
                  </a:lnTo>
                  <a:lnTo>
                    <a:pt x="971" y="584"/>
                  </a:lnTo>
                  <a:lnTo>
                    <a:pt x="987" y="614"/>
                  </a:lnTo>
                  <a:lnTo>
                    <a:pt x="1005" y="649"/>
                  </a:lnTo>
                  <a:lnTo>
                    <a:pt x="1029" y="690"/>
                  </a:lnTo>
                  <a:lnTo>
                    <a:pt x="1056" y="737"/>
                  </a:lnTo>
                  <a:lnTo>
                    <a:pt x="1087" y="788"/>
                  </a:lnTo>
                  <a:lnTo>
                    <a:pt x="1125" y="843"/>
                  </a:lnTo>
                  <a:lnTo>
                    <a:pt x="1166" y="904"/>
                  </a:lnTo>
                  <a:lnTo>
                    <a:pt x="1213" y="968"/>
                  </a:lnTo>
                  <a:lnTo>
                    <a:pt x="1265" y="1035"/>
                  </a:lnTo>
                  <a:lnTo>
                    <a:pt x="1322" y="1107"/>
                  </a:lnTo>
                  <a:lnTo>
                    <a:pt x="1386" y="1181"/>
                  </a:lnTo>
                  <a:lnTo>
                    <a:pt x="1456" y="1257"/>
                  </a:lnTo>
                  <a:lnTo>
                    <a:pt x="1457" y="1254"/>
                  </a:lnTo>
                  <a:lnTo>
                    <a:pt x="1461" y="1243"/>
                  </a:lnTo>
                  <a:lnTo>
                    <a:pt x="1467" y="1226"/>
                  </a:lnTo>
                  <a:lnTo>
                    <a:pt x="1476" y="1203"/>
                  </a:lnTo>
                  <a:lnTo>
                    <a:pt x="1485" y="1174"/>
                  </a:lnTo>
                  <a:lnTo>
                    <a:pt x="1496" y="1139"/>
                  </a:lnTo>
                  <a:lnTo>
                    <a:pt x="1509" y="1100"/>
                  </a:lnTo>
                  <a:lnTo>
                    <a:pt x="1524" y="1056"/>
                  </a:lnTo>
                  <a:lnTo>
                    <a:pt x="1539" y="1008"/>
                  </a:lnTo>
                  <a:lnTo>
                    <a:pt x="1555" y="956"/>
                  </a:lnTo>
                  <a:lnTo>
                    <a:pt x="1572" y="900"/>
                  </a:lnTo>
                  <a:lnTo>
                    <a:pt x="1589" y="842"/>
                  </a:lnTo>
                  <a:lnTo>
                    <a:pt x="1606" y="781"/>
                  </a:lnTo>
                  <a:lnTo>
                    <a:pt x="1603" y="776"/>
                  </a:lnTo>
                  <a:lnTo>
                    <a:pt x="1595" y="768"/>
                  </a:lnTo>
                  <a:lnTo>
                    <a:pt x="1582" y="759"/>
                  </a:lnTo>
                  <a:lnTo>
                    <a:pt x="1564" y="746"/>
                  </a:lnTo>
                  <a:lnTo>
                    <a:pt x="1542" y="730"/>
                  </a:lnTo>
                  <a:lnTo>
                    <a:pt x="1519" y="711"/>
                  </a:lnTo>
                  <a:lnTo>
                    <a:pt x="1491" y="688"/>
                  </a:lnTo>
                  <a:lnTo>
                    <a:pt x="1464" y="660"/>
                  </a:lnTo>
                  <a:lnTo>
                    <a:pt x="1434" y="628"/>
                  </a:lnTo>
                  <a:lnTo>
                    <a:pt x="1405" y="590"/>
                  </a:lnTo>
                  <a:lnTo>
                    <a:pt x="1378" y="547"/>
                  </a:lnTo>
                  <a:lnTo>
                    <a:pt x="1352" y="498"/>
                  </a:lnTo>
                  <a:lnTo>
                    <a:pt x="1329" y="444"/>
                  </a:lnTo>
                  <a:lnTo>
                    <a:pt x="1329" y="444"/>
                  </a:lnTo>
                  <a:lnTo>
                    <a:pt x="1334" y="449"/>
                  </a:lnTo>
                  <a:lnTo>
                    <a:pt x="1342" y="459"/>
                  </a:lnTo>
                  <a:lnTo>
                    <a:pt x="1352" y="472"/>
                  </a:lnTo>
                  <a:lnTo>
                    <a:pt x="1365" y="488"/>
                  </a:lnTo>
                  <a:lnTo>
                    <a:pt x="1381" y="506"/>
                  </a:lnTo>
                  <a:lnTo>
                    <a:pt x="1398" y="527"/>
                  </a:lnTo>
                  <a:lnTo>
                    <a:pt x="1416" y="547"/>
                  </a:lnTo>
                  <a:lnTo>
                    <a:pt x="1435" y="569"/>
                  </a:lnTo>
                  <a:lnTo>
                    <a:pt x="1455" y="592"/>
                  </a:lnTo>
                  <a:lnTo>
                    <a:pt x="1476" y="614"/>
                  </a:lnTo>
                  <a:lnTo>
                    <a:pt x="1496" y="634"/>
                  </a:lnTo>
                  <a:lnTo>
                    <a:pt x="1517" y="654"/>
                  </a:lnTo>
                  <a:lnTo>
                    <a:pt x="1537" y="671"/>
                  </a:lnTo>
                  <a:lnTo>
                    <a:pt x="1556" y="685"/>
                  </a:lnTo>
                  <a:lnTo>
                    <a:pt x="1574" y="695"/>
                  </a:lnTo>
                  <a:lnTo>
                    <a:pt x="1590" y="703"/>
                  </a:lnTo>
                  <a:lnTo>
                    <a:pt x="1604" y="706"/>
                  </a:lnTo>
                  <a:lnTo>
                    <a:pt x="1616" y="703"/>
                  </a:lnTo>
                  <a:lnTo>
                    <a:pt x="1626" y="694"/>
                  </a:lnTo>
                  <a:lnTo>
                    <a:pt x="1632" y="680"/>
                  </a:lnTo>
                  <a:lnTo>
                    <a:pt x="1656" y="584"/>
                  </a:lnTo>
                  <a:lnTo>
                    <a:pt x="1680" y="486"/>
                  </a:lnTo>
                  <a:lnTo>
                    <a:pt x="1701" y="386"/>
                  </a:lnTo>
                  <a:lnTo>
                    <a:pt x="1717" y="286"/>
                  </a:lnTo>
                  <a:lnTo>
                    <a:pt x="1733" y="188"/>
                  </a:lnTo>
                  <a:lnTo>
                    <a:pt x="1743" y="92"/>
                  </a:lnTo>
                  <a:lnTo>
                    <a:pt x="17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</p:grpSp>
      <p:sp>
        <p:nvSpPr>
          <p:cNvPr id="49" name="Cloud 48"/>
          <p:cNvSpPr/>
          <p:nvPr/>
        </p:nvSpPr>
        <p:spPr>
          <a:xfrm>
            <a:off x="3668470" y="872359"/>
            <a:ext cx="8208220" cy="2407397"/>
          </a:xfrm>
          <a:prstGeom prst="cloud">
            <a:avLst/>
          </a:prstGeom>
          <a:solidFill>
            <a:srgbClr val="32906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/>
              <a:t>Tạm</a:t>
            </a:r>
            <a:r>
              <a:rPr lang="en-US" sz="5400" b="1" dirty="0"/>
              <a:t> </a:t>
            </a:r>
            <a:r>
              <a:rPr lang="en-US" sz="5400" b="1" dirty="0" err="1"/>
              <a:t>biệt</a:t>
            </a:r>
            <a:r>
              <a:rPr lang="en-US" sz="5400" b="1" dirty="0"/>
              <a:t> </a:t>
            </a:r>
            <a:r>
              <a:rPr lang="en-US" sz="5400" b="1" dirty="0" err="1"/>
              <a:t>các</a:t>
            </a:r>
            <a:r>
              <a:rPr lang="en-US" sz="5400" b="1" dirty="0"/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8701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b3a6b62f98c98d0de87fd83f5128be02870a6c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5552c98-b763-49cc-9b50-5b336425df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自定义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2A1C7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674</TotalTime>
  <Words>552</Words>
  <Application>Microsoft Office PowerPoint</Application>
  <PresentationFormat>Widescreen</PresentationFormat>
  <Paragraphs>100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等线</vt:lpstr>
      <vt:lpstr>微软雅黑</vt:lpstr>
      <vt:lpstr>宋体</vt:lpstr>
      <vt:lpstr>.VnTime</vt:lpstr>
      <vt:lpstr>Arial</vt:lpstr>
      <vt:lpstr>Calibri</vt:lpstr>
      <vt:lpstr>Times New Roman</vt:lpstr>
      <vt:lpstr>Verdana</vt:lpstr>
      <vt:lpstr>腾祥铁山楷书繁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</cp:lastModifiedBy>
  <cp:revision>146</cp:revision>
  <dcterms:created xsi:type="dcterms:W3CDTF">2017-08-18T03:02:00Z</dcterms:created>
  <dcterms:modified xsi:type="dcterms:W3CDTF">2022-01-21T04:12:19Z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