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7" r:id="rId1"/>
    <p:sldMasterId id="2147483735" r:id="rId2"/>
  </p:sldMasterIdLst>
  <p:notesMasterIdLst>
    <p:notesMasterId r:id="rId8"/>
  </p:notesMasterIdLst>
  <p:sldIdLst>
    <p:sldId id="425" r:id="rId3"/>
    <p:sldId id="272" r:id="rId4"/>
    <p:sldId id="412" r:id="rId5"/>
    <p:sldId id="413" r:id="rId6"/>
    <p:sldId id="414" r:id="rId7"/>
  </p:sldIdLst>
  <p:sldSz cx="12192000" cy="6858000"/>
  <p:notesSz cx="6858000" cy="9144000"/>
  <p:embeddedFontLst>
    <p:embeddedFont>
      <p:font typeface="等线" panose="02010600030101010101" pitchFamily="2" charset="-122"/>
      <p:regular r:id="rId9"/>
    </p:embeddedFont>
    <p:embeddedFont>
      <p:font typeface="宋体" panose="02010600030101010101" pitchFamily="2" charset="-122"/>
      <p:regular r:id="rId10"/>
    </p:embeddedFont>
    <p:embeddedFont>
      <p:font typeface=".VnTime" panose="020B7200000000000000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Tw Cen MT" panose="020B0602020104020603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6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6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931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5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206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03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16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94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75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7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129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2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918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62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048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4428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146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786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01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424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08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664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881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084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1268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451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2894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696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4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083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77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08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554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4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952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79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2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5" y="6485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3563611" y="1982851"/>
            <a:ext cx="67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NHÂN 3, BẢNG CHIA 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1749338" y="1189526"/>
            <a:ext cx="1862908" cy="1701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EA6DAD-56FF-219D-17C1-E9AE2A94EF3C}"/>
              </a:ext>
            </a:extLst>
          </p:cNvPr>
          <p:cNvSpPr txBox="1"/>
          <p:nvPr/>
        </p:nvSpPr>
        <p:spPr>
          <a:xfrm>
            <a:off x="2239636" y="1982851"/>
            <a:ext cx="1323975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</a:p>
        </p:txBody>
      </p:sp>
    </p:spTree>
    <p:extLst>
      <p:ext uri="{BB962C8B-B14F-4D97-AF65-F5344CB8AC3E}">
        <p14:creationId xmlns:p14="http://schemas.microsoft.com/office/powerpoint/2010/main" val="306311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0C65E-81A3-1DA3-05C3-A3CCBC0C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0B1B1-40A0-9382-6A5F-812C2C6F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2" y="629529"/>
            <a:ext cx="5972977" cy="5598942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0" y="3165956"/>
            <a:ext cx="2149678" cy="30625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F6C1139-F2B0-314A-7234-E53B1953D4CB}"/>
              </a:ext>
            </a:extLst>
          </p:cNvPr>
          <p:cNvSpPr/>
          <p:nvPr/>
        </p:nvSpPr>
        <p:spPr>
          <a:xfrm>
            <a:off x="384291" y="1171612"/>
            <a:ext cx="5972977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 xe?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AC70-6046-03E6-6C0F-6755D3C0FD6D}"/>
              </a:ext>
            </a:extLst>
          </p:cNvPr>
          <p:cNvSpPr txBox="1"/>
          <p:nvPr/>
        </p:nvSpPr>
        <p:spPr>
          <a:xfrm>
            <a:off x="2630147" y="3104406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13303-4500-072E-54C7-C5054B196510}"/>
              </a:ext>
            </a:extLst>
          </p:cNvPr>
          <p:cNvSpPr txBox="1"/>
          <p:nvPr/>
        </p:nvSpPr>
        <p:spPr>
          <a:xfrm>
            <a:off x="2295525" y="3913500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ED24-3AC4-AC9C-C649-2C106B6439CC}"/>
              </a:ext>
            </a:extLst>
          </p:cNvPr>
          <p:cNvSpPr txBox="1"/>
          <p:nvPr/>
        </p:nvSpPr>
        <p:spPr>
          <a:xfrm>
            <a:off x="2779026" y="4965979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839" y="2743018"/>
            <a:ext cx="10364451" cy="1596177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1EFED-7546-5C6E-31A9-F4A4BCFD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4" name="Picture 3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A8014C08-0A51-1661-08BE-CFA84384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1ACD5F-D066-2C96-669C-0829754B39F0}"/>
              </a:ext>
            </a:extLst>
          </p:cNvPr>
          <p:cNvSpPr/>
          <p:nvPr/>
        </p:nvSpPr>
        <p:spPr>
          <a:xfrm>
            <a:off x="58762" y="2410487"/>
            <a:ext cx="5514536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Mỗi xe xích lô có 3 bánh xe. Hỏi 4 xe xích lô có bao nhiêu bánh?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34CF-B79C-D748-1651-6DD573A4329C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18C1D-20E4-7E70-1ECF-FAF2C4A6E6A8}"/>
              </a:ext>
            </a:extLst>
          </p:cNvPr>
          <p:cNvSpPr txBox="1"/>
          <p:nvPr/>
        </p:nvSpPr>
        <p:spPr>
          <a:xfrm>
            <a:off x="2100711" y="4793109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+ 3 + 3 + 3 =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9BEC4-861A-718C-1477-7B20A21A8D00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3 x 4  = 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BA76B-7D28-8362-4C37-323BBEB19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2114" y="1095375"/>
            <a:ext cx="5790495" cy="5610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487D28-DEF8-1A3B-E3C4-02D130993E92}"/>
              </a:ext>
            </a:extLst>
          </p:cNvPr>
          <p:cNvSpPr txBox="1"/>
          <p:nvPr/>
        </p:nvSpPr>
        <p:spPr>
          <a:xfrm>
            <a:off x="8062057" y="312678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26026-CBED-8DCC-8694-2FC64138E883}"/>
              </a:ext>
            </a:extLst>
          </p:cNvPr>
          <p:cNvSpPr txBox="1"/>
          <p:nvPr/>
        </p:nvSpPr>
        <p:spPr>
          <a:xfrm>
            <a:off x="8062057" y="3588452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409E1-E3F3-D1C5-CA64-D7379ED9BD6F}"/>
              </a:ext>
            </a:extLst>
          </p:cNvPr>
          <p:cNvSpPr txBox="1"/>
          <p:nvPr/>
        </p:nvSpPr>
        <p:spPr>
          <a:xfrm>
            <a:off x="8062057" y="4050117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6A251-59ED-42A1-E765-7DE0B0DBF14D}"/>
              </a:ext>
            </a:extLst>
          </p:cNvPr>
          <p:cNvSpPr txBox="1"/>
          <p:nvPr/>
        </p:nvSpPr>
        <p:spPr>
          <a:xfrm>
            <a:off x="8062057" y="446074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01EFC-0B79-E72B-3D20-4ABB4712522E}"/>
              </a:ext>
            </a:extLst>
          </p:cNvPr>
          <p:cNvSpPr txBox="1"/>
          <p:nvPr/>
        </p:nvSpPr>
        <p:spPr>
          <a:xfrm>
            <a:off x="8062057" y="4860483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95035-6F12-7821-41A8-7E3A95E41C4F}"/>
              </a:ext>
            </a:extLst>
          </p:cNvPr>
          <p:cNvSpPr txBox="1"/>
          <p:nvPr/>
        </p:nvSpPr>
        <p:spPr>
          <a:xfrm>
            <a:off x="8062057" y="5271109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DAF0F-2416-07F1-5300-78ED83DF8DD9}"/>
              </a:ext>
            </a:extLst>
          </p:cNvPr>
          <p:cNvSpPr txBox="1"/>
          <p:nvPr/>
        </p:nvSpPr>
        <p:spPr>
          <a:xfrm>
            <a:off x="8062057" y="5757521"/>
            <a:ext cx="510443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100711" y="1272399"/>
            <a:ext cx="8636001" cy="1371599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0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2"/>
          <p:cNvSpPr>
            <a:spLocks noChangeArrowheads="1"/>
          </p:cNvSpPr>
          <p:nvPr/>
        </p:nvSpPr>
        <p:spPr bwMode="auto">
          <a:xfrm>
            <a:off x="3062288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67000" y="1371600"/>
            <a:ext cx="83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4419600" y="1371600"/>
            <a:ext cx="838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       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3505200" y="1371600"/>
            <a:ext cx="60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078" name="Rectangle 23"/>
          <p:cNvSpPr>
            <a:spLocks noChangeArrowheads="1"/>
          </p:cNvSpPr>
          <p:nvPr/>
        </p:nvSpPr>
        <p:spPr bwMode="auto">
          <a:xfrm>
            <a:off x="3962400" y="1371600"/>
            <a:ext cx="457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80967" name="AutoShape 71"/>
          <p:cNvSpPr>
            <a:spLocks noChangeArrowheads="1"/>
          </p:cNvSpPr>
          <p:nvPr/>
        </p:nvSpPr>
        <p:spPr bwMode="auto">
          <a:xfrm rot="10800000">
            <a:off x="6570661" y="2933700"/>
            <a:ext cx="3650874" cy="1295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4333 w 21600"/>
              <a:gd name="T13" fmla="*/ 10445 h 21600"/>
              <a:gd name="T14" fmla="*/ 17267 w 21600"/>
              <a:gd name="T15" fmla="*/ 2064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595" y="7400"/>
                </a:lnTo>
                <a:lnTo>
                  <a:pt x="7256" y="7400"/>
                </a:lnTo>
                <a:lnTo>
                  <a:pt x="7256" y="10445"/>
                </a:lnTo>
                <a:lnTo>
                  <a:pt x="5141" y="10445"/>
                </a:lnTo>
                <a:lnTo>
                  <a:pt x="5141" y="9494"/>
                </a:lnTo>
                <a:lnTo>
                  <a:pt x="0" y="15547"/>
                </a:lnTo>
                <a:lnTo>
                  <a:pt x="5141" y="21600"/>
                </a:lnTo>
                <a:lnTo>
                  <a:pt x="5141" y="20648"/>
                </a:lnTo>
                <a:lnTo>
                  <a:pt x="16459" y="20648"/>
                </a:lnTo>
                <a:lnTo>
                  <a:pt x="16459" y="21600"/>
                </a:lnTo>
                <a:lnTo>
                  <a:pt x="21600" y="15547"/>
                </a:lnTo>
                <a:lnTo>
                  <a:pt x="16459" y="9494"/>
                </a:lnTo>
                <a:lnTo>
                  <a:pt x="16459" y="10445"/>
                </a:lnTo>
                <a:lnTo>
                  <a:pt x="14344" y="10445"/>
                </a:lnTo>
                <a:lnTo>
                  <a:pt x="14344" y="7400"/>
                </a:lnTo>
                <a:lnTo>
                  <a:pt x="15005" y="7400"/>
                </a:lnTo>
                <a:lnTo>
                  <a:pt x="1080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ot="10800000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nhận xét gì về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968" name="Oval 72"/>
          <p:cNvSpPr>
            <a:spLocks noChangeArrowheads="1"/>
          </p:cNvSpPr>
          <p:nvPr/>
        </p:nvSpPr>
        <p:spPr bwMode="auto">
          <a:xfrm>
            <a:off x="4926013" y="2876550"/>
            <a:ext cx="2008189" cy="91440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nhất</a:t>
            </a:r>
          </a:p>
        </p:txBody>
      </p:sp>
      <p:sp>
        <p:nvSpPr>
          <p:cNvPr id="80969" name="Oval 73"/>
          <p:cNvSpPr>
            <a:spLocks noChangeArrowheads="1"/>
          </p:cNvSpPr>
          <p:nvPr/>
        </p:nvSpPr>
        <p:spPr bwMode="auto">
          <a:xfrm>
            <a:off x="10221536" y="2876550"/>
            <a:ext cx="1765677" cy="838200"/>
          </a:xfrm>
          <a:prstGeom prst="ellipse">
            <a:avLst/>
          </a:prstGeom>
          <a:solidFill>
            <a:srgbClr val="FF00FF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</a:p>
          <a:p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hai</a:t>
            </a:r>
          </a:p>
        </p:txBody>
      </p:sp>
      <p:sp>
        <p:nvSpPr>
          <p:cNvPr id="80970" name="Oval 74"/>
          <p:cNvSpPr>
            <a:spLocks noChangeArrowheads="1"/>
          </p:cNvSpPr>
          <p:nvPr/>
        </p:nvSpPr>
        <p:spPr bwMode="auto">
          <a:xfrm>
            <a:off x="7634098" y="4229100"/>
            <a:ext cx="1524000" cy="838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106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0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0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18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45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809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20"/>
                            </p:stCondLst>
                            <p:childTnLst>
                              <p:par>
                                <p:cTn id="76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56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56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56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6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56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6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56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CC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56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0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1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80"/>
                                        <p:tgtEl>
                                          <p:spTgt spid="809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34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56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56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5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6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181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6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67" grpId="0" animBg="1"/>
      <p:bldP spid="80968" grpId="0" animBg="1"/>
      <p:bldP spid="80969" grpId="0" animBg="1"/>
      <p:bldP spid="809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62"/>
          <p:cNvGrpSpPr>
            <a:grpSpLocks/>
          </p:cNvGrpSpPr>
          <p:nvPr/>
        </p:nvGrpSpPr>
        <p:grpSpPr bwMode="auto">
          <a:xfrm>
            <a:off x="4419600" y="1447800"/>
            <a:ext cx="3733800" cy="4891088"/>
            <a:chOff x="1920" y="912"/>
            <a:chExt cx="2112" cy="3225"/>
          </a:xfrm>
        </p:grpSpPr>
        <p:sp>
          <p:nvSpPr>
            <p:cNvPr id="82988" name="Text Box 44"/>
            <p:cNvSpPr txBox="1">
              <a:spLocks noChangeArrowheads="1"/>
            </p:cNvSpPr>
            <p:nvPr/>
          </p:nvSpPr>
          <p:spPr bwMode="auto">
            <a:xfrm>
              <a:off x="1920" y="2500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6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18</a:t>
              </a:r>
            </a:p>
          </p:txBody>
        </p:sp>
        <p:sp>
          <p:nvSpPr>
            <p:cNvPr id="83000" name="Text Box 56"/>
            <p:cNvSpPr txBox="1">
              <a:spLocks noChangeArrowheads="1"/>
            </p:cNvSpPr>
            <p:nvPr/>
          </p:nvSpPr>
          <p:spPr bwMode="auto">
            <a:xfrm>
              <a:off x="1920" y="2814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7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21</a:t>
              </a:r>
            </a:p>
          </p:txBody>
        </p:sp>
        <p:sp>
          <p:nvSpPr>
            <p:cNvPr id="83001" name="Text Box 57"/>
            <p:cNvSpPr txBox="1">
              <a:spLocks noChangeArrowheads="1"/>
            </p:cNvSpPr>
            <p:nvPr/>
          </p:nvSpPr>
          <p:spPr bwMode="auto">
            <a:xfrm>
              <a:off x="1920" y="3127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8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24</a:t>
              </a:r>
            </a:p>
          </p:txBody>
        </p:sp>
        <p:sp>
          <p:nvSpPr>
            <p:cNvPr id="83002" name="Text Box 58"/>
            <p:cNvSpPr txBox="1">
              <a:spLocks noChangeArrowheads="1"/>
            </p:cNvSpPr>
            <p:nvPr/>
          </p:nvSpPr>
          <p:spPr bwMode="auto">
            <a:xfrm>
              <a:off x="1920" y="344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9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27</a:t>
              </a:r>
            </a:p>
          </p:txBody>
        </p:sp>
        <p:sp>
          <p:nvSpPr>
            <p:cNvPr id="83003" name="Text Box 59"/>
            <p:cNvSpPr txBox="1">
              <a:spLocks noChangeArrowheads="1"/>
            </p:cNvSpPr>
            <p:nvPr/>
          </p:nvSpPr>
          <p:spPr bwMode="auto">
            <a:xfrm>
              <a:off x="1920" y="375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 3</a:t>
              </a:r>
              <a:r>
                <a:rPr lang="en-US" sz="3200" b="1">
                  <a:latin typeface=".VnTime" pitchFamily="34" charset="0"/>
                </a:rPr>
                <a:t>   x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10</a:t>
              </a:r>
              <a:r>
                <a:rPr lang="en-US" sz="3200" b="1">
                  <a:latin typeface=".VnTime" pitchFamily="34" charset="0"/>
                </a:rPr>
                <a:t>  =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30</a:t>
              </a:r>
            </a:p>
          </p:txBody>
        </p:sp>
        <p:sp>
          <p:nvSpPr>
            <p:cNvPr id="82969" name="Text Box 25"/>
            <p:cNvSpPr txBox="1">
              <a:spLocks noChangeArrowheads="1"/>
            </p:cNvSpPr>
            <p:nvPr/>
          </p:nvSpPr>
          <p:spPr bwMode="auto">
            <a:xfrm>
              <a:off x="1920" y="93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1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82980" name="Text Box 36"/>
            <p:cNvSpPr txBox="1">
              <a:spLocks noChangeArrowheads="1"/>
            </p:cNvSpPr>
            <p:nvPr/>
          </p:nvSpPr>
          <p:spPr bwMode="auto">
            <a:xfrm>
              <a:off x="1920" y="124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2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82981" name="Text Box 37"/>
            <p:cNvSpPr txBox="1">
              <a:spLocks noChangeArrowheads="1"/>
            </p:cNvSpPr>
            <p:nvPr/>
          </p:nvSpPr>
          <p:spPr bwMode="auto">
            <a:xfrm>
              <a:off x="1920" y="1559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9</a:t>
              </a:r>
            </a:p>
          </p:txBody>
        </p:sp>
        <p:sp>
          <p:nvSpPr>
            <p:cNvPr id="82982" name="Text Box 38"/>
            <p:cNvSpPr txBox="1">
              <a:spLocks noChangeArrowheads="1"/>
            </p:cNvSpPr>
            <p:nvPr/>
          </p:nvSpPr>
          <p:spPr bwMode="auto">
            <a:xfrm>
              <a:off x="1920" y="1872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4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12</a:t>
              </a:r>
            </a:p>
          </p:txBody>
        </p:sp>
        <p:sp>
          <p:nvSpPr>
            <p:cNvPr id="82987" name="Text Box 43"/>
            <p:cNvSpPr txBox="1">
              <a:spLocks noChangeArrowheads="1"/>
            </p:cNvSpPr>
            <p:nvPr/>
          </p:nvSpPr>
          <p:spPr bwMode="auto">
            <a:xfrm>
              <a:off x="1920" y="2186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3200">
                  <a:latin typeface=".VnTime" pitchFamily="34" charset="0"/>
                </a:rPr>
                <a:t>      </a:t>
              </a:r>
              <a:r>
                <a:rPr lang="en-US" sz="3200" b="1">
                  <a:solidFill>
                    <a:srgbClr val="FF0000"/>
                  </a:solidFill>
                  <a:latin typeface=".VnTime" pitchFamily="34" charset="0"/>
                </a:rPr>
                <a:t>3</a:t>
              </a:r>
              <a:r>
                <a:rPr lang="en-US" sz="3200" b="1">
                  <a:latin typeface=".VnTime" pitchFamily="34" charset="0"/>
                </a:rPr>
                <a:t>   x   </a:t>
              </a:r>
              <a:r>
                <a:rPr lang="en-US" sz="3200" b="1">
                  <a:solidFill>
                    <a:srgbClr val="CC00FF"/>
                  </a:solidFill>
                  <a:latin typeface=".VnTime" pitchFamily="34" charset="0"/>
                </a:rPr>
                <a:t>5</a:t>
              </a:r>
              <a:r>
                <a:rPr lang="en-US" sz="3200" b="1">
                  <a:latin typeface=".VnTime" pitchFamily="34" charset="0"/>
                </a:rPr>
                <a:t>   =    </a:t>
              </a:r>
              <a:r>
                <a:rPr lang="en-US" sz="3200" b="1">
                  <a:solidFill>
                    <a:srgbClr val="0000FF"/>
                  </a:solidFill>
                  <a:latin typeface=".VnTime" pitchFamily="34" charset="0"/>
                </a:rPr>
                <a:t>15</a:t>
              </a:r>
            </a:p>
          </p:txBody>
        </p:sp>
        <p:sp>
          <p:nvSpPr>
            <p:cNvPr id="4130" name="Rectangle 61" descr="Parchment"/>
            <p:cNvSpPr>
              <a:spLocks noChangeArrowheads="1"/>
            </p:cNvSpPr>
            <p:nvPr/>
          </p:nvSpPr>
          <p:spPr bwMode="auto">
            <a:xfrm>
              <a:off x="1920" y="912"/>
              <a:ext cx="2112" cy="32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99" name="Group 2"/>
          <p:cNvGrpSpPr>
            <a:grpSpLocks/>
          </p:cNvGrpSpPr>
          <p:nvPr/>
        </p:nvGrpSpPr>
        <p:grpSpPr bwMode="auto">
          <a:xfrm>
            <a:off x="1600200" y="0"/>
            <a:ext cx="8991600" cy="6796088"/>
            <a:chOff x="48" y="0"/>
            <a:chExt cx="5664" cy="4281"/>
          </a:xfrm>
        </p:grpSpPr>
        <p:sp>
          <p:nvSpPr>
            <p:cNvPr id="4110" name="Line 3"/>
            <p:cNvSpPr>
              <a:spLocks noChangeShapeType="1"/>
            </p:cNvSpPr>
            <p:nvPr/>
          </p:nvSpPr>
          <p:spPr bwMode="auto">
            <a:xfrm>
              <a:off x="288" y="96"/>
              <a:ext cx="508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111" name="Picture 4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29160">
              <a:off x="48" y="0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" descr="Bellcoll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60120">
              <a:off x="5337" y="6"/>
              <a:ext cx="333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3" name="Line 6"/>
            <p:cNvSpPr>
              <a:spLocks noChangeShapeType="1"/>
            </p:cNvSpPr>
            <p:nvPr/>
          </p:nvSpPr>
          <p:spPr bwMode="auto">
            <a:xfrm>
              <a:off x="96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Line 7"/>
            <p:cNvSpPr>
              <a:spLocks noChangeShapeType="1"/>
            </p:cNvSpPr>
            <p:nvPr/>
          </p:nvSpPr>
          <p:spPr bwMode="auto">
            <a:xfrm>
              <a:off x="5664" y="28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8"/>
            <p:cNvSpPr>
              <a:spLocks noEditPoints="1"/>
            </p:cNvSpPr>
            <p:nvPr/>
          </p:nvSpPr>
          <p:spPr bwMode="auto">
            <a:xfrm flipH="1" flipV="1">
              <a:off x="48" y="3831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6" name="Freeform 9"/>
            <p:cNvSpPr>
              <a:spLocks noEditPoints="1"/>
            </p:cNvSpPr>
            <p:nvPr/>
          </p:nvSpPr>
          <p:spPr bwMode="auto">
            <a:xfrm flipV="1">
              <a:off x="5280" y="3840"/>
              <a:ext cx="432" cy="441"/>
            </a:xfrm>
            <a:custGeom>
              <a:avLst/>
              <a:gdLst>
                <a:gd name="T0" fmla="*/ 1 w 1242"/>
                <a:gd name="T1" fmla="*/ 0 h 1216"/>
                <a:gd name="T2" fmla="*/ 1 w 1242"/>
                <a:gd name="T3" fmla="*/ 0 h 1216"/>
                <a:gd name="T4" fmla="*/ 2 w 1242"/>
                <a:gd name="T5" fmla="*/ 0 h 1216"/>
                <a:gd name="T6" fmla="*/ 1 w 1242"/>
                <a:gd name="T7" fmla="*/ 0 h 1216"/>
                <a:gd name="T8" fmla="*/ 1 w 1242"/>
                <a:gd name="T9" fmla="*/ 0 h 1216"/>
                <a:gd name="T10" fmla="*/ 1 w 1242"/>
                <a:gd name="T11" fmla="*/ 0 h 1216"/>
                <a:gd name="T12" fmla="*/ 1 w 1242"/>
                <a:gd name="T13" fmla="*/ 0 h 1216"/>
                <a:gd name="T14" fmla="*/ 1 w 1242"/>
                <a:gd name="T15" fmla="*/ 0 h 1216"/>
                <a:gd name="T16" fmla="*/ 1 w 1242"/>
                <a:gd name="T17" fmla="*/ 0 h 1216"/>
                <a:gd name="T18" fmla="*/ 1 w 1242"/>
                <a:gd name="T19" fmla="*/ 0 h 1216"/>
                <a:gd name="T20" fmla="*/ 1 w 1242"/>
                <a:gd name="T21" fmla="*/ 0 h 1216"/>
                <a:gd name="T22" fmla="*/ 1 w 1242"/>
                <a:gd name="T23" fmla="*/ 1 h 1216"/>
                <a:gd name="T24" fmla="*/ 1 w 1242"/>
                <a:gd name="T25" fmla="*/ 0 h 1216"/>
                <a:gd name="T26" fmla="*/ 1 w 1242"/>
                <a:gd name="T27" fmla="*/ 0 h 1216"/>
                <a:gd name="T28" fmla="*/ 0 w 1242"/>
                <a:gd name="T29" fmla="*/ 0 h 1216"/>
                <a:gd name="T30" fmla="*/ 0 w 1242"/>
                <a:gd name="T31" fmla="*/ 0 h 1216"/>
                <a:gd name="T32" fmla="*/ 0 w 1242"/>
                <a:gd name="T33" fmla="*/ 0 h 1216"/>
                <a:gd name="T34" fmla="*/ 0 w 1242"/>
                <a:gd name="T35" fmla="*/ 0 h 1216"/>
                <a:gd name="T36" fmla="*/ 0 w 1242"/>
                <a:gd name="T37" fmla="*/ 0 h 1216"/>
                <a:gd name="T38" fmla="*/ 0 w 1242"/>
                <a:gd name="T39" fmla="*/ 0 h 1216"/>
                <a:gd name="T40" fmla="*/ 0 w 1242"/>
                <a:gd name="T41" fmla="*/ 0 h 1216"/>
                <a:gd name="T42" fmla="*/ 0 w 1242"/>
                <a:gd name="T43" fmla="*/ 0 h 1216"/>
                <a:gd name="T44" fmla="*/ 1 w 1242"/>
                <a:gd name="T45" fmla="*/ 0 h 1216"/>
                <a:gd name="T46" fmla="*/ 1 w 1242"/>
                <a:gd name="T47" fmla="*/ 0 h 1216"/>
                <a:gd name="T48" fmla="*/ 1 w 1242"/>
                <a:gd name="T49" fmla="*/ 1 h 1216"/>
                <a:gd name="T50" fmla="*/ 2 w 1242"/>
                <a:gd name="T51" fmla="*/ 0 h 1216"/>
                <a:gd name="T52" fmla="*/ 2 w 1242"/>
                <a:gd name="T53" fmla="*/ 1 h 1216"/>
                <a:gd name="T54" fmla="*/ 2 w 1242"/>
                <a:gd name="T55" fmla="*/ 0 h 1216"/>
                <a:gd name="T56" fmla="*/ 2 w 1242"/>
                <a:gd name="T57" fmla="*/ 0 h 1216"/>
                <a:gd name="T58" fmla="*/ 2 w 1242"/>
                <a:gd name="T59" fmla="*/ 0 h 1216"/>
                <a:gd name="T60" fmla="*/ 2 w 1242"/>
                <a:gd name="T61" fmla="*/ 0 h 1216"/>
                <a:gd name="T62" fmla="*/ 2 w 1242"/>
                <a:gd name="T63" fmla="*/ 0 h 1216"/>
                <a:gd name="T64" fmla="*/ 2 w 1242"/>
                <a:gd name="T65" fmla="*/ 0 h 1216"/>
                <a:gd name="T66" fmla="*/ 2 w 1242"/>
                <a:gd name="T67" fmla="*/ 0 h 1216"/>
                <a:gd name="T68" fmla="*/ 1 w 1242"/>
                <a:gd name="T69" fmla="*/ 1 h 1216"/>
                <a:gd name="T70" fmla="*/ 2 w 1242"/>
                <a:gd name="T71" fmla="*/ 1 h 1216"/>
                <a:gd name="T72" fmla="*/ 2 w 1242"/>
                <a:gd name="T73" fmla="*/ 1 h 1216"/>
                <a:gd name="T74" fmla="*/ 2 w 1242"/>
                <a:gd name="T75" fmla="*/ 1 h 1216"/>
                <a:gd name="T76" fmla="*/ 2 w 1242"/>
                <a:gd name="T77" fmla="*/ 1 h 1216"/>
                <a:gd name="T78" fmla="*/ 2 w 1242"/>
                <a:gd name="T79" fmla="*/ 2 h 1216"/>
                <a:gd name="T80" fmla="*/ 2 w 1242"/>
                <a:gd name="T81" fmla="*/ 1 h 1216"/>
                <a:gd name="T82" fmla="*/ 2 w 1242"/>
                <a:gd name="T83" fmla="*/ 2 h 1216"/>
                <a:gd name="T84" fmla="*/ 2 w 1242"/>
                <a:gd name="T85" fmla="*/ 2 h 1216"/>
                <a:gd name="T86" fmla="*/ 2 w 1242"/>
                <a:gd name="T87" fmla="*/ 3 h 1216"/>
                <a:gd name="T88" fmla="*/ 2 w 1242"/>
                <a:gd name="T89" fmla="*/ 3 h 1216"/>
                <a:gd name="T90" fmla="*/ 2 w 1242"/>
                <a:gd name="T91" fmla="*/ 3 h 1216"/>
                <a:gd name="T92" fmla="*/ 2 w 1242"/>
                <a:gd name="T93" fmla="*/ 3 h 1216"/>
                <a:gd name="T94" fmla="*/ 2 w 1242"/>
                <a:gd name="T95" fmla="*/ 3 h 1216"/>
                <a:gd name="T96" fmla="*/ 2 w 1242"/>
                <a:gd name="T97" fmla="*/ 2 h 1216"/>
                <a:gd name="T98" fmla="*/ 2 w 1242"/>
                <a:gd name="T99" fmla="*/ 1 h 1216"/>
                <a:gd name="T100" fmla="*/ 2 w 1242"/>
                <a:gd name="T101" fmla="*/ 2 h 1216"/>
                <a:gd name="T102" fmla="*/ 2 w 1242"/>
                <a:gd name="T103" fmla="*/ 2 h 1216"/>
                <a:gd name="T104" fmla="*/ 2 w 1242"/>
                <a:gd name="T105" fmla="*/ 1 h 1216"/>
                <a:gd name="T106" fmla="*/ 2 w 1242"/>
                <a:gd name="T107" fmla="*/ 1 h 1216"/>
                <a:gd name="T108" fmla="*/ 2 w 1242"/>
                <a:gd name="T109" fmla="*/ 1 h 1216"/>
                <a:gd name="T110" fmla="*/ 2 w 1242"/>
                <a:gd name="T111" fmla="*/ 1 h 1216"/>
                <a:gd name="T112" fmla="*/ 2 w 1242"/>
                <a:gd name="T113" fmla="*/ 1 h 1216"/>
                <a:gd name="T114" fmla="*/ 2 w 1242"/>
                <a:gd name="T115" fmla="*/ 1 h 1216"/>
                <a:gd name="T116" fmla="*/ 2 w 1242"/>
                <a:gd name="T117" fmla="*/ 1 h 1216"/>
                <a:gd name="T118" fmla="*/ 2 w 1242"/>
                <a:gd name="T119" fmla="*/ 1 h 1216"/>
                <a:gd name="T120" fmla="*/ 2 w 1242"/>
                <a:gd name="T121" fmla="*/ 2 h 1216"/>
                <a:gd name="T122" fmla="*/ 2 w 1242"/>
                <a:gd name="T123" fmla="*/ 2 h 121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2"/>
                <a:gd name="T187" fmla="*/ 0 h 1216"/>
                <a:gd name="T188" fmla="*/ 1242 w 1242"/>
                <a:gd name="T189" fmla="*/ 1216 h 121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2" h="1216">
                  <a:moveTo>
                    <a:pt x="462" y="64"/>
                  </a:moveTo>
                  <a:lnTo>
                    <a:pt x="462" y="59"/>
                  </a:lnTo>
                  <a:lnTo>
                    <a:pt x="462" y="55"/>
                  </a:lnTo>
                  <a:lnTo>
                    <a:pt x="462" y="50"/>
                  </a:lnTo>
                  <a:lnTo>
                    <a:pt x="457" y="50"/>
                  </a:lnTo>
                  <a:lnTo>
                    <a:pt x="457" y="46"/>
                  </a:lnTo>
                  <a:lnTo>
                    <a:pt x="453" y="46"/>
                  </a:lnTo>
                  <a:lnTo>
                    <a:pt x="453" y="41"/>
                  </a:lnTo>
                  <a:lnTo>
                    <a:pt x="448" y="41"/>
                  </a:lnTo>
                  <a:lnTo>
                    <a:pt x="443" y="37"/>
                  </a:lnTo>
                  <a:lnTo>
                    <a:pt x="439" y="37"/>
                  </a:lnTo>
                  <a:lnTo>
                    <a:pt x="434" y="32"/>
                  </a:lnTo>
                  <a:lnTo>
                    <a:pt x="425" y="37"/>
                  </a:lnTo>
                  <a:lnTo>
                    <a:pt x="411" y="37"/>
                  </a:lnTo>
                  <a:lnTo>
                    <a:pt x="401" y="37"/>
                  </a:lnTo>
                  <a:lnTo>
                    <a:pt x="392" y="41"/>
                  </a:lnTo>
                  <a:lnTo>
                    <a:pt x="387" y="41"/>
                  </a:lnTo>
                  <a:lnTo>
                    <a:pt x="383" y="46"/>
                  </a:lnTo>
                  <a:lnTo>
                    <a:pt x="378" y="50"/>
                  </a:lnTo>
                  <a:lnTo>
                    <a:pt x="373" y="50"/>
                  </a:lnTo>
                  <a:lnTo>
                    <a:pt x="369" y="55"/>
                  </a:lnTo>
                  <a:lnTo>
                    <a:pt x="364" y="59"/>
                  </a:lnTo>
                  <a:lnTo>
                    <a:pt x="364" y="64"/>
                  </a:lnTo>
                  <a:lnTo>
                    <a:pt x="359" y="69"/>
                  </a:lnTo>
                  <a:lnTo>
                    <a:pt x="355" y="73"/>
                  </a:lnTo>
                  <a:lnTo>
                    <a:pt x="350" y="78"/>
                  </a:lnTo>
                  <a:lnTo>
                    <a:pt x="350" y="82"/>
                  </a:lnTo>
                  <a:lnTo>
                    <a:pt x="345" y="87"/>
                  </a:lnTo>
                  <a:lnTo>
                    <a:pt x="341" y="91"/>
                  </a:lnTo>
                  <a:lnTo>
                    <a:pt x="341" y="96"/>
                  </a:lnTo>
                  <a:lnTo>
                    <a:pt x="336" y="100"/>
                  </a:lnTo>
                  <a:lnTo>
                    <a:pt x="336" y="105"/>
                  </a:lnTo>
                  <a:lnTo>
                    <a:pt x="336" y="114"/>
                  </a:lnTo>
                  <a:lnTo>
                    <a:pt x="331" y="128"/>
                  </a:lnTo>
                  <a:lnTo>
                    <a:pt x="331" y="137"/>
                  </a:lnTo>
                  <a:lnTo>
                    <a:pt x="331" y="146"/>
                  </a:lnTo>
                  <a:lnTo>
                    <a:pt x="331" y="151"/>
                  </a:lnTo>
                  <a:lnTo>
                    <a:pt x="331" y="155"/>
                  </a:lnTo>
                  <a:lnTo>
                    <a:pt x="331" y="160"/>
                  </a:lnTo>
                  <a:lnTo>
                    <a:pt x="336" y="160"/>
                  </a:lnTo>
                  <a:lnTo>
                    <a:pt x="336" y="164"/>
                  </a:lnTo>
                  <a:lnTo>
                    <a:pt x="341" y="164"/>
                  </a:lnTo>
                  <a:lnTo>
                    <a:pt x="341" y="169"/>
                  </a:lnTo>
                  <a:lnTo>
                    <a:pt x="345" y="169"/>
                  </a:lnTo>
                  <a:lnTo>
                    <a:pt x="359" y="169"/>
                  </a:lnTo>
                  <a:lnTo>
                    <a:pt x="378" y="169"/>
                  </a:lnTo>
                  <a:lnTo>
                    <a:pt x="383" y="169"/>
                  </a:lnTo>
                  <a:lnTo>
                    <a:pt x="392" y="164"/>
                  </a:lnTo>
                  <a:lnTo>
                    <a:pt x="401" y="164"/>
                  </a:lnTo>
                  <a:lnTo>
                    <a:pt x="406" y="160"/>
                  </a:lnTo>
                  <a:lnTo>
                    <a:pt x="411" y="160"/>
                  </a:lnTo>
                  <a:lnTo>
                    <a:pt x="420" y="155"/>
                  </a:lnTo>
                  <a:lnTo>
                    <a:pt x="425" y="151"/>
                  </a:lnTo>
                  <a:lnTo>
                    <a:pt x="434" y="151"/>
                  </a:lnTo>
                  <a:lnTo>
                    <a:pt x="457" y="132"/>
                  </a:lnTo>
                  <a:lnTo>
                    <a:pt x="481" y="114"/>
                  </a:lnTo>
                  <a:lnTo>
                    <a:pt x="504" y="96"/>
                  </a:lnTo>
                  <a:lnTo>
                    <a:pt x="527" y="78"/>
                  </a:lnTo>
                  <a:lnTo>
                    <a:pt x="555" y="59"/>
                  </a:lnTo>
                  <a:lnTo>
                    <a:pt x="588" y="46"/>
                  </a:lnTo>
                  <a:lnTo>
                    <a:pt x="602" y="41"/>
                  </a:lnTo>
                  <a:lnTo>
                    <a:pt x="616" y="37"/>
                  </a:lnTo>
                  <a:lnTo>
                    <a:pt x="630" y="32"/>
                  </a:lnTo>
                  <a:lnTo>
                    <a:pt x="649" y="28"/>
                  </a:lnTo>
                  <a:lnTo>
                    <a:pt x="663" y="23"/>
                  </a:lnTo>
                  <a:lnTo>
                    <a:pt x="677" y="18"/>
                  </a:lnTo>
                  <a:lnTo>
                    <a:pt x="696" y="18"/>
                  </a:lnTo>
                  <a:lnTo>
                    <a:pt x="710" y="18"/>
                  </a:lnTo>
                  <a:lnTo>
                    <a:pt x="714" y="18"/>
                  </a:lnTo>
                  <a:lnTo>
                    <a:pt x="719" y="18"/>
                  </a:lnTo>
                  <a:lnTo>
                    <a:pt x="724" y="18"/>
                  </a:lnTo>
                  <a:lnTo>
                    <a:pt x="733" y="18"/>
                  </a:lnTo>
                  <a:lnTo>
                    <a:pt x="738" y="23"/>
                  </a:lnTo>
                  <a:lnTo>
                    <a:pt x="742" y="23"/>
                  </a:lnTo>
                  <a:lnTo>
                    <a:pt x="747" y="28"/>
                  </a:lnTo>
                  <a:lnTo>
                    <a:pt x="752" y="28"/>
                  </a:lnTo>
                  <a:lnTo>
                    <a:pt x="794" y="50"/>
                  </a:lnTo>
                  <a:lnTo>
                    <a:pt x="822" y="73"/>
                  </a:lnTo>
                  <a:lnTo>
                    <a:pt x="836" y="87"/>
                  </a:lnTo>
                  <a:lnTo>
                    <a:pt x="845" y="105"/>
                  </a:lnTo>
                  <a:lnTo>
                    <a:pt x="850" y="110"/>
                  </a:lnTo>
                  <a:lnTo>
                    <a:pt x="854" y="114"/>
                  </a:lnTo>
                  <a:lnTo>
                    <a:pt x="859" y="123"/>
                  </a:lnTo>
                  <a:lnTo>
                    <a:pt x="864" y="128"/>
                  </a:lnTo>
                  <a:lnTo>
                    <a:pt x="868" y="137"/>
                  </a:lnTo>
                  <a:lnTo>
                    <a:pt x="868" y="141"/>
                  </a:lnTo>
                  <a:lnTo>
                    <a:pt x="873" y="151"/>
                  </a:lnTo>
                  <a:lnTo>
                    <a:pt x="873" y="155"/>
                  </a:lnTo>
                  <a:lnTo>
                    <a:pt x="873" y="160"/>
                  </a:lnTo>
                  <a:lnTo>
                    <a:pt x="873" y="164"/>
                  </a:lnTo>
                  <a:lnTo>
                    <a:pt x="878" y="169"/>
                  </a:lnTo>
                  <a:lnTo>
                    <a:pt x="878" y="173"/>
                  </a:lnTo>
                  <a:lnTo>
                    <a:pt x="878" y="178"/>
                  </a:lnTo>
                  <a:lnTo>
                    <a:pt x="878" y="182"/>
                  </a:lnTo>
                  <a:lnTo>
                    <a:pt x="873" y="187"/>
                  </a:lnTo>
                  <a:lnTo>
                    <a:pt x="873" y="192"/>
                  </a:lnTo>
                  <a:lnTo>
                    <a:pt x="873" y="196"/>
                  </a:lnTo>
                  <a:lnTo>
                    <a:pt x="873" y="201"/>
                  </a:lnTo>
                  <a:lnTo>
                    <a:pt x="868" y="205"/>
                  </a:lnTo>
                  <a:lnTo>
                    <a:pt x="864" y="210"/>
                  </a:lnTo>
                  <a:lnTo>
                    <a:pt x="864" y="214"/>
                  </a:lnTo>
                  <a:lnTo>
                    <a:pt x="859" y="214"/>
                  </a:lnTo>
                  <a:lnTo>
                    <a:pt x="859" y="219"/>
                  </a:lnTo>
                  <a:lnTo>
                    <a:pt x="854" y="219"/>
                  </a:lnTo>
                  <a:lnTo>
                    <a:pt x="850" y="223"/>
                  </a:lnTo>
                  <a:lnTo>
                    <a:pt x="845" y="223"/>
                  </a:lnTo>
                  <a:lnTo>
                    <a:pt x="840" y="223"/>
                  </a:lnTo>
                  <a:lnTo>
                    <a:pt x="836" y="223"/>
                  </a:lnTo>
                  <a:lnTo>
                    <a:pt x="831" y="223"/>
                  </a:lnTo>
                  <a:lnTo>
                    <a:pt x="826" y="223"/>
                  </a:lnTo>
                  <a:lnTo>
                    <a:pt x="822" y="223"/>
                  </a:lnTo>
                  <a:lnTo>
                    <a:pt x="817" y="223"/>
                  </a:lnTo>
                  <a:lnTo>
                    <a:pt x="812" y="223"/>
                  </a:lnTo>
                  <a:lnTo>
                    <a:pt x="808" y="223"/>
                  </a:lnTo>
                  <a:lnTo>
                    <a:pt x="803" y="219"/>
                  </a:lnTo>
                  <a:lnTo>
                    <a:pt x="784" y="214"/>
                  </a:lnTo>
                  <a:lnTo>
                    <a:pt x="770" y="205"/>
                  </a:lnTo>
                  <a:lnTo>
                    <a:pt x="752" y="196"/>
                  </a:lnTo>
                  <a:lnTo>
                    <a:pt x="738" y="187"/>
                  </a:lnTo>
                  <a:lnTo>
                    <a:pt x="719" y="169"/>
                  </a:lnTo>
                  <a:lnTo>
                    <a:pt x="714" y="169"/>
                  </a:lnTo>
                  <a:lnTo>
                    <a:pt x="714" y="164"/>
                  </a:lnTo>
                  <a:lnTo>
                    <a:pt x="710" y="164"/>
                  </a:lnTo>
                  <a:lnTo>
                    <a:pt x="710" y="160"/>
                  </a:lnTo>
                  <a:lnTo>
                    <a:pt x="710" y="155"/>
                  </a:lnTo>
                  <a:lnTo>
                    <a:pt x="705" y="151"/>
                  </a:lnTo>
                  <a:lnTo>
                    <a:pt x="705" y="141"/>
                  </a:lnTo>
                  <a:lnTo>
                    <a:pt x="705" y="137"/>
                  </a:lnTo>
                  <a:lnTo>
                    <a:pt x="705" y="132"/>
                  </a:lnTo>
                  <a:lnTo>
                    <a:pt x="705" y="128"/>
                  </a:lnTo>
                  <a:lnTo>
                    <a:pt x="705" y="123"/>
                  </a:lnTo>
                  <a:lnTo>
                    <a:pt x="710" y="123"/>
                  </a:lnTo>
                  <a:lnTo>
                    <a:pt x="710" y="119"/>
                  </a:lnTo>
                  <a:lnTo>
                    <a:pt x="714" y="114"/>
                  </a:lnTo>
                  <a:lnTo>
                    <a:pt x="719" y="110"/>
                  </a:lnTo>
                  <a:lnTo>
                    <a:pt x="724" y="110"/>
                  </a:lnTo>
                  <a:lnTo>
                    <a:pt x="728" y="110"/>
                  </a:lnTo>
                  <a:lnTo>
                    <a:pt x="728" y="105"/>
                  </a:lnTo>
                  <a:lnTo>
                    <a:pt x="733" y="105"/>
                  </a:lnTo>
                  <a:lnTo>
                    <a:pt x="738" y="105"/>
                  </a:lnTo>
                  <a:lnTo>
                    <a:pt x="742" y="105"/>
                  </a:lnTo>
                  <a:lnTo>
                    <a:pt x="747" y="105"/>
                  </a:lnTo>
                  <a:lnTo>
                    <a:pt x="752" y="105"/>
                  </a:lnTo>
                  <a:lnTo>
                    <a:pt x="756" y="105"/>
                  </a:lnTo>
                  <a:lnTo>
                    <a:pt x="761" y="105"/>
                  </a:lnTo>
                  <a:lnTo>
                    <a:pt x="766" y="105"/>
                  </a:lnTo>
                  <a:lnTo>
                    <a:pt x="766" y="110"/>
                  </a:lnTo>
                  <a:lnTo>
                    <a:pt x="770" y="110"/>
                  </a:lnTo>
                  <a:lnTo>
                    <a:pt x="775" y="110"/>
                  </a:lnTo>
                  <a:lnTo>
                    <a:pt x="780" y="114"/>
                  </a:lnTo>
                  <a:lnTo>
                    <a:pt x="784" y="114"/>
                  </a:lnTo>
                  <a:lnTo>
                    <a:pt x="789" y="119"/>
                  </a:lnTo>
                  <a:lnTo>
                    <a:pt x="794" y="123"/>
                  </a:lnTo>
                  <a:lnTo>
                    <a:pt x="789" y="123"/>
                  </a:lnTo>
                  <a:lnTo>
                    <a:pt x="784" y="123"/>
                  </a:lnTo>
                  <a:lnTo>
                    <a:pt x="780" y="128"/>
                  </a:lnTo>
                  <a:lnTo>
                    <a:pt x="775" y="128"/>
                  </a:lnTo>
                  <a:lnTo>
                    <a:pt x="770" y="128"/>
                  </a:lnTo>
                  <a:lnTo>
                    <a:pt x="770" y="132"/>
                  </a:lnTo>
                  <a:lnTo>
                    <a:pt x="766" y="132"/>
                  </a:lnTo>
                  <a:lnTo>
                    <a:pt x="766" y="137"/>
                  </a:lnTo>
                  <a:lnTo>
                    <a:pt x="761" y="137"/>
                  </a:lnTo>
                  <a:lnTo>
                    <a:pt x="761" y="141"/>
                  </a:lnTo>
                  <a:lnTo>
                    <a:pt x="756" y="141"/>
                  </a:lnTo>
                  <a:lnTo>
                    <a:pt x="756" y="146"/>
                  </a:lnTo>
                  <a:lnTo>
                    <a:pt x="756" y="151"/>
                  </a:lnTo>
                  <a:lnTo>
                    <a:pt x="756" y="155"/>
                  </a:lnTo>
                  <a:lnTo>
                    <a:pt x="756" y="160"/>
                  </a:lnTo>
                  <a:lnTo>
                    <a:pt x="756" y="164"/>
                  </a:lnTo>
                  <a:lnTo>
                    <a:pt x="756" y="169"/>
                  </a:lnTo>
                  <a:lnTo>
                    <a:pt x="756" y="173"/>
                  </a:lnTo>
                  <a:lnTo>
                    <a:pt x="761" y="178"/>
                  </a:lnTo>
                  <a:lnTo>
                    <a:pt x="761" y="182"/>
                  </a:lnTo>
                  <a:lnTo>
                    <a:pt x="766" y="182"/>
                  </a:lnTo>
                  <a:lnTo>
                    <a:pt x="766" y="187"/>
                  </a:lnTo>
                  <a:lnTo>
                    <a:pt x="770" y="187"/>
                  </a:lnTo>
                  <a:lnTo>
                    <a:pt x="770" y="192"/>
                  </a:lnTo>
                  <a:lnTo>
                    <a:pt x="775" y="192"/>
                  </a:lnTo>
                  <a:lnTo>
                    <a:pt x="780" y="192"/>
                  </a:lnTo>
                  <a:lnTo>
                    <a:pt x="784" y="192"/>
                  </a:lnTo>
                  <a:lnTo>
                    <a:pt x="789" y="192"/>
                  </a:lnTo>
                  <a:lnTo>
                    <a:pt x="794" y="192"/>
                  </a:lnTo>
                  <a:lnTo>
                    <a:pt x="798" y="192"/>
                  </a:lnTo>
                  <a:lnTo>
                    <a:pt x="803" y="192"/>
                  </a:lnTo>
                  <a:lnTo>
                    <a:pt x="808" y="192"/>
                  </a:lnTo>
                  <a:lnTo>
                    <a:pt x="812" y="192"/>
                  </a:lnTo>
                  <a:lnTo>
                    <a:pt x="817" y="192"/>
                  </a:lnTo>
                  <a:lnTo>
                    <a:pt x="817" y="187"/>
                  </a:lnTo>
                  <a:lnTo>
                    <a:pt x="822" y="187"/>
                  </a:lnTo>
                  <a:lnTo>
                    <a:pt x="822" y="182"/>
                  </a:lnTo>
                  <a:lnTo>
                    <a:pt x="826" y="182"/>
                  </a:lnTo>
                  <a:lnTo>
                    <a:pt x="826" y="178"/>
                  </a:lnTo>
                  <a:lnTo>
                    <a:pt x="826" y="173"/>
                  </a:lnTo>
                  <a:lnTo>
                    <a:pt x="831" y="173"/>
                  </a:lnTo>
                  <a:lnTo>
                    <a:pt x="831" y="169"/>
                  </a:lnTo>
                  <a:lnTo>
                    <a:pt x="836" y="160"/>
                  </a:lnTo>
                  <a:lnTo>
                    <a:pt x="836" y="155"/>
                  </a:lnTo>
                  <a:lnTo>
                    <a:pt x="836" y="151"/>
                  </a:lnTo>
                  <a:lnTo>
                    <a:pt x="836" y="146"/>
                  </a:lnTo>
                  <a:lnTo>
                    <a:pt x="836" y="137"/>
                  </a:lnTo>
                  <a:lnTo>
                    <a:pt x="836" y="132"/>
                  </a:lnTo>
                  <a:lnTo>
                    <a:pt x="836" y="128"/>
                  </a:lnTo>
                  <a:lnTo>
                    <a:pt x="831" y="123"/>
                  </a:lnTo>
                  <a:lnTo>
                    <a:pt x="831" y="119"/>
                  </a:lnTo>
                  <a:lnTo>
                    <a:pt x="831" y="114"/>
                  </a:lnTo>
                  <a:lnTo>
                    <a:pt x="826" y="110"/>
                  </a:lnTo>
                  <a:lnTo>
                    <a:pt x="826" y="105"/>
                  </a:lnTo>
                  <a:lnTo>
                    <a:pt x="822" y="100"/>
                  </a:lnTo>
                  <a:lnTo>
                    <a:pt x="822" y="96"/>
                  </a:lnTo>
                  <a:lnTo>
                    <a:pt x="817" y="91"/>
                  </a:lnTo>
                  <a:lnTo>
                    <a:pt x="812" y="87"/>
                  </a:lnTo>
                  <a:lnTo>
                    <a:pt x="808" y="82"/>
                  </a:lnTo>
                  <a:lnTo>
                    <a:pt x="803" y="78"/>
                  </a:lnTo>
                  <a:lnTo>
                    <a:pt x="798" y="73"/>
                  </a:lnTo>
                  <a:lnTo>
                    <a:pt x="789" y="69"/>
                  </a:lnTo>
                  <a:lnTo>
                    <a:pt x="780" y="64"/>
                  </a:lnTo>
                  <a:lnTo>
                    <a:pt x="775" y="64"/>
                  </a:lnTo>
                  <a:lnTo>
                    <a:pt x="766" y="59"/>
                  </a:lnTo>
                  <a:lnTo>
                    <a:pt x="756" y="59"/>
                  </a:lnTo>
                  <a:lnTo>
                    <a:pt x="752" y="59"/>
                  </a:lnTo>
                  <a:lnTo>
                    <a:pt x="742" y="64"/>
                  </a:lnTo>
                  <a:lnTo>
                    <a:pt x="738" y="64"/>
                  </a:lnTo>
                  <a:lnTo>
                    <a:pt x="733" y="69"/>
                  </a:lnTo>
                  <a:lnTo>
                    <a:pt x="724" y="69"/>
                  </a:lnTo>
                  <a:lnTo>
                    <a:pt x="719" y="73"/>
                  </a:lnTo>
                  <a:lnTo>
                    <a:pt x="714" y="78"/>
                  </a:lnTo>
                  <a:lnTo>
                    <a:pt x="710" y="82"/>
                  </a:lnTo>
                  <a:lnTo>
                    <a:pt x="705" y="87"/>
                  </a:lnTo>
                  <a:lnTo>
                    <a:pt x="700" y="91"/>
                  </a:lnTo>
                  <a:lnTo>
                    <a:pt x="696" y="96"/>
                  </a:lnTo>
                  <a:lnTo>
                    <a:pt x="691" y="100"/>
                  </a:lnTo>
                  <a:lnTo>
                    <a:pt x="686" y="105"/>
                  </a:lnTo>
                  <a:lnTo>
                    <a:pt x="682" y="114"/>
                  </a:lnTo>
                  <a:lnTo>
                    <a:pt x="677" y="119"/>
                  </a:lnTo>
                  <a:lnTo>
                    <a:pt x="663" y="151"/>
                  </a:lnTo>
                  <a:lnTo>
                    <a:pt x="663" y="155"/>
                  </a:lnTo>
                  <a:lnTo>
                    <a:pt x="658" y="155"/>
                  </a:lnTo>
                  <a:lnTo>
                    <a:pt x="658" y="160"/>
                  </a:lnTo>
                  <a:lnTo>
                    <a:pt x="658" y="164"/>
                  </a:lnTo>
                  <a:lnTo>
                    <a:pt x="654" y="169"/>
                  </a:lnTo>
                  <a:lnTo>
                    <a:pt x="649" y="169"/>
                  </a:lnTo>
                  <a:lnTo>
                    <a:pt x="649" y="173"/>
                  </a:lnTo>
                  <a:lnTo>
                    <a:pt x="644" y="178"/>
                  </a:lnTo>
                  <a:lnTo>
                    <a:pt x="640" y="178"/>
                  </a:lnTo>
                  <a:lnTo>
                    <a:pt x="635" y="182"/>
                  </a:lnTo>
                  <a:lnTo>
                    <a:pt x="630" y="182"/>
                  </a:lnTo>
                  <a:lnTo>
                    <a:pt x="621" y="187"/>
                  </a:lnTo>
                  <a:lnTo>
                    <a:pt x="616" y="187"/>
                  </a:lnTo>
                  <a:lnTo>
                    <a:pt x="612" y="192"/>
                  </a:lnTo>
                  <a:lnTo>
                    <a:pt x="602" y="192"/>
                  </a:lnTo>
                  <a:lnTo>
                    <a:pt x="598" y="192"/>
                  </a:lnTo>
                  <a:lnTo>
                    <a:pt x="593" y="192"/>
                  </a:lnTo>
                  <a:lnTo>
                    <a:pt x="583" y="196"/>
                  </a:lnTo>
                  <a:lnTo>
                    <a:pt x="579" y="196"/>
                  </a:lnTo>
                  <a:lnTo>
                    <a:pt x="574" y="196"/>
                  </a:lnTo>
                  <a:lnTo>
                    <a:pt x="565" y="192"/>
                  </a:lnTo>
                  <a:lnTo>
                    <a:pt x="560" y="192"/>
                  </a:lnTo>
                  <a:lnTo>
                    <a:pt x="555" y="192"/>
                  </a:lnTo>
                  <a:lnTo>
                    <a:pt x="551" y="187"/>
                  </a:lnTo>
                  <a:lnTo>
                    <a:pt x="546" y="187"/>
                  </a:lnTo>
                  <a:lnTo>
                    <a:pt x="546" y="182"/>
                  </a:lnTo>
                  <a:lnTo>
                    <a:pt x="546" y="178"/>
                  </a:lnTo>
                  <a:lnTo>
                    <a:pt x="551" y="178"/>
                  </a:lnTo>
                  <a:lnTo>
                    <a:pt x="555" y="178"/>
                  </a:lnTo>
                  <a:lnTo>
                    <a:pt x="560" y="178"/>
                  </a:lnTo>
                  <a:lnTo>
                    <a:pt x="565" y="178"/>
                  </a:lnTo>
                  <a:lnTo>
                    <a:pt x="569" y="173"/>
                  </a:lnTo>
                  <a:lnTo>
                    <a:pt x="574" y="173"/>
                  </a:lnTo>
                  <a:lnTo>
                    <a:pt x="574" y="169"/>
                  </a:lnTo>
                  <a:lnTo>
                    <a:pt x="579" y="169"/>
                  </a:lnTo>
                  <a:lnTo>
                    <a:pt x="579" y="164"/>
                  </a:lnTo>
                  <a:lnTo>
                    <a:pt x="583" y="164"/>
                  </a:lnTo>
                  <a:lnTo>
                    <a:pt x="583" y="160"/>
                  </a:lnTo>
                  <a:lnTo>
                    <a:pt x="588" y="160"/>
                  </a:lnTo>
                  <a:lnTo>
                    <a:pt x="588" y="155"/>
                  </a:lnTo>
                  <a:lnTo>
                    <a:pt x="593" y="151"/>
                  </a:lnTo>
                  <a:lnTo>
                    <a:pt x="593" y="146"/>
                  </a:lnTo>
                  <a:lnTo>
                    <a:pt x="602" y="123"/>
                  </a:lnTo>
                  <a:lnTo>
                    <a:pt x="612" y="105"/>
                  </a:lnTo>
                  <a:lnTo>
                    <a:pt x="616" y="96"/>
                  </a:lnTo>
                  <a:lnTo>
                    <a:pt x="621" y="87"/>
                  </a:lnTo>
                  <a:lnTo>
                    <a:pt x="621" y="82"/>
                  </a:lnTo>
                  <a:lnTo>
                    <a:pt x="626" y="82"/>
                  </a:lnTo>
                  <a:lnTo>
                    <a:pt x="626" y="78"/>
                  </a:lnTo>
                  <a:lnTo>
                    <a:pt x="626" y="73"/>
                  </a:lnTo>
                  <a:lnTo>
                    <a:pt x="621" y="73"/>
                  </a:lnTo>
                  <a:lnTo>
                    <a:pt x="621" y="78"/>
                  </a:lnTo>
                  <a:lnTo>
                    <a:pt x="616" y="78"/>
                  </a:lnTo>
                  <a:lnTo>
                    <a:pt x="607" y="82"/>
                  </a:lnTo>
                  <a:lnTo>
                    <a:pt x="602" y="91"/>
                  </a:lnTo>
                  <a:lnTo>
                    <a:pt x="598" y="96"/>
                  </a:lnTo>
                  <a:lnTo>
                    <a:pt x="593" y="100"/>
                  </a:lnTo>
                  <a:lnTo>
                    <a:pt x="583" y="110"/>
                  </a:lnTo>
                  <a:lnTo>
                    <a:pt x="579" y="114"/>
                  </a:lnTo>
                  <a:lnTo>
                    <a:pt x="574" y="119"/>
                  </a:lnTo>
                  <a:lnTo>
                    <a:pt x="569" y="123"/>
                  </a:lnTo>
                  <a:lnTo>
                    <a:pt x="560" y="132"/>
                  </a:lnTo>
                  <a:lnTo>
                    <a:pt x="546" y="141"/>
                  </a:lnTo>
                  <a:lnTo>
                    <a:pt x="537" y="151"/>
                  </a:lnTo>
                  <a:lnTo>
                    <a:pt x="527" y="160"/>
                  </a:lnTo>
                  <a:lnTo>
                    <a:pt x="513" y="169"/>
                  </a:lnTo>
                  <a:lnTo>
                    <a:pt x="499" y="173"/>
                  </a:lnTo>
                  <a:lnTo>
                    <a:pt x="490" y="178"/>
                  </a:lnTo>
                  <a:lnTo>
                    <a:pt x="476" y="182"/>
                  </a:lnTo>
                  <a:lnTo>
                    <a:pt x="462" y="187"/>
                  </a:lnTo>
                  <a:lnTo>
                    <a:pt x="448" y="192"/>
                  </a:lnTo>
                  <a:lnTo>
                    <a:pt x="429" y="192"/>
                  </a:lnTo>
                  <a:lnTo>
                    <a:pt x="411" y="192"/>
                  </a:lnTo>
                  <a:lnTo>
                    <a:pt x="392" y="192"/>
                  </a:lnTo>
                  <a:lnTo>
                    <a:pt x="378" y="192"/>
                  </a:lnTo>
                  <a:lnTo>
                    <a:pt x="359" y="187"/>
                  </a:lnTo>
                  <a:lnTo>
                    <a:pt x="345" y="182"/>
                  </a:lnTo>
                  <a:lnTo>
                    <a:pt x="341" y="182"/>
                  </a:lnTo>
                  <a:lnTo>
                    <a:pt x="336" y="182"/>
                  </a:lnTo>
                  <a:lnTo>
                    <a:pt x="336" y="187"/>
                  </a:lnTo>
                  <a:lnTo>
                    <a:pt x="341" y="201"/>
                  </a:lnTo>
                  <a:lnTo>
                    <a:pt x="345" y="210"/>
                  </a:lnTo>
                  <a:lnTo>
                    <a:pt x="355" y="219"/>
                  </a:lnTo>
                  <a:lnTo>
                    <a:pt x="364" y="228"/>
                  </a:lnTo>
                  <a:lnTo>
                    <a:pt x="373" y="237"/>
                  </a:lnTo>
                  <a:lnTo>
                    <a:pt x="383" y="246"/>
                  </a:lnTo>
                  <a:lnTo>
                    <a:pt x="392" y="251"/>
                  </a:lnTo>
                  <a:lnTo>
                    <a:pt x="406" y="260"/>
                  </a:lnTo>
                  <a:lnTo>
                    <a:pt x="411" y="260"/>
                  </a:lnTo>
                  <a:lnTo>
                    <a:pt x="415" y="264"/>
                  </a:lnTo>
                  <a:lnTo>
                    <a:pt x="420" y="264"/>
                  </a:lnTo>
                  <a:lnTo>
                    <a:pt x="429" y="269"/>
                  </a:lnTo>
                  <a:lnTo>
                    <a:pt x="434" y="269"/>
                  </a:lnTo>
                  <a:lnTo>
                    <a:pt x="439" y="269"/>
                  </a:lnTo>
                  <a:lnTo>
                    <a:pt x="448" y="274"/>
                  </a:lnTo>
                  <a:lnTo>
                    <a:pt x="453" y="274"/>
                  </a:lnTo>
                  <a:lnTo>
                    <a:pt x="457" y="274"/>
                  </a:lnTo>
                  <a:lnTo>
                    <a:pt x="467" y="274"/>
                  </a:lnTo>
                  <a:lnTo>
                    <a:pt x="471" y="274"/>
                  </a:lnTo>
                  <a:lnTo>
                    <a:pt x="476" y="274"/>
                  </a:lnTo>
                  <a:lnTo>
                    <a:pt x="485" y="269"/>
                  </a:lnTo>
                  <a:lnTo>
                    <a:pt x="490" y="269"/>
                  </a:lnTo>
                  <a:lnTo>
                    <a:pt x="495" y="269"/>
                  </a:lnTo>
                  <a:lnTo>
                    <a:pt x="499" y="264"/>
                  </a:lnTo>
                  <a:lnTo>
                    <a:pt x="495" y="260"/>
                  </a:lnTo>
                  <a:lnTo>
                    <a:pt x="490" y="255"/>
                  </a:lnTo>
                  <a:lnTo>
                    <a:pt x="490" y="251"/>
                  </a:lnTo>
                  <a:lnTo>
                    <a:pt x="485" y="251"/>
                  </a:lnTo>
                  <a:lnTo>
                    <a:pt x="485" y="246"/>
                  </a:lnTo>
                  <a:lnTo>
                    <a:pt x="490" y="246"/>
                  </a:lnTo>
                  <a:lnTo>
                    <a:pt x="495" y="246"/>
                  </a:lnTo>
                  <a:lnTo>
                    <a:pt x="532" y="246"/>
                  </a:lnTo>
                  <a:lnTo>
                    <a:pt x="565" y="246"/>
                  </a:lnTo>
                  <a:lnTo>
                    <a:pt x="588" y="242"/>
                  </a:lnTo>
                  <a:lnTo>
                    <a:pt x="616" y="233"/>
                  </a:lnTo>
                  <a:lnTo>
                    <a:pt x="626" y="233"/>
                  </a:lnTo>
                  <a:lnTo>
                    <a:pt x="630" y="233"/>
                  </a:lnTo>
                  <a:lnTo>
                    <a:pt x="635" y="228"/>
                  </a:lnTo>
                  <a:lnTo>
                    <a:pt x="644" y="223"/>
                  </a:lnTo>
                  <a:lnTo>
                    <a:pt x="649" y="223"/>
                  </a:lnTo>
                  <a:lnTo>
                    <a:pt x="654" y="219"/>
                  </a:lnTo>
                  <a:lnTo>
                    <a:pt x="658" y="214"/>
                  </a:lnTo>
                  <a:lnTo>
                    <a:pt x="663" y="214"/>
                  </a:lnTo>
                  <a:lnTo>
                    <a:pt x="668" y="210"/>
                  </a:lnTo>
                  <a:lnTo>
                    <a:pt x="672" y="205"/>
                  </a:lnTo>
                  <a:lnTo>
                    <a:pt x="677" y="205"/>
                  </a:lnTo>
                  <a:lnTo>
                    <a:pt x="677" y="201"/>
                  </a:lnTo>
                  <a:lnTo>
                    <a:pt x="682" y="201"/>
                  </a:lnTo>
                  <a:lnTo>
                    <a:pt x="682" y="205"/>
                  </a:lnTo>
                  <a:lnTo>
                    <a:pt x="682" y="210"/>
                  </a:lnTo>
                  <a:lnTo>
                    <a:pt x="677" y="210"/>
                  </a:lnTo>
                  <a:lnTo>
                    <a:pt x="677" y="214"/>
                  </a:lnTo>
                  <a:lnTo>
                    <a:pt x="672" y="214"/>
                  </a:lnTo>
                  <a:lnTo>
                    <a:pt x="672" y="219"/>
                  </a:lnTo>
                  <a:lnTo>
                    <a:pt x="668" y="219"/>
                  </a:lnTo>
                  <a:lnTo>
                    <a:pt x="654" y="233"/>
                  </a:lnTo>
                  <a:lnTo>
                    <a:pt x="640" y="242"/>
                  </a:lnTo>
                  <a:lnTo>
                    <a:pt x="626" y="246"/>
                  </a:lnTo>
                  <a:lnTo>
                    <a:pt x="612" y="255"/>
                  </a:lnTo>
                  <a:lnTo>
                    <a:pt x="598" y="260"/>
                  </a:lnTo>
                  <a:lnTo>
                    <a:pt x="588" y="264"/>
                  </a:lnTo>
                  <a:lnTo>
                    <a:pt x="574" y="269"/>
                  </a:lnTo>
                  <a:lnTo>
                    <a:pt x="565" y="274"/>
                  </a:lnTo>
                  <a:lnTo>
                    <a:pt x="509" y="287"/>
                  </a:lnTo>
                  <a:lnTo>
                    <a:pt x="439" y="292"/>
                  </a:lnTo>
                  <a:lnTo>
                    <a:pt x="429" y="292"/>
                  </a:lnTo>
                  <a:lnTo>
                    <a:pt x="420" y="292"/>
                  </a:lnTo>
                  <a:lnTo>
                    <a:pt x="411" y="287"/>
                  </a:lnTo>
                  <a:lnTo>
                    <a:pt x="401" y="287"/>
                  </a:lnTo>
                  <a:lnTo>
                    <a:pt x="392" y="287"/>
                  </a:lnTo>
                  <a:lnTo>
                    <a:pt x="383" y="283"/>
                  </a:lnTo>
                  <a:lnTo>
                    <a:pt x="373" y="283"/>
                  </a:lnTo>
                  <a:lnTo>
                    <a:pt x="364" y="278"/>
                  </a:lnTo>
                  <a:lnTo>
                    <a:pt x="350" y="274"/>
                  </a:lnTo>
                  <a:lnTo>
                    <a:pt x="341" y="264"/>
                  </a:lnTo>
                  <a:lnTo>
                    <a:pt x="327" y="260"/>
                  </a:lnTo>
                  <a:lnTo>
                    <a:pt x="317" y="251"/>
                  </a:lnTo>
                  <a:lnTo>
                    <a:pt x="308" y="237"/>
                  </a:lnTo>
                  <a:lnTo>
                    <a:pt x="299" y="228"/>
                  </a:lnTo>
                  <a:lnTo>
                    <a:pt x="289" y="214"/>
                  </a:lnTo>
                  <a:lnTo>
                    <a:pt x="280" y="205"/>
                  </a:lnTo>
                  <a:lnTo>
                    <a:pt x="275" y="196"/>
                  </a:lnTo>
                  <a:lnTo>
                    <a:pt x="275" y="192"/>
                  </a:lnTo>
                  <a:lnTo>
                    <a:pt x="271" y="187"/>
                  </a:lnTo>
                  <a:lnTo>
                    <a:pt x="266" y="187"/>
                  </a:lnTo>
                  <a:lnTo>
                    <a:pt x="266" y="182"/>
                  </a:lnTo>
                  <a:lnTo>
                    <a:pt x="261" y="182"/>
                  </a:lnTo>
                  <a:lnTo>
                    <a:pt x="257" y="182"/>
                  </a:lnTo>
                  <a:lnTo>
                    <a:pt x="252" y="182"/>
                  </a:lnTo>
                  <a:lnTo>
                    <a:pt x="247" y="182"/>
                  </a:lnTo>
                  <a:lnTo>
                    <a:pt x="219" y="182"/>
                  </a:lnTo>
                  <a:lnTo>
                    <a:pt x="215" y="187"/>
                  </a:lnTo>
                  <a:lnTo>
                    <a:pt x="210" y="187"/>
                  </a:lnTo>
                  <a:lnTo>
                    <a:pt x="205" y="187"/>
                  </a:lnTo>
                  <a:lnTo>
                    <a:pt x="205" y="192"/>
                  </a:lnTo>
                  <a:lnTo>
                    <a:pt x="201" y="192"/>
                  </a:lnTo>
                  <a:lnTo>
                    <a:pt x="196" y="196"/>
                  </a:lnTo>
                  <a:lnTo>
                    <a:pt x="196" y="201"/>
                  </a:lnTo>
                  <a:lnTo>
                    <a:pt x="191" y="201"/>
                  </a:lnTo>
                  <a:lnTo>
                    <a:pt x="191" y="205"/>
                  </a:lnTo>
                  <a:lnTo>
                    <a:pt x="187" y="210"/>
                  </a:lnTo>
                  <a:lnTo>
                    <a:pt x="187" y="214"/>
                  </a:lnTo>
                  <a:lnTo>
                    <a:pt x="182" y="219"/>
                  </a:lnTo>
                  <a:lnTo>
                    <a:pt x="177" y="228"/>
                  </a:lnTo>
                  <a:lnTo>
                    <a:pt x="173" y="242"/>
                  </a:lnTo>
                  <a:lnTo>
                    <a:pt x="163" y="251"/>
                  </a:lnTo>
                  <a:lnTo>
                    <a:pt x="163" y="255"/>
                  </a:lnTo>
                  <a:lnTo>
                    <a:pt x="159" y="255"/>
                  </a:lnTo>
                  <a:lnTo>
                    <a:pt x="159" y="260"/>
                  </a:lnTo>
                  <a:lnTo>
                    <a:pt x="154" y="260"/>
                  </a:lnTo>
                  <a:lnTo>
                    <a:pt x="149" y="260"/>
                  </a:lnTo>
                  <a:lnTo>
                    <a:pt x="145" y="260"/>
                  </a:lnTo>
                  <a:lnTo>
                    <a:pt x="140" y="260"/>
                  </a:lnTo>
                  <a:lnTo>
                    <a:pt x="135" y="260"/>
                  </a:lnTo>
                  <a:lnTo>
                    <a:pt x="131" y="260"/>
                  </a:lnTo>
                  <a:lnTo>
                    <a:pt x="131" y="255"/>
                  </a:lnTo>
                  <a:lnTo>
                    <a:pt x="126" y="255"/>
                  </a:lnTo>
                  <a:lnTo>
                    <a:pt x="121" y="255"/>
                  </a:lnTo>
                  <a:lnTo>
                    <a:pt x="121" y="251"/>
                  </a:lnTo>
                  <a:lnTo>
                    <a:pt x="121" y="246"/>
                  </a:lnTo>
                  <a:lnTo>
                    <a:pt x="117" y="246"/>
                  </a:lnTo>
                  <a:lnTo>
                    <a:pt x="117" y="242"/>
                  </a:lnTo>
                  <a:lnTo>
                    <a:pt x="117" y="237"/>
                  </a:lnTo>
                  <a:lnTo>
                    <a:pt x="117" y="233"/>
                  </a:lnTo>
                  <a:lnTo>
                    <a:pt x="117" y="228"/>
                  </a:lnTo>
                  <a:lnTo>
                    <a:pt x="121" y="223"/>
                  </a:lnTo>
                  <a:lnTo>
                    <a:pt x="121" y="219"/>
                  </a:lnTo>
                  <a:lnTo>
                    <a:pt x="126" y="219"/>
                  </a:lnTo>
                  <a:lnTo>
                    <a:pt x="126" y="214"/>
                  </a:lnTo>
                  <a:lnTo>
                    <a:pt x="131" y="214"/>
                  </a:lnTo>
                  <a:lnTo>
                    <a:pt x="131" y="210"/>
                  </a:lnTo>
                  <a:lnTo>
                    <a:pt x="135" y="205"/>
                  </a:lnTo>
                  <a:lnTo>
                    <a:pt x="140" y="201"/>
                  </a:lnTo>
                  <a:lnTo>
                    <a:pt x="145" y="196"/>
                  </a:lnTo>
                  <a:lnTo>
                    <a:pt x="149" y="196"/>
                  </a:lnTo>
                  <a:lnTo>
                    <a:pt x="159" y="192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3" y="182"/>
                  </a:lnTo>
                  <a:lnTo>
                    <a:pt x="0" y="182"/>
                  </a:lnTo>
                  <a:lnTo>
                    <a:pt x="0" y="169"/>
                  </a:lnTo>
                  <a:lnTo>
                    <a:pt x="159" y="169"/>
                  </a:lnTo>
                  <a:lnTo>
                    <a:pt x="168" y="169"/>
                  </a:lnTo>
                  <a:lnTo>
                    <a:pt x="177" y="169"/>
                  </a:lnTo>
                  <a:lnTo>
                    <a:pt x="177" y="164"/>
                  </a:lnTo>
                  <a:lnTo>
                    <a:pt x="173" y="164"/>
                  </a:lnTo>
                  <a:lnTo>
                    <a:pt x="168" y="164"/>
                  </a:lnTo>
                  <a:lnTo>
                    <a:pt x="159" y="160"/>
                  </a:lnTo>
                  <a:lnTo>
                    <a:pt x="149" y="155"/>
                  </a:lnTo>
                  <a:lnTo>
                    <a:pt x="131" y="151"/>
                  </a:lnTo>
                  <a:lnTo>
                    <a:pt x="121" y="146"/>
                  </a:lnTo>
                  <a:lnTo>
                    <a:pt x="117" y="141"/>
                  </a:lnTo>
                  <a:lnTo>
                    <a:pt x="112" y="141"/>
                  </a:lnTo>
                  <a:lnTo>
                    <a:pt x="107" y="141"/>
                  </a:lnTo>
                  <a:lnTo>
                    <a:pt x="103" y="141"/>
                  </a:lnTo>
                  <a:lnTo>
                    <a:pt x="103" y="137"/>
                  </a:lnTo>
                  <a:lnTo>
                    <a:pt x="98" y="137"/>
                  </a:lnTo>
                  <a:lnTo>
                    <a:pt x="93" y="137"/>
                  </a:lnTo>
                  <a:lnTo>
                    <a:pt x="93" y="132"/>
                  </a:lnTo>
                  <a:lnTo>
                    <a:pt x="89" y="128"/>
                  </a:lnTo>
                  <a:lnTo>
                    <a:pt x="89" y="123"/>
                  </a:lnTo>
                  <a:lnTo>
                    <a:pt x="84" y="119"/>
                  </a:lnTo>
                  <a:lnTo>
                    <a:pt x="84" y="114"/>
                  </a:lnTo>
                  <a:lnTo>
                    <a:pt x="89" y="110"/>
                  </a:lnTo>
                  <a:lnTo>
                    <a:pt x="89" y="105"/>
                  </a:lnTo>
                  <a:lnTo>
                    <a:pt x="89" y="100"/>
                  </a:lnTo>
                  <a:lnTo>
                    <a:pt x="93" y="100"/>
                  </a:lnTo>
                  <a:lnTo>
                    <a:pt x="93" y="96"/>
                  </a:lnTo>
                  <a:lnTo>
                    <a:pt x="98" y="96"/>
                  </a:lnTo>
                  <a:lnTo>
                    <a:pt x="103" y="91"/>
                  </a:lnTo>
                  <a:lnTo>
                    <a:pt x="107" y="91"/>
                  </a:lnTo>
                  <a:lnTo>
                    <a:pt x="112" y="91"/>
                  </a:lnTo>
                  <a:lnTo>
                    <a:pt x="117" y="91"/>
                  </a:lnTo>
                  <a:lnTo>
                    <a:pt x="121" y="91"/>
                  </a:lnTo>
                  <a:lnTo>
                    <a:pt x="126" y="91"/>
                  </a:lnTo>
                  <a:lnTo>
                    <a:pt x="131" y="96"/>
                  </a:lnTo>
                  <a:lnTo>
                    <a:pt x="135" y="96"/>
                  </a:lnTo>
                  <a:lnTo>
                    <a:pt x="140" y="96"/>
                  </a:lnTo>
                  <a:lnTo>
                    <a:pt x="145" y="100"/>
                  </a:lnTo>
                  <a:lnTo>
                    <a:pt x="149" y="100"/>
                  </a:lnTo>
                  <a:lnTo>
                    <a:pt x="154" y="105"/>
                  </a:lnTo>
                  <a:lnTo>
                    <a:pt x="163" y="114"/>
                  </a:lnTo>
                  <a:lnTo>
                    <a:pt x="173" y="119"/>
                  </a:lnTo>
                  <a:lnTo>
                    <a:pt x="177" y="128"/>
                  </a:lnTo>
                  <a:lnTo>
                    <a:pt x="182" y="132"/>
                  </a:lnTo>
                  <a:lnTo>
                    <a:pt x="187" y="137"/>
                  </a:lnTo>
                  <a:lnTo>
                    <a:pt x="191" y="146"/>
                  </a:lnTo>
                  <a:lnTo>
                    <a:pt x="196" y="151"/>
                  </a:lnTo>
                  <a:lnTo>
                    <a:pt x="201" y="155"/>
                  </a:lnTo>
                  <a:lnTo>
                    <a:pt x="205" y="160"/>
                  </a:lnTo>
                  <a:lnTo>
                    <a:pt x="210" y="160"/>
                  </a:lnTo>
                  <a:lnTo>
                    <a:pt x="210" y="164"/>
                  </a:lnTo>
                  <a:lnTo>
                    <a:pt x="215" y="164"/>
                  </a:lnTo>
                  <a:lnTo>
                    <a:pt x="219" y="169"/>
                  </a:lnTo>
                  <a:lnTo>
                    <a:pt x="224" y="169"/>
                  </a:lnTo>
                  <a:lnTo>
                    <a:pt x="229" y="169"/>
                  </a:lnTo>
                  <a:lnTo>
                    <a:pt x="229" y="164"/>
                  </a:lnTo>
                  <a:lnTo>
                    <a:pt x="219" y="151"/>
                  </a:lnTo>
                  <a:lnTo>
                    <a:pt x="210" y="146"/>
                  </a:lnTo>
                  <a:lnTo>
                    <a:pt x="205" y="137"/>
                  </a:lnTo>
                  <a:lnTo>
                    <a:pt x="196" y="128"/>
                  </a:lnTo>
                  <a:lnTo>
                    <a:pt x="191" y="123"/>
                  </a:lnTo>
                  <a:lnTo>
                    <a:pt x="187" y="114"/>
                  </a:lnTo>
                  <a:lnTo>
                    <a:pt x="182" y="105"/>
                  </a:lnTo>
                  <a:lnTo>
                    <a:pt x="177" y="100"/>
                  </a:lnTo>
                  <a:lnTo>
                    <a:pt x="173" y="91"/>
                  </a:lnTo>
                  <a:lnTo>
                    <a:pt x="173" y="87"/>
                  </a:lnTo>
                  <a:lnTo>
                    <a:pt x="173" y="82"/>
                  </a:lnTo>
                  <a:lnTo>
                    <a:pt x="173" y="78"/>
                  </a:lnTo>
                  <a:lnTo>
                    <a:pt x="173" y="73"/>
                  </a:lnTo>
                  <a:lnTo>
                    <a:pt x="173" y="69"/>
                  </a:lnTo>
                  <a:lnTo>
                    <a:pt x="173" y="64"/>
                  </a:lnTo>
                  <a:lnTo>
                    <a:pt x="173" y="59"/>
                  </a:lnTo>
                  <a:lnTo>
                    <a:pt x="173" y="55"/>
                  </a:lnTo>
                  <a:lnTo>
                    <a:pt x="177" y="50"/>
                  </a:lnTo>
                  <a:lnTo>
                    <a:pt x="177" y="46"/>
                  </a:lnTo>
                  <a:lnTo>
                    <a:pt x="182" y="41"/>
                  </a:lnTo>
                  <a:lnTo>
                    <a:pt x="182" y="37"/>
                  </a:lnTo>
                  <a:lnTo>
                    <a:pt x="187" y="32"/>
                  </a:lnTo>
                  <a:lnTo>
                    <a:pt x="191" y="28"/>
                  </a:lnTo>
                  <a:lnTo>
                    <a:pt x="196" y="23"/>
                  </a:lnTo>
                  <a:lnTo>
                    <a:pt x="196" y="18"/>
                  </a:lnTo>
                  <a:lnTo>
                    <a:pt x="201" y="18"/>
                  </a:lnTo>
                  <a:lnTo>
                    <a:pt x="205" y="18"/>
                  </a:lnTo>
                  <a:lnTo>
                    <a:pt x="210" y="14"/>
                  </a:lnTo>
                  <a:lnTo>
                    <a:pt x="215" y="14"/>
                  </a:lnTo>
                  <a:lnTo>
                    <a:pt x="219" y="14"/>
                  </a:lnTo>
                  <a:lnTo>
                    <a:pt x="224" y="14"/>
                  </a:lnTo>
                  <a:lnTo>
                    <a:pt x="229" y="14"/>
                  </a:lnTo>
                  <a:lnTo>
                    <a:pt x="233" y="14"/>
                  </a:lnTo>
                  <a:lnTo>
                    <a:pt x="238" y="18"/>
                  </a:lnTo>
                  <a:lnTo>
                    <a:pt x="243" y="18"/>
                  </a:lnTo>
                  <a:lnTo>
                    <a:pt x="243" y="23"/>
                  </a:lnTo>
                  <a:lnTo>
                    <a:pt x="247" y="23"/>
                  </a:lnTo>
                  <a:lnTo>
                    <a:pt x="247" y="28"/>
                  </a:lnTo>
                  <a:lnTo>
                    <a:pt x="247" y="32"/>
                  </a:lnTo>
                  <a:lnTo>
                    <a:pt x="252" y="32"/>
                  </a:lnTo>
                  <a:lnTo>
                    <a:pt x="252" y="37"/>
                  </a:lnTo>
                  <a:lnTo>
                    <a:pt x="252" y="41"/>
                  </a:lnTo>
                  <a:lnTo>
                    <a:pt x="252" y="46"/>
                  </a:lnTo>
                  <a:lnTo>
                    <a:pt x="252" y="50"/>
                  </a:lnTo>
                  <a:lnTo>
                    <a:pt x="252" y="55"/>
                  </a:lnTo>
                  <a:lnTo>
                    <a:pt x="252" y="59"/>
                  </a:lnTo>
                  <a:lnTo>
                    <a:pt x="252" y="64"/>
                  </a:lnTo>
                  <a:lnTo>
                    <a:pt x="247" y="73"/>
                  </a:lnTo>
                  <a:lnTo>
                    <a:pt x="243" y="87"/>
                  </a:lnTo>
                  <a:lnTo>
                    <a:pt x="243" y="91"/>
                  </a:lnTo>
                  <a:lnTo>
                    <a:pt x="238" y="91"/>
                  </a:lnTo>
                  <a:lnTo>
                    <a:pt x="238" y="96"/>
                  </a:lnTo>
                  <a:lnTo>
                    <a:pt x="238" y="100"/>
                  </a:lnTo>
                  <a:lnTo>
                    <a:pt x="238" y="105"/>
                  </a:lnTo>
                  <a:lnTo>
                    <a:pt x="238" y="110"/>
                  </a:lnTo>
                  <a:lnTo>
                    <a:pt x="233" y="110"/>
                  </a:lnTo>
                  <a:lnTo>
                    <a:pt x="233" y="119"/>
                  </a:lnTo>
                  <a:lnTo>
                    <a:pt x="233" y="123"/>
                  </a:lnTo>
                  <a:lnTo>
                    <a:pt x="233" y="128"/>
                  </a:lnTo>
                  <a:lnTo>
                    <a:pt x="238" y="132"/>
                  </a:lnTo>
                  <a:lnTo>
                    <a:pt x="238" y="137"/>
                  </a:lnTo>
                  <a:lnTo>
                    <a:pt x="238" y="141"/>
                  </a:lnTo>
                  <a:lnTo>
                    <a:pt x="243" y="141"/>
                  </a:lnTo>
                  <a:lnTo>
                    <a:pt x="243" y="146"/>
                  </a:lnTo>
                  <a:lnTo>
                    <a:pt x="243" y="151"/>
                  </a:lnTo>
                  <a:lnTo>
                    <a:pt x="247" y="151"/>
                  </a:lnTo>
                  <a:lnTo>
                    <a:pt x="247" y="155"/>
                  </a:lnTo>
                  <a:lnTo>
                    <a:pt x="252" y="155"/>
                  </a:lnTo>
                  <a:lnTo>
                    <a:pt x="257" y="155"/>
                  </a:lnTo>
                  <a:lnTo>
                    <a:pt x="257" y="160"/>
                  </a:lnTo>
                  <a:lnTo>
                    <a:pt x="261" y="160"/>
                  </a:lnTo>
                  <a:lnTo>
                    <a:pt x="266" y="164"/>
                  </a:lnTo>
                  <a:lnTo>
                    <a:pt x="271" y="164"/>
                  </a:lnTo>
                  <a:lnTo>
                    <a:pt x="271" y="160"/>
                  </a:lnTo>
                  <a:lnTo>
                    <a:pt x="271" y="155"/>
                  </a:lnTo>
                  <a:lnTo>
                    <a:pt x="271" y="146"/>
                  </a:lnTo>
                  <a:lnTo>
                    <a:pt x="271" y="141"/>
                  </a:lnTo>
                  <a:lnTo>
                    <a:pt x="271" y="137"/>
                  </a:lnTo>
                  <a:lnTo>
                    <a:pt x="271" y="132"/>
                  </a:lnTo>
                  <a:lnTo>
                    <a:pt x="275" y="119"/>
                  </a:lnTo>
                  <a:lnTo>
                    <a:pt x="280" y="110"/>
                  </a:lnTo>
                  <a:lnTo>
                    <a:pt x="285" y="96"/>
                  </a:lnTo>
                  <a:lnTo>
                    <a:pt x="294" y="87"/>
                  </a:lnTo>
                  <a:lnTo>
                    <a:pt x="299" y="78"/>
                  </a:lnTo>
                  <a:lnTo>
                    <a:pt x="308" y="69"/>
                  </a:lnTo>
                  <a:lnTo>
                    <a:pt x="313" y="59"/>
                  </a:lnTo>
                  <a:lnTo>
                    <a:pt x="322" y="50"/>
                  </a:lnTo>
                  <a:lnTo>
                    <a:pt x="331" y="46"/>
                  </a:lnTo>
                  <a:lnTo>
                    <a:pt x="336" y="37"/>
                  </a:lnTo>
                  <a:lnTo>
                    <a:pt x="345" y="32"/>
                  </a:lnTo>
                  <a:lnTo>
                    <a:pt x="355" y="28"/>
                  </a:lnTo>
                  <a:lnTo>
                    <a:pt x="364" y="23"/>
                  </a:lnTo>
                  <a:lnTo>
                    <a:pt x="373" y="18"/>
                  </a:lnTo>
                  <a:lnTo>
                    <a:pt x="383" y="14"/>
                  </a:lnTo>
                  <a:lnTo>
                    <a:pt x="392" y="9"/>
                  </a:lnTo>
                  <a:lnTo>
                    <a:pt x="401" y="5"/>
                  </a:lnTo>
                  <a:lnTo>
                    <a:pt x="411" y="5"/>
                  </a:lnTo>
                  <a:lnTo>
                    <a:pt x="420" y="0"/>
                  </a:lnTo>
                  <a:lnTo>
                    <a:pt x="429" y="0"/>
                  </a:lnTo>
                  <a:lnTo>
                    <a:pt x="439" y="0"/>
                  </a:lnTo>
                  <a:lnTo>
                    <a:pt x="448" y="0"/>
                  </a:lnTo>
                  <a:lnTo>
                    <a:pt x="457" y="0"/>
                  </a:lnTo>
                  <a:lnTo>
                    <a:pt x="467" y="0"/>
                  </a:lnTo>
                  <a:lnTo>
                    <a:pt x="476" y="5"/>
                  </a:lnTo>
                  <a:lnTo>
                    <a:pt x="485" y="5"/>
                  </a:lnTo>
                  <a:lnTo>
                    <a:pt x="490" y="9"/>
                  </a:lnTo>
                  <a:lnTo>
                    <a:pt x="499" y="9"/>
                  </a:lnTo>
                  <a:lnTo>
                    <a:pt x="504" y="14"/>
                  </a:lnTo>
                  <a:lnTo>
                    <a:pt x="509" y="18"/>
                  </a:lnTo>
                  <a:lnTo>
                    <a:pt x="513" y="18"/>
                  </a:lnTo>
                  <a:lnTo>
                    <a:pt x="513" y="23"/>
                  </a:lnTo>
                  <a:lnTo>
                    <a:pt x="518" y="23"/>
                  </a:lnTo>
                  <a:lnTo>
                    <a:pt x="518" y="28"/>
                  </a:lnTo>
                  <a:lnTo>
                    <a:pt x="523" y="32"/>
                  </a:lnTo>
                  <a:lnTo>
                    <a:pt x="527" y="32"/>
                  </a:lnTo>
                  <a:lnTo>
                    <a:pt x="527" y="37"/>
                  </a:lnTo>
                  <a:lnTo>
                    <a:pt x="527" y="41"/>
                  </a:lnTo>
                  <a:lnTo>
                    <a:pt x="527" y="46"/>
                  </a:lnTo>
                  <a:lnTo>
                    <a:pt x="527" y="50"/>
                  </a:lnTo>
                  <a:lnTo>
                    <a:pt x="527" y="55"/>
                  </a:lnTo>
                  <a:lnTo>
                    <a:pt x="527" y="59"/>
                  </a:lnTo>
                  <a:lnTo>
                    <a:pt x="523" y="59"/>
                  </a:lnTo>
                  <a:lnTo>
                    <a:pt x="523" y="64"/>
                  </a:lnTo>
                  <a:lnTo>
                    <a:pt x="518" y="64"/>
                  </a:lnTo>
                  <a:lnTo>
                    <a:pt x="518" y="69"/>
                  </a:lnTo>
                  <a:lnTo>
                    <a:pt x="513" y="69"/>
                  </a:lnTo>
                  <a:lnTo>
                    <a:pt x="513" y="73"/>
                  </a:lnTo>
                  <a:lnTo>
                    <a:pt x="509" y="73"/>
                  </a:lnTo>
                  <a:lnTo>
                    <a:pt x="509" y="78"/>
                  </a:lnTo>
                  <a:lnTo>
                    <a:pt x="504" y="78"/>
                  </a:lnTo>
                  <a:lnTo>
                    <a:pt x="499" y="78"/>
                  </a:lnTo>
                  <a:lnTo>
                    <a:pt x="499" y="82"/>
                  </a:lnTo>
                  <a:lnTo>
                    <a:pt x="495" y="82"/>
                  </a:lnTo>
                  <a:lnTo>
                    <a:pt x="490" y="82"/>
                  </a:lnTo>
                  <a:lnTo>
                    <a:pt x="490" y="87"/>
                  </a:lnTo>
                  <a:lnTo>
                    <a:pt x="485" y="87"/>
                  </a:lnTo>
                  <a:lnTo>
                    <a:pt x="481" y="87"/>
                  </a:lnTo>
                  <a:lnTo>
                    <a:pt x="476" y="87"/>
                  </a:lnTo>
                  <a:lnTo>
                    <a:pt x="471" y="87"/>
                  </a:lnTo>
                  <a:lnTo>
                    <a:pt x="471" y="82"/>
                  </a:lnTo>
                  <a:lnTo>
                    <a:pt x="467" y="82"/>
                  </a:lnTo>
                  <a:lnTo>
                    <a:pt x="467" y="78"/>
                  </a:lnTo>
                  <a:lnTo>
                    <a:pt x="462" y="78"/>
                  </a:lnTo>
                  <a:lnTo>
                    <a:pt x="462" y="73"/>
                  </a:lnTo>
                  <a:lnTo>
                    <a:pt x="462" y="69"/>
                  </a:lnTo>
                  <a:lnTo>
                    <a:pt x="462" y="64"/>
                  </a:lnTo>
                  <a:close/>
                  <a:moveTo>
                    <a:pt x="733" y="328"/>
                  </a:moveTo>
                  <a:lnTo>
                    <a:pt x="733" y="328"/>
                  </a:lnTo>
                  <a:lnTo>
                    <a:pt x="728" y="324"/>
                  </a:lnTo>
                  <a:lnTo>
                    <a:pt x="724" y="324"/>
                  </a:lnTo>
                  <a:lnTo>
                    <a:pt x="724" y="319"/>
                  </a:lnTo>
                  <a:lnTo>
                    <a:pt x="719" y="319"/>
                  </a:lnTo>
                  <a:lnTo>
                    <a:pt x="719" y="314"/>
                  </a:lnTo>
                  <a:lnTo>
                    <a:pt x="714" y="310"/>
                  </a:lnTo>
                  <a:lnTo>
                    <a:pt x="710" y="305"/>
                  </a:lnTo>
                  <a:lnTo>
                    <a:pt x="710" y="301"/>
                  </a:lnTo>
                  <a:lnTo>
                    <a:pt x="710" y="296"/>
                  </a:lnTo>
                  <a:lnTo>
                    <a:pt x="705" y="296"/>
                  </a:lnTo>
                  <a:lnTo>
                    <a:pt x="705" y="292"/>
                  </a:lnTo>
                  <a:lnTo>
                    <a:pt x="705" y="287"/>
                  </a:lnTo>
                  <a:lnTo>
                    <a:pt x="705" y="283"/>
                  </a:lnTo>
                  <a:lnTo>
                    <a:pt x="705" y="278"/>
                  </a:lnTo>
                  <a:lnTo>
                    <a:pt x="710" y="278"/>
                  </a:lnTo>
                  <a:lnTo>
                    <a:pt x="710" y="274"/>
                  </a:lnTo>
                  <a:lnTo>
                    <a:pt x="710" y="269"/>
                  </a:lnTo>
                  <a:lnTo>
                    <a:pt x="714" y="264"/>
                  </a:lnTo>
                  <a:lnTo>
                    <a:pt x="719" y="260"/>
                  </a:lnTo>
                  <a:lnTo>
                    <a:pt x="724" y="255"/>
                  </a:lnTo>
                  <a:lnTo>
                    <a:pt x="728" y="255"/>
                  </a:lnTo>
                  <a:lnTo>
                    <a:pt x="733" y="251"/>
                  </a:lnTo>
                  <a:lnTo>
                    <a:pt x="738" y="251"/>
                  </a:lnTo>
                  <a:lnTo>
                    <a:pt x="742" y="251"/>
                  </a:lnTo>
                  <a:lnTo>
                    <a:pt x="752" y="251"/>
                  </a:lnTo>
                  <a:lnTo>
                    <a:pt x="756" y="246"/>
                  </a:lnTo>
                  <a:lnTo>
                    <a:pt x="766" y="251"/>
                  </a:lnTo>
                  <a:lnTo>
                    <a:pt x="770" y="251"/>
                  </a:lnTo>
                  <a:lnTo>
                    <a:pt x="775" y="251"/>
                  </a:lnTo>
                  <a:lnTo>
                    <a:pt x="780" y="251"/>
                  </a:lnTo>
                  <a:lnTo>
                    <a:pt x="784" y="251"/>
                  </a:lnTo>
                  <a:lnTo>
                    <a:pt x="789" y="255"/>
                  </a:lnTo>
                  <a:lnTo>
                    <a:pt x="803" y="260"/>
                  </a:lnTo>
                  <a:lnTo>
                    <a:pt x="822" y="269"/>
                  </a:lnTo>
                  <a:lnTo>
                    <a:pt x="831" y="274"/>
                  </a:lnTo>
                  <a:lnTo>
                    <a:pt x="840" y="278"/>
                  </a:lnTo>
                  <a:lnTo>
                    <a:pt x="850" y="278"/>
                  </a:lnTo>
                  <a:lnTo>
                    <a:pt x="859" y="283"/>
                  </a:lnTo>
                  <a:lnTo>
                    <a:pt x="868" y="283"/>
                  </a:lnTo>
                  <a:lnTo>
                    <a:pt x="878" y="283"/>
                  </a:lnTo>
                  <a:lnTo>
                    <a:pt x="887" y="287"/>
                  </a:lnTo>
                  <a:lnTo>
                    <a:pt x="892" y="283"/>
                  </a:lnTo>
                  <a:lnTo>
                    <a:pt x="901" y="283"/>
                  </a:lnTo>
                  <a:lnTo>
                    <a:pt x="910" y="283"/>
                  </a:lnTo>
                  <a:lnTo>
                    <a:pt x="915" y="278"/>
                  </a:lnTo>
                  <a:lnTo>
                    <a:pt x="924" y="278"/>
                  </a:lnTo>
                  <a:lnTo>
                    <a:pt x="934" y="274"/>
                  </a:lnTo>
                  <a:lnTo>
                    <a:pt x="943" y="269"/>
                  </a:lnTo>
                  <a:lnTo>
                    <a:pt x="948" y="264"/>
                  </a:lnTo>
                  <a:lnTo>
                    <a:pt x="957" y="255"/>
                  </a:lnTo>
                  <a:lnTo>
                    <a:pt x="957" y="264"/>
                  </a:lnTo>
                  <a:lnTo>
                    <a:pt x="952" y="269"/>
                  </a:lnTo>
                  <a:lnTo>
                    <a:pt x="943" y="274"/>
                  </a:lnTo>
                  <a:lnTo>
                    <a:pt x="938" y="283"/>
                  </a:lnTo>
                  <a:lnTo>
                    <a:pt x="929" y="287"/>
                  </a:lnTo>
                  <a:lnTo>
                    <a:pt x="924" y="292"/>
                  </a:lnTo>
                  <a:lnTo>
                    <a:pt x="915" y="296"/>
                  </a:lnTo>
                  <a:lnTo>
                    <a:pt x="906" y="301"/>
                  </a:lnTo>
                  <a:lnTo>
                    <a:pt x="840" y="333"/>
                  </a:lnTo>
                  <a:lnTo>
                    <a:pt x="826" y="337"/>
                  </a:lnTo>
                  <a:lnTo>
                    <a:pt x="817" y="342"/>
                  </a:lnTo>
                  <a:lnTo>
                    <a:pt x="803" y="342"/>
                  </a:lnTo>
                  <a:lnTo>
                    <a:pt x="789" y="346"/>
                  </a:lnTo>
                  <a:lnTo>
                    <a:pt x="780" y="346"/>
                  </a:lnTo>
                  <a:lnTo>
                    <a:pt x="775" y="342"/>
                  </a:lnTo>
                  <a:lnTo>
                    <a:pt x="766" y="342"/>
                  </a:lnTo>
                  <a:lnTo>
                    <a:pt x="761" y="342"/>
                  </a:lnTo>
                  <a:lnTo>
                    <a:pt x="752" y="337"/>
                  </a:lnTo>
                  <a:lnTo>
                    <a:pt x="747" y="337"/>
                  </a:lnTo>
                  <a:lnTo>
                    <a:pt x="742" y="333"/>
                  </a:lnTo>
                  <a:lnTo>
                    <a:pt x="733" y="328"/>
                  </a:lnTo>
                  <a:close/>
                  <a:moveTo>
                    <a:pt x="976" y="50"/>
                  </a:moveTo>
                  <a:lnTo>
                    <a:pt x="980" y="59"/>
                  </a:lnTo>
                  <a:lnTo>
                    <a:pt x="980" y="64"/>
                  </a:lnTo>
                  <a:lnTo>
                    <a:pt x="985" y="69"/>
                  </a:lnTo>
                  <a:lnTo>
                    <a:pt x="985" y="78"/>
                  </a:lnTo>
                  <a:lnTo>
                    <a:pt x="990" y="87"/>
                  </a:lnTo>
                  <a:lnTo>
                    <a:pt x="990" y="91"/>
                  </a:lnTo>
                  <a:lnTo>
                    <a:pt x="990" y="96"/>
                  </a:lnTo>
                  <a:lnTo>
                    <a:pt x="990" y="105"/>
                  </a:lnTo>
                  <a:lnTo>
                    <a:pt x="990" y="119"/>
                  </a:lnTo>
                  <a:lnTo>
                    <a:pt x="990" y="132"/>
                  </a:lnTo>
                  <a:lnTo>
                    <a:pt x="985" y="141"/>
                  </a:lnTo>
                  <a:lnTo>
                    <a:pt x="980" y="155"/>
                  </a:lnTo>
                  <a:lnTo>
                    <a:pt x="966" y="187"/>
                  </a:lnTo>
                  <a:lnTo>
                    <a:pt x="948" y="223"/>
                  </a:lnTo>
                  <a:lnTo>
                    <a:pt x="943" y="233"/>
                  </a:lnTo>
                  <a:lnTo>
                    <a:pt x="938" y="242"/>
                  </a:lnTo>
                  <a:lnTo>
                    <a:pt x="934" y="246"/>
                  </a:lnTo>
                  <a:lnTo>
                    <a:pt x="929" y="255"/>
                  </a:lnTo>
                  <a:lnTo>
                    <a:pt x="920" y="260"/>
                  </a:lnTo>
                  <a:lnTo>
                    <a:pt x="915" y="269"/>
                  </a:lnTo>
                  <a:lnTo>
                    <a:pt x="910" y="274"/>
                  </a:lnTo>
                  <a:lnTo>
                    <a:pt x="906" y="278"/>
                  </a:lnTo>
                  <a:lnTo>
                    <a:pt x="910" y="269"/>
                  </a:lnTo>
                  <a:lnTo>
                    <a:pt x="915" y="260"/>
                  </a:lnTo>
                  <a:lnTo>
                    <a:pt x="920" y="251"/>
                  </a:lnTo>
                  <a:lnTo>
                    <a:pt x="924" y="242"/>
                  </a:lnTo>
                  <a:lnTo>
                    <a:pt x="929" y="237"/>
                  </a:lnTo>
                  <a:lnTo>
                    <a:pt x="929" y="228"/>
                  </a:lnTo>
                  <a:lnTo>
                    <a:pt x="934" y="219"/>
                  </a:lnTo>
                  <a:lnTo>
                    <a:pt x="934" y="210"/>
                  </a:lnTo>
                  <a:lnTo>
                    <a:pt x="934" y="205"/>
                  </a:lnTo>
                  <a:lnTo>
                    <a:pt x="934" y="196"/>
                  </a:lnTo>
                  <a:lnTo>
                    <a:pt x="934" y="187"/>
                  </a:lnTo>
                  <a:lnTo>
                    <a:pt x="929" y="178"/>
                  </a:lnTo>
                  <a:lnTo>
                    <a:pt x="929" y="169"/>
                  </a:lnTo>
                  <a:lnTo>
                    <a:pt x="924" y="160"/>
                  </a:lnTo>
                  <a:lnTo>
                    <a:pt x="920" y="151"/>
                  </a:lnTo>
                  <a:lnTo>
                    <a:pt x="920" y="141"/>
                  </a:lnTo>
                  <a:lnTo>
                    <a:pt x="901" y="110"/>
                  </a:lnTo>
                  <a:lnTo>
                    <a:pt x="901" y="105"/>
                  </a:lnTo>
                  <a:lnTo>
                    <a:pt x="896" y="100"/>
                  </a:lnTo>
                  <a:lnTo>
                    <a:pt x="896" y="96"/>
                  </a:lnTo>
                  <a:lnTo>
                    <a:pt x="896" y="91"/>
                  </a:lnTo>
                  <a:lnTo>
                    <a:pt x="892" y="82"/>
                  </a:lnTo>
                  <a:lnTo>
                    <a:pt x="892" y="78"/>
                  </a:lnTo>
                  <a:lnTo>
                    <a:pt x="892" y="69"/>
                  </a:lnTo>
                  <a:lnTo>
                    <a:pt x="892" y="64"/>
                  </a:lnTo>
                  <a:lnTo>
                    <a:pt x="892" y="59"/>
                  </a:lnTo>
                  <a:lnTo>
                    <a:pt x="896" y="55"/>
                  </a:lnTo>
                  <a:lnTo>
                    <a:pt x="896" y="50"/>
                  </a:lnTo>
                  <a:lnTo>
                    <a:pt x="901" y="46"/>
                  </a:lnTo>
                  <a:lnTo>
                    <a:pt x="901" y="41"/>
                  </a:lnTo>
                  <a:lnTo>
                    <a:pt x="906" y="37"/>
                  </a:lnTo>
                  <a:lnTo>
                    <a:pt x="906" y="32"/>
                  </a:lnTo>
                  <a:lnTo>
                    <a:pt x="910" y="32"/>
                  </a:lnTo>
                  <a:lnTo>
                    <a:pt x="915" y="28"/>
                  </a:lnTo>
                  <a:lnTo>
                    <a:pt x="920" y="28"/>
                  </a:lnTo>
                  <a:lnTo>
                    <a:pt x="924" y="23"/>
                  </a:lnTo>
                  <a:lnTo>
                    <a:pt x="929" y="23"/>
                  </a:lnTo>
                  <a:lnTo>
                    <a:pt x="934" y="23"/>
                  </a:lnTo>
                  <a:lnTo>
                    <a:pt x="938" y="23"/>
                  </a:lnTo>
                  <a:lnTo>
                    <a:pt x="943" y="28"/>
                  </a:lnTo>
                  <a:lnTo>
                    <a:pt x="948" y="28"/>
                  </a:lnTo>
                  <a:lnTo>
                    <a:pt x="952" y="28"/>
                  </a:lnTo>
                  <a:lnTo>
                    <a:pt x="952" y="32"/>
                  </a:lnTo>
                  <a:lnTo>
                    <a:pt x="957" y="32"/>
                  </a:lnTo>
                  <a:lnTo>
                    <a:pt x="962" y="37"/>
                  </a:lnTo>
                  <a:lnTo>
                    <a:pt x="966" y="41"/>
                  </a:lnTo>
                  <a:lnTo>
                    <a:pt x="971" y="46"/>
                  </a:lnTo>
                  <a:lnTo>
                    <a:pt x="976" y="46"/>
                  </a:lnTo>
                  <a:lnTo>
                    <a:pt x="976" y="50"/>
                  </a:lnTo>
                  <a:close/>
                  <a:moveTo>
                    <a:pt x="1004" y="228"/>
                  </a:moveTo>
                  <a:lnTo>
                    <a:pt x="1008" y="228"/>
                  </a:lnTo>
                  <a:lnTo>
                    <a:pt x="1008" y="233"/>
                  </a:lnTo>
                  <a:lnTo>
                    <a:pt x="1008" y="237"/>
                  </a:lnTo>
                  <a:lnTo>
                    <a:pt x="1013" y="237"/>
                  </a:lnTo>
                  <a:lnTo>
                    <a:pt x="1013" y="242"/>
                  </a:lnTo>
                  <a:lnTo>
                    <a:pt x="1013" y="246"/>
                  </a:lnTo>
                  <a:lnTo>
                    <a:pt x="1013" y="251"/>
                  </a:lnTo>
                  <a:lnTo>
                    <a:pt x="1013" y="255"/>
                  </a:lnTo>
                  <a:lnTo>
                    <a:pt x="1008" y="260"/>
                  </a:lnTo>
                  <a:lnTo>
                    <a:pt x="1008" y="264"/>
                  </a:lnTo>
                  <a:lnTo>
                    <a:pt x="1004" y="264"/>
                  </a:lnTo>
                  <a:lnTo>
                    <a:pt x="1004" y="269"/>
                  </a:lnTo>
                  <a:lnTo>
                    <a:pt x="999" y="269"/>
                  </a:lnTo>
                  <a:lnTo>
                    <a:pt x="994" y="269"/>
                  </a:lnTo>
                  <a:lnTo>
                    <a:pt x="994" y="274"/>
                  </a:lnTo>
                  <a:lnTo>
                    <a:pt x="990" y="274"/>
                  </a:lnTo>
                  <a:lnTo>
                    <a:pt x="985" y="274"/>
                  </a:lnTo>
                  <a:lnTo>
                    <a:pt x="980" y="269"/>
                  </a:lnTo>
                  <a:lnTo>
                    <a:pt x="976" y="269"/>
                  </a:lnTo>
                  <a:lnTo>
                    <a:pt x="971" y="269"/>
                  </a:lnTo>
                  <a:lnTo>
                    <a:pt x="971" y="264"/>
                  </a:lnTo>
                  <a:lnTo>
                    <a:pt x="971" y="260"/>
                  </a:lnTo>
                  <a:lnTo>
                    <a:pt x="966" y="260"/>
                  </a:lnTo>
                  <a:lnTo>
                    <a:pt x="966" y="255"/>
                  </a:lnTo>
                  <a:lnTo>
                    <a:pt x="966" y="251"/>
                  </a:lnTo>
                  <a:lnTo>
                    <a:pt x="966" y="246"/>
                  </a:lnTo>
                  <a:lnTo>
                    <a:pt x="966" y="242"/>
                  </a:lnTo>
                  <a:lnTo>
                    <a:pt x="966" y="237"/>
                  </a:lnTo>
                  <a:lnTo>
                    <a:pt x="971" y="233"/>
                  </a:lnTo>
                  <a:lnTo>
                    <a:pt x="971" y="228"/>
                  </a:lnTo>
                  <a:lnTo>
                    <a:pt x="976" y="228"/>
                  </a:lnTo>
                  <a:lnTo>
                    <a:pt x="976" y="223"/>
                  </a:lnTo>
                  <a:lnTo>
                    <a:pt x="980" y="223"/>
                  </a:lnTo>
                  <a:lnTo>
                    <a:pt x="980" y="219"/>
                  </a:lnTo>
                  <a:lnTo>
                    <a:pt x="985" y="219"/>
                  </a:lnTo>
                  <a:lnTo>
                    <a:pt x="990" y="219"/>
                  </a:lnTo>
                  <a:lnTo>
                    <a:pt x="994" y="219"/>
                  </a:lnTo>
                  <a:lnTo>
                    <a:pt x="994" y="223"/>
                  </a:lnTo>
                  <a:lnTo>
                    <a:pt x="999" y="223"/>
                  </a:lnTo>
                  <a:lnTo>
                    <a:pt x="1004" y="223"/>
                  </a:lnTo>
                  <a:lnTo>
                    <a:pt x="1004" y="228"/>
                  </a:lnTo>
                  <a:close/>
                  <a:moveTo>
                    <a:pt x="1106" y="78"/>
                  </a:moveTo>
                  <a:lnTo>
                    <a:pt x="1111" y="73"/>
                  </a:lnTo>
                  <a:lnTo>
                    <a:pt x="1111" y="69"/>
                  </a:lnTo>
                  <a:lnTo>
                    <a:pt x="1111" y="64"/>
                  </a:lnTo>
                  <a:lnTo>
                    <a:pt x="1111" y="59"/>
                  </a:lnTo>
                  <a:lnTo>
                    <a:pt x="1116" y="55"/>
                  </a:lnTo>
                  <a:lnTo>
                    <a:pt x="1116" y="50"/>
                  </a:lnTo>
                  <a:lnTo>
                    <a:pt x="1116" y="46"/>
                  </a:lnTo>
                  <a:lnTo>
                    <a:pt x="1120" y="46"/>
                  </a:lnTo>
                  <a:lnTo>
                    <a:pt x="1120" y="41"/>
                  </a:lnTo>
                  <a:lnTo>
                    <a:pt x="1125" y="41"/>
                  </a:lnTo>
                  <a:lnTo>
                    <a:pt x="1125" y="37"/>
                  </a:lnTo>
                  <a:lnTo>
                    <a:pt x="1130" y="37"/>
                  </a:lnTo>
                  <a:lnTo>
                    <a:pt x="1130" y="32"/>
                  </a:lnTo>
                  <a:lnTo>
                    <a:pt x="1134" y="32"/>
                  </a:lnTo>
                  <a:lnTo>
                    <a:pt x="1139" y="32"/>
                  </a:lnTo>
                  <a:lnTo>
                    <a:pt x="1139" y="28"/>
                  </a:lnTo>
                  <a:lnTo>
                    <a:pt x="1144" y="28"/>
                  </a:lnTo>
                  <a:lnTo>
                    <a:pt x="1148" y="28"/>
                  </a:lnTo>
                  <a:lnTo>
                    <a:pt x="1153" y="28"/>
                  </a:lnTo>
                  <a:lnTo>
                    <a:pt x="1158" y="28"/>
                  </a:lnTo>
                  <a:lnTo>
                    <a:pt x="1176" y="23"/>
                  </a:lnTo>
                  <a:lnTo>
                    <a:pt x="1190" y="23"/>
                  </a:lnTo>
                  <a:lnTo>
                    <a:pt x="1204" y="23"/>
                  </a:lnTo>
                  <a:lnTo>
                    <a:pt x="1218" y="23"/>
                  </a:lnTo>
                  <a:lnTo>
                    <a:pt x="1214" y="82"/>
                  </a:lnTo>
                  <a:lnTo>
                    <a:pt x="1214" y="87"/>
                  </a:lnTo>
                  <a:lnTo>
                    <a:pt x="1214" y="91"/>
                  </a:lnTo>
                  <a:lnTo>
                    <a:pt x="1214" y="96"/>
                  </a:lnTo>
                  <a:lnTo>
                    <a:pt x="1214" y="100"/>
                  </a:lnTo>
                  <a:lnTo>
                    <a:pt x="1209" y="105"/>
                  </a:lnTo>
                  <a:lnTo>
                    <a:pt x="1209" y="110"/>
                  </a:lnTo>
                  <a:lnTo>
                    <a:pt x="1204" y="110"/>
                  </a:lnTo>
                  <a:lnTo>
                    <a:pt x="1200" y="114"/>
                  </a:lnTo>
                  <a:lnTo>
                    <a:pt x="1200" y="119"/>
                  </a:lnTo>
                  <a:lnTo>
                    <a:pt x="1195" y="119"/>
                  </a:lnTo>
                  <a:lnTo>
                    <a:pt x="1190" y="123"/>
                  </a:lnTo>
                  <a:lnTo>
                    <a:pt x="1186" y="123"/>
                  </a:lnTo>
                  <a:lnTo>
                    <a:pt x="1181" y="128"/>
                  </a:lnTo>
                  <a:lnTo>
                    <a:pt x="1172" y="128"/>
                  </a:lnTo>
                  <a:lnTo>
                    <a:pt x="1167" y="132"/>
                  </a:lnTo>
                  <a:lnTo>
                    <a:pt x="1158" y="132"/>
                  </a:lnTo>
                  <a:lnTo>
                    <a:pt x="1162" y="132"/>
                  </a:lnTo>
                  <a:lnTo>
                    <a:pt x="1167" y="137"/>
                  </a:lnTo>
                  <a:lnTo>
                    <a:pt x="1172" y="137"/>
                  </a:lnTo>
                  <a:lnTo>
                    <a:pt x="1176" y="141"/>
                  </a:lnTo>
                  <a:lnTo>
                    <a:pt x="1181" y="146"/>
                  </a:lnTo>
                  <a:lnTo>
                    <a:pt x="1186" y="146"/>
                  </a:lnTo>
                  <a:lnTo>
                    <a:pt x="1190" y="151"/>
                  </a:lnTo>
                  <a:lnTo>
                    <a:pt x="1190" y="155"/>
                  </a:lnTo>
                  <a:lnTo>
                    <a:pt x="1195" y="155"/>
                  </a:lnTo>
                  <a:lnTo>
                    <a:pt x="1195" y="160"/>
                  </a:lnTo>
                  <a:lnTo>
                    <a:pt x="1200" y="164"/>
                  </a:lnTo>
                  <a:lnTo>
                    <a:pt x="1200" y="169"/>
                  </a:lnTo>
                  <a:lnTo>
                    <a:pt x="1204" y="173"/>
                  </a:lnTo>
                  <a:lnTo>
                    <a:pt x="1204" y="178"/>
                  </a:lnTo>
                  <a:lnTo>
                    <a:pt x="1209" y="178"/>
                  </a:lnTo>
                  <a:lnTo>
                    <a:pt x="1209" y="182"/>
                  </a:lnTo>
                  <a:lnTo>
                    <a:pt x="1223" y="255"/>
                  </a:lnTo>
                  <a:lnTo>
                    <a:pt x="1209" y="246"/>
                  </a:lnTo>
                  <a:lnTo>
                    <a:pt x="1195" y="237"/>
                  </a:lnTo>
                  <a:lnTo>
                    <a:pt x="1186" y="233"/>
                  </a:lnTo>
                  <a:lnTo>
                    <a:pt x="1172" y="228"/>
                  </a:lnTo>
                  <a:lnTo>
                    <a:pt x="1158" y="223"/>
                  </a:lnTo>
                  <a:lnTo>
                    <a:pt x="1144" y="223"/>
                  </a:lnTo>
                  <a:lnTo>
                    <a:pt x="1130" y="219"/>
                  </a:lnTo>
                  <a:lnTo>
                    <a:pt x="1116" y="219"/>
                  </a:lnTo>
                  <a:lnTo>
                    <a:pt x="1106" y="223"/>
                  </a:lnTo>
                  <a:lnTo>
                    <a:pt x="1092" y="223"/>
                  </a:lnTo>
                  <a:lnTo>
                    <a:pt x="1083" y="228"/>
                  </a:lnTo>
                  <a:lnTo>
                    <a:pt x="1069" y="237"/>
                  </a:lnTo>
                  <a:lnTo>
                    <a:pt x="1060" y="242"/>
                  </a:lnTo>
                  <a:lnTo>
                    <a:pt x="1046" y="251"/>
                  </a:lnTo>
                  <a:lnTo>
                    <a:pt x="1036" y="260"/>
                  </a:lnTo>
                  <a:lnTo>
                    <a:pt x="1027" y="269"/>
                  </a:lnTo>
                  <a:lnTo>
                    <a:pt x="1027" y="260"/>
                  </a:lnTo>
                  <a:lnTo>
                    <a:pt x="1027" y="251"/>
                  </a:lnTo>
                  <a:lnTo>
                    <a:pt x="1027" y="246"/>
                  </a:lnTo>
                  <a:lnTo>
                    <a:pt x="1027" y="237"/>
                  </a:lnTo>
                  <a:lnTo>
                    <a:pt x="1027" y="233"/>
                  </a:lnTo>
                  <a:lnTo>
                    <a:pt x="1027" y="228"/>
                  </a:lnTo>
                  <a:lnTo>
                    <a:pt x="1027" y="223"/>
                  </a:lnTo>
                  <a:lnTo>
                    <a:pt x="1022" y="223"/>
                  </a:lnTo>
                  <a:lnTo>
                    <a:pt x="1022" y="219"/>
                  </a:lnTo>
                  <a:lnTo>
                    <a:pt x="1018" y="214"/>
                  </a:lnTo>
                  <a:lnTo>
                    <a:pt x="1013" y="214"/>
                  </a:lnTo>
                  <a:lnTo>
                    <a:pt x="1008" y="210"/>
                  </a:lnTo>
                  <a:lnTo>
                    <a:pt x="1004" y="210"/>
                  </a:lnTo>
                  <a:lnTo>
                    <a:pt x="999" y="210"/>
                  </a:lnTo>
                  <a:lnTo>
                    <a:pt x="994" y="210"/>
                  </a:lnTo>
                  <a:lnTo>
                    <a:pt x="985" y="214"/>
                  </a:lnTo>
                  <a:lnTo>
                    <a:pt x="976" y="214"/>
                  </a:lnTo>
                  <a:lnTo>
                    <a:pt x="966" y="219"/>
                  </a:lnTo>
                  <a:lnTo>
                    <a:pt x="976" y="205"/>
                  </a:lnTo>
                  <a:lnTo>
                    <a:pt x="985" y="192"/>
                  </a:lnTo>
                  <a:lnTo>
                    <a:pt x="994" y="182"/>
                  </a:lnTo>
                  <a:lnTo>
                    <a:pt x="1004" y="169"/>
                  </a:lnTo>
                  <a:lnTo>
                    <a:pt x="1008" y="155"/>
                  </a:lnTo>
                  <a:lnTo>
                    <a:pt x="1013" y="146"/>
                  </a:lnTo>
                  <a:lnTo>
                    <a:pt x="1018" y="132"/>
                  </a:lnTo>
                  <a:lnTo>
                    <a:pt x="1018" y="119"/>
                  </a:lnTo>
                  <a:lnTo>
                    <a:pt x="1018" y="114"/>
                  </a:lnTo>
                  <a:lnTo>
                    <a:pt x="1018" y="110"/>
                  </a:lnTo>
                  <a:lnTo>
                    <a:pt x="1018" y="100"/>
                  </a:lnTo>
                  <a:lnTo>
                    <a:pt x="1018" y="96"/>
                  </a:lnTo>
                  <a:lnTo>
                    <a:pt x="1018" y="87"/>
                  </a:lnTo>
                  <a:lnTo>
                    <a:pt x="1018" y="82"/>
                  </a:lnTo>
                  <a:lnTo>
                    <a:pt x="1013" y="78"/>
                  </a:lnTo>
                  <a:lnTo>
                    <a:pt x="1013" y="69"/>
                  </a:lnTo>
                  <a:lnTo>
                    <a:pt x="1008" y="64"/>
                  </a:lnTo>
                  <a:lnTo>
                    <a:pt x="1008" y="55"/>
                  </a:lnTo>
                  <a:lnTo>
                    <a:pt x="1004" y="50"/>
                  </a:lnTo>
                  <a:lnTo>
                    <a:pt x="999" y="46"/>
                  </a:lnTo>
                  <a:lnTo>
                    <a:pt x="994" y="37"/>
                  </a:lnTo>
                  <a:lnTo>
                    <a:pt x="990" y="32"/>
                  </a:lnTo>
                  <a:lnTo>
                    <a:pt x="985" y="23"/>
                  </a:lnTo>
                  <a:lnTo>
                    <a:pt x="980" y="18"/>
                  </a:lnTo>
                  <a:lnTo>
                    <a:pt x="1018" y="23"/>
                  </a:lnTo>
                  <a:lnTo>
                    <a:pt x="1055" y="32"/>
                  </a:lnTo>
                  <a:lnTo>
                    <a:pt x="1060" y="32"/>
                  </a:lnTo>
                  <a:lnTo>
                    <a:pt x="1064" y="32"/>
                  </a:lnTo>
                  <a:lnTo>
                    <a:pt x="1064" y="37"/>
                  </a:lnTo>
                  <a:lnTo>
                    <a:pt x="1069" y="37"/>
                  </a:lnTo>
                  <a:lnTo>
                    <a:pt x="1074" y="37"/>
                  </a:lnTo>
                  <a:lnTo>
                    <a:pt x="1078" y="41"/>
                  </a:lnTo>
                  <a:lnTo>
                    <a:pt x="1083" y="46"/>
                  </a:lnTo>
                  <a:lnTo>
                    <a:pt x="1088" y="50"/>
                  </a:lnTo>
                  <a:lnTo>
                    <a:pt x="1092" y="50"/>
                  </a:lnTo>
                  <a:lnTo>
                    <a:pt x="1097" y="55"/>
                  </a:lnTo>
                  <a:lnTo>
                    <a:pt x="1097" y="59"/>
                  </a:lnTo>
                  <a:lnTo>
                    <a:pt x="1102" y="64"/>
                  </a:lnTo>
                  <a:lnTo>
                    <a:pt x="1102" y="69"/>
                  </a:lnTo>
                  <a:lnTo>
                    <a:pt x="1106" y="73"/>
                  </a:lnTo>
                  <a:lnTo>
                    <a:pt x="1106" y="78"/>
                  </a:lnTo>
                  <a:close/>
                  <a:moveTo>
                    <a:pt x="836" y="460"/>
                  </a:moveTo>
                  <a:lnTo>
                    <a:pt x="831" y="465"/>
                  </a:lnTo>
                  <a:lnTo>
                    <a:pt x="826" y="474"/>
                  </a:lnTo>
                  <a:lnTo>
                    <a:pt x="822" y="478"/>
                  </a:lnTo>
                  <a:lnTo>
                    <a:pt x="817" y="483"/>
                  </a:lnTo>
                  <a:lnTo>
                    <a:pt x="812" y="488"/>
                  </a:lnTo>
                  <a:lnTo>
                    <a:pt x="808" y="492"/>
                  </a:lnTo>
                  <a:lnTo>
                    <a:pt x="803" y="492"/>
                  </a:lnTo>
                  <a:lnTo>
                    <a:pt x="798" y="497"/>
                  </a:lnTo>
                  <a:lnTo>
                    <a:pt x="794" y="497"/>
                  </a:lnTo>
                  <a:lnTo>
                    <a:pt x="789" y="497"/>
                  </a:lnTo>
                  <a:lnTo>
                    <a:pt x="789" y="501"/>
                  </a:lnTo>
                  <a:lnTo>
                    <a:pt x="784" y="501"/>
                  </a:lnTo>
                  <a:lnTo>
                    <a:pt x="780" y="501"/>
                  </a:lnTo>
                  <a:lnTo>
                    <a:pt x="775" y="501"/>
                  </a:lnTo>
                  <a:lnTo>
                    <a:pt x="770" y="501"/>
                  </a:lnTo>
                  <a:lnTo>
                    <a:pt x="770" y="497"/>
                  </a:lnTo>
                  <a:lnTo>
                    <a:pt x="766" y="497"/>
                  </a:lnTo>
                  <a:lnTo>
                    <a:pt x="761" y="497"/>
                  </a:lnTo>
                  <a:lnTo>
                    <a:pt x="761" y="492"/>
                  </a:lnTo>
                  <a:lnTo>
                    <a:pt x="756" y="492"/>
                  </a:lnTo>
                  <a:lnTo>
                    <a:pt x="752" y="492"/>
                  </a:lnTo>
                  <a:lnTo>
                    <a:pt x="752" y="488"/>
                  </a:lnTo>
                  <a:lnTo>
                    <a:pt x="747" y="483"/>
                  </a:lnTo>
                  <a:lnTo>
                    <a:pt x="742" y="483"/>
                  </a:lnTo>
                  <a:lnTo>
                    <a:pt x="742" y="478"/>
                  </a:lnTo>
                  <a:lnTo>
                    <a:pt x="738" y="478"/>
                  </a:lnTo>
                  <a:lnTo>
                    <a:pt x="738" y="474"/>
                  </a:lnTo>
                  <a:lnTo>
                    <a:pt x="733" y="474"/>
                  </a:lnTo>
                  <a:lnTo>
                    <a:pt x="733" y="469"/>
                  </a:lnTo>
                  <a:lnTo>
                    <a:pt x="733" y="465"/>
                  </a:lnTo>
                  <a:lnTo>
                    <a:pt x="733" y="460"/>
                  </a:lnTo>
                  <a:lnTo>
                    <a:pt x="728" y="456"/>
                  </a:lnTo>
                  <a:lnTo>
                    <a:pt x="733" y="451"/>
                  </a:lnTo>
                  <a:lnTo>
                    <a:pt x="733" y="447"/>
                  </a:lnTo>
                  <a:lnTo>
                    <a:pt x="733" y="442"/>
                  </a:lnTo>
                  <a:lnTo>
                    <a:pt x="733" y="437"/>
                  </a:lnTo>
                  <a:lnTo>
                    <a:pt x="738" y="433"/>
                  </a:lnTo>
                  <a:lnTo>
                    <a:pt x="742" y="424"/>
                  </a:lnTo>
                  <a:lnTo>
                    <a:pt x="747" y="419"/>
                  </a:lnTo>
                  <a:lnTo>
                    <a:pt x="752" y="415"/>
                  </a:lnTo>
                  <a:lnTo>
                    <a:pt x="761" y="410"/>
                  </a:lnTo>
                  <a:lnTo>
                    <a:pt x="766" y="401"/>
                  </a:lnTo>
                  <a:lnTo>
                    <a:pt x="770" y="396"/>
                  </a:lnTo>
                  <a:lnTo>
                    <a:pt x="780" y="396"/>
                  </a:lnTo>
                  <a:lnTo>
                    <a:pt x="784" y="392"/>
                  </a:lnTo>
                  <a:lnTo>
                    <a:pt x="798" y="387"/>
                  </a:lnTo>
                  <a:lnTo>
                    <a:pt x="812" y="383"/>
                  </a:lnTo>
                  <a:lnTo>
                    <a:pt x="826" y="374"/>
                  </a:lnTo>
                  <a:lnTo>
                    <a:pt x="845" y="365"/>
                  </a:lnTo>
                  <a:lnTo>
                    <a:pt x="887" y="342"/>
                  </a:lnTo>
                  <a:lnTo>
                    <a:pt x="938" y="301"/>
                  </a:lnTo>
                  <a:lnTo>
                    <a:pt x="910" y="328"/>
                  </a:lnTo>
                  <a:lnTo>
                    <a:pt x="892" y="355"/>
                  </a:lnTo>
                  <a:lnTo>
                    <a:pt x="878" y="378"/>
                  </a:lnTo>
                  <a:lnTo>
                    <a:pt x="868" y="396"/>
                  </a:lnTo>
                  <a:lnTo>
                    <a:pt x="836" y="460"/>
                  </a:lnTo>
                  <a:close/>
                  <a:moveTo>
                    <a:pt x="906" y="506"/>
                  </a:moveTo>
                  <a:lnTo>
                    <a:pt x="901" y="497"/>
                  </a:lnTo>
                  <a:lnTo>
                    <a:pt x="896" y="492"/>
                  </a:lnTo>
                  <a:lnTo>
                    <a:pt x="896" y="483"/>
                  </a:lnTo>
                  <a:lnTo>
                    <a:pt x="896" y="478"/>
                  </a:lnTo>
                  <a:lnTo>
                    <a:pt x="892" y="469"/>
                  </a:lnTo>
                  <a:lnTo>
                    <a:pt x="892" y="465"/>
                  </a:lnTo>
                  <a:lnTo>
                    <a:pt x="892" y="460"/>
                  </a:lnTo>
                  <a:lnTo>
                    <a:pt x="892" y="451"/>
                  </a:lnTo>
                  <a:lnTo>
                    <a:pt x="896" y="437"/>
                  </a:lnTo>
                  <a:lnTo>
                    <a:pt x="896" y="424"/>
                  </a:lnTo>
                  <a:lnTo>
                    <a:pt x="901" y="410"/>
                  </a:lnTo>
                  <a:lnTo>
                    <a:pt x="906" y="396"/>
                  </a:lnTo>
                  <a:lnTo>
                    <a:pt x="910" y="383"/>
                  </a:lnTo>
                  <a:lnTo>
                    <a:pt x="915" y="365"/>
                  </a:lnTo>
                  <a:lnTo>
                    <a:pt x="924" y="351"/>
                  </a:lnTo>
                  <a:lnTo>
                    <a:pt x="934" y="333"/>
                  </a:lnTo>
                  <a:lnTo>
                    <a:pt x="938" y="324"/>
                  </a:lnTo>
                  <a:lnTo>
                    <a:pt x="943" y="314"/>
                  </a:lnTo>
                  <a:lnTo>
                    <a:pt x="948" y="305"/>
                  </a:lnTo>
                  <a:lnTo>
                    <a:pt x="952" y="301"/>
                  </a:lnTo>
                  <a:lnTo>
                    <a:pt x="957" y="292"/>
                  </a:lnTo>
                  <a:lnTo>
                    <a:pt x="966" y="287"/>
                  </a:lnTo>
                  <a:lnTo>
                    <a:pt x="971" y="283"/>
                  </a:lnTo>
                  <a:lnTo>
                    <a:pt x="976" y="278"/>
                  </a:lnTo>
                  <a:lnTo>
                    <a:pt x="971" y="287"/>
                  </a:lnTo>
                  <a:lnTo>
                    <a:pt x="966" y="296"/>
                  </a:lnTo>
                  <a:lnTo>
                    <a:pt x="962" y="305"/>
                  </a:lnTo>
                  <a:lnTo>
                    <a:pt x="957" y="314"/>
                  </a:lnTo>
                  <a:lnTo>
                    <a:pt x="957" y="324"/>
                  </a:lnTo>
                  <a:lnTo>
                    <a:pt x="952" y="333"/>
                  </a:lnTo>
                  <a:lnTo>
                    <a:pt x="952" y="337"/>
                  </a:lnTo>
                  <a:lnTo>
                    <a:pt x="952" y="346"/>
                  </a:lnTo>
                  <a:lnTo>
                    <a:pt x="952" y="355"/>
                  </a:lnTo>
                  <a:lnTo>
                    <a:pt x="952" y="365"/>
                  </a:lnTo>
                  <a:lnTo>
                    <a:pt x="952" y="369"/>
                  </a:lnTo>
                  <a:lnTo>
                    <a:pt x="952" y="378"/>
                  </a:lnTo>
                  <a:lnTo>
                    <a:pt x="952" y="387"/>
                  </a:lnTo>
                  <a:lnTo>
                    <a:pt x="957" y="396"/>
                  </a:lnTo>
                  <a:lnTo>
                    <a:pt x="962" y="406"/>
                  </a:lnTo>
                  <a:lnTo>
                    <a:pt x="962" y="415"/>
                  </a:lnTo>
                  <a:lnTo>
                    <a:pt x="971" y="424"/>
                  </a:lnTo>
                  <a:lnTo>
                    <a:pt x="976" y="433"/>
                  </a:lnTo>
                  <a:lnTo>
                    <a:pt x="980" y="442"/>
                  </a:lnTo>
                  <a:lnTo>
                    <a:pt x="985" y="447"/>
                  </a:lnTo>
                  <a:lnTo>
                    <a:pt x="985" y="451"/>
                  </a:lnTo>
                  <a:lnTo>
                    <a:pt x="985" y="456"/>
                  </a:lnTo>
                  <a:lnTo>
                    <a:pt x="990" y="460"/>
                  </a:lnTo>
                  <a:lnTo>
                    <a:pt x="990" y="465"/>
                  </a:lnTo>
                  <a:lnTo>
                    <a:pt x="990" y="474"/>
                  </a:lnTo>
                  <a:lnTo>
                    <a:pt x="990" y="478"/>
                  </a:lnTo>
                  <a:lnTo>
                    <a:pt x="990" y="488"/>
                  </a:lnTo>
                  <a:lnTo>
                    <a:pt x="990" y="492"/>
                  </a:lnTo>
                  <a:lnTo>
                    <a:pt x="985" y="497"/>
                  </a:lnTo>
                  <a:lnTo>
                    <a:pt x="985" y="501"/>
                  </a:lnTo>
                  <a:lnTo>
                    <a:pt x="985" y="506"/>
                  </a:lnTo>
                  <a:lnTo>
                    <a:pt x="980" y="510"/>
                  </a:lnTo>
                  <a:lnTo>
                    <a:pt x="980" y="515"/>
                  </a:lnTo>
                  <a:lnTo>
                    <a:pt x="976" y="519"/>
                  </a:lnTo>
                  <a:lnTo>
                    <a:pt x="971" y="524"/>
                  </a:lnTo>
                  <a:lnTo>
                    <a:pt x="966" y="524"/>
                  </a:lnTo>
                  <a:lnTo>
                    <a:pt x="966" y="529"/>
                  </a:lnTo>
                  <a:lnTo>
                    <a:pt x="962" y="529"/>
                  </a:lnTo>
                  <a:lnTo>
                    <a:pt x="957" y="529"/>
                  </a:lnTo>
                  <a:lnTo>
                    <a:pt x="952" y="529"/>
                  </a:lnTo>
                  <a:lnTo>
                    <a:pt x="948" y="529"/>
                  </a:lnTo>
                  <a:lnTo>
                    <a:pt x="943" y="529"/>
                  </a:lnTo>
                  <a:lnTo>
                    <a:pt x="938" y="529"/>
                  </a:lnTo>
                  <a:lnTo>
                    <a:pt x="934" y="529"/>
                  </a:lnTo>
                  <a:lnTo>
                    <a:pt x="929" y="524"/>
                  </a:lnTo>
                  <a:lnTo>
                    <a:pt x="924" y="524"/>
                  </a:lnTo>
                  <a:lnTo>
                    <a:pt x="920" y="519"/>
                  </a:lnTo>
                  <a:lnTo>
                    <a:pt x="915" y="515"/>
                  </a:lnTo>
                  <a:lnTo>
                    <a:pt x="910" y="510"/>
                  </a:lnTo>
                  <a:lnTo>
                    <a:pt x="906" y="506"/>
                  </a:lnTo>
                  <a:close/>
                  <a:moveTo>
                    <a:pt x="1186" y="255"/>
                  </a:moveTo>
                  <a:lnTo>
                    <a:pt x="1190" y="260"/>
                  </a:lnTo>
                  <a:lnTo>
                    <a:pt x="1195" y="264"/>
                  </a:lnTo>
                  <a:lnTo>
                    <a:pt x="1200" y="269"/>
                  </a:lnTo>
                  <a:lnTo>
                    <a:pt x="1200" y="274"/>
                  </a:lnTo>
                  <a:lnTo>
                    <a:pt x="1204" y="274"/>
                  </a:lnTo>
                  <a:lnTo>
                    <a:pt x="1204" y="278"/>
                  </a:lnTo>
                  <a:lnTo>
                    <a:pt x="1209" y="278"/>
                  </a:lnTo>
                  <a:lnTo>
                    <a:pt x="1209" y="283"/>
                  </a:lnTo>
                  <a:lnTo>
                    <a:pt x="1209" y="287"/>
                  </a:lnTo>
                  <a:lnTo>
                    <a:pt x="1214" y="287"/>
                  </a:lnTo>
                  <a:lnTo>
                    <a:pt x="1214" y="292"/>
                  </a:lnTo>
                  <a:lnTo>
                    <a:pt x="1214" y="296"/>
                  </a:lnTo>
                  <a:lnTo>
                    <a:pt x="1214" y="301"/>
                  </a:lnTo>
                  <a:lnTo>
                    <a:pt x="1214" y="305"/>
                  </a:lnTo>
                  <a:lnTo>
                    <a:pt x="1214" y="310"/>
                  </a:lnTo>
                  <a:lnTo>
                    <a:pt x="1214" y="314"/>
                  </a:lnTo>
                  <a:lnTo>
                    <a:pt x="1214" y="319"/>
                  </a:lnTo>
                  <a:lnTo>
                    <a:pt x="1209" y="319"/>
                  </a:lnTo>
                  <a:lnTo>
                    <a:pt x="1209" y="324"/>
                  </a:lnTo>
                  <a:lnTo>
                    <a:pt x="1204" y="324"/>
                  </a:lnTo>
                  <a:lnTo>
                    <a:pt x="1204" y="328"/>
                  </a:lnTo>
                  <a:lnTo>
                    <a:pt x="1200" y="328"/>
                  </a:lnTo>
                  <a:lnTo>
                    <a:pt x="1200" y="333"/>
                  </a:lnTo>
                  <a:lnTo>
                    <a:pt x="1195" y="333"/>
                  </a:lnTo>
                  <a:lnTo>
                    <a:pt x="1190" y="333"/>
                  </a:lnTo>
                  <a:lnTo>
                    <a:pt x="1190" y="337"/>
                  </a:lnTo>
                  <a:lnTo>
                    <a:pt x="1186" y="337"/>
                  </a:lnTo>
                  <a:lnTo>
                    <a:pt x="1181" y="337"/>
                  </a:lnTo>
                  <a:lnTo>
                    <a:pt x="1172" y="337"/>
                  </a:lnTo>
                  <a:lnTo>
                    <a:pt x="1167" y="337"/>
                  </a:lnTo>
                  <a:lnTo>
                    <a:pt x="1158" y="337"/>
                  </a:lnTo>
                  <a:lnTo>
                    <a:pt x="1153" y="337"/>
                  </a:lnTo>
                  <a:lnTo>
                    <a:pt x="1148" y="337"/>
                  </a:lnTo>
                  <a:lnTo>
                    <a:pt x="1144" y="337"/>
                  </a:lnTo>
                  <a:lnTo>
                    <a:pt x="1139" y="337"/>
                  </a:lnTo>
                  <a:lnTo>
                    <a:pt x="1134" y="333"/>
                  </a:lnTo>
                  <a:lnTo>
                    <a:pt x="1097" y="319"/>
                  </a:lnTo>
                  <a:lnTo>
                    <a:pt x="1088" y="314"/>
                  </a:lnTo>
                  <a:lnTo>
                    <a:pt x="1078" y="310"/>
                  </a:lnTo>
                  <a:lnTo>
                    <a:pt x="1069" y="305"/>
                  </a:lnTo>
                  <a:lnTo>
                    <a:pt x="1060" y="305"/>
                  </a:lnTo>
                  <a:lnTo>
                    <a:pt x="1050" y="305"/>
                  </a:lnTo>
                  <a:lnTo>
                    <a:pt x="1041" y="301"/>
                  </a:lnTo>
                  <a:lnTo>
                    <a:pt x="1036" y="301"/>
                  </a:lnTo>
                  <a:lnTo>
                    <a:pt x="1027" y="301"/>
                  </a:lnTo>
                  <a:lnTo>
                    <a:pt x="1022" y="305"/>
                  </a:lnTo>
                  <a:lnTo>
                    <a:pt x="1013" y="305"/>
                  </a:lnTo>
                  <a:lnTo>
                    <a:pt x="1004" y="305"/>
                  </a:lnTo>
                  <a:lnTo>
                    <a:pt x="994" y="310"/>
                  </a:lnTo>
                  <a:lnTo>
                    <a:pt x="985" y="314"/>
                  </a:lnTo>
                  <a:lnTo>
                    <a:pt x="980" y="319"/>
                  </a:lnTo>
                  <a:lnTo>
                    <a:pt x="971" y="319"/>
                  </a:lnTo>
                  <a:lnTo>
                    <a:pt x="957" y="328"/>
                  </a:lnTo>
                  <a:lnTo>
                    <a:pt x="971" y="319"/>
                  </a:lnTo>
                  <a:lnTo>
                    <a:pt x="980" y="305"/>
                  </a:lnTo>
                  <a:lnTo>
                    <a:pt x="999" y="296"/>
                  </a:lnTo>
                  <a:lnTo>
                    <a:pt x="1013" y="287"/>
                  </a:lnTo>
                  <a:lnTo>
                    <a:pt x="1050" y="269"/>
                  </a:lnTo>
                  <a:lnTo>
                    <a:pt x="1078" y="255"/>
                  </a:lnTo>
                  <a:lnTo>
                    <a:pt x="1092" y="255"/>
                  </a:lnTo>
                  <a:lnTo>
                    <a:pt x="1106" y="251"/>
                  </a:lnTo>
                  <a:lnTo>
                    <a:pt x="1120" y="246"/>
                  </a:lnTo>
                  <a:lnTo>
                    <a:pt x="1134" y="246"/>
                  </a:lnTo>
                  <a:lnTo>
                    <a:pt x="1139" y="246"/>
                  </a:lnTo>
                  <a:lnTo>
                    <a:pt x="1148" y="246"/>
                  </a:lnTo>
                  <a:lnTo>
                    <a:pt x="1153" y="246"/>
                  </a:lnTo>
                  <a:lnTo>
                    <a:pt x="1162" y="251"/>
                  </a:lnTo>
                  <a:lnTo>
                    <a:pt x="1167" y="251"/>
                  </a:lnTo>
                  <a:lnTo>
                    <a:pt x="1172" y="251"/>
                  </a:lnTo>
                  <a:lnTo>
                    <a:pt x="1181" y="255"/>
                  </a:lnTo>
                  <a:lnTo>
                    <a:pt x="1186" y="255"/>
                  </a:lnTo>
                  <a:close/>
                  <a:moveTo>
                    <a:pt x="1181" y="756"/>
                  </a:moveTo>
                  <a:lnTo>
                    <a:pt x="1176" y="756"/>
                  </a:lnTo>
                  <a:lnTo>
                    <a:pt x="1172" y="756"/>
                  </a:lnTo>
                  <a:lnTo>
                    <a:pt x="1167" y="756"/>
                  </a:lnTo>
                  <a:lnTo>
                    <a:pt x="1162" y="752"/>
                  </a:lnTo>
                  <a:lnTo>
                    <a:pt x="1162" y="747"/>
                  </a:lnTo>
                  <a:lnTo>
                    <a:pt x="1158" y="747"/>
                  </a:lnTo>
                  <a:lnTo>
                    <a:pt x="1158" y="743"/>
                  </a:lnTo>
                  <a:lnTo>
                    <a:pt x="1158" y="738"/>
                  </a:lnTo>
                  <a:lnTo>
                    <a:pt x="1158" y="733"/>
                  </a:lnTo>
                  <a:lnTo>
                    <a:pt x="1158" y="729"/>
                  </a:lnTo>
                  <a:lnTo>
                    <a:pt x="1162" y="729"/>
                  </a:lnTo>
                  <a:lnTo>
                    <a:pt x="1162" y="724"/>
                  </a:lnTo>
                  <a:lnTo>
                    <a:pt x="1162" y="720"/>
                  </a:lnTo>
                  <a:lnTo>
                    <a:pt x="1167" y="715"/>
                  </a:lnTo>
                  <a:lnTo>
                    <a:pt x="1167" y="711"/>
                  </a:lnTo>
                  <a:lnTo>
                    <a:pt x="1172" y="706"/>
                  </a:lnTo>
                  <a:lnTo>
                    <a:pt x="1176" y="702"/>
                  </a:lnTo>
                  <a:lnTo>
                    <a:pt x="1176" y="697"/>
                  </a:lnTo>
                  <a:lnTo>
                    <a:pt x="1181" y="697"/>
                  </a:lnTo>
                  <a:lnTo>
                    <a:pt x="1186" y="692"/>
                  </a:lnTo>
                  <a:lnTo>
                    <a:pt x="1190" y="692"/>
                  </a:lnTo>
                  <a:lnTo>
                    <a:pt x="1190" y="688"/>
                  </a:lnTo>
                  <a:lnTo>
                    <a:pt x="1195" y="688"/>
                  </a:lnTo>
                  <a:lnTo>
                    <a:pt x="1200" y="688"/>
                  </a:lnTo>
                  <a:lnTo>
                    <a:pt x="1204" y="688"/>
                  </a:lnTo>
                  <a:lnTo>
                    <a:pt x="1204" y="692"/>
                  </a:lnTo>
                  <a:lnTo>
                    <a:pt x="1209" y="692"/>
                  </a:lnTo>
                  <a:lnTo>
                    <a:pt x="1214" y="697"/>
                  </a:lnTo>
                  <a:lnTo>
                    <a:pt x="1218" y="702"/>
                  </a:lnTo>
                  <a:lnTo>
                    <a:pt x="1223" y="711"/>
                  </a:lnTo>
                  <a:lnTo>
                    <a:pt x="1228" y="715"/>
                  </a:lnTo>
                  <a:lnTo>
                    <a:pt x="1233" y="724"/>
                  </a:lnTo>
                  <a:lnTo>
                    <a:pt x="1237" y="729"/>
                  </a:lnTo>
                  <a:lnTo>
                    <a:pt x="1237" y="738"/>
                  </a:lnTo>
                  <a:lnTo>
                    <a:pt x="1242" y="743"/>
                  </a:lnTo>
                  <a:lnTo>
                    <a:pt x="1242" y="752"/>
                  </a:lnTo>
                  <a:lnTo>
                    <a:pt x="1242" y="761"/>
                  </a:lnTo>
                  <a:lnTo>
                    <a:pt x="1242" y="770"/>
                  </a:lnTo>
                  <a:lnTo>
                    <a:pt x="1242" y="779"/>
                  </a:lnTo>
                  <a:lnTo>
                    <a:pt x="1242" y="788"/>
                  </a:lnTo>
                  <a:lnTo>
                    <a:pt x="1242" y="797"/>
                  </a:lnTo>
                  <a:lnTo>
                    <a:pt x="1242" y="811"/>
                  </a:lnTo>
                  <a:lnTo>
                    <a:pt x="1237" y="820"/>
                  </a:lnTo>
                  <a:lnTo>
                    <a:pt x="1233" y="829"/>
                  </a:lnTo>
                  <a:lnTo>
                    <a:pt x="1233" y="838"/>
                  </a:lnTo>
                  <a:lnTo>
                    <a:pt x="1228" y="847"/>
                  </a:lnTo>
                  <a:lnTo>
                    <a:pt x="1223" y="856"/>
                  </a:lnTo>
                  <a:lnTo>
                    <a:pt x="1218" y="866"/>
                  </a:lnTo>
                  <a:lnTo>
                    <a:pt x="1209" y="870"/>
                  </a:lnTo>
                  <a:lnTo>
                    <a:pt x="1204" y="879"/>
                  </a:lnTo>
                  <a:lnTo>
                    <a:pt x="1200" y="888"/>
                  </a:lnTo>
                  <a:lnTo>
                    <a:pt x="1190" y="893"/>
                  </a:lnTo>
                  <a:lnTo>
                    <a:pt x="1186" y="902"/>
                  </a:lnTo>
                  <a:lnTo>
                    <a:pt x="1176" y="911"/>
                  </a:lnTo>
                  <a:lnTo>
                    <a:pt x="1167" y="920"/>
                  </a:lnTo>
                  <a:lnTo>
                    <a:pt x="1158" y="925"/>
                  </a:lnTo>
                  <a:lnTo>
                    <a:pt x="1144" y="929"/>
                  </a:lnTo>
                  <a:lnTo>
                    <a:pt x="1134" y="934"/>
                  </a:lnTo>
                  <a:lnTo>
                    <a:pt x="1125" y="938"/>
                  </a:lnTo>
                  <a:lnTo>
                    <a:pt x="1111" y="943"/>
                  </a:lnTo>
                  <a:lnTo>
                    <a:pt x="1106" y="948"/>
                  </a:lnTo>
                  <a:lnTo>
                    <a:pt x="1102" y="948"/>
                  </a:lnTo>
                  <a:lnTo>
                    <a:pt x="1092" y="948"/>
                  </a:lnTo>
                  <a:lnTo>
                    <a:pt x="1088" y="948"/>
                  </a:lnTo>
                  <a:lnTo>
                    <a:pt x="1083" y="948"/>
                  </a:lnTo>
                  <a:lnTo>
                    <a:pt x="1078" y="948"/>
                  </a:lnTo>
                  <a:lnTo>
                    <a:pt x="1078" y="952"/>
                  </a:lnTo>
                  <a:lnTo>
                    <a:pt x="1078" y="957"/>
                  </a:lnTo>
                  <a:lnTo>
                    <a:pt x="1083" y="961"/>
                  </a:lnTo>
                  <a:lnTo>
                    <a:pt x="1088" y="966"/>
                  </a:lnTo>
                  <a:lnTo>
                    <a:pt x="1092" y="970"/>
                  </a:lnTo>
                  <a:lnTo>
                    <a:pt x="1102" y="975"/>
                  </a:lnTo>
                  <a:lnTo>
                    <a:pt x="1106" y="979"/>
                  </a:lnTo>
                  <a:lnTo>
                    <a:pt x="1111" y="979"/>
                  </a:lnTo>
                  <a:lnTo>
                    <a:pt x="1116" y="979"/>
                  </a:lnTo>
                  <a:lnTo>
                    <a:pt x="1120" y="979"/>
                  </a:lnTo>
                  <a:lnTo>
                    <a:pt x="1125" y="979"/>
                  </a:lnTo>
                  <a:lnTo>
                    <a:pt x="1130" y="979"/>
                  </a:lnTo>
                  <a:lnTo>
                    <a:pt x="1134" y="979"/>
                  </a:lnTo>
                  <a:lnTo>
                    <a:pt x="1139" y="979"/>
                  </a:lnTo>
                  <a:lnTo>
                    <a:pt x="1144" y="979"/>
                  </a:lnTo>
                  <a:lnTo>
                    <a:pt x="1144" y="975"/>
                  </a:lnTo>
                  <a:lnTo>
                    <a:pt x="1148" y="975"/>
                  </a:lnTo>
                  <a:lnTo>
                    <a:pt x="1153" y="975"/>
                  </a:lnTo>
                  <a:lnTo>
                    <a:pt x="1167" y="966"/>
                  </a:lnTo>
                  <a:lnTo>
                    <a:pt x="1181" y="961"/>
                  </a:lnTo>
                  <a:lnTo>
                    <a:pt x="1186" y="961"/>
                  </a:lnTo>
                  <a:lnTo>
                    <a:pt x="1190" y="961"/>
                  </a:lnTo>
                  <a:lnTo>
                    <a:pt x="1195" y="961"/>
                  </a:lnTo>
                  <a:lnTo>
                    <a:pt x="1200" y="961"/>
                  </a:lnTo>
                  <a:lnTo>
                    <a:pt x="1204" y="961"/>
                  </a:lnTo>
                  <a:lnTo>
                    <a:pt x="1209" y="966"/>
                  </a:lnTo>
                  <a:lnTo>
                    <a:pt x="1214" y="966"/>
                  </a:lnTo>
                  <a:lnTo>
                    <a:pt x="1218" y="970"/>
                  </a:lnTo>
                  <a:lnTo>
                    <a:pt x="1223" y="975"/>
                  </a:lnTo>
                  <a:lnTo>
                    <a:pt x="1228" y="979"/>
                  </a:lnTo>
                  <a:lnTo>
                    <a:pt x="1228" y="984"/>
                  </a:lnTo>
                  <a:lnTo>
                    <a:pt x="1228" y="989"/>
                  </a:lnTo>
                  <a:lnTo>
                    <a:pt x="1228" y="993"/>
                  </a:lnTo>
                  <a:lnTo>
                    <a:pt x="1233" y="993"/>
                  </a:lnTo>
                  <a:lnTo>
                    <a:pt x="1233" y="998"/>
                  </a:lnTo>
                  <a:lnTo>
                    <a:pt x="1233" y="1002"/>
                  </a:lnTo>
                  <a:lnTo>
                    <a:pt x="1228" y="1002"/>
                  </a:lnTo>
                  <a:lnTo>
                    <a:pt x="1228" y="1007"/>
                  </a:lnTo>
                  <a:lnTo>
                    <a:pt x="1228" y="1011"/>
                  </a:lnTo>
                  <a:lnTo>
                    <a:pt x="1228" y="1016"/>
                  </a:lnTo>
                  <a:lnTo>
                    <a:pt x="1223" y="1020"/>
                  </a:lnTo>
                  <a:lnTo>
                    <a:pt x="1218" y="1025"/>
                  </a:lnTo>
                  <a:lnTo>
                    <a:pt x="1214" y="1030"/>
                  </a:lnTo>
                  <a:lnTo>
                    <a:pt x="1209" y="1030"/>
                  </a:lnTo>
                  <a:lnTo>
                    <a:pt x="1204" y="1034"/>
                  </a:lnTo>
                  <a:lnTo>
                    <a:pt x="1200" y="1034"/>
                  </a:lnTo>
                  <a:lnTo>
                    <a:pt x="1195" y="1039"/>
                  </a:lnTo>
                  <a:lnTo>
                    <a:pt x="1190" y="1039"/>
                  </a:lnTo>
                  <a:lnTo>
                    <a:pt x="1186" y="1039"/>
                  </a:lnTo>
                  <a:lnTo>
                    <a:pt x="1181" y="1043"/>
                  </a:lnTo>
                  <a:lnTo>
                    <a:pt x="1176" y="1043"/>
                  </a:lnTo>
                  <a:lnTo>
                    <a:pt x="1172" y="1043"/>
                  </a:lnTo>
                  <a:lnTo>
                    <a:pt x="1167" y="1043"/>
                  </a:lnTo>
                  <a:lnTo>
                    <a:pt x="1162" y="1043"/>
                  </a:lnTo>
                  <a:lnTo>
                    <a:pt x="1158" y="1043"/>
                  </a:lnTo>
                  <a:lnTo>
                    <a:pt x="1153" y="1043"/>
                  </a:lnTo>
                  <a:lnTo>
                    <a:pt x="1148" y="1039"/>
                  </a:lnTo>
                  <a:lnTo>
                    <a:pt x="1144" y="1039"/>
                  </a:lnTo>
                  <a:lnTo>
                    <a:pt x="1134" y="1034"/>
                  </a:lnTo>
                  <a:lnTo>
                    <a:pt x="1125" y="1030"/>
                  </a:lnTo>
                  <a:lnTo>
                    <a:pt x="1120" y="1025"/>
                  </a:lnTo>
                  <a:lnTo>
                    <a:pt x="1111" y="1020"/>
                  </a:lnTo>
                  <a:lnTo>
                    <a:pt x="1102" y="1011"/>
                  </a:lnTo>
                  <a:lnTo>
                    <a:pt x="1097" y="1007"/>
                  </a:lnTo>
                  <a:lnTo>
                    <a:pt x="1088" y="998"/>
                  </a:lnTo>
                  <a:lnTo>
                    <a:pt x="1083" y="998"/>
                  </a:lnTo>
                  <a:lnTo>
                    <a:pt x="1083" y="993"/>
                  </a:lnTo>
                  <a:lnTo>
                    <a:pt x="1078" y="989"/>
                  </a:lnTo>
                  <a:lnTo>
                    <a:pt x="1074" y="989"/>
                  </a:lnTo>
                  <a:lnTo>
                    <a:pt x="1078" y="993"/>
                  </a:lnTo>
                  <a:lnTo>
                    <a:pt x="1078" y="998"/>
                  </a:lnTo>
                  <a:lnTo>
                    <a:pt x="1083" y="1002"/>
                  </a:lnTo>
                  <a:lnTo>
                    <a:pt x="1083" y="1007"/>
                  </a:lnTo>
                  <a:lnTo>
                    <a:pt x="1088" y="1011"/>
                  </a:lnTo>
                  <a:lnTo>
                    <a:pt x="1092" y="1016"/>
                  </a:lnTo>
                  <a:lnTo>
                    <a:pt x="1102" y="1030"/>
                  </a:lnTo>
                  <a:lnTo>
                    <a:pt x="1111" y="1039"/>
                  </a:lnTo>
                  <a:lnTo>
                    <a:pt x="1116" y="1043"/>
                  </a:lnTo>
                  <a:lnTo>
                    <a:pt x="1120" y="1048"/>
                  </a:lnTo>
                  <a:lnTo>
                    <a:pt x="1125" y="1052"/>
                  </a:lnTo>
                  <a:lnTo>
                    <a:pt x="1130" y="1052"/>
                  </a:lnTo>
                  <a:lnTo>
                    <a:pt x="1134" y="1057"/>
                  </a:lnTo>
                  <a:lnTo>
                    <a:pt x="1139" y="1061"/>
                  </a:lnTo>
                  <a:lnTo>
                    <a:pt x="1139" y="1066"/>
                  </a:lnTo>
                  <a:lnTo>
                    <a:pt x="1144" y="1070"/>
                  </a:lnTo>
                  <a:lnTo>
                    <a:pt x="1144" y="1075"/>
                  </a:lnTo>
                  <a:lnTo>
                    <a:pt x="1148" y="1075"/>
                  </a:lnTo>
                  <a:lnTo>
                    <a:pt x="1148" y="1080"/>
                  </a:lnTo>
                  <a:lnTo>
                    <a:pt x="1148" y="1084"/>
                  </a:lnTo>
                  <a:lnTo>
                    <a:pt x="1148" y="1089"/>
                  </a:lnTo>
                  <a:lnTo>
                    <a:pt x="1153" y="1093"/>
                  </a:lnTo>
                  <a:lnTo>
                    <a:pt x="1153" y="1098"/>
                  </a:lnTo>
                  <a:lnTo>
                    <a:pt x="1148" y="1102"/>
                  </a:lnTo>
                  <a:lnTo>
                    <a:pt x="1148" y="1107"/>
                  </a:lnTo>
                  <a:lnTo>
                    <a:pt x="1148" y="1111"/>
                  </a:lnTo>
                  <a:lnTo>
                    <a:pt x="1148" y="1116"/>
                  </a:lnTo>
                  <a:lnTo>
                    <a:pt x="1144" y="1121"/>
                  </a:lnTo>
                  <a:lnTo>
                    <a:pt x="1139" y="1125"/>
                  </a:lnTo>
                  <a:lnTo>
                    <a:pt x="1134" y="1125"/>
                  </a:lnTo>
                  <a:lnTo>
                    <a:pt x="1134" y="1130"/>
                  </a:lnTo>
                  <a:lnTo>
                    <a:pt x="1130" y="1130"/>
                  </a:lnTo>
                  <a:lnTo>
                    <a:pt x="1125" y="1130"/>
                  </a:lnTo>
                  <a:lnTo>
                    <a:pt x="1120" y="1130"/>
                  </a:lnTo>
                  <a:lnTo>
                    <a:pt x="1116" y="1130"/>
                  </a:lnTo>
                  <a:lnTo>
                    <a:pt x="1116" y="1125"/>
                  </a:lnTo>
                  <a:lnTo>
                    <a:pt x="1111" y="1125"/>
                  </a:lnTo>
                  <a:lnTo>
                    <a:pt x="1106" y="1121"/>
                  </a:lnTo>
                  <a:lnTo>
                    <a:pt x="1106" y="1116"/>
                  </a:lnTo>
                  <a:lnTo>
                    <a:pt x="1102" y="1116"/>
                  </a:lnTo>
                  <a:lnTo>
                    <a:pt x="1102" y="1111"/>
                  </a:lnTo>
                  <a:lnTo>
                    <a:pt x="1102" y="1107"/>
                  </a:lnTo>
                  <a:lnTo>
                    <a:pt x="1097" y="1107"/>
                  </a:lnTo>
                  <a:lnTo>
                    <a:pt x="1097" y="1102"/>
                  </a:lnTo>
                  <a:lnTo>
                    <a:pt x="1092" y="1084"/>
                  </a:lnTo>
                  <a:lnTo>
                    <a:pt x="1092" y="1080"/>
                  </a:lnTo>
                  <a:lnTo>
                    <a:pt x="1088" y="1075"/>
                  </a:lnTo>
                  <a:lnTo>
                    <a:pt x="1088" y="1070"/>
                  </a:lnTo>
                  <a:lnTo>
                    <a:pt x="1083" y="1066"/>
                  </a:lnTo>
                  <a:lnTo>
                    <a:pt x="1083" y="1057"/>
                  </a:lnTo>
                  <a:lnTo>
                    <a:pt x="1083" y="1048"/>
                  </a:lnTo>
                  <a:lnTo>
                    <a:pt x="1078" y="1043"/>
                  </a:lnTo>
                  <a:lnTo>
                    <a:pt x="1078" y="1039"/>
                  </a:lnTo>
                  <a:lnTo>
                    <a:pt x="1078" y="1034"/>
                  </a:lnTo>
                  <a:lnTo>
                    <a:pt x="1074" y="1034"/>
                  </a:lnTo>
                  <a:lnTo>
                    <a:pt x="1074" y="1048"/>
                  </a:lnTo>
                  <a:lnTo>
                    <a:pt x="1074" y="1061"/>
                  </a:lnTo>
                  <a:lnTo>
                    <a:pt x="1074" y="1216"/>
                  </a:lnTo>
                  <a:lnTo>
                    <a:pt x="1055" y="1216"/>
                  </a:lnTo>
                  <a:lnTo>
                    <a:pt x="1055" y="1039"/>
                  </a:lnTo>
                  <a:lnTo>
                    <a:pt x="1055" y="1043"/>
                  </a:lnTo>
                  <a:lnTo>
                    <a:pt x="1050" y="1052"/>
                  </a:lnTo>
                  <a:lnTo>
                    <a:pt x="1050" y="1057"/>
                  </a:lnTo>
                  <a:lnTo>
                    <a:pt x="1046" y="1061"/>
                  </a:lnTo>
                  <a:lnTo>
                    <a:pt x="1041" y="1066"/>
                  </a:lnTo>
                  <a:lnTo>
                    <a:pt x="1036" y="1075"/>
                  </a:lnTo>
                  <a:lnTo>
                    <a:pt x="1032" y="1080"/>
                  </a:lnTo>
                  <a:lnTo>
                    <a:pt x="1027" y="1084"/>
                  </a:lnTo>
                  <a:lnTo>
                    <a:pt x="1027" y="1089"/>
                  </a:lnTo>
                  <a:lnTo>
                    <a:pt x="1022" y="1089"/>
                  </a:lnTo>
                  <a:lnTo>
                    <a:pt x="1018" y="1089"/>
                  </a:lnTo>
                  <a:lnTo>
                    <a:pt x="1018" y="1093"/>
                  </a:lnTo>
                  <a:lnTo>
                    <a:pt x="1013" y="1093"/>
                  </a:lnTo>
                  <a:lnTo>
                    <a:pt x="1008" y="1093"/>
                  </a:lnTo>
                  <a:lnTo>
                    <a:pt x="1004" y="1093"/>
                  </a:lnTo>
                  <a:lnTo>
                    <a:pt x="999" y="1093"/>
                  </a:lnTo>
                  <a:lnTo>
                    <a:pt x="994" y="1093"/>
                  </a:lnTo>
                  <a:lnTo>
                    <a:pt x="990" y="1089"/>
                  </a:lnTo>
                  <a:lnTo>
                    <a:pt x="985" y="1089"/>
                  </a:lnTo>
                  <a:lnTo>
                    <a:pt x="985" y="1084"/>
                  </a:lnTo>
                  <a:lnTo>
                    <a:pt x="980" y="1080"/>
                  </a:lnTo>
                  <a:lnTo>
                    <a:pt x="980" y="1075"/>
                  </a:lnTo>
                  <a:lnTo>
                    <a:pt x="980" y="1070"/>
                  </a:lnTo>
                  <a:lnTo>
                    <a:pt x="980" y="1066"/>
                  </a:lnTo>
                  <a:lnTo>
                    <a:pt x="980" y="1061"/>
                  </a:lnTo>
                  <a:lnTo>
                    <a:pt x="980" y="1057"/>
                  </a:lnTo>
                  <a:lnTo>
                    <a:pt x="985" y="1057"/>
                  </a:lnTo>
                  <a:lnTo>
                    <a:pt x="985" y="1052"/>
                  </a:lnTo>
                  <a:lnTo>
                    <a:pt x="990" y="1052"/>
                  </a:lnTo>
                  <a:lnTo>
                    <a:pt x="990" y="1048"/>
                  </a:lnTo>
                  <a:lnTo>
                    <a:pt x="1032" y="1030"/>
                  </a:lnTo>
                  <a:lnTo>
                    <a:pt x="1036" y="1025"/>
                  </a:lnTo>
                  <a:lnTo>
                    <a:pt x="1041" y="1025"/>
                  </a:lnTo>
                  <a:lnTo>
                    <a:pt x="1041" y="1020"/>
                  </a:lnTo>
                  <a:lnTo>
                    <a:pt x="1046" y="1020"/>
                  </a:lnTo>
                  <a:lnTo>
                    <a:pt x="1046" y="1016"/>
                  </a:lnTo>
                  <a:lnTo>
                    <a:pt x="1050" y="1016"/>
                  </a:lnTo>
                  <a:lnTo>
                    <a:pt x="1050" y="1011"/>
                  </a:lnTo>
                  <a:lnTo>
                    <a:pt x="1050" y="1007"/>
                  </a:lnTo>
                  <a:lnTo>
                    <a:pt x="1055" y="1007"/>
                  </a:lnTo>
                  <a:lnTo>
                    <a:pt x="1055" y="1002"/>
                  </a:lnTo>
                  <a:lnTo>
                    <a:pt x="1055" y="998"/>
                  </a:lnTo>
                  <a:lnTo>
                    <a:pt x="1055" y="966"/>
                  </a:lnTo>
                  <a:lnTo>
                    <a:pt x="1055" y="961"/>
                  </a:lnTo>
                  <a:lnTo>
                    <a:pt x="1055" y="957"/>
                  </a:lnTo>
                  <a:lnTo>
                    <a:pt x="1055" y="952"/>
                  </a:lnTo>
                  <a:lnTo>
                    <a:pt x="1055" y="948"/>
                  </a:lnTo>
                  <a:lnTo>
                    <a:pt x="1050" y="948"/>
                  </a:lnTo>
                  <a:lnTo>
                    <a:pt x="1050" y="943"/>
                  </a:lnTo>
                  <a:lnTo>
                    <a:pt x="1046" y="943"/>
                  </a:lnTo>
                  <a:lnTo>
                    <a:pt x="1046" y="938"/>
                  </a:lnTo>
                  <a:lnTo>
                    <a:pt x="1041" y="938"/>
                  </a:lnTo>
                  <a:lnTo>
                    <a:pt x="1036" y="934"/>
                  </a:lnTo>
                  <a:lnTo>
                    <a:pt x="1027" y="929"/>
                  </a:lnTo>
                  <a:lnTo>
                    <a:pt x="1013" y="920"/>
                  </a:lnTo>
                  <a:lnTo>
                    <a:pt x="1004" y="911"/>
                  </a:lnTo>
                  <a:lnTo>
                    <a:pt x="994" y="902"/>
                  </a:lnTo>
                  <a:lnTo>
                    <a:pt x="985" y="893"/>
                  </a:lnTo>
                  <a:lnTo>
                    <a:pt x="976" y="879"/>
                  </a:lnTo>
                  <a:lnTo>
                    <a:pt x="971" y="866"/>
                  </a:lnTo>
                  <a:lnTo>
                    <a:pt x="962" y="852"/>
                  </a:lnTo>
                  <a:lnTo>
                    <a:pt x="962" y="847"/>
                  </a:lnTo>
                  <a:lnTo>
                    <a:pt x="957" y="838"/>
                  </a:lnTo>
                  <a:lnTo>
                    <a:pt x="952" y="829"/>
                  </a:lnTo>
                  <a:lnTo>
                    <a:pt x="952" y="820"/>
                  </a:lnTo>
                  <a:lnTo>
                    <a:pt x="952" y="811"/>
                  </a:lnTo>
                  <a:lnTo>
                    <a:pt x="948" y="802"/>
                  </a:lnTo>
                  <a:lnTo>
                    <a:pt x="948" y="793"/>
                  </a:lnTo>
                  <a:lnTo>
                    <a:pt x="948" y="784"/>
                  </a:lnTo>
                  <a:lnTo>
                    <a:pt x="948" y="761"/>
                  </a:lnTo>
                  <a:lnTo>
                    <a:pt x="948" y="743"/>
                  </a:lnTo>
                  <a:lnTo>
                    <a:pt x="952" y="724"/>
                  </a:lnTo>
                  <a:lnTo>
                    <a:pt x="957" y="706"/>
                  </a:lnTo>
                  <a:lnTo>
                    <a:pt x="957" y="683"/>
                  </a:lnTo>
                  <a:lnTo>
                    <a:pt x="966" y="656"/>
                  </a:lnTo>
                  <a:lnTo>
                    <a:pt x="971" y="642"/>
                  </a:lnTo>
                  <a:lnTo>
                    <a:pt x="971" y="633"/>
                  </a:lnTo>
                  <a:lnTo>
                    <a:pt x="980" y="620"/>
                  </a:lnTo>
                  <a:lnTo>
                    <a:pt x="985" y="606"/>
                  </a:lnTo>
                  <a:lnTo>
                    <a:pt x="990" y="592"/>
                  </a:lnTo>
                  <a:lnTo>
                    <a:pt x="999" y="583"/>
                  </a:lnTo>
                  <a:lnTo>
                    <a:pt x="1022" y="551"/>
                  </a:lnTo>
                  <a:lnTo>
                    <a:pt x="1027" y="551"/>
                  </a:lnTo>
                  <a:lnTo>
                    <a:pt x="1027" y="547"/>
                  </a:lnTo>
                  <a:lnTo>
                    <a:pt x="1032" y="542"/>
                  </a:lnTo>
                  <a:lnTo>
                    <a:pt x="1036" y="542"/>
                  </a:lnTo>
                  <a:lnTo>
                    <a:pt x="1036" y="538"/>
                  </a:lnTo>
                  <a:lnTo>
                    <a:pt x="1041" y="538"/>
                  </a:lnTo>
                  <a:lnTo>
                    <a:pt x="1041" y="542"/>
                  </a:lnTo>
                  <a:lnTo>
                    <a:pt x="1036" y="547"/>
                  </a:lnTo>
                  <a:lnTo>
                    <a:pt x="1036" y="551"/>
                  </a:lnTo>
                  <a:lnTo>
                    <a:pt x="1032" y="556"/>
                  </a:lnTo>
                  <a:lnTo>
                    <a:pt x="1027" y="560"/>
                  </a:lnTo>
                  <a:lnTo>
                    <a:pt x="1022" y="565"/>
                  </a:lnTo>
                  <a:lnTo>
                    <a:pt x="1018" y="574"/>
                  </a:lnTo>
                  <a:lnTo>
                    <a:pt x="1013" y="579"/>
                  </a:lnTo>
                  <a:lnTo>
                    <a:pt x="1013" y="583"/>
                  </a:lnTo>
                  <a:lnTo>
                    <a:pt x="1008" y="592"/>
                  </a:lnTo>
                  <a:lnTo>
                    <a:pt x="1008" y="597"/>
                  </a:lnTo>
                  <a:lnTo>
                    <a:pt x="1004" y="601"/>
                  </a:lnTo>
                  <a:lnTo>
                    <a:pt x="999" y="629"/>
                  </a:lnTo>
                  <a:lnTo>
                    <a:pt x="994" y="656"/>
                  </a:lnTo>
                  <a:lnTo>
                    <a:pt x="994" y="688"/>
                  </a:lnTo>
                  <a:lnTo>
                    <a:pt x="994" y="724"/>
                  </a:lnTo>
                  <a:lnTo>
                    <a:pt x="994" y="729"/>
                  </a:lnTo>
                  <a:lnTo>
                    <a:pt x="994" y="733"/>
                  </a:lnTo>
                  <a:lnTo>
                    <a:pt x="990" y="733"/>
                  </a:lnTo>
                  <a:lnTo>
                    <a:pt x="990" y="729"/>
                  </a:lnTo>
                  <a:lnTo>
                    <a:pt x="985" y="729"/>
                  </a:lnTo>
                  <a:lnTo>
                    <a:pt x="971" y="720"/>
                  </a:lnTo>
                  <a:lnTo>
                    <a:pt x="966" y="729"/>
                  </a:lnTo>
                  <a:lnTo>
                    <a:pt x="966" y="743"/>
                  </a:lnTo>
                  <a:lnTo>
                    <a:pt x="966" y="756"/>
                  </a:lnTo>
                  <a:lnTo>
                    <a:pt x="966" y="765"/>
                  </a:lnTo>
                  <a:lnTo>
                    <a:pt x="971" y="779"/>
                  </a:lnTo>
                  <a:lnTo>
                    <a:pt x="971" y="793"/>
                  </a:lnTo>
                  <a:lnTo>
                    <a:pt x="976" y="802"/>
                  </a:lnTo>
                  <a:lnTo>
                    <a:pt x="980" y="815"/>
                  </a:lnTo>
                  <a:lnTo>
                    <a:pt x="990" y="825"/>
                  </a:lnTo>
                  <a:lnTo>
                    <a:pt x="994" y="834"/>
                  </a:lnTo>
                  <a:lnTo>
                    <a:pt x="1004" y="847"/>
                  </a:lnTo>
                  <a:lnTo>
                    <a:pt x="1008" y="856"/>
                  </a:lnTo>
                  <a:lnTo>
                    <a:pt x="1022" y="861"/>
                  </a:lnTo>
                  <a:lnTo>
                    <a:pt x="1032" y="870"/>
                  </a:lnTo>
                  <a:lnTo>
                    <a:pt x="1041" y="875"/>
                  </a:lnTo>
                  <a:lnTo>
                    <a:pt x="1050" y="884"/>
                  </a:lnTo>
                  <a:lnTo>
                    <a:pt x="1055" y="884"/>
                  </a:lnTo>
                  <a:lnTo>
                    <a:pt x="1055" y="879"/>
                  </a:lnTo>
                  <a:lnTo>
                    <a:pt x="1060" y="879"/>
                  </a:lnTo>
                  <a:lnTo>
                    <a:pt x="1055" y="879"/>
                  </a:lnTo>
                  <a:lnTo>
                    <a:pt x="1055" y="875"/>
                  </a:lnTo>
                  <a:lnTo>
                    <a:pt x="1050" y="856"/>
                  </a:lnTo>
                  <a:lnTo>
                    <a:pt x="1046" y="843"/>
                  </a:lnTo>
                  <a:lnTo>
                    <a:pt x="1046" y="825"/>
                  </a:lnTo>
                  <a:lnTo>
                    <a:pt x="1046" y="806"/>
                  </a:lnTo>
                  <a:lnTo>
                    <a:pt x="1046" y="788"/>
                  </a:lnTo>
                  <a:lnTo>
                    <a:pt x="1046" y="774"/>
                  </a:lnTo>
                  <a:lnTo>
                    <a:pt x="1050" y="756"/>
                  </a:lnTo>
                  <a:lnTo>
                    <a:pt x="1055" y="738"/>
                  </a:lnTo>
                  <a:lnTo>
                    <a:pt x="1060" y="729"/>
                  </a:lnTo>
                  <a:lnTo>
                    <a:pt x="1064" y="715"/>
                  </a:lnTo>
                  <a:lnTo>
                    <a:pt x="1074" y="706"/>
                  </a:lnTo>
                  <a:lnTo>
                    <a:pt x="1083" y="692"/>
                  </a:lnTo>
                  <a:lnTo>
                    <a:pt x="1116" y="652"/>
                  </a:lnTo>
                  <a:lnTo>
                    <a:pt x="1130" y="642"/>
                  </a:lnTo>
                  <a:lnTo>
                    <a:pt x="1144" y="629"/>
                  </a:lnTo>
                  <a:lnTo>
                    <a:pt x="1148" y="624"/>
                  </a:lnTo>
                  <a:lnTo>
                    <a:pt x="1158" y="615"/>
                  </a:lnTo>
                  <a:lnTo>
                    <a:pt x="1162" y="611"/>
                  </a:lnTo>
                  <a:lnTo>
                    <a:pt x="1167" y="601"/>
                  </a:lnTo>
                  <a:lnTo>
                    <a:pt x="1167" y="597"/>
                  </a:lnTo>
                  <a:lnTo>
                    <a:pt x="1172" y="597"/>
                  </a:lnTo>
                  <a:lnTo>
                    <a:pt x="1167" y="597"/>
                  </a:lnTo>
                  <a:lnTo>
                    <a:pt x="1162" y="597"/>
                  </a:lnTo>
                  <a:lnTo>
                    <a:pt x="1162" y="601"/>
                  </a:lnTo>
                  <a:lnTo>
                    <a:pt x="1158" y="601"/>
                  </a:lnTo>
                  <a:lnTo>
                    <a:pt x="1144" y="611"/>
                  </a:lnTo>
                  <a:lnTo>
                    <a:pt x="1139" y="615"/>
                  </a:lnTo>
                  <a:lnTo>
                    <a:pt x="1120" y="620"/>
                  </a:lnTo>
                  <a:lnTo>
                    <a:pt x="1097" y="624"/>
                  </a:lnTo>
                  <a:lnTo>
                    <a:pt x="1097" y="629"/>
                  </a:lnTo>
                  <a:lnTo>
                    <a:pt x="1092" y="629"/>
                  </a:lnTo>
                  <a:lnTo>
                    <a:pt x="1088" y="633"/>
                  </a:lnTo>
                  <a:lnTo>
                    <a:pt x="1083" y="633"/>
                  </a:lnTo>
                  <a:lnTo>
                    <a:pt x="1083" y="638"/>
                  </a:lnTo>
                  <a:lnTo>
                    <a:pt x="1078" y="638"/>
                  </a:lnTo>
                  <a:lnTo>
                    <a:pt x="1078" y="642"/>
                  </a:lnTo>
                  <a:lnTo>
                    <a:pt x="1074" y="642"/>
                  </a:lnTo>
                  <a:lnTo>
                    <a:pt x="1074" y="647"/>
                  </a:lnTo>
                  <a:lnTo>
                    <a:pt x="1069" y="652"/>
                  </a:lnTo>
                  <a:lnTo>
                    <a:pt x="1069" y="656"/>
                  </a:lnTo>
                  <a:lnTo>
                    <a:pt x="1069" y="661"/>
                  </a:lnTo>
                  <a:lnTo>
                    <a:pt x="1069" y="665"/>
                  </a:lnTo>
                  <a:lnTo>
                    <a:pt x="1064" y="665"/>
                  </a:lnTo>
                  <a:lnTo>
                    <a:pt x="1064" y="670"/>
                  </a:lnTo>
                  <a:lnTo>
                    <a:pt x="1064" y="674"/>
                  </a:lnTo>
                  <a:lnTo>
                    <a:pt x="1060" y="674"/>
                  </a:lnTo>
                  <a:lnTo>
                    <a:pt x="1055" y="674"/>
                  </a:lnTo>
                  <a:lnTo>
                    <a:pt x="1050" y="674"/>
                  </a:lnTo>
                  <a:lnTo>
                    <a:pt x="1050" y="670"/>
                  </a:lnTo>
                  <a:lnTo>
                    <a:pt x="1050" y="665"/>
                  </a:lnTo>
                  <a:lnTo>
                    <a:pt x="1046" y="661"/>
                  </a:lnTo>
                  <a:lnTo>
                    <a:pt x="1046" y="656"/>
                  </a:lnTo>
                  <a:lnTo>
                    <a:pt x="1046" y="652"/>
                  </a:lnTo>
                  <a:lnTo>
                    <a:pt x="1046" y="642"/>
                  </a:lnTo>
                  <a:lnTo>
                    <a:pt x="1046" y="638"/>
                  </a:lnTo>
                  <a:lnTo>
                    <a:pt x="1046" y="633"/>
                  </a:lnTo>
                  <a:lnTo>
                    <a:pt x="1046" y="624"/>
                  </a:lnTo>
                  <a:lnTo>
                    <a:pt x="1046" y="620"/>
                  </a:lnTo>
                  <a:lnTo>
                    <a:pt x="1050" y="611"/>
                  </a:lnTo>
                  <a:lnTo>
                    <a:pt x="1050" y="606"/>
                  </a:lnTo>
                  <a:lnTo>
                    <a:pt x="1055" y="597"/>
                  </a:lnTo>
                  <a:lnTo>
                    <a:pt x="1055" y="592"/>
                  </a:lnTo>
                  <a:lnTo>
                    <a:pt x="1060" y="588"/>
                  </a:lnTo>
                  <a:lnTo>
                    <a:pt x="1064" y="583"/>
                  </a:lnTo>
                  <a:lnTo>
                    <a:pt x="1069" y="579"/>
                  </a:lnTo>
                  <a:lnTo>
                    <a:pt x="1069" y="574"/>
                  </a:lnTo>
                  <a:lnTo>
                    <a:pt x="1074" y="570"/>
                  </a:lnTo>
                  <a:lnTo>
                    <a:pt x="1078" y="565"/>
                  </a:lnTo>
                  <a:lnTo>
                    <a:pt x="1083" y="565"/>
                  </a:lnTo>
                  <a:lnTo>
                    <a:pt x="1088" y="560"/>
                  </a:lnTo>
                  <a:lnTo>
                    <a:pt x="1092" y="556"/>
                  </a:lnTo>
                  <a:lnTo>
                    <a:pt x="1125" y="547"/>
                  </a:lnTo>
                  <a:lnTo>
                    <a:pt x="1134" y="538"/>
                  </a:lnTo>
                  <a:lnTo>
                    <a:pt x="1148" y="529"/>
                  </a:lnTo>
                  <a:lnTo>
                    <a:pt x="1158" y="519"/>
                  </a:lnTo>
                  <a:lnTo>
                    <a:pt x="1162" y="510"/>
                  </a:lnTo>
                  <a:lnTo>
                    <a:pt x="1167" y="501"/>
                  </a:lnTo>
                  <a:lnTo>
                    <a:pt x="1172" y="497"/>
                  </a:lnTo>
                  <a:lnTo>
                    <a:pt x="1176" y="492"/>
                  </a:lnTo>
                  <a:lnTo>
                    <a:pt x="1176" y="488"/>
                  </a:lnTo>
                  <a:lnTo>
                    <a:pt x="1181" y="478"/>
                  </a:lnTo>
                  <a:lnTo>
                    <a:pt x="1181" y="474"/>
                  </a:lnTo>
                  <a:lnTo>
                    <a:pt x="1181" y="465"/>
                  </a:lnTo>
                  <a:lnTo>
                    <a:pt x="1186" y="460"/>
                  </a:lnTo>
                  <a:lnTo>
                    <a:pt x="1181" y="456"/>
                  </a:lnTo>
                  <a:lnTo>
                    <a:pt x="1181" y="451"/>
                  </a:lnTo>
                  <a:lnTo>
                    <a:pt x="1181" y="447"/>
                  </a:lnTo>
                  <a:lnTo>
                    <a:pt x="1176" y="442"/>
                  </a:lnTo>
                  <a:lnTo>
                    <a:pt x="1176" y="437"/>
                  </a:lnTo>
                  <a:lnTo>
                    <a:pt x="1176" y="433"/>
                  </a:lnTo>
                  <a:lnTo>
                    <a:pt x="1172" y="428"/>
                  </a:lnTo>
                  <a:lnTo>
                    <a:pt x="1167" y="424"/>
                  </a:lnTo>
                  <a:lnTo>
                    <a:pt x="1162" y="419"/>
                  </a:lnTo>
                  <a:lnTo>
                    <a:pt x="1162" y="415"/>
                  </a:lnTo>
                  <a:lnTo>
                    <a:pt x="1158" y="410"/>
                  </a:lnTo>
                  <a:lnTo>
                    <a:pt x="1153" y="410"/>
                  </a:lnTo>
                  <a:lnTo>
                    <a:pt x="1148" y="406"/>
                  </a:lnTo>
                  <a:lnTo>
                    <a:pt x="1144" y="406"/>
                  </a:lnTo>
                  <a:lnTo>
                    <a:pt x="1144" y="401"/>
                  </a:lnTo>
                  <a:lnTo>
                    <a:pt x="1139" y="401"/>
                  </a:lnTo>
                  <a:lnTo>
                    <a:pt x="1134" y="396"/>
                  </a:lnTo>
                  <a:lnTo>
                    <a:pt x="1130" y="396"/>
                  </a:lnTo>
                  <a:lnTo>
                    <a:pt x="1125" y="396"/>
                  </a:lnTo>
                  <a:lnTo>
                    <a:pt x="1120" y="392"/>
                  </a:lnTo>
                  <a:lnTo>
                    <a:pt x="1116" y="392"/>
                  </a:lnTo>
                  <a:lnTo>
                    <a:pt x="1111" y="392"/>
                  </a:lnTo>
                  <a:lnTo>
                    <a:pt x="1106" y="392"/>
                  </a:lnTo>
                  <a:lnTo>
                    <a:pt x="1102" y="392"/>
                  </a:lnTo>
                  <a:lnTo>
                    <a:pt x="1097" y="392"/>
                  </a:lnTo>
                  <a:lnTo>
                    <a:pt x="1088" y="392"/>
                  </a:lnTo>
                  <a:lnTo>
                    <a:pt x="1083" y="392"/>
                  </a:lnTo>
                  <a:lnTo>
                    <a:pt x="1078" y="392"/>
                  </a:lnTo>
                  <a:lnTo>
                    <a:pt x="1074" y="392"/>
                  </a:lnTo>
                  <a:lnTo>
                    <a:pt x="1069" y="396"/>
                  </a:lnTo>
                  <a:lnTo>
                    <a:pt x="1064" y="396"/>
                  </a:lnTo>
                  <a:lnTo>
                    <a:pt x="1060" y="396"/>
                  </a:lnTo>
                  <a:lnTo>
                    <a:pt x="1060" y="401"/>
                  </a:lnTo>
                  <a:lnTo>
                    <a:pt x="1055" y="401"/>
                  </a:lnTo>
                  <a:lnTo>
                    <a:pt x="1050" y="406"/>
                  </a:lnTo>
                  <a:lnTo>
                    <a:pt x="1050" y="410"/>
                  </a:lnTo>
                  <a:lnTo>
                    <a:pt x="1050" y="415"/>
                  </a:lnTo>
                  <a:lnTo>
                    <a:pt x="1046" y="419"/>
                  </a:lnTo>
                  <a:lnTo>
                    <a:pt x="1046" y="424"/>
                  </a:lnTo>
                  <a:lnTo>
                    <a:pt x="1046" y="428"/>
                  </a:lnTo>
                  <a:lnTo>
                    <a:pt x="1046" y="433"/>
                  </a:lnTo>
                  <a:lnTo>
                    <a:pt x="1046" y="437"/>
                  </a:lnTo>
                  <a:lnTo>
                    <a:pt x="1046" y="442"/>
                  </a:lnTo>
                  <a:lnTo>
                    <a:pt x="1046" y="447"/>
                  </a:lnTo>
                  <a:lnTo>
                    <a:pt x="1050" y="451"/>
                  </a:lnTo>
                  <a:lnTo>
                    <a:pt x="1050" y="456"/>
                  </a:lnTo>
                  <a:lnTo>
                    <a:pt x="1055" y="460"/>
                  </a:lnTo>
                  <a:lnTo>
                    <a:pt x="1060" y="460"/>
                  </a:lnTo>
                  <a:lnTo>
                    <a:pt x="1060" y="465"/>
                  </a:lnTo>
                  <a:lnTo>
                    <a:pt x="1064" y="465"/>
                  </a:lnTo>
                  <a:lnTo>
                    <a:pt x="1069" y="465"/>
                  </a:lnTo>
                  <a:lnTo>
                    <a:pt x="1069" y="469"/>
                  </a:lnTo>
                  <a:lnTo>
                    <a:pt x="1074" y="469"/>
                  </a:lnTo>
                  <a:lnTo>
                    <a:pt x="1078" y="469"/>
                  </a:lnTo>
                  <a:lnTo>
                    <a:pt x="1083" y="469"/>
                  </a:lnTo>
                  <a:lnTo>
                    <a:pt x="1088" y="469"/>
                  </a:lnTo>
                  <a:lnTo>
                    <a:pt x="1092" y="469"/>
                  </a:lnTo>
                  <a:lnTo>
                    <a:pt x="1097" y="469"/>
                  </a:lnTo>
                  <a:lnTo>
                    <a:pt x="1097" y="465"/>
                  </a:lnTo>
                  <a:lnTo>
                    <a:pt x="1102" y="465"/>
                  </a:lnTo>
                  <a:lnTo>
                    <a:pt x="1106" y="465"/>
                  </a:lnTo>
                  <a:lnTo>
                    <a:pt x="1106" y="460"/>
                  </a:lnTo>
                  <a:lnTo>
                    <a:pt x="1111" y="460"/>
                  </a:lnTo>
                  <a:lnTo>
                    <a:pt x="1111" y="456"/>
                  </a:lnTo>
                  <a:lnTo>
                    <a:pt x="1116" y="451"/>
                  </a:lnTo>
                  <a:lnTo>
                    <a:pt x="1116" y="447"/>
                  </a:lnTo>
                  <a:lnTo>
                    <a:pt x="1116" y="442"/>
                  </a:lnTo>
                  <a:lnTo>
                    <a:pt x="1116" y="437"/>
                  </a:lnTo>
                  <a:lnTo>
                    <a:pt x="1120" y="437"/>
                  </a:lnTo>
                  <a:lnTo>
                    <a:pt x="1120" y="442"/>
                  </a:lnTo>
                  <a:lnTo>
                    <a:pt x="1125" y="442"/>
                  </a:lnTo>
                  <a:lnTo>
                    <a:pt x="1125" y="447"/>
                  </a:lnTo>
                  <a:lnTo>
                    <a:pt x="1130" y="451"/>
                  </a:lnTo>
                  <a:lnTo>
                    <a:pt x="1130" y="456"/>
                  </a:lnTo>
                  <a:lnTo>
                    <a:pt x="1130" y="460"/>
                  </a:lnTo>
                  <a:lnTo>
                    <a:pt x="1134" y="460"/>
                  </a:lnTo>
                  <a:lnTo>
                    <a:pt x="1134" y="465"/>
                  </a:lnTo>
                  <a:lnTo>
                    <a:pt x="1134" y="469"/>
                  </a:lnTo>
                  <a:lnTo>
                    <a:pt x="1134" y="474"/>
                  </a:lnTo>
                  <a:lnTo>
                    <a:pt x="1134" y="478"/>
                  </a:lnTo>
                  <a:lnTo>
                    <a:pt x="1134" y="483"/>
                  </a:lnTo>
                  <a:lnTo>
                    <a:pt x="1134" y="488"/>
                  </a:lnTo>
                  <a:lnTo>
                    <a:pt x="1134" y="492"/>
                  </a:lnTo>
                  <a:lnTo>
                    <a:pt x="1134" y="497"/>
                  </a:lnTo>
                  <a:lnTo>
                    <a:pt x="1130" y="501"/>
                  </a:lnTo>
                  <a:lnTo>
                    <a:pt x="1130" y="506"/>
                  </a:lnTo>
                  <a:lnTo>
                    <a:pt x="1125" y="506"/>
                  </a:lnTo>
                  <a:lnTo>
                    <a:pt x="1125" y="510"/>
                  </a:lnTo>
                  <a:lnTo>
                    <a:pt x="1120" y="510"/>
                  </a:lnTo>
                  <a:lnTo>
                    <a:pt x="1120" y="515"/>
                  </a:lnTo>
                  <a:lnTo>
                    <a:pt x="1116" y="515"/>
                  </a:lnTo>
                  <a:lnTo>
                    <a:pt x="1111" y="515"/>
                  </a:lnTo>
                  <a:lnTo>
                    <a:pt x="1111" y="519"/>
                  </a:lnTo>
                  <a:lnTo>
                    <a:pt x="1106" y="519"/>
                  </a:lnTo>
                  <a:lnTo>
                    <a:pt x="1102" y="519"/>
                  </a:lnTo>
                  <a:lnTo>
                    <a:pt x="1097" y="515"/>
                  </a:lnTo>
                  <a:lnTo>
                    <a:pt x="1092" y="515"/>
                  </a:lnTo>
                  <a:lnTo>
                    <a:pt x="1088" y="515"/>
                  </a:lnTo>
                  <a:lnTo>
                    <a:pt x="1083" y="515"/>
                  </a:lnTo>
                  <a:lnTo>
                    <a:pt x="1078" y="510"/>
                  </a:lnTo>
                  <a:lnTo>
                    <a:pt x="1074" y="510"/>
                  </a:lnTo>
                  <a:lnTo>
                    <a:pt x="1069" y="506"/>
                  </a:lnTo>
                  <a:lnTo>
                    <a:pt x="1050" y="478"/>
                  </a:lnTo>
                  <a:lnTo>
                    <a:pt x="1041" y="469"/>
                  </a:lnTo>
                  <a:lnTo>
                    <a:pt x="1032" y="456"/>
                  </a:lnTo>
                  <a:lnTo>
                    <a:pt x="1027" y="437"/>
                  </a:lnTo>
                  <a:lnTo>
                    <a:pt x="1018" y="424"/>
                  </a:lnTo>
                  <a:lnTo>
                    <a:pt x="1018" y="419"/>
                  </a:lnTo>
                  <a:lnTo>
                    <a:pt x="1018" y="415"/>
                  </a:lnTo>
                  <a:lnTo>
                    <a:pt x="1018" y="410"/>
                  </a:lnTo>
                  <a:lnTo>
                    <a:pt x="1013" y="406"/>
                  </a:lnTo>
                  <a:lnTo>
                    <a:pt x="1013" y="401"/>
                  </a:lnTo>
                  <a:lnTo>
                    <a:pt x="1013" y="396"/>
                  </a:lnTo>
                  <a:lnTo>
                    <a:pt x="1013" y="392"/>
                  </a:lnTo>
                  <a:lnTo>
                    <a:pt x="1013" y="387"/>
                  </a:lnTo>
                  <a:lnTo>
                    <a:pt x="1013" y="383"/>
                  </a:lnTo>
                  <a:lnTo>
                    <a:pt x="1018" y="378"/>
                  </a:lnTo>
                  <a:lnTo>
                    <a:pt x="1018" y="374"/>
                  </a:lnTo>
                  <a:lnTo>
                    <a:pt x="1022" y="369"/>
                  </a:lnTo>
                  <a:lnTo>
                    <a:pt x="1022" y="365"/>
                  </a:lnTo>
                  <a:lnTo>
                    <a:pt x="1027" y="365"/>
                  </a:lnTo>
                  <a:lnTo>
                    <a:pt x="1027" y="360"/>
                  </a:lnTo>
                  <a:lnTo>
                    <a:pt x="1032" y="360"/>
                  </a:lnTo>
                  <a:lnTo>
                    <a:pt x="1036" y="355"/>
                  </a:lnTo>
                  <a:lnTo>
                    <a:pt x="1041" y="355"/>
                  </a:lnTo>
                  <a:lnTo>
                    <a:pt x="1046" y="351"/>
                  </a:lnTo>
                  <a:lnTo>
                    <a:pt x="1050" y="351"/>
                  </a:lnTo>
                  <a:lnTo>
                    <a:pt x="1055" y="351"/>
                  </a:lnTo>
                  <a:lnTo>
                    <a:pt x="1060" y="351"/>
                  </a:lnTo>
                  <a:lnTo>
                    <a:pt x="1064" y="351"/>
                  </a:lnTo>
                  <a:lnTo>
                    <a:pt x="1069" y="351"/>
                  </a:lnTo>
                  <a:lnTo>
                    <a:pt x="1074" y="351"/>
                  </a:lnTo>
                  <a:lnTo>
                    <a:pt x="1078" y="351"/>
                  </a:lnTo>
                  <a:lnTo>
                    <a:pt x="1083" y="351"/>
                  </a:lnTo>
                  <a:lnTo>
                    <a:pt x="1092" y="351"/>
                  </a:lnTo>
                  <a:lnTo>
                    <a:pt x="1097" y="355"/>
                  </a:lnTo>
                  <a:lnTo>
                    <a:pt x="1106" y="355"/>
                  </a:lnTo>
                  <a:lnTo>
                    <a:pt x="1111" y="360"/>
                  </a:lnTo>
                  <a:lnTo>
                    <a:pt x="1120" y="365"/>
                  </a:lnTo>
                  <a:lnTo>
                    <a:pt x="1125" y="369"/>
                  </a:lnTo>
                  <a:lnTo>
                    <a:pt x="1134" y="374"/>
                  </a:lnTo>
                  <a:lnTo>
                    <a:pt x="1139" y="378"/>
                  </a:lnTo>
                  <a:lnTo>
                    <a:pt x="1144" y="387"/>
                  </a:lnTo>
                  <a:lnTo>
                    <a:pt x="1153" y="392"/>
                  </a:lnTo>
                  <a:lnTo>
                    <a:pt x="1158" y="401"/>
                  </a:lnTo>
                  <a:lnTo>
                    <a:pt x="1167" y="406"/>
                  </a:lnTo>
                  <a:lnTo>
                    <a:pt x="1190" y="437"/>
                  </a:lnTo>
                  <a:lnTo>
                    <a:pt x="1200" y="447"/>
                  </a:lnTo>
                  <a:lnTo>
                    <a:pt x="1204" y="456"/>
                  </a:lnTo>
                  <a:lnTo>
                    <a:pt x="1214" y="465"/>
                  </a:lnTo>
                  <a:lnTo>
                    <a:pt x="1218" y="474"/>
                  </a:lnTo>
                  <a:lnTo>
                    <a:pt x="1218" y="478"/>
                  </a:lnTo>
                  <a:lnTo>
                    <a:pt x="1218" y="483"/>
                  </a:lnTo>
                  <a:lnTo>
                    <a:pt x="1223" y="488"/>
                  </a:lnTo>
                  <a:lnTo>
                    <a:pt x="1223" y="492"/>
                  </a:lnTo>
                  <a:lnTo>
                    <a:pt x="1223" y="497"/>
                  </a:lnTo>
                  <a:lnTo>
                    <a:pt x="1223" y="501"/>
                  </a:lnTo>
                  <a:lnTo>
                    <a:pt x="1223" y="506"/>
                  </a:lnTo>
                  <a:lnTo>
                    <a:pt x="1223" y="515"/>
                  </a:lnTo>
                  <a:lnTo>
                    <a:pt x="1223" y="529"/>
                  </a:lnTo>
                  <a:lnTo>
                    <a:pt x="1223" y="542"/>
                  </a:lnTo>
                  <a:lnTo>
                    <a:pt x="1218" y="556"/>
                  </a:lnTo>
                  <a:lnTo>
                    <a:pt x="1218" y="574"/>
                  </a:lnTo>
                  <a:lnTo>
                    <a:pt x="1214" y="588"/>
                  </a:lnTo>
                  <a:lnTo>
                    <a:pt x="1209" y="601"/>
                  </a:lnTo>
                  <a:lnTo>
                    <a:pt x="1204" y="615"/>
                  </a:lnTo>
                  <a:lnTo>
                    <a:pt x="1195" y="633"/>
                  </a:lnTo>
                  <a:lnTo>
                    <a:pt x="1181" y="661"/>
                  </a:lnTo>
                  <a:lnTo>
                    <a:pt x="1167" y="688"/>
                  </a:lnTo>
                  <a:lnTo>
                    <a:pt x="1148" y="715"/>
                  </a:lnTo>
                  <a:lnTo>
                    <a:pt x="1130" y="738"/>
                  </a:lnTo>
                  <a:lnTo>
                    <a:pt x="1120" y="747"/>
                  </a:lnTo>
                  <a:lnTo>
                    <a:pt x="1111" y="761"/>
                  </a:lnTo>
                  <a:lnTo>
                    <a:pt x="1102" y="774"/>
                  </a:lnTo>
                  <a:lnTo>
                    <a:pt x="1092" y="784"/>
                  </a:lnTo>
                  <a:lnTo>
                    <a:pt x="1088" y="793"/>
                  </a:lnTo>
                  <a:lnTo>
                    <a:pt x="1088" y="797"/>
                  </a:lnTo>
                  <a:lnTo>
                    <a:pt x="1083" y="806"/>
                  </a:lnTo>
                  <a:lnTo>
                    <a:pt x="1083" y="811"/>
                  </a:lnTo>
                  <a:lnTo>
                    <a:pt x="1078" y="820"/>
                  </a:lnTo>
                  <a:lnTo>
                    <a:pt x="1078" y="825"/>
                  </a:lnTo>
                  <a:lnTo>
                    <a:pt x="1078" y="834"/>
                  </a:lnTo>
                  <a:lnTo>
                    <a:pt x="1074" y="843"/>
                  </a:lnTo>
                  <a:lnTo>
                    <a:pt x="1074" y="847"/>
                  </a:lnTo>
                  <a:lnTo>
                    <a:pt x="1074" y="856"/>
                  </a:lnTo>
                  <a:lnTo>
                    <a:pt x="1074" y="861"/>
                  </a:lnTo>
                  <a:lnTo>
                    <a:pt x="1074" y="870"/>
                  </a:lnTo>
                  <a:lnTo>
                    <a:pt x="1074" y="875"/>
                  </a:lnTo>
                  <a:lnTo>
                    <a:pt x="1074" y="879"/>
                  </a:lnTo>
                  <a:lnTo>
                    <a:pt x="1078" y="879"/>
                  </a:lnTo>
                  <a:lnTo>
                    <a:pt x="1078" y="884"/>
                  </a:lnTo>
                  <a:lnTo>
                    <a:pt x="1083" y="884"/>
                  </a:lnTo>
                  <a:lnTo>
                    <a:pt x="1088" y="884"/>
                  </a:lnTo>
                  <a:lnTo>
                    <a:pt x="1092" y="884"/>
                  </a:lnTo>
                  <a:lnTo>
                    <a:pt x="1102" y="884"/>
                  </a:lnTo>
                  <a:lnTo>
                    <a:pt x="1116" y="884"/>
                  </a:lnTo>
                  <a:lnTo>
                    <a:pt x="1125" y="884"/>
                  </a:lnTo>
                  <a:lnTo>
                    <a:pt x="1134" y="879"/>
                  </a:lnTo>
                  <a:lnTo>
                    <a:pt x="1139" y="879"/>
                  </a:lnTo>
                  <a:lnTo>
                    <a:pt x="1148" y="879"/>
                  </a:lnTo>
                  <a:lnTo>
                    <a:pt x="1153" y="875"/>
                  </a:lnTo>
                  <a:lnTo>
                    <a:pt x="1158" y="875"/>
                  </a:lnTo>
                  <a:lnTo>
                    <a:pt x="1162" y="870"/>
                  </a:lnTo>
                  <a:lnTo>
                    <a:pt x="1167" y="866"/>
                  </a:lnTo>
                  <a:lnTo>
                    <a:pt x="1172" y="861"/>
                  </a:lnTo>
                  <a:lnTo>
                    <a:pt x="1181" y="856"/>
                  </a:lnTo>
                  <a:lnTo>
                    <a:pt x="1186" y="856"/>
                  </a:lnTo>
                  <a:lnTo>
                    <a:pt x="1186" y="852"/>
                  </a:lnTo>
                  <a:lnTo>
                    <a:pt x="1190" y="847"/>
                  </a:lnTo>
                  <a:lnTo>
                    <a:pt x="1195" y="847"/>
                  </a:lnTo>
                  <a:lnTo>
                    <a:pt x="1195" y="843"/>
                  </a:lnTo>
                  <a:lnTo>
                    <a:pt x="1200" y="838"/>
                  </a:lnTo>
                  <a:lnTo>
                    <a:pt x="1200" y="834"/>
                  </a:lnTo>
                  <a:lnTo>
                    <a:pt x="1204" y="829"/>
                  </a:lnTo>
                  <a:lnTo>
                    <a:pt x="1204" y="825"/>
                  </a:lnTo>
                  <a:lnTo>
                    <a:pt x="1204" y="815"/>
                  </a:lnTo>
                  <a:lnTo>
                    <a:pt x="1209" y="811"/>
                  </a:lnTo>
                  <a:lnTo>
                    <a:pt x="1209" y="806"/>
                  </a:lnTo>
                  <a:lnTo>
                    <a:pt x="1209" y="802"/>
                  </a:lnTo>
                  <a:lnTo>
                    <a:pt x="1209" y="797"/>
                  </a:lnTo>
                  <a:lnTo>
                    <a:pt x="1209" y="788"/>
                  </a:lnTo>
                  <a:lnTo>
                    <a:pt x="1209" y="784"/>
                  </a:lnTo>
                  <a:lnTo>
                    <a:pt x="1204" y="779"/>
                  </a:lnTo>
                  <a:lnTo>
                    <a:pt x="1204" y="774"/>
                  </a:lnTo>
                  <a:lnTo>
                    <a:pt x="1204" y="770"/>
                  </a:lnTo>
                  <a:lnTo>
                    <a:pt x="1200" y="765"/>
                  </a:lnTo>
                  <a:lnTo>
                    <a:pt x="1195" y="761"/>
                  </a:lnTo>
                  <a:lnTo>
                    <a:pt x="1190" y="756"/>
                  </a:lnTo>
                  <a:lnTo>
                    <a:pt x="1186" y="756"/>
                  </a:lnTo>
                  <a:lnTo>
                    <a:pt x="1181" y="7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17" name="Line 10"/>
            <p:cNvSpPr>
              <a:spLocks noChangeShapeType="1"/>
            </p:cNvSpPr>
            <p:nvPr/>
          </p:nvSpPr>
          <p:spPr bwMode="auto">
            <a:xfrm>
              <a:off x="528" y="4224"/>
              <a:ext cx="470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Line 11"/>
            <p:cNvSpPr>
              <a:spLocks noChangeShapeType="1"/>
            </p:cNvSpPr>
            <p:nvPr/>
          </p:nvSpPr>
          <p:spPr bwMode="auto">
            <a:xfrm>
              <a:off x="96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Line 12"/>
            <p:cNvSpPr>
              <a:spLocks noChangeShapeType="1"/>
            </p:cNvSpPr>
            <p:nvPr/>
          </p:nvSpPr>
          <p:spPr bwMode="auto">
            <a:xfrm>
              <a:off x="5664" y="2928"/>
              <a:ext cx="0" cy="907"/>
            </a:xfrm>
            <a:prstGeom prst="line">
              <a:avLst/>
            </a:prstGeom>
            <a:noFill/>
            <a:ln w="38100" cap="rnd">
              <a:solidFill>
                <a:srgbClr val="FF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2970" name="Picture 26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97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7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2514600"/>
            <a:ext cx="622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28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981200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3" name="Picture 29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862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4" name="Picture 30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4290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32" descr="kitt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5780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7" name="Picture 33" descr="CLIPART 058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7" name="Picture 63" descr="CLIPART 067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8" name="Picture 64" descr="Asian l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876800"/>
            <a:ext cx="76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9" name="Picture 65" descr="CLIPART 05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791200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8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222</Words>
  <Application>Microsoft Office PowerPoint</Application>
  <PresentationFormat>Widescreen</PresentationFormat>
  <Paragraphs>85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6" baseType="lpstr">
      <vt:lpstr>Arial</vt:lpstr>
      <vt:lpstr>宋体</vt:lpstr>
      <vt:lpstr>Calibri</vt:lpstr>
      <vt:lpstr>.VnTime</vt:lpstr>
      <vt:lpstr>Tw Cen MT</vt:lpstr>
      <vt:lpstr>Times New Roman</vt:lpstr>
      <vt:lpstr>等线</vt:lpstr>
      <vt:lpstr>Open Sans</vt:lpstr>
      <vt:lpstr>Tahoma</vt:lpstr>
      <vt:lpstr>Droplet</vt:lpstr>
      <vt:lpstr>2_Droplet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2022-03-28T23:45:00Z</dcterms:created>
  <dcterms:modified xsi:type="dcterms:W3CDTF">2022-11-08T06:41:12Z</dcterms:modified>
</cp:coreProperties>
</file>