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  <p:sldMasterId id="2147483734" r:id="rId4"/>
    <p:sldMasterId id="2147483751" r:id="rId5"/>
    <p:sldMasterId id="2147483765" r:id="rId6"/>
  </p:sldMasterIdLst>
  <p:notesMasterIdLst>
    <p:notesMasterId r:id="rId23"/>
  </p:notesMasterIdLst>
  <p:sldIdLst>
    <p:sldId id="8707" r:id="rId7"/>
    <p:sldId id="256" r:id="rId8"/>
    <p:sldId id="8696" r:id="rId9"/>
    <p:sldId id="8697" r:id="rId10"/>
    <p:sldId id="350" r:id="rId11"/>
    <p:sldId id="497" r:id="rId12"/>
    <p:sldId id="498" r:id="rId13"/>
    <p:sldId id="279" r:id="rId14"/>
    <p:sldId id="351" r:id="rId15"/>
    <p:sldId id="318" r:id="rId16"/>
    <p:sldId id="352" r:id="rId17"/>
    <p:sldId id="353" r:id="rId18"/>
    <p:sldId id="359" r:id="rId19"/>
    <p:sldId id="357" r:id="rId20"/>
    <p:sldId id="315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8595C-18A5-425E-BE8D-89E68E49813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AE53D-2084-460E-9E70-87A1D0E54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9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0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id="{5B0D55B6-7E67-B646-9E18-6A2759E1D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id="{CEEEF60A-32C5-BD45-8F2E-FD9CC50B8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id="{08439306-5C49-DC4D-977C-F9B1C458E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24042-DF6A-6342-9785-D13A8BC241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95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32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0225-9978-8874-0046-8C8B529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56BDA-D7C0-79FA-BA9D-CD787AB0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69ED4-647F-6EE9-73ED-7A71895E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E5C08-5E1C-72C4-14E5-24EC0863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01CB-D7A0-13F9-54F1-F948DEE7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80DA-218B-4E77-D27A-61A6D699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56F9C-4E2C-E5DE-C908-967B88EC1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DDE3A-8911-6972-A10A-794A11F0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031B-BDB2-4BB1-639D-D3D8A6CF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37669-CDA3-5C2D-8BE0-BE2DE2AD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2BA83-87A5-3A1E-E515-B5C7D054A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28D0D-AAE7-BCF5-5102-4B0993303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577E-5871-1EFA-2396-5097B657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23BE9-8156-83E5-2251-BA6928C2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97857-8503-EE6D-9DFC-39F59475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7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3839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927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442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02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4743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815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98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711F-5338-BEB1-8C86-2C9FBA04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53AE9-A937-9AE6-1BC2-B8411808C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3027-02AA-4EC0-86FB-875A5ECC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0967F-1924-A33A-E4A9-6402991E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0E7A9-AFA8-96C0-480F-274B8F0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8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216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2121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230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2036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5657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6579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601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08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0173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602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DCC5-EBE9-3B3E-D333-F6281B10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DEBD7-6F91-B647-9A78-51C2B6935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DAA4A-F9ED-1B1C-F8F6-7699EB84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B0FEA-5187-C0FE-757D-34062EC5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797FE-3371-C242-007A-A33BEAD9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5279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3864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2931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1761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7419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428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46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9964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D7E3-2180-2E45-A0C7-0533A8134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0DE20-E8EA-EC40-967B-67260CEAC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3A4A8-9663-8144-A6BD-84131AF8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0E0A6-072E-3D49-8514-06D3D715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35A44-A40D-F648-AF6C-707DC1E4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5893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1F86-7BB5-5E48-AEAB-A38EE2AF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8D7A-E193-AF43-A71E-CA2FF513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FC7E2-A8D3-6642-9166-90F029C2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1CA9-B447-F14F-A07B-416D890F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6DD2A-2DD8-404E-AFCC-7F467CD0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8310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EF3A-A104-03AA-A006-3B37695E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95718-D0C5-89DA-DF2B-CA1A94122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A1C3E-319B-CDF3-E2EC-56514E087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ED6E3-67AA-BB45-C4F0-8238E20D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33C89-DBC6-37FA-F2CB-626DD94C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8768-EEF8-AFC7-9B02-72D7CCE7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71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BD21-CFCF-B34F-A650-622915B4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CD108-E730-6649-A746-C1D2EA49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8A1F0-2CBA-0949-99CD-CBD375D8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7CB00-9A64-3846-AC73-6FCC38B5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4318B-104B-9942-A5D9-F63792CF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3235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36D4-3596-9748-8874-E58CB715D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B0C1-8C6F-5F45-934F-F5EEBFAA2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31D8A-FD84-F442-86C6-4365C68B3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53F32-B7E3-FE42-B11D-526043B9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9684A-1DC7-CB4B-98B0-49A3F472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D5B85-39C2-214E-9C2A-CE04919A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67034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472E-720B-6C41-B2C1-EE6595B2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DEFA9-2B5C-F046-9969-3E3BF466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9793F-4B9B-3841-BEBE-0AC3CD6E8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DB257-754A-B244-A507-330891B00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493D1-5186-084D-B1FA-F37006C09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63B98-48ED-3540-AFA4-7F9E7829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95AFF-99E0-4E4E-A1CE-D6219693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8A91D-0FEE-3845-AFCA-5851FA9A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29824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7B2E-2EE9-B749-B8CB-4AF3727D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9DA9D-2BFC-2545-91FF-781851F6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3C7DE-6528-4E40-85EE-AAC5E3FA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99DA9-3614-8C46-8A75-6E418DBB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7071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375592-141D-DE45-A44A-76D0142C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8E99B-3CE9-B644-B37F-B7DA5B29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08062-7133-6043-9DD5-7C3ABF36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14576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95B5-06DD-4F4F-9477-9E91682A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E397-6BCC-954F-B655-0885B4468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9CE5A-3596-4240-B11D-A6EFECF17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D1E8E-E55F-5442-9199-76A8D31B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277A1-8070-FB45-9ADF-1D5467E7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1A89B-6A4E-824E-85EC-DF697964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25375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A444-4E84-9F44-90FE-A439A2B4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90F18-5E8E-DB4D-BAA2-72B591BC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D7AAF-0F66-3D46-AA35-E6412AF4B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2B6A6-EC3C-9E40-A153-A6064A59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7E4EA-E8BE-D346-B730-48CB2113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8A8A3-247D-884E-A8F2-BA032D61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8875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0AE1-9313-1A45-9073-04FE1AEE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B69EA-5297-4544-8952-4997354BB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6B5BD-894D-7C47-9D79-C765E2F4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7C41-94B5-6045-BF29-93C5D4B4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4D6C-B17E-7943-A557-BCE25D4E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01154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E2D97-ADDA-3E47-995C-B8B89B517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230DD-EF61-774E-8C63-CFAC0F2C1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85823-2A67-EF4B-ADB8-563D525F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3ACF9-B2FF-9C45-B151-2E21D017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BDCD-A821-2242-B981-22D976E6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548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1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1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773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5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9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2" y="151783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6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3"/>
            <a:ext cx="215884" cy="194554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2" y="5217918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10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1"/>
            <a:ext cx="485736" cy="1259298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0" name="Google Shape;2100;p8"/>
          <p:cNvSpPr/>
          <p:nvPr/>
        </p:nvSpPr>
        <p:spPr>
          <a:xfrm>
            <a:off x="10711048" y="5950858"/>
            <a:ext cx="648046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3" name="Google Shape;2103;p8"/>
          <p:cNvSpPr/>
          <p:nvPr/>
        </p:nvSpPr>
        <p:spPr>
          <a:xfrm>
            <a:off x="10952488" y="6272520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4" name="Google Shape;2104;p8"/>
          <p:cNvSpPr/>
          <p:nvPr/>
        </p:nvSpPr>
        <p:spPr>
          <a:xfrm>
            <a:off x="10864404" y="6495517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6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6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3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3" name="Google Shape;2113;p8"/>
          <p:cNvSpPr/>
          <p:nvPr/>
        </p:nvSpPr>
        <p:spPr>
          <a:xfrm>
            <a:off x="11046616" y="633151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4" name="Google Shape;2114;p8"/>
          <p:cNvSpPr/>
          <p:nvPr/>
        </p:nvSpPr>
        <p:spPr>
          <a:xfrm>
            <a:off x="11020851" y="6265364"/>
            <a:ext cx="35882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2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6" name="Google Shape;2116;p8"/>
          <p:cNvSpPr/>
          <p:nvPr/>
        </p:nvSpPr>
        <p:spPr>
          <a:xfrm>
            <a:off x="11284192" y="625417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1"/>
            <a:ext cx="35882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9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2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4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5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6" name="Google Shape;2126;p8"/>
          <p:cNvSpPr/>
          <p:nvPr/>
        </p:nvSpPr>
        <p:spPr>
          <a:xfrm>
            <a:off x="10120636" y="6021103"/>
            <a:ext cx="135998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7" name="Google Shape;2127;p8"/>
          <p:cNvSpPr/>
          <p:nvPr/>
        </p:nvSpPr>
        <p:spPr>
          <a:xfrm>
            <a:off x="10712661" y="631468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8" name="Google Shape;2128;p8"/>
          <p:cNvSpPr/>
          <p:nvPr/>
        </p:nvSpPr>
        <p:spPr>
          <a:xfrm>
            <a:off x="10673456" y="6267617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29" name="Google Shape;2129;p8"/>
          <p:cNvSpPr/>
          <p:nvPr/>
        </p:nvSpPr>
        <p:spPr>
          <a:xfrm>
            <a:off x="10657768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9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5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7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9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7" name="Google Shape;2137;p8"/>
          <p:cNvSpPr/>
          <p:nvPr/>
        </p:nvSpPr>
        <p:spPr>
          <a:xfrm>
            <a:off x="10673456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6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7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5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5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67609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587A-822A-644B-024D-9B55F3DC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472FF-DAF0-D6BC-EFC4-04B71FC4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5EB91-E115-3AB7-3D51-28FB0B308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7E33D-9EC0-F2A0-02E0-E3AF22714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B38E3-B91A-1355-E20F-06833F645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C52F8-FB63-20AA-74A7-1F425C1F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A27B52-131C-DB84-AF90-CB78CC42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4BA5B-D15A-7D2B-AD36-28D9AEA0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20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085173"/>
      </p:ext>
    </p:extLst>
  </p:cSld>
  <p:clrMapOvr>
    <a:masterClrMapping/>
  </p:clrMapOvr>
  <p:transition spd="slow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7DBBC942-B0FB-794A-B184-62B6CB29D62C}"/>
              </a:ext>
            </a:extLst>
          </p:cNvPr>
          <p:cNvSpPr/>
          <p:nvPr userDrawn="1"/>
        </p:nvSpPr>
        <p:spPr>
          <a:xfrm>
            <a:off x="261938" y="261938"/>
            <a:ext cx="11682412" cy="6356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650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6665BF1-BD69-3D43-ACB4-D7A67E84BF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6550"/>
            <a:ext cx="11655425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84EBBA61-E5DA-8749-8C37-4EB1016D4A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8"/>
          <a:stretch>
            <a:fillRect/>
          </a:stretch>
        </p:blipFill>
        <p:spPr bwMode="auto">
          <a:xfrm rot="17520652">
            <a:off x="-1242219" y="-526256"/>
            <a:ext cx="30210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4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5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228" lvl="2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304" lvl="3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80" lvl="4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456" lvl="5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532" lvl="6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608" lvl="7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684" lvl="8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9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9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2" y="151783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3"/>
            <a:ext cx="215884" cy="194554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716683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405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695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553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593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88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4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96AC-7B13-D342-3ADE-B32BECA5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48E5F-E290-4CF5-7DA1-5C3309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B4B94-5E53-EE75-D07B-582CBA21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E5E02-76CF-46AF-09B1-A23D42B2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6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983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9912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7922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224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83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510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4307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6992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92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3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D32C66-E2C2-E96F-A711-660612B2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54F5A-3923-BA4D-DFA7-D4ACE671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83E4F-76E8-EDE2-CE99-31CD934A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9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402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8728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895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233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0886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573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802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667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8856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1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EDEE-8E7B-942D-7233-701333DB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1D3BA-5648-2C1E-1C28-AE524736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89953-28CB-C929-D2EA-A20B043EC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84E07-2729-0BED-46AC-C7D71126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8FDF7-D381-8126-1FFD-11F8B416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958F7-0501-A312-CAA6-EEA08271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911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955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177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6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2022/8/25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0725-CEE4-1E6E-43EB-F78FF51F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BAE86-96F5-A92A-A1B2-8D635053B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A41A9-C448-7374-DF89-E6777BD3E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681A0-66EC-1E50-C7E3-2C05A9F6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BF6EE-48D2-6AAC-7AC8-623A578C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1C390-5EFD-DEC2-9DED-B504AA65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6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8.jp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8089B-77DA-F46B-55E2-050EFB4F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EE9A1-87FC-CC23-8D68-CC0A9536C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3DFEC-6CFF-4E81-9F2D-B216FE814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D42D1-CDD3-48D1-AD09-B28CE2C476A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761F2-5295-0996-3340-77A3B8C66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C904-6DD5-AF56-0EA4-71E6CAEB8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FD5B7-9566-4078-8653-218F3DF1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0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2022/8/25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3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3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09B49-4903-5346-95EB-7FADF404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56A46-2800-2943-81C2-F2AEB3CAF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88F4-7077-3D42-BCF6-3D03D5C42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27BFA-D309-E347-B511-8B2A67BA6187}" type="datetimeFigureOut">
              <a:rPr lang="en-VN" smtClean="0"/>
              <a:t>08/25/2022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73992-F628-0741-9BD4-94FBEA095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8829-6481-B04B-8DFE-464A072C9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AFE6-263D-E94F-9CBF-96C761AA37A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199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7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Chào mừng các con đến với tiết học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dibee Sans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51" y="2219739"/>
            <a:ext cx="2572989" cy="100512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065F9E4-DE74-B86F-979A-8995EE8097DF}"/>
              </a:ext>
            </a:extLst>
          </p:cNvPr>
          <p:cNvSpPr txBox="1"/>
          <p:nvPr/>
        </p:nvSpPr>
        <p:spPr>
          <a:xfrm>
            <a:off x="4733053" y="3015526"/>
            <a:ext cx="4238714" cy="58477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598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3999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en-US" sz="3999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ư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thế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ngồi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viết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bút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0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1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65ABB8-A300-5991-B1BF-CE0317F5E509}"/>
              </a:ext>
            </a:extLst>
          </p:cNvPr>
          <p:cNvSpPr/>
          <p:nvPr/>
        </p:nvSpPr>
        <p:spPr>
          <a:xfrm>
            <a:off x="176853" y="278780"/>
            <a:ext cx="10872438" cy="695148"/>
          </a:xfrm>
          <a:prstGeom prst="roundRect">
            <a:avLst/>
          </a:prstGeom>
          <a:solidFill>
            <a:srgbClr val="2AAC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gh:</a:t>
            </a:r>
            <a:b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A6E6E42-95F0-005F-5114-44BFA960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2" y="973928"/>
            <a:ext cx="11838295" cy="4138771"/>
          </a:xfrm>
          <a:prstGeom prst="rect">
            <a:avLst/>
          </a:prstGeom>
        </p:spPr>
      </p:pic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A7745F1C-769E-556D-B545-5636C090B2F0}"/>
              </a:ext>
            </a:extLst>
          </p:cNvPr>
          <p:cNvSpPr/>
          <p:nvPr/>
        </p:nvSpPr>
        <p:spPr>
          <a:xfrm>
            <a:off x="2203450" y="4638907"/>
            <a:ext cx="8070850" cy="1682269"/>
          </a:xfrm>
          <a:prstGeom prst="upArrowCallout">
            <a:avLst/>
          </a:prstGeom>
          <a:solidFill>
            <a:schemeClr val="bg1"/>
          </a:solidFill>
          <a:ln w="38100">
            <a:solidFill>
              <a:srgbClr val="FF5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85725A4C-02F1-CC6C-FAB6-371BF0F395B1}"/>
              </a:ext>
            </a:extLst>
          </p:cNvPr>
          <p:cNvSpPr txBox="1"/>
          <p:nvPr/>
        </p:nvSpPr>
        <p:spPr>
          <a:xfrm>
            <a:off x="2203450" y="5367069"/>
            <a:ext cx="8256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F4A78E97-201D-EA83-9B1C-221CA081C1E6}"/>
              </a:ext>
            </a:extLst>
          </p:cNvPr>
          <p:cNvSpPr/>
          <p:nvPr/>
        </p:nvSpPr>
        <p:spPr>
          <a:xfrm>
            <a:off x="2056416" y="1141197"/>
            <a:ext cx="2811778" cy="1048214"/>
          </a:xfrm>
          <a:custGeom>
            <a:avLst/>
            <a:gdLst>
              <a:gd name="connsiteX0" fmla="*/ 1172548 w 2811778"/>
              <a:gd name="connsiteY0" fmla="*/ 111512 h 1048214"/>
              <a:gd name="connsiteX1" fmla="*/ 648441 w 2811778"/>
              <a:gd name="connsiteY1" fmla="*/ 89209 h 1048214"/>
              <a:gd name="connsiteX2" fmla="*/ 380812 w 2811778"/>
              <a:gd name="connsiteY2" fmla="*/ 189570 h 1048214"/>
              <a:gd name="connsiteX3" fmla="*/ 57427 w 2811778"/>
              <a:gd name="connsiteY3" fmla="*/ 457200 h 1048214"/>
              <a:gd name="connsiteX4" fmla="*/ 1670 w 2811778"/>
              <a:gd name="connsiteY4" fmla="*/ 602166 h 1048214"/>
              <a:gd name="connsiteX5" fmla="*/ 46275 w 2811778"/>
              <a:gd name="connsiteY5" fmla="*/ 802888 h 1048214"/>
              <a:gd name="connsiteX6" fmla="*/ 90880 w 2811778"/>
              <a:gd name="connsiteY6" fmla="*/ 847492 h 1048214"/>
              <a:gd name="connsiteX7" fmla="*/ 224695 w 2811778"/>
              <a:gd name="connsiteY7" fmla="*/ 925551 h 1048214"/>
              <a:gd name="connsiteX8" fmla="*/ 313905 w 2811778"/>
              <a:gd name="connsiteY8" fmla="*/ 981307 h 1048214"/>
              <a:gd name="connsiteX9" fmla="*/ 470022 w 2811778"/>
              <a:gd name="connsiteY9" fmla="*/ 1014761 h 1048214"/>
              <a:gd name="connsiteX10" fmla="*/ 581534 w 2811778"/>
              <a:gd name="connsiteY10" fmla="*/ 1025912 h 1048214"/>
              <a:gd name="connsiteX11" fmla="*/ 759953 w 2811778"/>
              <a:gd name="connsiteY11" fmla="*/ 1048214 h 1048214"/>
              <a:gd name="connsiteX12" fmla="*/ 1808168 w 2811778"/>
              <a:gd name="connsiteY12" fmla="*/ 1037063 h 1048214"/>
              <a:gd name="connsiteX13" fmla="*/ 1930831 w 2811778"/>
              <a:gd name="connsiteY13" fmla="*/ 1014761 h 1048214"/>
              <a:gd name="connsiteX14" fmla="*/ 2198461 w 2811778"/>
              <a:gd name="connsiteY14" fmla="*/ 992458 h 1048214"/>
              <a:gd name="connsiteX15" fmla="*/ 2376880 w 2811778"/>
              <a:gd name="connsiteY15" fmla="*/ 959005 h 1048214"/>
              <a:gd name="connsiteX16" fmla="*/ 2499544 w 2811778"/>
              <a:gd name="connsiteY16" fmla="*/ 925551 h 1048214"/>
              <a:gd name="connsiteX17" fmla="*/ 2633358 w 2811778"/>
              <a:gd name="connsiteY17" fmla="*/ 892097 h 1048214"/>
              <a:gd name="connsiteX18" fmla="*/ 2677963 w 2811778"/>
              <a:gd name="connsiteY18" fmla="*/ 858644 h 1048214"/>
              <a:gd name="connsiteX19" fmla="*/ 2722568 w 2811778"/>
              <a:gd name="connsiteY19" fmla="*/ 814039 h 1048214"/>
              <a:gd name="connsiteX20" fmla="*/ 2767173 w 2811778"/>
              <a:gd name="connsiteY20" fmla="*/ 735980 h 1048214"/>
              <a:gd name="connsiteX21" fmla="*/ 2789475 w 2811778"/>
              <a:gd name="connsiteY21" fmla="*/ 657922 h 1048214"/>
              <a:gd name="connsiteX22" fmla="*/ 2811778 w 2811778"/>
              <a:gd name="connsiteY22" fmla="*/ 568712 h 1048214"/>
              <a:gd name="connsiteX23" fmla="*/ 2778324 w 2811778"/>
              <a:gd name="connsiteY23" fmla="*/ 256478 h 1048214"/>
              <a:gd name="connsiteX24" fmla="*/ 2744870 w 2811778"/>
              <a:gd name="connsiteY24" fmla="*/ 200722 h 1048214"/>
              <a:gd name="connsiteX25" fmla="*/ 2677963 w 2811778"/>
              <a:gd name="connsiteY25" fmla="*/ 144966 h 1048214"/>
              <a:gd name="connsiteX26" fmla="*/ 2622207 w 2811778"/>
              <a:gd name="connsiteY26" fmla="*/ 122663 h 1048214"/>
              <a:gd name="connsiteX27" fmla="*/ 2588753 w 2811778"/>
              <a:gd name="connsiteY27" fmla="*/ 111512 h 1048214"/>
              <a:gd name="connsiteX28" fmla="*/ 2499544 w 2811778"/>
              <a:gd name="connsiteY28" fmla="*/ 89209 h 1048214"/>
              <a:gd name="connsiteX29" fmla="*/ 2432636 w 2811778"/>
              <a:gd name="connsiteY29" fmla="*/ 66907 h 1048214"/>
              <a:gd name="connsiteX30" fmla="*/ 2008890 w 2811778"/>
              <a:gd name="connsiteY30" fmla="*/ 11151 h 1048214"/>
              <a:gd name="connsiteX31" fmla="*/ 1763563 w 2811778"/>
              <a:gd name="connsiteY31" fmla="*/ 0 h 1048214"/>
              <a:gd name="connsiteX32" fmla="*/ 1384422 w 2811778"/>
              <a:gd name="connsiteY32" fmla="*/ 11151 h 1048214"/>
              <a:gd name="connsiteX33" fmla="*/ 1161397 w 2811778"/>
              <a:gd name="connsiteY33" fmla="*/ 33453 h 1048214"/>
              <a:gd name="connsiteX34" fmla="*/ 949524 w 2811778"/>
              <a:gd name="connsiteY34" fmla="*/ 66907 h 10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1778" h="1048214">
                <a:moveTo>
                  <a:pt x="1172548" y="111512"/>
                </a:moveTo>
                <a:cubicBezTo>
                  <a:pt x="989346" y="1589"/>
                  <a:pt x="1091913" y="49613"/>
                  <a:pt x="648441" y="89209"/>
                </a:cubicBezTo>
                <a:cubicBezTo>
                  <a:pt x="576039" y="95673"/>
                  <a:pt x="445767" y="147664"/>
                  <a:pt x="380812" y="189570"/>
                </a:cubicBezTo>
                <a:cubicBezTo>
                  <a:pt x="149195" y="339001"/>
                  <a:pt x="192177" y="305605"/>
                  <a:pt x="57427" y="457200"/>
                </a:cubicBezTo>
                <a:cubicBezTo>
                  <a:pt x="38841" y="505522"/>
                  <a:pt x="-9561" y="551626"/>
                  <a:pt x="1670" y="602166"/>
                </a:cubicBezTo>
                <a:cubicBezTo>
                  <a:pt x="16538" y="669073"/>
                  <a:pt x="22852" y="738475"/>
                  <a:pt x="46275" y="802888"/>
                </a:cubicBezTo>
                <a:cubicBezTo>
                  <a:pt x="53461" y="822649"/>
                  <a:pt x="73553" y="835580"/>
                  <a:pt x="90880" y="847492"/>
                </a:cubicBezTo>
                <a:cubicBezTo>
                  <a:pt x="133433" y="876747"/>
                  <a:pt x="180415" y="898983"/>
                  <a:pt x="224695" y="925551"/>
                </a:cubicBezTo>
                <a:cubicBezTo>
                  <a:pt x="254765" y="943593"/>
                  <a:pt x="279617" y="973959"/>
                  <a:pt x="313905" y="981307"/>
                </a:cubicBezTo>
                <a:cubicBezTo>
                  <a:pt x="365944" y="992458"/>
                  <a:pt x="417526" y="1006012"/>
                  <a:pt x="470022" y="1014761"/>
                </a:cubicBezTo>
                <a:cubicBezTo>
                  <a:pt x="506870" y="1020902"/>
                  <a:pt x="544424" y="1021630"/>
                  <a:pt x="581534" y="1025912"/>
                </a:cubicBezTo>
                <a:lnTo>
                  <a:pt x="759953" y="1048214"/>
                </a:lnTo>
                <a:lnTo>
                  <a:pt x="1808168" y="1037063"/>
                </a:lnTo>
                <a:cubicBezTo>
                  <a:pt x="1849709" y="1035876"/>
                  <a:pt x="1889542" y="1019480"/>
                  <a:pt x="1930831" y="1014761"/>
                </a:cubicBezTo>
                <a:cubicBezTo>
                  <a:pt x="2019771" y="1004596"/>
                  <a:pt x="2109251" y="999892"/>
                  <a:pt x="2198461" y="992458"/>
                </a:cubicBezTo>
                <a:lnTo>
                  <a:pt x="2376880" y="959005"/>
                </a:lnTo>
                <a:cubicBezTo>
                  <a:pt x="2410387" y="952304"/>
                  <a:pt x="2472698" y="932616"/>
                  <a:pt x="2499544" y="925551"/>
                </a:cubicBezTo>
                <a:cubicBezTo>
                  <a:pt x="2544008" y="913850"/>
                  <a:pt x="2633358" y="892097"/>
                  <a:pt x="2633358" y="892097"/>
                </a:cubicBezTo>
                <a:cubicBezTo>
                  <a:pt x="2648226" y="880946"/>
                  <a:pt x="2663976" y="870882"/>
                  <a:pt x="2677963" y="858644"/>
                </a:cubicBezTo>
                <a:cubicBezTo>
                  <a:pt x="2693787" y="844798"/>
                  <a:pt x="2708884" y="830004"/>
                  <a:pt x="2722568" y="814039"/>
                </a:cubicBezTo>
                <a:cubicBezTo>
                  <a:pt x="2736647" y="797614"/>
                  <a:pt x="2760513" y="754294"/>
                  <a:pt x="2767173" y="735980"/>
                </a:cubicBezTo>
                <a:cubicBezTo>
                  <a:pt x="2776421" y="710549"/>
                  <a:pt x="2782502" y="684069"/>
                  <a:pt x="2789475" y="657922"/>
                </a:cubicBezTo>
                <a:cubicBezTo>
                  <a:pt x="2797373" y="628305"/>
                  <a:pt x="2811778" y="568712"/>
                  <a:pt x="2811778" y="568712"/>
                </a:cubicBezTo>
                <a:cubicBezTo>
                  <a:pt x="2800627" y="464634"/>
                  <a:pt x="2797049" y="359463"/>
                  <a:pt x="2778324" y="256478"/>
                </a:cubicBezTo>
                <a:cubicBezTo>
                  <a:pt x="2774447" y="235154"/>
                  <a:pt x="2757874" y="218061"/>
                  <a:pt x="2744870" y="200722"/>
                </a:cubicBezTo>
                <a:cubicBezTo>
                  <a:pt x="2730071" y="180989"/>
                  <a:pt x="2700632" y="156301"/>
                  <a:pt x="2677963" y="144966"/>
                </a:cubicBezTo>
                <a:cubicBezTo>
                  <a:pt x="2660059" y="136014"/>
                  <a:pt x="2640950" y="129692"/>
                  <a:pt x="2622207" y="122663"/>
                </a:cubicBezTo>
                <a:cubicBezTo>
                  <a:pt x="2611201" y="118536"/>
                  <a:pt x="2600093" y="114605"/>
                  <a:pt x="2588753" y="111512"/>
                </a:cubicBezTo>
                <a:cubicBezTo>
                  <a:pt x="2559182" y="103447"/>
                  <a:pt x="2529016" y="97630"/>
                  <a:pt x="2499544" y="89209"/>
                </a:cubicBezTo>
                <a:cubicBezTo>
                  <a:pt x="2476940" y="82751"/>
                  <a:pt x="2455766" y="71112"/>
                  <a:pt x="2432636" y="66907"/>
                </a:cubicBezTo>
                <a:cubicBezTo>
                  <a:pt x="2324051" y="47164"/>
                  <a:pt x="2138260" y="18991"/>
                  <a:pt x="2008890" y="11151"/>
                </a:cubicBezTo>
                <a:cubicBezTo>
                  <a:pt x="1927180" y="6199"/>
                  <a:pt x="1845339" y="3717"/>
                  <a:pt x="1763563" y="0"/>
                </a:cubicBezTo>
                <a:cubicBezTo>
                  <a:pt x="1637183" y="3717"/>
                  <a:pt x="1510662" y="4138"/>
                  <a:pt x="1384422" y="11151"/>
                </a:cubicBezTo>
                <a:cubicBezTo>
                  <a:pt x="1309825" y="15295"/>
                  <a:pt x="1235409" y="23244"/>
                  <a:pt x="1161397" y="33453"/>
                </a:cubicBezTo>
                <a:cubicBezTo>
                  <a:pt x="720504" y="94266"/>
                  <a:pt x="1426585" y="19202"/>
                  <a:pt x="949524" y="6690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54E8169E-B62F-A791-3F54-87A2DE3B8D1D}"/>
              </a:ext>
            </a:extLst>
          </p:cNvPr>
          <p:cNvSpPr/>
          <p:nvPr/>
        </p:nvSpPr>
        <p:spPr>
          <a:xfrm>
            <a:off x="898759" y="3136108"/>
            <a:ext cx="1304691" cy="839823"/>
          </a:xfrm>
          <a:custGeom>
            <a:avLst/>
            <a:gdLst>
              <a:gd name="connsiteX0" fmla="*/ 1172548 w 2811778"/>
              <a:gd name="connsiteY0" fmla="*/ 111512 h 1048214"/>
              <a:gd name="connsiteX1" fmla="*/ 648441 w 2811778"/>
              <a:gd name="connsiteY1" fmla="*/ 89209 h 1048214"/>
              <a:gd name="connsiteX2" fmla="*/ 380812 w 2811778"/>
              <a:gd name="connsiteY2" fmla="*/ 189570 h 1048214"/>
              <a:gd name="connsiteX3" fmla="*/ 57427 w 2811778"/>
              <a:gd name="connsiteY3" fmla="*/ 457200 h 1048214"/>
              <a:gd name="connsiteX4" fmla="*/ 1670 w 2811778"/>
              <a:gd name="connsiteY4" fmla="*/ 602166 h 1048214"/>
              <a:gd name="connsiteX5" fmla="*/ 46275 w 2811778"/>
              <a:gd name="connsiteY5" fmla="*/ 802888 h 1048214"/>
              <a:gd name="connsiteX6" fmla="*/ 90880 w 2811778"/>
              <a:gd name="connsiteY6" fmla="*/ 847492 h 1048214"/>
              <a:gd name="connsiteX7" fmla="*/ 224695 w 2811778"/>
              <a:gd name="connsiteY7" fmla="*/ 925551 h 1048214"/>
              <a:gd name="connsiteX8" fmla="*/ 313905 w 2811778"/>
              <a:gd name="connsiteY8" fmla="*/ 981307 h 1048214"/>
              <a:gd name="connsiteX9" fmla="*/ 470022 w 2811778"/>
              <a:gd name="connsiteY9" fmla="*/ 1014761 h 1048214"/>
              <a:gd name="connsiteX10" fmla="*/ 581534 w 2811778"/>
              <a:gd name="connsiteY10" fmla="*/ 1025912 h 1048214"/>
              <a:gd name="connsiteX11" fmla="*/ 759953 w 2811778"/>
              <a:gd name="connsiteY11" fmla="*/ 1048214 h 1048214"/>
              <a:gd name="connsiteX12" fmla="*/ 1808168 w 2811778"/>
              <a:gd name="connsiteY12" fmla="*/ 1037063 h 1048214"/>
              <a:gd name="connsiteX13" fmla="*/ 1930831 w 2811778"/>
              <a:gd name="connsiteY13" fmla="*/ 1014761 h 1048214"/>
              <a:gd name="connsiteX14" fmla="*/ 2198461 w 2811778"/>
              <a:gd name="connsiteY14" fmla="*/ 992458 h 1048214"/>
              <a:gd name="connsiteX15" fmla="*/ 2376880 w 2811778"/>
              <a:gd name="connsiteY15" fmla="*/ 959005 h 1048214"/>
              <a:gd name="connsiteX16" fmla="*/ 2499544 w 2811778"/>
              <a:gd name="connsiteY16" fmla="*/ 925551 h 1048214"/>
              <a:gd name="connsiteX17" fmla="*/ 2633358 w 2811778"/>
              <a:gd name="connsiteY17" fmla="*/ 892097 h 1048214"/>
              <a:gd name="connsiteX18" fmla="*/ 2677963 w 2811778"/>
              <a:gd name="connsiteY18" fmla="*/ 858644 h 1048214"/>
              <a:gd name="connsiteX19" fmla="*/ 2722568 w 2811778"/>
              <a:gd name="connsiteY19" fmla="*/ 814039 h 1048214"/>
              <a:gd name="connsiteX20" fmla="*/ 2767173 w 2811778"/>
              <a:gd name="connsiteY20" fmla="*/ 735980 h 1048214"/>
              <a:gd name="connsiteX21" fmla="*/ 2789475 w 2811778"/>
              <a:gd name="connsiteY21" fmla="*/ 657922 h 1048214"/>
              <a:gd name="connsiteX22" fmla="*/ 2811778 w 2811778"/>
              <a:gd name="connsiteY22" fmla="*/ 568712 h 1048214"/>
              <a:gd name="connsiteX23" fmla="*/ 2778324 w 2811778"/>
              <a:gd name="connsiteY23" fmla="*/ 256478 h 1048214"/>
              <a:gd name="connsiteX24" fmla="*/ 2744870 w 2811778"/>
              <a:gd name="connsiteY24" fmla="*/ 200722 h 1048214"/>
              <a:gd name="connsiteX25" fmla="*/ 2677963 w 2811778"/>
              <a:gd name="connsiteY25" fmla="*/ 144966 h 1048214"/>
              <a:gd name="connsiteX26" fmla="*/ 2622207 w 2811778"/>
              <a:gd name="connsiteY26" fmla="*/ 122663 h 1048214"/>
              <a:gd name="connsiteX27" fmla="*/ 2588753 w 2811778"/>
              <a:gd name="connsiteY27" fmla="*/ 111512 h 1048214"/>
              <a:gd name="connsiteX28" fmla="*/ 2499544 w 2811778"/>
              <a:gd name="connsiteY28" fmla="*/ 89209 h 1048214"/>
              <a:gd name="connsiteX29" fmla="*/ 2432636 w 2811778"/>
              <a:gd name="connsiteY29" fmla="*/ 66907 h 1048214"/>
              <a:gd name="connsiteX30" fmla="*/ 2008890 w 2811778"/>
              <a:gd name="connsiteY30" fmla="*/ 11151 h 1048214"/>
              <a:gd name="connsiteX31" fmla="*/ 1763563 w 2811778"/>
              <a:gd name="connsiteY31" fmla="*/ 0 h 1048214"/>
              <a:gd name="connsiteX32" fmla="*/ 1384422 w 2811778"/>
              <a:gd name="connsiteY32" fmla="*/ 11151 h 1048214"/>
              <a:gd name="connsiteX33" fmla="*/ 1161397 w 2811778"/>
              <a:gd name="connsiteY33" fmla="*/ 33453 h 1048214"/>
              <a:gd name="connsiteX34" fmla="*/ 949524 w 2811778"/>
              <a:gd name="connsiteY34" fmla="*/ 66907 h 10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1778" h="1048214">
                <a:moveTo>
                  <a:pt x="1172548" y="111512"/>
                </a:moveTo>
                <a:cubicBezTo>
                  <a:pt x="989346" y="1589"/>
                  <a:pt x="1091913" y="49613"/>
                  <a:pt x="648441" y="89209"/>
                </a:cubicBezTo>
                <a:cubicBezTo>
                  <a:pt x="576039" y="95673"/>
                  <a:pt x="445767" y="147664"/>
                  <a:pt x="380812" y="189570"/>
                </a:cubicBezTo>
                <a:cubicBezTo>
                  <a:pt x="149195" y="339001"/>
                  <a:pt x="192177" y="305605"/>
                  <a:pt x="57427" y="457200"/>
                </a:cubicBezTo>
                <a:cubicBezTo>
                  <a:pt x="38841" y="505522"/>
                  <a:pt x="-9561" y="551626"/>
                  <a:pt x="1670" y="602166"/>
                </a:cubicBezTo>
                <a:cubicBezTo>
                  <a:pt x="16538" y="669073"/>
                  <a:pt x="22852" y="738475"/>
                  <a:pt x="46275" y="802888"/>
                </a:cubicBezTo>
                <a:cubicBezTo>
                  <a:pt x="53461" y="822649"/>
                  <a:pt x="73553" y="835580"/>
                  <a:pt x="90880" y="847492"/>
                </a:cubicBezTo>
                <a:cubicBezTo>
                  <a:pt x="133433" y="876747"/>
                  <a:pt x="180415" y="898983"/>
                  <a:pt x="224695" y="925551"/>
                </a:cubicBezTo>
                <a:cubicBezTo>
                  <a:pt x="254765" y="943593"/>
                  <a:pt x="279617" y="973959"/>
                  <a:pt x="313905" y="981307"/>
                </a:cubicBezTo>
                <a:cubicBezTo>
                  <a:pt x="365944" y="992458"/>
                  <a:pt x="417526" y="1006012"/>
                  <a:pt x="470022" y="1014761"/>
                </a:cubicBezTo>
                <a:cubicBezTo>
                  <a:pt x="506870" y="1020902"/>
                  <a:pt x="544424" y="1021630"/>
                  <a:pt x="581534" y="1025912"/>
                </a:cubicBezTo>
                <a:lnTo>
                  <a:pt x="759953" y="1048214"/>
                </a:lnTo>
                <a:lnTo>
                  <a:pt x="1808168" y="1037063"/>
                </a:lnTo>
                <a:cubicBezTo>
                  <a:pt x="1849709" y="1035876"/>
                  <a:pt x="1889542" y="1019480"/>
                  <a:pt x="1930831" y="1014761"/>
                </a:cubicBezTo>
                <a:cubicBezTo>
                  <a:pt x="2019771" y="1004596"/>
                  <a:pt x="2109251" y="999892"/>
                  <a:pt x="2198461" y="992458"/>
                </a:cubicBezTo>
                <a:lnTo>
                  <a:pt x="2376880" y="959005"/>
                </a:lnTo>
                <a:cubicBezTo>
                  <a:pt x="2410387" y="952304"/>
                  <a:pt x="2472698" y="932616"/>
                  <a:pt x="2499544" y="925551"/>
                </a:cubicBezTo>
                <a:cubicBezTo>
                  <a:pt x="2544008" y="913850"/>
                  <a:pt x="2633358" y="892097"/>
                  <a:pt x="2633358" y="892097"/>
                </a:cubicBezTo>
                <a:cubicBezTo>
                  <a:pt x="2648226" y="880946"/>
                  <a:pt x="2663976" y="870882"/>
                  <a:pt x="2677963" y="858644"/>
                </a:cubicBezTo>
                <a:cubicBezTo>
                  <a:pt x="2693787" y="844798"/>
                  <a:pt x="2708884" y="830004"/>
                  <a:pt x="2722568" y="814039"/>
                </a:cubicBezTo>
                <a:cubicBezTo>
                  <a:pt x="2736647" y="797614"/>
                  <a:pt x="2760513" y="754294"/>
                  <a:pt x="2767173" y="735980"/>
                </a:cubicBezTo>
                <a:cubicBezTo>
                  <a:pt x="2776421" y="710549"/>
                  <a:pt x="2782502" y="684069"/>
                  <a:pt x="2789475" y="657922"/>
                </a:cubicBezTo>
                <a:cubicBezTo>
                  <a:pt x="2797373" y="628305"/>
                  <a:pt x="2811778" y="568712"/>
                  <a:pt x="2811778" y="568712"/>
                </a:cubicBezTo>
                <a:cubicBezTo>
                  <a:pt x="2800627" y="464634"/>
                  <a:pt x="2797049" y="359463"/>
                  <a:pt x="2778324" y="256478"/>
                </a:cubicBezTo>
                <a:cubicBezTo>
                  <a:pt x="2774447" y="235154"/>
                  <a:pt x="2757874" y="218061"/>
                  <a:pt x="2744870" y="200722"/>
                </a:cubicBezTo>
                <a:cubicBezTo>
                  <a:pt x="2730071" y="180989"/>
                  <a:pt x="2700632" y="156301"/>
                  <a:pt x="2677963" y="144966"/>
                </a:cubicBezTo>
                <a:cubicBezTo>
                  <a:pt x="2660059" y="136014"/>
                  <a:pt x="2640950" y="129692"/>
                  <a:pt x="2622207" y="122663"/>
                </a:cubicBezTo>
                <a:cubicBezTo>
                  <a:pt x="2611201" y="118536"/>
                  <a:pt x="2600093" y="114605"/>
                  <a:pt x="2588753" y="111512"/>
                </a:cubicBezTo>
                <a:cubicBezTo>
                  <a:pt x="2559182" y="103447"/>
                  <a:pt x="2529016" y="97630"/>
                  <a:pt x="2499544" y="89209"/>
                </a:cubicBezTo>
                <a:cubicBezTo>
                  <a:pt x="2476940" y="82751"/>
                  <a:pt x="2455766" y="71112"/>
                  <a:pt x="2432636" y="66907"/>
                </a:cubicBezTo>
                <a:cubicBezTo>
                  <a:pt x="2324051" y="47164"/>
                  <a:pt x="2138260" y="18991"/>
                  <a:pt x="2008890" y="11151"/>
                </a:cubicBezTo>
                <a:cubicBezTo>
                  <a:pt x="1927180" y="6199"/>
                  <a:pt x="1845339" y="3717"/>
                  <a:pt x="1763563" y="0"/>
                </a:cubicBezTo>
                <a:cubicBezTo>
                  <a:pt x="1637183" y="3717"/>
                  <a:pt x="1510662" y="4138"/>
                  <a:pt x="1384422" y="11151"/>
                </a:cubicBezTo>
                <a:cubicBezTo>
                  <a:pt x="1309825" y="15295"/>
                  <a:pt x="1235409" y="23244"/>
                  <a:pt x="1161397" y="33453"/>
                </a:cubicBezTo>
                <a:cubicBezTo>
                  <a:pt x="720504" y="94266"/>
                  <a:pt x="1426585" y="19202"/>
                  <a:pt x="949524" y="6690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ình tự do: Hình 15">
            <a:extLst>
              <a:ext uri="{FF2B5EF4-FFF2-40B4-BE49-F238E27FC236}">
                <a16:creationId xmlns:a16="http://schemas.microsoft.com/office/drawing/2014/main" id="{9B42BF56-0B12-0F56-29CD-BAEFF7E3ABD2}"/>
              </a:ext>
            </a:extLst>
          </p:cNvPr>
          <p:cNvSpPr/>
          <p:nvPr/>
        </p:nvSpPr>
        <p:spPr>
          <a:xfrm>
            <a:off x="7060891" y="3608400"/>
            <a:ext cx="477333" cy="1048214"/>
          </a:xfrm>
          <a:custGeom>
            <a:avLst/>
            <a:gdLst>
              <a:gd name="connsiteX0" fmla="*/ 1172548 w 2811778"/>
              <a:gd name="connsiteY0" fmla="*/ 111512 h 1048214"/>
              <a:gd name="connsiteX1" fmla="*/ 648441 w 2811778"/>
              <a:gd name="connsiteY1" fmla="*/ 89209 h 1048214"/>
              <a:gd name="connsiteX2" fmla="*/ 380812 w 2811778"/>
              <a:gd name="connsiteY2" fmla="*/ 189570 h 1048214"/>
              <a:gd name="connsiteX3" fmla="*/ 57427 w 2811778"/>
              <a:gd name="connsiteY3" fmla="*/ 457200 h 1048214"/>
              <a:gd name="connsiteX4" fmla="*/ 1670 w 2811778"/>
              <a:gd name="connsiteY4" fmla="*/ 602166 h 1048214"/>
              <a:gd name="connsiteX5" fmla="*/ 46275 w 2811778"/>
              <a:gd name="connsiteY5" fmla="*/ 802888 h 1048214"/>
              <a:gd name="connsiteX6" fmla="*/ 90880 w 2811778"/>
              <a:gd name="connsiteY6" fmla="*/ 847492 h 1048214"/>
              <a:gd name="connsiteX7" fmla="*/ 224695 w 2811778"/>
              <a:gd name="connsiteY7" fmla="*/ 925551 h 1048214"/>
              <a:gd name="connsiteX8" fmla="*/ 313905 w 2811778"/>
              <a:gd name="connsiteY8" fmla="*/ 981307 h 1048214"/>
              <a:gd name="connsiteX9" fmla="*/ 470022 w 2811778"/>
              <a:gd name="connsiteY9" fmla="*/ 1014761 h 1048214"/>
              <a:gd name="connsiteX10" fmla="*/ 581534 w 2811778"/>
              <a:gd name="connsiteY10" fmla="*/ 1025912 h 1048214"/>
              <a:gd name="connsiteX11" fmla="*/ 759953 w 2811778"/>
              <a:gd name="connsiteY11" fmla="*/ 1048214 h 1048214"/>
              <a:gd name="connsiteX12" fmla="*/ 1808168 w 2811778"/>
              <a:gd name="connsiteY12" fmla="*/ 1037063 h 1048214"/>
              <a:gd name="connsiteX13" fmla="*/ 1930831 w 2811778"/>
              <a:gd name="connsiteY13" fmla="*/ 1014761 h 1048214"/>
              <a:gd name="connsiteX14" fmla="*/ 2198461 w 2811778"/>
              <a:gd name="connsiteY14" fmla="*/ 992458 h 1048214"/>
              <a:gd name="connsiteX15" fmla="*/ 2376880 w 2811778"/>
              <a:gd name="connsiteY15" fmla="*/ 959005 h 1048214"/>
              <a:gd name="connsiteX16" fmla="*/ 2499544 w 2811778"/>
              <a:gd name="connsiteY16" fmla="*/ 925551 h 1048214"/>
              <a:gd name="connsiteX17" fmla="*/ 2633358 w 2811778"/>
              <a:gd name="connsiteY17" fmla="*/ 892097 h 1048214"/>
              <a:gd name="connsiteX18" fmla="*/ 2677963 w 2811778"/>
              <a:gd name="connsiteY18" fmla="*/ 858644 h 1048214"/>
              <a:gd name="connsiteX19" fmla="*/ 2722568 w 2811778"/>
              <a:gd name="connsiteY19" fmla="*/ 814039 h 1048214"/>
              <a:gd name="connsiteX20" fmla="*/ 2767173 w 2811778"/>
              <a:gd name="connsiteY20" fmla="*/ 735980 h 1048214"/>
              <a:gd name="connsiteX21" fmla="*/ 2789475 w 2811778"/>
              <a:gd name="connsiteY21" fmla="*/ 657922 h 1048214"/>
              <a:gd name="connsiteX22" fmla="*/ 2811778 w 2811778"/>
              <a:gd name="connsiteY22" fmla="*/ 568712 h 1048214"/>
              <a:gd name="connsiteX23" fmla="*/ 2778324 w 2811778"/>
              <a:gd name="connsiteY23" fmla="*/ 256478 h 1048214"/>
              <a:gd name="connsiteX24" fmla="*/ 2744870 w 2811778"/>
              <a:gd name="connsiteY24" fmla="*/ 200722 h 1048214"/>
              <a:gd name="connsiteX25" fmla="*/ 2677963 w 2811778"/>
              <a:gd name="connsiteY25" fmla="*/ 144966 h 1048214"/>
              <a:gd name="connsiteX26" fmla="*/ 2622207 w 2811778"/>
              <a:gd name="connsiteY26" fmla="*/ 122663 h 1048214"/>
              <a:gd name="connsiteX27" fmla="*/ 2588753 w 2811778"/>
              <a:gd name="connsiteY27" fmla="*/ 111512 h 1048214"/>
              <a:gd name="connsiteX28" fmla="*/ 2499544 w 2811778"/>
              <a:gd name="connsiteY28" fmla="*/ 89209 h 1048214"/>
              <a:gd name="connsiteX29" fmla="*/ 2432636 w 2811778"/>
              <a:gd name="connsiteY29" fmla="*/ 66907 h 1048214"/>
              <a:gd name="connsiteX30" fmla="*/ 2008890 w 2811778"/>
              <a:gd name="connsiteY30" fmla="*/ 11151 h 1048214"/>
              <a:gd name="connsiteX31" fmla="*/ 1763563 w 2811778"/>
              <a:gd name="connsiteY31" fmla="*/ 0 h 1048214"/>
              <a:gd name="connsiteX32" fmla="*/ 1384422 w 2811778"/>
              <a:gd name="connsiteY32" fmla="*/ 11151 h 1048214"/>
              <a:gd name="connsiteX33" fmla="*/ 1161397 w 2811778"/>
              <a:gd name="connsiteY33" fmla="*/ 33453 h 1048214"/>
              <a:gd name="connsiteX34" fmla="*/ 949524 w 2811778"/>
              <a:gd name="connsiteY34" fmla="*/ 66907 h 10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1778" h="1048214">
                <a:moveTo>
                  <a:pt x="1172548" y="111512"/>
                </a:moveTo>
                <a:cubicBezTo>
                  <a:pt x="989346" y="1589"/>
                  <a:pt x="1091913" y="49613"/>
                  <a:pt x="648441" y="89209"/>
                </a:cubicBezTo>
                <a:cubicBezTo>
                  <a:pt x="576039" y="95673"/>
                  <a:pt x="445767" y="147664"/>
                  <a:pt x="380812" y="189570"/>
                </a:cubicBezTo>
                <a:cubicBezTo>
                  <a:pt x="149195" y="339001"/>
                  <a:pt x="192177" y="305605"/>
                  <a:pt x="57427" y="457200"/>
                </a:cubicBezTo>
                <a:cubicBezTo>
                  <a:pt x="38841" y="505522"/>
                  <a:pt x="-9561" y="551626"/>
                  <a:pt x="1670" y="602166"/>
                </a:cubicBezTo>
                <a:cubicBezTo>
                  <a:pt x="16538" y="669073"/>
                  <a:pt x="22852" y="738475"/>
                  <a:pt x="46275" y="802888"/>
                </a:cubicBezTo>
                <a:cubicBezTo>
                  <a:pt x="53461" y="822649"/>
                  <a:pt x="73553" y="835580"/>
                  <a:pt x="90880" y="847492"/>
                </a:cubicBezTo>
                <a:cubicBezTo>
                  <a:pt x="133433" y="876747"/>
                  <a:pt x="180415" y="898983"/>
                  <a:pt x="224695" y="925551"/>
                </a:cubicBezTo>
                <a:cubicBezTo>
                  <a:pt x="254765" y="943593"/>
                  <a:pt x="279617" y="973959"/>
                  <a:pt x="313905" y="981307"/>
                </a:cubicBezTo>
                <a:cubicBezTo>
                  <a:pt x="365944" y="992458"/>
                  <a:pt x="417526" y="1006012"/>
                  <a:pt x="470022" y="1014761"/>
                </a:cubicBezTo>
                <a:cubicBezTo>
                  <a:pt x="506870" y="1020902"/>
                  <a:pt x="544424" y="1021630"/>
                  <a:pt x="581534" y="1025912"/>
                </a:cubicBezTo>
                <a:lnTo>
                  <a:pt x="759953" y="1048214"/>
                </a:lnTo>
                <a:lnTo>
                  <a:pt x="1808168" y="1037063"/>
                </a:lnTo>
                <a:cubicBezTo>
                  <a:pt x="1849709" y="1035876"/>
                  <a:pt x="1889542" y="1019480"/>
                  <a:pt x="1930831" y="1014761"/>
                </a:cubicBezTo>
                <a:cubicBezTo>
                  <a:pt x="2019771" y="1004596"/>
                  <a:pt x="2109251" y="999892"/>
                  <a:pt x="2198461" y="992458"/>
                </a:cubicBezTo>
                <a:lnTo>
                  <a:pt x="2376880" y="959005"/>
                </a:lnTo>
                <a:cubicBezTo>
                  <a:pt x="2410387" y="952304"/>
                  <a:pt x="2472698" y="932616"/>
                  <a:pt x="2499544" y="925551"/>
                </a:cubicBezTo>
                <a:cubicBezTo>
                  <a:pt x="2544008" y="913850"/>
                  <a:pt x="2633358" y="892097"/>
                  <a:pt x="2633358" y="892097"/>
                </a:cubicBezTo>
                <a:cubicBezTo>
                  <a:pt x="2648226" y="880946"/>
                  <a:pt x="2663976" y="870882"/>
                  <a:pt x="2677963" y="858644"/>
                </a:cubicBezTo>
                <a:cubicBezTo>
                  <a:pt x="2693787" y="844798"/>
                  <a:pt x="2708884" y="830004"/>
                  <a:pt x="2722568" y="814039"/>
                </a:cubicBezTo>
                <a:cubicBezTo>
                  <a:pt x="2736647" y="797614"/>
                  <a:pt x="2760513" y="754294"/>
                  <a:pt x="2767173" y="735980"/>
                </a:cubicBezTo>
                <a:cubicBezTo>
                  <a:pt x="2776421" y="710549"/>
                  <a:pt x="2782502" y="684069"/>
                  <a:pt x="2789475" y="657922"/>
                </a:cubicBezTo>
                <a:cubicBezTo>
                  <a:pt x="2797373" y="628305"/>
                  <a:pt x="2811778" y="568712"/>
                  <a:pt x="2811778" y="568712"/>
                </a:cubicBezTo>
                <a:cubicBezTo>
                  <a:pt x="2800627" y="464634"/>
                  <a:pt x="2797049" y="359463"/>
                  <a:pt x="2778324" y="256478"/>
                </a:cubicBezTo>
                <a:cubicBezTo>
                  <a:pt x="2774447" y="235154"/>
                  <a:pt x="2757874" y="218061"/>
                  <a:pt x="2744870" y="200722"/>
                </a:cubicBezTo>
                <a:cubicBezTo>
                  <a:pt x="2730071" y="180989"/>
                  <a:pt x="2700632" y="156301"/>
                  <a:pt x="2677963" y="144966"/>
                </a:cubicBezTo>
                <a:cubicBezTo>
                  <a:pt x="2660059" y="136014"/>
                  <a:pt x="2640950" y="129692"/>
                  <a:pt x="2622207" y="122663"/>
                </a:cubicBezTo>
                <a:cubicBezTo>
                  <a:pt x="2611201" y="118536"/>
                  <a:pt x="2600093" y="114605"/>
                  <a:pt x="2588753" y="111512"/>
                </a:cubicBezTo>
                <a:cubicBezTo>
                  <a:pt x="2559182" y="103447"/>
                  <a:pt x="2529016" y="97630"/>
                  <a:pt x="2499544" y="89209"/>
                </a:cubicBezTo>
                <a:cubicBezTo>
                  <a:pt x="2476940" y="82751"/>
                  <a:pt x="2455766" y="71112"/>
                  <a:pt x="2432636" y="66907"/>
                </a:cubicBezTo>
                <a:cubicBezTo>
                  <a:pt x="2324051" y="47164"/>
                  <a:pt x="2138260" y="18991"/>
                  <a:pt x="2008890" y="11151"/>
                </a:cubicBezTo>
                <a:cubicBezTo>
                  <a:pt x="1927180" y="6199"/>
                  <a:pt x="1845339" y="3717"/>
                  <a:pt x="1763563" y="0"/>
                </a:cubicBezTo>
                <a:cubicBezTo>
                  <a:pt x="1637183" y="3717"/>
                  <a:pt x="1510662" y="4138"/>
                  <a:pt x="1384422" y="11151"/>
                </a:cubicBezTo>
                <a:cubicBezTo>
                  <a:pt x="1309825" y="15295"/>
                  <a:pt x="1235409" y="23244"/>
                  <a:pt x="1161397" y="33453"/>
                </a:cubicBezTo>
                <a:cubicBezTo>
                  <a:pt x="720504" y="94266"/>
                  <a:pt x="1426585" y="19202"/>
                  <a:pt x="949524" y="6690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tự do: Hình 16">
            <a:extLst>
              <a:ext uri="{FF2B5EF4-FFF2-40B4-BE49-F238E27FC236}">
                <a16:creationId xmlns:a16="http://schemas.microsoft.com/office/drawing/2014/main" id="{FF9049A7-4A5C-15BB-89A6-4FF3DB6EA733}"/>
              </a:ext>
            </a:extLst>
          </p:cNvPr>
          <p:cNvSpPr/>
          <p:nvPr/>
        </p:nvSpPr>
        <p:spPr>
          <a:xfrm>
            <a:off x="9089647" y="2939401"/>
            <a:ext cx="1992351" cy="1048214"/>
          </a:xfrm>
          <a:custGeom>
            <a:avLst/>
            <a:gdLst>
              <a:gd name="connsiteX0" fmla="*/ 1172548 w 2811778"/>
              <a:gd name="connsiteY0" fmla="*/ 111512 h 1048214"/>
              <a:gd name="connsiteX1" fmla="*/ 648441 w 2811778"/>
              <a:gd name="connsiteY1" fmla="*/ 89209 h 1048214"/>
              <a:gd name="connsiteX2" fmla="*/ 380812 w 2811778"/>
              <a:gd name="connsiteY2" fmla="*/ 189570 h 1048214"/>
              <a:gd name="connsiteX3" fmla="*/ 57427 w 2811778"/>
              <a:gd name="connsiteY3" fmla="*/ 457200 h 1048214"/>
              <a:gd name="connsiteX4" fmla="*/ 1670 w 2811778"/>
              <a:gd name="connsiteY4" fmla="*/ 602166 h 1048214"/>
              <a:gd name="connsiteX5" fmla="*/ 46275 w 2811778"/>
              <a:gd name="connsiteY5" fmla="*/ 802888 h 1048214"/>
              <a:gd name="connsiteX6" fmla="*/ 90880 w 2811778"/>
              <a:gd name="connsiteY6" fmla="*/ 847492 h 1048214"/>
              <a:gd name="connsiteX7" fmla="*/ 224695 w 2811778"/>
              <a:gd name="connsiteY7" fmla="*/ 925551 h 1048214"/>
              <a:gd name="connsiteX8" fmla="*/ 313905 w 2811778"/>
              <a:gd name="connsiteY8" fmla="*/ 981307 h 1048214"/>
              <a:gd name="connsiteX9" fmla="*/ 470022 w 2811778"/>
              <a:gd name="connsiteY9" fmla="*/ 1014761 h 1048214"/>
              <a:gd name="connsiteX10" fmla="*/ 581534 w 2811778"/>
              <a:gd name="connsiteY10" fmla="*/ 1025912 h 1048214"/>
              <a:gd name="connsiteX11" fmla="*/ 759953 w 2811778"/>
              <a:gd name="connsiteY11" fmla="*/ 1048214 h 1048214"/>
              <a:gd name="connsiteX12" fmla="*/ 1808168 w 2811778"/>
              <a:gd name="connsiteY12" fmla="*/ 1037063 h 1048214"/>
              <a:gd name="connsiteX13" fmla="*/ 1930831 w 2811778"/>
              <a:gd name="connsiteY13" fmla="*/ 1014761 h 1048214"/>
              <a:gd name="connsiteX14" fmla="*/ 2198461 w 2811778"/>
              <a:gd name="connsiteY14" fmla="*/ 992458 h 1048214"/>
              <a:gd name="connsiteX15" fmla="*/ 2376880 w 2811778"/>
              <a:gd name="connsiteY15" fmla="*/ 959005 h 1048214"/>
              <a:gd name="connsiteX16" fmla="*/ 2499544 w 2811778"/>
              <a:gd name="connsiteY16" fmla="*/ 925551 h 1048214"/>
              <a:gd name="connsiteX17" fmla="*/ 2633358 w 2811778"/>
              <a:gd name="connsiteY17" fmla="*/ 892097 h 1048214"/>
              <a:gd name="connsiteX18" fmla="*/ 2677963 w 2811778"/>
              <a:gd name="connsiteY18" fmla="*/ 858644 h 1048214"/>
              <a:gd name="connsiteX19" fmla="*/ 2722568 w 2811778"/>
              <a:gd name="connsiteY19" fmla="*/ 814039 h 1048214"/>
              <a:gd name="connsiteX20" fmla="*/ 2767173 w 2811778"/>
              <a:gd name="connsiteY20" fmla="*/ 735980 h 1048214"/>
              <a:gd name="connsiteX21" fmla="*/ 2789475 w 2811778"/>
              <a:gd name="connsiteY21" fmla="*/ 657922 h 1048214"/>
              <a:gd name="connsiteX22" fmla="*/ 2811778 w 2811778"/>
              <a:gd name="connsiteY22" fmla="*/ 568712 h 1048214"/>
              <a:gd name="connsiteX23" fmla="*/ 2778324 w 2811778"/>
              <a:gd name="connsiteY23" fmla="*/ 256478 h 1048214"/>
              <a:gd name="connsiteX24" fmla="*/ 2744870 w 2811778"/>
              <a:gd name="connsiteY24" fmla="*/ 200722 h 1048214"/>
              <a:gd name="connsiteX25" fmla="*/ 2677963 w 2811778"/>
              <a:gd name="connsiteY25" fmla="*/ 144966 h 1048214"/>
              <a:gd name="connsiteX26" fmla="*/ 2622207 w 2811778"/>
              <a:gd name="connsiteY26" fmla="*/ 122663 h 1048214"/>
              <a:gd name="connsiteX27" fmla="*/ 2588753 w 2811778"/>
              <a:gd name="connsiteY27" fmla="*/ 111512 h 1048214"/>
              <a:gd name="connsiteX28" fmla="*/ 2499544 w 2811778"/>
              <a:gd name="connsiteY28" fmla="*/ 89209 h 1048214"/>
              <a:gd name="connsiteX29" fmla="*/ 2432636 w 2811778"/>
              <a:gd name="connsiteY29" fmla="*/ 66907 h 1048214"/>
              <a:gd name="connsiteX30" fmla="*/ 2008890 w 2811778"/>
              <a:gd name="connsiteY30" fmla="*/ 11151 h 1048214"/>
              <a:gd name="connsiteX31" fmla="*/ 1763563 w 2811778"/>
              <a:gd name="connsiteY31" fmla="*/ 0 h 1048214"/>
              <a:gd name="connsiteX32" fmla="*/ 1384422 w 2811778"/>
              <a:gd name="connsiteY32" fmla="*/ 11151 h 1048214"/>
              <a:gd name="connsiteX33" fmla="*/ 1161397 w 2811778"/>
              <a:gd name="connsiteY33" fmla="*/ 33453 h 1048214"/>
              <a:gd name="connsiteX34" fmla="*/ 949524 w 2811778"/>
              <a:gd name="connsiteY34" fmla="*/ 66907 h 10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1778" h="1048214">
                <a:moveTo>
                  <a:pt x="1172548" y="111512"/>
                </a:moveTo>
                <a:cubicBezTo>
                  <a:pt x="989346" y="1589"/>
                  <a:pt x="1091913" y="49613"/>
                  <a:pt x="648441" y="89209"/>
                </a:cubicBezTo>
                <a:cubicBezTo>
                  <a:pt x="576039" y="95673"/>
                  <a:pt x="445767" y="147664"/>
                  <a:pt x="380812" y="189570"/>
                </a:cubicBezTo>
                <a:cubicBezTo>
                  <a:pt x="149195" y="339001"/>
                  <a:pt x="192177" y="305605"/>
                  <a:pt x="57427" y="457200"/>
                </a:cubicBezTo>
                <a:cubicBezTo>
                  <a:pt x="38841" y="505522"/>
                  <a:pt x="-9561" y="551626"/>
                  <a:pt x="1670" y="602166"/>
                </a:cubicBezTo>
                <a:cubicBezTo>
                  <a:pt x="16538" y="669073"/>
                  <a:pt x="22852" y="738475"/>
                  <a:pt x="46275" y="802888"/>
                </a:cubicBezTo>
                <a:cubicBezTo>
                  <a:pt x="53461" y="822649"/>
                  <a:pt x="73553" y="835580"/>
                  <a:pt x="90880" y="847492"/>
                </a:cubicBezTo>
                <a:cubicBezTo>
                  <a:pt x="133433" y="876747"/>
                  <a:pt x="180415" y="898983"/>
                  <a:pt x="224695" y="925551"/>
                </a:cubicBezTo>
                <a:cubicBezTo>
                  <a:pt x="254765" y="943593"/>
                  <a:pt x="279617" y="973959"/>
                  <a:pt x="313905" y="981307"/>
                </a:cubicBezTo>
                <a:cubicBezTo>
                  <a:pt x="365944" y="992458"/>
                  <a:pt x="417526" y="1006012"/>
                  <a:pt x="470022" y="1014761"/>
                </a:cubicBezTo>
                <a:cubicBezTo>
                  <a:pt x="506870" y="1020902"/>
                  <a:pt x="544424" y="1021630"/>
                  <a:pt x="581534" y="1025912"/>
                </a:cubicBezTo>
                <a:lnTo>
                  <a:pt x="759953" y="1048214"/>
                </a:lnTo>
                <a:lnTo>
                  <a:pt x="1808168" y="1037063"/>
                </a:lnTo>
                <a:cubicBezTo>
                  <a:pt x="1849709" y="1035876"/>
                  <a:pt x="1889542" y="1019480"/>
                  <a:pt x="1930831" y="1014761"/>
                </a:cubicBezTo>
                <a:cubicBezTo>
                  <a:pt x="2019771" y="1004596"/>
                  <a:pt x="2109251" y="999892"/>
                  <a:pt x="2198461" y="992458"/>
                </a:cubicBezTo>
                <a:lnTo>
                  <a:pt x="2376880" y="959005"/>
                </a:lnTo>
                <a:cubicBezTo>
                  <a:pt x="2410387" y="952304"/>
                  <a:pt x="2472698" y="932616"/>
                  <a:pt x="2499544" y="925551"/>
                </a:cubicBezTo>
                <a:cubicBezTo>
                  <a:pt x="2544008" y="913850"/>
                  <a:pt x="2633358" y="892097"/>
                  <a:pt x="2633358" y="892097"/>
                </a:cubicBezTo>
                <a:cubicBezTo>
                  <a:pt x="2648226" y="880946"/>
                  <a:pt x="2663976" y="870882"/>
                  <a:pt x="2677963" y="858644"/>
                </a:cubicBezTo>
                <a:cubicBezTo>
                  <a:pt x="2693787" y="844798"/>
                  <a:pt x="2708884" y="830004"/>
                  <a:pt x="2722568" y="814039"/>
                </a:cubicBezTo>
                <a:cubicBezTo>
                  <a:pt x="2736647" y="797614"/>
                  <a:pt x="2760513" y="754294"/>
                  <a:pt x="2767173" y="735980"/>
                </a:cubicBezTo>
                <a:cubicBezTo>
                  <a:pt x="2776421" y="710549"/>
                  <a:pt x="2782502" y="684069"/>
                  <a:pt x="2789475" y="657922"/>
                </a:cubicBezTo>
                <a:cubicBezTo>
                  <a:pt x="2797373" y="628305"/>
                  <a:pt x="2811778" y="568712"/>
                  <a:pt x="2811778" y="568712"/>
                </a:cubicBezTo>
                <a:cubicBezTo>
                  <a:pt x="2800627" y="464634"/>
                  <a:pt x="2797049" y="359463"/>
                  <a:pt x="2778324" y="256478"/>
                </a:cubicBezTo>
                <a:cubicBezTo>
                  <a:pt x="2774447" y="235154"/>
                  <a:pt x="2757874" y="218061"/>
                  <a:pt x="2744870" y="200722"/>
                </a:cubicBezTo>
                <a:cubicBezTo>
                  <a:pt x="2730071" y="180989"/>
                  <a:pt x="2700632" y="156301"/>
                  <a:pt x="2677963" y="144966"/>
                </a:cubicBezTo>
                <a:cubicBezTo>
                  <a:pt x="2660059" y="136014"/>
                  <a:pt x="2640950" y="129692"/>
                  <a:pt x="2622207" y="122663"/>
                </a:cubicBezTo>
                <a:cubicBezTo>
                  <a:pt x="2611201" y="118536"/>
                  <a:pt x="2600093" y="114605"/>
                  <a:pt x="2588753" y="111512"/>
                </a:cubicBezTo>
                <a:cubicBezTo>
                  <a:pt x="2559182" y="103447"/>
                  <a:pt x="2529016" y="97630"/>
                  <a:pt x="2499544" y="89209"/>
                </a:cubicBezTo>
                <a:cubicBezTo>
                  <a:pt x="2476940" y="82751"/>
                  <a:pt x="2455766" y="71112"/>
                  <a:pt x="2432636" y="66907"/>
                </a:cubicBezTo>
                <a:cubicBezTo>
                  <a:pt x="2324051" y="47164"/>
                  <a:pt x="2138260" y="18991"/>
                  <a:pt x="2008890" y="11151"/>
                </a:cubicBezTo>
                <a:cubicBezTo>
                  <a:pt x="1927180" y="6199"/>
                  <a:pt x="1845339" y="3717"/>
                  <a:pt x="1763563" y="0"/>
                </a:cubicBezTo>
                <a:cubicBezTo>
                  <a:pt x="1637183" y="3717"/>
                  <a:pt x="1510662" y="4138"/>
                  <a:pt x="1384422" y="11151"/>
                </a:cubicBezTo>
                <a:cubicBezTo>
                  <a:pt x="1309825" y="15295"/>
                  <a:pt x="1235409" y="23244"/>
                  <a:pt x="1161397" y="33453"/>
                </a:cubicBezTo>
                <a:cubicBezTo>
                  <a:pt x="720504" y="94266"/>
                  <a:pt x="1426585" y="19202"/>
                  <a:pt x="949524" y="6690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59CE469D-FE68-6837-FF83-DA91D194B8FA}"/>
              </a:ext>
            </a:extLst>
          </p:cNvPr>
          <p:cNvSpPr/>
          <p:nvPr/>
        </p:nvSpPr>
        <p:spPr>
          <a:xfrm>
            <a:off x="1010479" y="2219093"/>
            <a:ext cx="2091875" cy="787964"/>
          </a:xfrm>
          <a:custGeom>
            <a:avLst/>
            <a:gdLst>
              <a:gd name="connsiteX0" fmla="*/ 1172548 w 2811778"/>
              <a:gd name="connsiteY0" fmla="*/ 111512 h 1048214"/>
              <a:gd name="connsiteX1" fmla="*/ 648441 w 2811778"/>
              <a:gd name="connsiteY1" fmla="*/ 89209 h 1048214"/>
              <a:gd name="connsiteX2" fmla="*/ 380812 w 2811778"/>
              <a:gd name="connsiteY2" fmla="*/ 189570 h 1048214"/>
              <a:gd name="connsiteX3" fmla="*/ 57427 w 2811778"/>
              <a:gd name="connsiteY3" fmla="*/ 457200 h 1048214"/>
              <a:gd name="connsiteX4" fmla="*/ 1670 w 2811778"/>
              <a:gd name="connsiteY4" fmla="*/ 602166 h 1048214"/>
              <a:gd name="connsiteX5" fmla="*/ 46275 w 2811778"/>
              <a:gd name="connsiteY5" fmla="*/ 802888 h 1048214"/>
              <a:gd name="connsiteX6" fmla="*/ 90880 w 2811778"/>
              <a:gd name="connsiteY6" fmla="*/ 847492 h 1048214"/>
              <a:gd name="connsiteX7" fmla="*/ 224695 w 2811778"/>
              <a:gd name="connsiteY7" fmla="*/ 925551 h 1048214"/>
              <a:gd name="connsiteX8" fmla="*/ 313905 w 2811778"/>
              <a:gd name="connsiteY8" fmla="*/ 981307 h 1048214"/>
              <a:gd name="connsiteX9" fmla="*/ 470022 w 2811778"/>
              <a:gd name="connsiteY9" fmla="*/ 1014761 h 1048214"/>
              <a:gd name="connsiteX10" fmla="*/ 581534 w 2811778"/>
              <a:gd name="connsiteY10" fmla="*/ 1025912 h 1048214"/>
              <a:gd name="connsiteX11" fmla="*/ 759953 w 2811778"/>
              <a:gd name="connsiteY11" fmla="*/ 1048214 h 1048214"/>
              <a:gd name="connsiteX12" fmla="*/ 1808168 w 2811778"/>
              <a:gd name="connsiteY12" fmla="*/ 1037063 h 1048214"/>
              <a:gd name="connsiteX13" fmla="*/ 1930831 w 2811778"/>
              <a:gd name="connsiteY13" fmla="*/ 1014761 h 1048214"/>
              <a:gd name="connsiteX14" fmla="*/ 2198461 w 2811778"/>
              <a:gd name="connsiteY14" fmla="*/ 992458 h 1048214"/>
              <a:gd name="connsiteX15" fmla="*/ 2376880 w 2811778"/>
              <a:gd name="connsiteY15" fmla="*/ 959005 h 1048214"/>
              <a:gd name="connsiteX16" fmla="*/ 2499544 w 2811778"/>
              <a:gd name="connsiteY16" fmla="*/ 925551 h 1048214"/>
              <a:gd name="connsiteX17" fmla="*/ 2633358 w 2811778"/>
              <a:gd name="connsiteY17" fmla="*/ 892097 h 1048214"/>
              <a:gd name="connsiteX18" fmla="*/ 2677963 w 2811778"/>
              <a:gd name="connsiteY18" fmla="*/ 858644 h 1048214"/>
              <a:gd name="connsiteX19" fmla="*/ 2722568 w 2811778"/>
              <a:gd name="connsiteY19" fmla="*/ 814039 h 1048214"/>
              <a:gd name="connsiteX20" fmla="*/ 2767173 w 2811778"/>
              <a:gd name="connsiteY20" fmla="*/ 735980 h 1048214"/>
              <a:gd name="connsiteX21" fmla="*/ 2789475 w 2811778"/>
              <a:gd name="connsiteY21" fmla="*/ 657922 h 1048214"/>
              <a:gd name="connsiteX22" fmla="*/ 2811778 w 2811778"/>
              <a:gd name="connsiteY22" fmla="*/ 568712 h 1048214"/>
              <a:gd name="connsiteX23" fmla="*/ 2778324 w 2811778"/>
              <a:gd name="connsiteY23" fmla="*/ 256478 h 1048214"/>
              <a:gd name="connsiteX24" fmla="*/ 2744870 w 2811778"/>
              <a:gd name="connsiteY24" fmla="*/ 200722 h 1048214"/>
              <a:gd name="connsiteX25" fmla="*/ 2677963 w 2811778"/>
              <a:gd name="connsiteY25" fmla="*/ 144966 h 1048214"/>
              <a:gd name="connsiteX26" fmla="*/ 2622207 w 2811778"/>
              <a:gd name="connsiteY26" fmla="*/ 122663 h 1048214"/>
              <a:gd name="connsiteX27" fmla="*/ 2588753 w 2811778"/>
              <a:gd name="connsiteY27" fmla="*/ 111512 h 1048214"/>
              <a:gd name="connsiteX28" fmla="*/ 2499544 w 2811778"/>
              <a:gd name="connsiteY28" fmla="*/ 89209 h 1048214"/>
              <a:gd name="connsiteX29" fmla="*/ 2432636 w 2811778"/>
              <a:gd name="connsiteY29" fmla="*/ 66907 h 1048214"/>
              <a:gd name="connsiteX30" fmla="*/ 2008890 w 2811778"/>
              <a:gd name="connsiteY30" fmla="*/ 11151 h 1048214"/>
              <a:gd name="connsiteX31" fmla="*/ 1763563 w 2811778"/>
              <a:gd name="connsiteY31" fmla="*/ 0 h 1048214"/>
              <a:gd name="connsiteX32" fmla="*/ 1384422 w 2811778"/>
              <a:gd name="connsiteY32" fmla="*/ 11151 h 1048214"/>
              <a:gd name="connsiteX33" fmla="*/ 1161397 w 2811778"/>
              <a:gd name="connsiteY33" fmla="*/ 33453 h 1048214"/>
              <a:gd name="connsiteX34" fmla="*/ 949524 w 2811778"/>
              <a:gd name="connsiteY34" fmla="*/ 66907 h 10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1778" h="1048214">
                <a:moveTo>
                  <a:pt x="1172548" y="111512"/>
                </a:moveTo>
                <a:cubicBezTo>
                  <a:pt x="989346" y="1589"/>
                  <a:pt x="1091913" y="49613"/>
                  <a:pt x="648441" y="89209"/>
                </a:cubicBezTo>
                <a:cubicBezTo>
                  <a:pt x="576039" y="95673"/>
                  <a:pt x="445767" y="147664"/>
                  <a:pt x="380812" y="189570"/>
                </a:cubicBezTo>
                <a:cubicBezTo>
                  <a:pt x="149195" y="339001"/>
                  <a:pt x="192177" y="305605"/>
                  <a:pt x="57427" y="457200"/>
                </a:cubicBezTo>
                <a:cubicBezTo>
                  <a:pt x="38841" y="505522"/>
                  <a:pt x="-9561" y="551626"/>
                  <a:pt x="1670" y="602166"/>
                </a:cubicBezTo>
                <a:cubicBezTo>
                  <a:pt x="16538" y="669073"/>
                  <a:pt x="22852" y="738475"/>
                  <a:pt x="46275" y="802888"/>
                </a:cubicBezTo>
                <a:cubicBezTo>
                  <a:pt x="53461" y="822649"/>
                  <a:pt x="73553" y="835580"/>
                  <a:pt x="90880" y="847492"/>
                </a:cubicBezTo>
                <a:cubicBezTo>
                  <a:pt x="133433" y="876747"/>
                  <a:pt x="180415" y="898983"/>
                  <a:pt x="224695" y="925551"/>
                </a:cubicBezTo>
                <a:cubicBezTo>
                  <a:pt x="254765" y="943593"/>
                  <a:pt x="279617" y="973959"/>
                  <a:pt x="313905" y="981307"/>
                </a:cubicBezTo>
                <a:cubicBezTo>
                  <a:pt x="365944" y="992458"/>
                  <a:pt x="417526" y="1006012"/>
                  <a:pt x="470022" y="1014761"/>
                </a:cubicBezTo>
                <a:cubicBezTo>
                  <a:pt x="506870" y="1020902"/>
                  <a:pt x="544424" y="1021630"/>
                  <a:pt x="581534" y="1025912"/>
                </a:cubicBezTo>
                <a:lnTo>
                  <a:pt x="759953" y="1048214"/>
                </a:lnTo>
                <a:lnTo>
                  <a:pt x="1808168" y="1037063"/>
                </a:lnTo>
                <a:cubicBezTo>
                  <a:pt x="1849709" y="1035876"/>
                  <a:pt x="1889542" y="1019480"/>
                  <a:pt x="1930831" y="1014761"/>
                </a:cubicBezTo>
                <a:cubicBezTo>
                  <a:pt x="2019771" y="1004596"/>
                  <a:pt x="2109251" y="999892"/>
                  <a:pt x="2198461" y="992458"/>
                </a:cubicBezTo>
                <a:lnTo>
                  <a:pt x="2376880" y="959005"/>
                </a:lnTo>
                <a:cubicBezTo>
                  <a:pt x="2410387" y="952304"/>
                  <a:pt x="2472698" y="932616"/>
                  <a:pt x="2499544" y="925551"/>
                </a:cubicBezTo>
                <a:cubicBezTo>
                  <a:pt x="2544008" y="913850"/>
                  <a:pt x="2633358" y="892097"/>
                  <a:pt x="2633358" y="892097"/>
                </a:cubicBezTo>
                <a:cubicBezTo>
                  <a:pt x="2648226" y="880946"/>
                  <a:pt x="2663976" y="870882"/>
                  <a:pt x="2677963" y="858644"/>
                </a:cubicBezTo>
                <a:cubicBezTo>
                  <a:pt x="2693787" y="844798"/>
                  <a:pt x="2708884" y="830004"/>
                  <a:pt x="2722568" y="814039"/>
                </a:cubicBezTo>
                <a:cubicBezTo>
                  <a:pt x="2736647" y="797614"/>
                  <a:pt x="2760513" y="754294"/>
                  <a:pt x="2767173" y="735980"/>
                </a:cubicBezTo>
                <a:cubicBezTo>
                  <a:pt x="2776421" y="710549"/>
                  <a:pt x="2782502" y="684069"/>
                  <a:pt x="2789475" y="657922"/>
                </a:cubicBezTo>
                <a:cubicBezTo>
                  <a:pt x="2797373" y="628305"/>
                  <a:pt x="2811778" y="568712"/>
                  <a:pt x="2811778" y="568712"/>
                </a:cubicBezTo>
                <a:cubicBezTo>
                  <a:pt x="2800627" y="464634"/>
                  <a:pt x="2797049" y="359463"/>
                  <a:pt x="2778324" y="256478"/>
                </a:cubicBezTo>
                <a:cubicBezTo>
                  <a:pt x="2774447" y="235154"/>
                  <a:pt x="2757874" y="218061"/>
                  <a:pt x="2744870" y="200722"/>
                </a:cubicBezTo>
                <a:cubicBezTo>
                  <a:pt x="2730071" y="180989"/>
                  <a:pt x="2700632" y="156301"/>
                  <a:pt x="2677963" y="144966"/>
                </a:cubicBezTo>
                <a:cubicBezTo>
                  <a:pt x="2660059" y="136014"/>
                  <a:pt x="2640950" y="129692"/>
                  <a:pt x="2622207" y="122663"/>
                </a:cubicBezTo>
                <a:cubicBezTo>
                  <a:pt x="2611201" y="118536"/>
                  <a:pt x="2600093" y="114605"/>
                  <a:pt x="2588753" y="111512"/>
                </a:cubicBezTo>
                <a:cubicBezTo>
                  <a:pt x="2559182" y="103447"/>
                  <a:pt x="2529016" y="97630"/>
                  <a:pt x="2499544" y="89209"/>
                </a:cubicBezTo>
                <a:cubicBezTo>
                  <a:pt x="2476940" y="82751"/>
                  <a:pt x="2455766" y="71112"/>
                  <a:pt x="2432636" y="66907"/>
                </a:cubicBezTo>
                <a:cubicBezTo>
                  <a:pt x="2324051" y="47164"/>
                  <a:pt x="2138260" y="18991"/>
                  <a:pt x="2008890" y="11151"/>
                </a:cubicBezTo>
                <a:cubicBezTo>
                  <a:pt x="1927180" y="6199"/>
                  <a:pt x="1845339" y="3717"/>
                  <a:pt x="1763563" y="0"/>
                </a:cubicBezTo>
                <a:cubicBezTo>
                  <a:pt x="1637183" y="3717"/>
                  <a:pt x="1510662" y="4138"/>
                  <a:pt x="1384422" y="11151"/>
                </a:cubicBezTo>
                <a:cubicBezTo>
                  <a:pt x="1309825" y="15295"/>
                  <a:pt x="1235409" y="23244"/>
                  <a:pt x="1161397" y="33453"/>
                </a:cubicBezTo>
                <a:cubicBezTo>
                  <a:pt x="720504" y="94266"/>
                  <a:pt x="1426585" y="19202"/>
                  <a:pt x="949524" y="6690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7ABF8BE-55D6-4587-0CEB-4F7E5B033C51}"/>
              </a:ext>
            </a:extLst>
          </p:cNvPr>
          <p:cNvSpPr txBox="1"/>
          <p:nvPr/>
        </p:nvSpPr>
        <p:spPr>
          <a:xfrm>
            <a:off x="3462305" y="5812866"/>
            <a:ext cx="5293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9" grpId="0"/>
      <p:bldP spid="4" grpId="0" animBg="1"/>
      <p:bldP spid="15" grpId="0" animBg="1"/>
      <p:bldP spid="16" grpId="0" animBg="1"/>
      <p:bldP spid="17" grpId="0" animBg="1"/>
      <p:bldP spid="1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AAC9-95FD-1262-E66C-63DCD325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4F95-E867-A3D1-0E06-AA425DC9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2F6A68-6F8C-C1B0-78C2-180061C8D264}"/>
              </a:ext>
            </a:extLst>
          </p:cNvPr>
          <p:cNvSpPr/>
          <p:nvPr/>
        </p:nvSpPr>
        <p:spPr>
          <a:xfrm>
            <a:off x="857250" y="715435"/>
            <a:ext cx="10496550" cy="695148"/>
          </a:xfrm>
          <a:prstGeom prst="roundRect">
            <a:avLst/>
          </a:prstGeom>
          <a:solidFill>
            <a:srgbClr val="2AAC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0F5DD-B430-B566-2E24-7838C431C9BF}"/>
              </a:ext>
            </a:extLst>
          </p:cNvPr>
          <p:cNvSpPr txBox="1"/>
          <p:nvPr/>
        </p:nvSpPr>
        <p:spPr>
          <a:xfrm>
            <a:off x="838200" y="2054531"/>
            <a:ext cx="10902462" cy="26237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gay go,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148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5642788" y="1516471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LOGO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3">
            <a:hlinkClick r:id="rId2"/>
            <a:extLst>
              <a:ext uri="{FF2B5EF4-FFF2-40B4-BE49-F238E27FC236}">
                <a16:creationId xmlns:a16="http://schemas.microsoft.com/office/drawing/2014/main" id="{55E089A8-C9DA-46DA-9862-57EAB6DD40D6}"/>
              </a:ext>
            </a:extLst>
          </p:cNvPr>
          <p:cNvSpPr txBox="1"/>
          <p:nvPr/>
        </p:nvSpPr>
        <p:spPr>
          <a:xfrm>
            <a:off x="363725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17A54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7A54F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4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39B1A53E-C9A2-5ABD-A5C6-F320BBCA7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6781031" y="135176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86CDCF-07A1-5181-B4E1-D35180CCAC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5" r="-1" b="2635"/>
          <a:stretch/>
        </p:blipFill>
        <p:spPr>
          <a:xfrm>
            <a:off x="1036868" y="-506549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47E1FD-100C-62BF-790D-6666AA32FBB6}"/>
              </a:ext>
            </a:extLst>
          </p:cNvPr>
          <p:cNvSpPr txBox="1"/>
          <p:nvPr/>
        </p:nvSpPr>
        <p:spPr>
          <a:xfrm>
            <a:off x="2692914" y="4329135"/>
            <a:ext cx="655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1D4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1D4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8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513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pic>
        <p:nvPicPr>
          <p:cNvPr id="1026" name="Picture 2" descr="Khi kể chuyện cần chú ý điều gì?">
            <a:extLst>
              <a:ext uri="{FF2B5EF4-FFF2-40B4-BE49-F238E27FC236}">
                <a16:creationId xmlns:a16="http://schemas.microsoft.com/office/drawing/2014/main" id="{3A73A772-9E3B-C912-7BF6-631E8FFF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585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FE1112-4B48-3A98-EFD3-5DFD40AA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639193"/>
            <a:ext cx="5452722" cy="35735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alt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nghe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chuyện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Sự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tích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loài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mùa</a:t>
            </a:r>
            <a:r>
              <a:rPr lang="en-US" sz="36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hạ</a:t>
            </a:r>
            <a:r>
              <a:rPr lang="en-US" sz="36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/>
            <a:br>
              <a:rPr lang="en-US" sz="36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n-US" sz="36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altLang="en-US" sz="36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73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997A9-F37D-BF48-DFED-40EC0C0F8556}"/>
              </a:ext>
            </a:extLst>
          </p:cNvPr>
          <p:cNvSpPr txBox="1"/>
          <p:nvPr/>
        </p:nvSpPr>
        <p:spPr>
          <a:xfrm>
            <a:off x="7188052" y="2362863"/>
            <a:ext cx="4871386" cy="1425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Dặn dò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E46620-BFB9-4EB1-539E-39D29E5F9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7" b="90000" l="10000" r="90889">
                        <a14:foregroundMark x1="16667" y1="51667" x2="22444" y2="60333"/>
                        <a14:foregroundMark x1="42778" y1="50444" x2="52000" y2="59556"/>
                        <a14:foregroundMark x1="40778" y1="54111" x2="46667" y2="57667"/>
                        <a14:foregroundMark x1="18667" y1="55778" x2="17889" y2="61444"/>
                        <a14:foregroundMark x1="42889" y1="8667" x2="42667" y2="12000"/>
                        <a14:foregroundMark x1="39444" y1="23111" x2="39444" y2="28222"/>
                        <a14:foregroundMark x1="89222" y1="50889" x2="90889" y2="55667"/>
                      </a14:backgroundRemoval>
                    </a14:imgEffect>
                  </a14:imgLayer>
                </a14:imgProps>
              </a:ext>
            </a:extLst>
          </a:blip>
          <a:srcRect t="2426" r="-1" b="-1"/>
          <a:stretch/>
        </p:blipFill>
        <p:spPr>
          <a:xfrm rot="311621" flipH="1">
            <a:off x="-533789" y="-353195"/>
            <a:ext cx="8114728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7450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81058290-CF20-FC47-AE82-7D01242BC161}"/>
              </a:ext>
            </a:extLst>
          </p:cNvPr>
          <p:cNvSpPr/>
          <p:nvPr/>
        </p:nvSpPr>
        <p:spPr>
          <a:xfrm>
            <a:off x="1962607" y="2221772"/>
            <a:ext cx="896835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 gặp lại các em!</a:t>
            </a:r>
            <a:endParaRPr kumimoji="0" lang="zh-CN" altLang="en-US" sz="9600" b="1" i="0" u="none" strike="noStrike" kern="1200" cap="none" spc="0" normalizeH="0" baseline="0" noProof="0" dirty="0">
              <a:ln w="9525">
                <a:solidFill>
                  <a:srgbClr val="217875"/>
                </a:solidFill>
              </a:ln>
              <a:solidFill>
                <a:srgbClr val="21787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5642788" y="1516471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LOGO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3">
            <a:hlinkClick r:id="rId2"/>
            <a:extLst>
              <a:ext uri="{FF2B5EF4-FFF2-40B4-BE49-F238E27FC236}">
                <a16:creationId xmlns:a16="http://schemas.microsoft.com/office/drawing/2014/main" id="{55E089A8-C9DA-46DA-9862-57EAB6DD40D6}"/>
              </a:ext>
            </a:extLst>
          </p:cNvPr>
          <p:cNvSpPr txBox="1"/>
          <p:nvPr/>
        </p:nvSpPr>
        <p:spPr>
          <a:xfrm>
            <a:off x="363725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17A54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17A54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ng Cảnh Khu Rừng Và Dòng Suối 1 - KhoThietKe.Net">
            <a:extLst>
              <a:ext uri="{FF2B5EF4-FFF2-40B4-BE49-F238E27FC236}">
                <a16:creationId xmlns:a16="http://schemas.microsoft.com/office/drawing/2014/main" id="{AEE02A9E-4A2C-B471-F6D0-CB393075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C9F45-EEF9-82D1-773B-1E75D4C41677}"/>
              </a:ext>
            </a:extLst>
          </p:cNvPr>
          <p:cNvSpPr txBox="1"/>
          <p:nvPr/>
        </p:nvSpPr>
        <p:spPr>
          <a:xfrm>
            <a:off x="1757902" y="699976"/>
            <a:ext cx="84592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39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 - viết</a:t>
            </a:r>
          </a:p>
          <a:p>
            <a:pPr algn="ctr" defTabSz="609539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Cánh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5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38C8C-1CF8-01A9-2D11-02EECAA0A8E7}"/>
              </a:ext>
            </a:extLst>
          </p:cNvPr>
          <p:cNvSpPr txBox="1"/>
          <p:nvPr/>
        </p:nvSpPr>
        <p:spPr>
          <a:xfrm>
            <a:off x="2050026" y="855406"/>
            <a:ext cx="9173497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 tên những sự vật có tiếng bắt đầu bằng c?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7551A-A292-658F-1171-15AA5AE7C49F}"/>
              </a:ext>
            </a:extLst>
          </p:cNvPr>
          <p:cNvSpPr txBox="1"/>
          <p:nvPr/>
        </p:nvSpPr>
        <p:spPr>
          <a:xfrm>
            <a:off x="2050025" y="2669458"/>
            <a:ext cx="8819535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 tên những sự vật có tiếng bắt đầu bằng k?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Tranh thiếu nhi: Cuốn sách tuổi thần tiên vector 2024 ~ MrPixelVn - Chia sẻ  Đồ họa vector pixel miễn phí">
            <a:extLst>
              <a:ext uri="{FF2B5EF4-FFF2-40B4-BE49-F238E27FC236}">
                <a16:creationId xmlns:a16="http://schemas.microsoft.com/office/drawing/2014/main" id="{B82BE2AA-9DC7-508F-7DFC-AE399A43B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6" r="-1" b="14722"/>
          <a:stretch/>
        </p:blipFill>
        <p:spPr bwMode="auto">
          <a:xfrm>
            <a:off x="-5" y="-3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Freeform: Shape 2061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cs typeface="+mn-cs"/>
            </a:endParaRP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1602924" y="2012436"/>
            <a:ext cx="5254058" cy="2042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Nghe- viết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cs typeface="+mn-cs"/>
              </a:endParaRPr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A003F2C-FE44-D68A-97DF-EE9C0B12F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90000" l="10000" r="90889">
                        <a14:foregroundMark x1="16667" y1="51667" x2="22444" y2="60333"/>
                        <a14:foregroundMark x1="42778" y1="50444" x2="52000" y2="59556"/>
                        <a14:foregroundMark x1="40778" y1="54111" x2="46667" y2="57667"/>
                        <a14:foregroundMark x1="18667" y1="55778" x2="17889" y2="61444"/>
                        <a14:foregroundMark x1="42889" y1="8667" x2="42667" y2="12000"/>
                        <a14:foregroundMark x1="39444" y1="23111" x2="39444" y2="28222"/>
                        <a14:foregroundMark x1="89222" y1="50889" x2="90889" y2="55667"/>
                      </a14:backgroundRemoval>
                    </a14:imgEffect>
                  </a14:imgLayer>
                </a14:imgProps>
              </a:ext>
            </a:extLst>
          </a:blip>
          <a:srcRect t="6116" r="1" b="1"/>
          <a:stretch/>
        </p:blipFill>
        <p:spPr>
          <a:xfrm>
            <a:off x="7480800" y="1750638"/>
            <a:ext cx="3453876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8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30">
            <a:extLst>
              <a:ext uri="{FF2B5EF4-FFF2-40B4-BE49-F238E27FC236}">
                <a16:creationId xmlns:a16="http://schemas.microsoft.com/office/drawing/2014/main" id="{FF97F229-E25D-D34A-AAE3-A1C6EC0D88DC}"/>
              </a:ext>
            </a:extLst>
          </p:cNvPr>
          <p:cNvCxnSpPr/>
          <p:nvPr/>
        </p:nvCxnSpPr>
        <p:spPr>
          <a:xfrm>
            <a:off x="1530350" y="2971800"/>
            <a:ext cx="3887788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19E6F468-9024-2E44-9763-50540DD07684}"/>
              </a:ext>
            </a:extLst>
          </p:cNvPr>
          <p:cNvCxnSpPr/>
          <p:nvPr/>
        </p:nvCxnSpPr>
        <p:spPr>
          <a:xfrm>
            <a:off x="1530350" y="4692650"/>
            <a:ext cx="3887788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4818BDC-641D-2F9D-CDA0-9D44F3E2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7694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690061-CDB8-DA4F-B95F-0F8C9B19379A}"/>
              </a:ext>
            </a:extLst>
          </p:cNvPr>
          <p:cNvSpPr txBox="1"/>
          <p:nvPr/>
        </p:nvSpPr>
        <p:spPr>
          <a:xfrm>
            <a:off x="1888206" y="428943"/>
            <a:ext cx="9686925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bài có những dấu câu nào được sử dụng?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65E8A-E34C-A494-A33E-863A5A35F060}"/>
              </a:ext>
            </a:extLst>
          </p:cNvPr>
          <p:cNvSpPr txBox="1"/>
          <p:nvPr/>
        </p:nvSpPr>
        <p:spPr>
          <a:xfrm>
            <a:off x="1951797" y="1442836"/>
            <a:ext cx="9801225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 phẩy, dấu chấm, dấu hai chấm.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C0C71-1E88-09C3-8F38-7A037B3A1A15}"/>
              </a:ext>
            </a:extLst>
          </p:cNvPr>
          <p:cNvSpPr txBox="1"/>
          <p:nvPr/>
        </p:nvSpPr>
        <p:spPr>
          <a:xfrm>
            <a:off x="1951797" y="2383031"/>
            <a:ext cx="9686925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bài có những chữ nào được viết hoa?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CFEF5-A55C-67E1-9178-06EEC7225958}"/>
              </a:ext>
            </a:extLst>
          </p:cNvPr>
          <p:cNvSpPr txBox="1"/>
          <p:nvPr/>
        </p:nvSpPr>
        <p:spPr>
          <a:xfrm>
            <a:off x="1867577" y="3452133"/>
            <a:ext cx="9686925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hoa chữ đầu tên bài, viết hoa chữ đầu mỗi câu.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249AC2-049B-8589-59BC-5DE739D9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04" y="1769224"/>
            <a:ext cx="113458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</a:t>
            </a:r>
            <a:r>
              <a:rPr lang="vi-VN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khó : vòm cây , tiếc nuối , tinh nghịch , thuở xưa</a:t>
            </a:r>
            <a:r>
              <a:rPr lang="vi-VN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ầy</a:t>
            </a:r>
            <a:r>
              <a:rPr lang="vi-VN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 , đàn hươu , long lanh.</a:t>
            </a: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pic>
        <p:nvPicPr>
          <p:cNvPr id="5" name="Content Placeholder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C959B51E-B266-3FDB-C3E5-0B00B6EFC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7145596" y="1972800"/>
            <a:ext cx="4884684" cy="43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8E6806-0FCF-0218-CB8B-65DAB865CAF9}"/>
              </a:ext>
            </a:extLst>
          </p:cNvPr>
          <p:cNvSpPr/>
          <p:nvPr/>
        </p:nvSpPr>
        <p:spPr>
          <a:xfrm>
            <a:off x="816390" y="736264"/>
            <a:ext cx="3329786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69C05-1631-43AA-D660-34FE01B2C07C}"/>
              </a:ext>
            </a:extLst>
          </p:cNvPr>
          <p:cNvSpPr txBox="1"/>
          <p:nvPr/>
        </p:nvSpPr>
        <p:spPr>
          <a:xfrm>
            <a:off x="915024" y="775117"/>
            <a:ext cx="367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Cách trình bày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1F5DE69-3E49-23C9-64D5-38174C5465FD}"/>
              </a:ext>
            </a:extLst>
          </p:cNvPr>
          <p:cNvSpPr/>
          <p:nvPr/>
        </p:nvSpPr>
        <p:spPr>
          <a:xfrm flipH="1">
            <a:off x="1235073" y="1884892"/>
            <a:ext cx="6442076" cy="3487208"/>
          </a:xfrm>
          <a:prstGeom prst="wedgeRoundRectCallout">
            <a:avLst/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082A-5ED0-7523-9180-DF6E94CD9345}"/>
              </a:ext>
            </a:extLst>
          </p:cNvPr>
          <p:cNvSpPr txBox="1"/>
          <p:nvPr/>
        </p:nvSpPr>
        <p:spPr>
          <a:xfrm>
            <a:off x="1511299" y="2105002"/>
            <a:ext cx="6165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mỗi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 GV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GV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3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379</Words>
  <Application>Microsoft Office PowerPoint</Application>
  <PresentationFormat>Widescreen</PresentationFormat>
  <Paragraphs>47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等线</vt:lpstr>
      <vt:lpstr>KaiTi</vt:lpstr>
      <vt:lpstr>Meiryo</vt:lpstr>
      <vt:lpstr>微软雅黑</vt:lpstr>
      <vt:lpstr>宋体</vt:lpstr>
      <vt:lpstr>Alibaba PuHuiTi</vt:lpstr>
      <vt:lpstr>Arial</vt:lpstr>
      <vt:lpstr>Calibri</vt:lpstr>
      <vt:lpstr>Calibri Light</vt:lpstr>
      <vt:lpstr>Gloria Hallelujah</vt:lpstr>
      <vt:lpstr>Inconsolata</vt:lpstr>
      <vt:lpstr>Nunito</vt:lpstr>
      <vt:lpstr>Odibee Sans</vt:lpstr>
      <vt:lpstr>Times New Roman</vt:lpstr>
      <vt:lpstr>Wingdings</vt:lpstr>
      <vt:lpstr>义启小魏楷</vt:lpstr>
      <vt:lpstr>字魂59号-创粗黑</vt:lpstr>
      <vt:lpstr>Office Theme</vt:lpstr>
      <vt:lpstr>www.freeppt7.com</vt:lpstr>
      <vt:lpstr>Theme1</vt:lpstr>
      <vt:lpstr>1_Office Theme</vt:lpstr>
      <vt:lpstr>第一PPT，www.1ppt.com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Kể cho người thân nghe câu chuyện Sự tích loài hoa của mùa hạ.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28</cp:revision>
  <dcterms:created xsi:type="dcterms:W3CDTF">2022-07-23T06:59:09Z</dcterms:created>
  <dcterms:modified xsi:type="dcterms:W3CDTF">2022-08-26T04:31:53Z</dcterms:modified>
</cp:coreProperties>
</file>