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2" r:id="rId2"/>
    <p:sldId id="286" r:id="rId3"/>
    <p:sldId id="261" r:id="rId4"/>
    <p:sldId id="270" r:id="rId5"/>
    <p:sldId id="288" r:id="rId6"/>
    <p:sldId id="291" r:id="rId7"/>
    <p:sldId id="292" r:id="rId8"/>
    <p:sldId id="297" r:id="rId9"/>
    <p:sldId id="301" r:id="rId10"/>
    <p:sldId id="303" r:id="rId11"/>
    <p:sldId id="295" r:id="rId12"/>
    <p:sldId id="306" r:id="rId13"/>
    <p:sldId id="307" r:id="rId14"/>
    <p:sldId id="2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86" d="100"/>
          <a:sy n="86" d="100"/>
        </p:scale>
        <p:origin x="7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10/9/2022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10/9/2022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audio" Target="../media/audio3.wav"/><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3.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86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 name="TextBox 1"/>
          <p:cNvSpPr txBox="1"/>
          <p:nvPr/>
        </p:nvSpPr>
        <p:spPr>
          <a:xfrm>
            <a:off x="4616824" y="4636433"/>
            <a:ext cx="7082117"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LUYỆN VIẾT TIN NHẮN</a:t>
            </a:r>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48430" y="1295906"/>
            <a:ext cx="6758908" cy="4524315"/>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món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xinh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xắn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Trước</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tiên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hái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một</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đã</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nở</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trong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vườn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chúng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mình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hãy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hoàn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thành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bài</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tập</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sau</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để</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cầm</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bông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hoa</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xinh</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này</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đến</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tặng</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mẹ</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altLang="zh-CN" sz="4000" b="0" i="0" u="none" strike="noStrike" kern="1200" cap="none" spc="0" normalizeH="0" baseline="0" noProof="0" dirty="0" err="1">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nhé</a:t>
              </a:r>
              <a:r>
                <a:rPr kumimoji="0" lang="en-US" altLang="zh-CN"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zh-CN" altLang="en-US" sz="4000" b="0" i="0" u="none" strike="noStrike" kern="1200" cap="none" spc="0" normalizeH="0" baseline="0" noProof="0" dirty="0">
                <a:ln>
                  <a:noFill/>
                </a:ln>
                <a:solidFill>
                  <a:srgbClr val="FF0C56"/>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latin typeface="+mj-lt"/>
            </a:endParaRPr>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Tin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nhắn</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450</Words>
  <Application>Microsoft Office PowerPoint</Application>
  <PresentationFormat>Widescreen</PresentationFormat>
  <Paragraphs>60</Paragraphs>
  <Slides>14</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等线</vt:lpstr>
      <vt:lpstr>Arial</vt:lpstr>
      <vt:lpstr>Arial-Rounded</vt:lpstr>
      <vt:lpstr>Calibri</vt:lpstr>
      <vt:lpstr>Calibri Light</vt:lpstr>
      <vt:lpstr>LNTH-Kids  Chinese Font 1</vt:lpstr>
      <vt:lpstr>Times New Roman</vt:lpstr>
      <vt:lpstr>White Xmas PERSONAL USE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31</cp:revision>
  <dcterms:created xsi:type="dcterms:W3CDTF">2022-05-22T07:45:41Z</dcterms:created>
  <dcterms:modified xsi:type="dcterms:W3CDTF">2022-10-09T08:30:36Z</dcterms:modified>
</cp:coreProperties>
</file>