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0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5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7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5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5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4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6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1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213CC-6B05-4F7A-97BB-BE51104F3DF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60DD780-5499-434A-AC15-03E01C2B10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627529" y="1116829"/>
            <a:ext cx="4600575" cy="5741171"/>
          </a:xfrm>
          <a:prstGeom prst="rect">
            <a:avLst/>
          </a:prstGeom>
        </p:spPr>
      </p:pic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C6195EE1-B6F5-4ED7-9965-CED9078FD87F}"/>
              </a:ext>
            </a:extLst>
          </p:cNvPr>
          <p:cNvSpPr/>
          <p:nvPr/>
        </p:nvSpPr>
        <p:spPr>
          <a:xfrm>
            <a:off x="3872754" y="146701"/>
            <a:ext cx="8171200" cy="5091506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2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782" y="1234225"/>
            <a:ext cx="3918036" cy="10242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16506" y="2360797"/>
            <a:ext cx="665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thú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7627" y="3087129"/>
            <a:ext cx="671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6507" y="4001273"/>
            <a:ext cx="7261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A, Ă, Â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3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18" grpId="0"/>
    </p:bldLst>
  </p:timing>
  <p:extLst mod="1">
    <p:ext uri="{E180D4A7-C9FB-4DFB-919C-405C955672EB}">
      <p14:showEvtLst xmlns:p14="http://schemas.microsoft.com/office/powerpoint/2010/main">
        <p14:playEvt time="90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827" y="78046"/>
            <a:ext cx="4713846" cy="6672111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0"/>
            <a:ext cx="2271422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5" y="5244713"/>
            <a:ext cx="5356556" cy="1615762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0" y="100080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Cùng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tìm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hiểu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Odibee Sans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7109282" y="2236304"/>
            <a:ext cx="0" cy="291134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846129" y="3152257"/>
            <a:ext cx="2733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 l</a:t>
            </a: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rưỡi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270926" y="5275261"/>
            <a:ext cx="1813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ô li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27049" y="5147580"/>
            <a:ext cx="3023405" cy="8687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6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1233" y="2567482"/>
            <a:ext cx="2999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Gần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iống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>
            <a:off x="2865885" y="2974561"/>
            <a:ext cx="1699646" cy="10772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921545" y="4357593"/>
            <a:ext cx="17187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052788" y="3726650"/>
            <a:ext cx="3192858" cy="9235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7686775" y="1244960"/>
            <a:ext cx="370165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76" name="Straight Arrow Connector 175"/>
          <p:cNvCxnSpPr>
            <a:cxnSpLocks/>
            <a:stCxn id="175" idx="2"/>
          </p:cNvCxnSpPr>
          <p:nvPr/>
        </p:nvCxnSpPr>
        <p:spPr>
          <a:xfrm flipH="1">
            <a:off x="6589644" y="1829735"/>
            <a:ext cx="2947959" cy="7377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027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  <p:bldP spid="1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827" y="78046"/>
            <a:ext cx="4713846" cy="6672110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0"/>
            <a:ext cx="2271422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5" y="5244713"/>
            <a:ext cx="5356556" cy="1615762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0" y="100080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Cùng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tìm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hiểu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Odibee Sans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7109282" y="2236304"/>
            <a:ext cx="0" cy="291134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846129" y="3152257"/>
            <a:ext cx="2402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 l</a:t>
            </a: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rưỡi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270926" y="5275261"/>
            <a:ext cx="1813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ô li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27049" y="5147580"/>
            <a:ext cx="3023405" cy="8687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6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noProof="0" dirty="0">
                <a:solidFill>
                  <a:srgbClr val="F409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1233" y="2567482"/>
            <a:ext cx="2999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>
            <a:off x="2865885" y="2974561"/>
            <a:ext cx="1699646" cy="10772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921544" y="4357593"/>
            <a:ext cx="17187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052788" y="3726650"/>
            <a:ext cx="3192858" cy="9235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7686775" y="1244960"/>
            <a:ext cx="370165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76" name="Straight Arrow Connector 175"/>
          <p:cNvCxnSpPr>
            <a:cxnSpLocks/>
            <a:stCxn id="175" idx="2"/>
          </p:cNvCxnSpPr>
          <p:nvPr/>
        </p:nvCxnSpPr>
        <p:spPr>
          <a:xfrm flipH="1">
            <a:off x="6539948" y="1829735"/>
            <a:ext cx="2997655" cy="7377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A1C19C-A460-40A0-8169-B8C25FC565E7}"/>
              </a:ext>
            </a:extLst>
          </p:cNvPr>
          <p:cNvCxnSpPr>
            <a:cxnSpLocks/>
          </p:cNvCxnSpPr>
          <p:nvPr/>
        </p:nvCxnSpPr>
        <p:spPr>
          <a:xfrm flipH="1">
            <a:off x="6347302" y="660185"/>
            <a:ext cx="845353" cy="109306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F245ED-B59C-41C3-852A-B2CCA9CEC02F}"/>
              </a:ext>
            </a:extLst>
          </p:cNvPr>
          <p:cNvSpPr txBox="1"/>
          <p:nvPr/>
        </p:nvSpPr>
        <p:spPr>
          <a:xfrm>
            <a:off x="5844700" y="107844"/>
            <a:ext cx="414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68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  <p:bldP spid="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827" y="78046"/>
            <a:ext cx="4713845" cy="6672110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0"/>
            <a:ext cx="2271422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5" y="5244713"/>
            <a:ext cx="5356556" cy="1615762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0" y="100080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Cùng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tìm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hiểu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Odibee Sans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7109282" y="2236304"/>
            <a:ext cx="0" cy="291134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846129" y="3152257"/>
            <a:ext cx="1866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 ly rưỡi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234057" y="5275261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27049" y="5147580"/>
            <a:ext cx="3023405" cy="8687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6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noProof="0" dirty="0">
                <a:solidFill>
                  <a:srgbClr val="F409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1233" y="2567482"/>
            <a:ext cx="2999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>
            <a:off x="2865885" y="2974561"/>
            <a:ext cx="1699646" cy="10772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548845" y="4357593"/>
            <a:ext cx="24641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052788" y="3726650"/>
            <a:ext cx="3192858" cy="9235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7686775" y="1244960"/>
            <a:ext cx="370165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76" name="Straight Arrow Connector 175"/>
          <p:cNvCxnSpPr>
            <a:cxnSpLocks/>
            <a:stCxn id="175" idx="2"/>
          </p:cNvCxnSpPr>
          <p:nvPr/>
        </p:nvCxnSpPr>
        <p:spPr>
          <a:xfrm flipH="1">
            <a:off x="6539948" y="1829735"/>
            <a:ext cx="2997655" cy="7377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BAEC2B5-81E4-4032-AA0A-03402E09D461}"/>
              </a:ext>
            </a:extLst>
          </p:cNvPr>
          <p:cNvCxnSpPr>
            <a:cxnSpLocks/>
          </p:cNvCxnSpPr>
          <p:nvPr/>
        </p:nvCxnSpPr>
        <p:spPr>
          <a:xfrm flipH="1">
            <a:off x="6539948" y="660185"/>
            <a:ext cx="652708" cy="10501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48755B2-5D47-43F6-AE8D-585F738E9B78}"/>
              </a:ext>
            </a:extLst>
          </p:cNvPr>
          <p:cNvSpPr txBox="1"/>
          <p:nvPr/>
        </p:nvSpPr>
        <p:spPr>
          <a:xfrm>
            <a:off x="5844700" y="107844"/>
            <a:ext cx="414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69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  <p:bldP spid="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1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52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79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3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71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4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67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64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6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61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rgbClr val="01C1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7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58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100" name="图片 8">
            <a:extLst>
              <a:ext uri="{FF2B5EF4-FFF2-40B4-BE49-F238E27FC236}">
                <a16:creationId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10310025" y="3861149"/>
            <a:ext cx="2401468" cy="2996851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 flipH="1">
            <a:off x="0" y="195370"/>
            <a:ext cx="5029564" cy="945689"/>
            <a:chOff x="3505019" y="358759"/>
            <a:chExt cx="5029564" cy="945689"/>
          </a:xfrm>
        </p:grpSpPr>
        <p:grpSp>
          <p:nvGrpSpPr>
            <p:cNvPr id="102" name="Group 101"/>
            <p:cNvGrpSpPr/>
            <p:nvPr/>
          </p:nvGrpSpPr>
          <p:grpSpPr>
            <a:xfrm>
              <a:off x="3505019" y="358759"/>
              <a:ext cx="5029564" cy="945689"/>
              <a:chOff x="2223365" y="2728526"/>
              <a:chExt cx="5029564" cy="945689"/>
            </a:xfrm>
          </p:grpSpPr>
          <p:grpSp>
            <p:nvGrpSpPr>
              <p:cNvPr id="104" name="组合 46"/>
              <p:cNvGrpSpPr/>
              <p:nvPr/>
            </p:nvGrpSpPr>
            <p:grpSpPr>
              <a:xfrm>
                <a:off x="2375766" y="2728526"/>
                <a:ext cx="4877163" cy="945689"/>
                <a:chOff x="3342327" y="1777845"/>
                <a:chExt cx="3463174" cy="671514"/>
              </a:xfrm>
            </p:grpSpPr>
            <p:sp>
              <p:nvSpPr>
                <p:cNvPr id="106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07" name="矩形 49"/>
                <p:cNvSpPr/>
                <p:nvPr/>
              </p:nvSpPr>
              <p:spPr>
                <a:xfrm>
                  <a:off x="3342327" y="1777845"/>
                  <a:ext cx="2903820" cy="671513"/>
                </a:xfrm>
                <a:prstGeom prst="rect">
                  <a:avLst/>
                </a:prstGeom>
                <a:solidFill>
                  <a:srgbClr val="FFE2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05" name="Google Shape;697;p24"/>
              <p:cNvSpPr txBox="1">
                <a:spLocks/>
              </p:cNvSpPr>
              <p:nvPr/>
            </p:nvSpPr>
            <p:spPr>
              <a:xfrm>
                <a:off x="22233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ứng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dụng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90" name="Rectangle 89"/>
          <p:cNvSpPr/>
          <p:nvPr/>
        </p:nvSpPr>
        <p:spPr>
          <a:xfrm>
            <a:off x="787733" y="3528782"/>
            <a:ext cx="10195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7733" y="1483559"/>
            <a:ext cx="10507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(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C7F24C-9365-4352-A5C9-AE39248E4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思想气泡: 云 2">
            <a:extLst>
              <a:ext uri="{FF2B5EF4-FFF2-40B4-BE49-F238E27FC236}">
                <a16:creationId xmlns:a16="http://schemas.microsoft.com/office/drawing/2014/main" id="{3D47A29A-702C-4DCE-A39E-C03F82B68443}"/>
              </a:ext>
            </a:extLst>
          </p:cNvPr>
          <p:cNvSpPr/>
          <p:nvPr/>
        </p:nvSpPr>
        <p:spPr>
          <a:xfrm>
            <a:off x="4315326" y="89745"/>
            <a:ext cx="7694831" cy="4464303"/>
          </a:xfrm>
          <a:prstGeom prst="cloudCallout">
            <a:avLst>
              <a:gd name="adj1" fmla="val -61868"/>
              <a:gd name="adj2" fmla="val 51987"/>
            </a:avLst>
          </a:prstGeom>
          <a:solidFill>
            <a:schemeClr val="bg1"/>
          </a:solidFill>
          <a:ln w="63500">
            <a:solidFill>
              <a:srgbClr val="F5B55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A6CCC16-19CD-4DCE-8CD7-9A04C8A33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0" y="2321897"/>
            <a:ext cx="4814351" cy="4814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621" y="1028700"/>
            <a:ext cx="6764552" cy="2895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6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167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inpin heiti</vt:lpstr>
      <vt:lpstr>Odibee Sans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admin</cp:lastModifiedBy>
  <cp:revision>4</cp:revision>
  <dcterms:created xsi:type="dcterms:W3CDTF">2022-08-24T02:12:15Z</dcterms:created>
  <dcterms:modified xsi:type="dcterms:W3CDTF">2022-10-09T08:38:11Z</dcterms:modified>
</cp:coreProperties>
</file>