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6" r:id="rId2"/>
    <p:sldId id="2638" r:id="rId3"/>
    <p:sldId id="268" r:id="rId4"/>
    <p:sldId id="265" r:id="rId5"/>
    <p:sldId id="287" r:id="rId6"/>
    <p:sldId id="288" r:id="rId7"/>
    <p:sldId id="308" r:id="rId8"/>
    <p:sldId id="302" r:id="rId9"/>
    <p:sldId id="2633" r:id="rId10"/>
    <p:sldId id="2640" r:id="rId11"/>
    <p:sldId id="2635" r:id="rId12"/>
    <p:sldId id="2634" r:id="rId13"/>
    <p:sldId id="2632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2" y="1748911"/>
              <a:ext cx="24649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524</Words>
  <Application>Microsoft Office PowerPoint</Application>
  <PresentationFormat>Widescreen</PresentationFormat>
  <Paragraphs>102</Paragraphs>
  <Slides>14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等线 Light</vt:lpstr>
      <vt:lpstr>微软雅黑</vt:lpstr>
      <vt:lpstr>宋体</vt:lpstr>
      <vt:lpstr>Arial</vt:lpstr>
      <vt:lpstr>Arial-Rounded</vt:lpstr>
      <vt:lpstr>Calibri</vt:lpstr>
      <vt:lpstr>Cambria</vt:lpstr>
      <vt:lpstr>Coiny</vt:lpstr>
      <vt:lpstr>Gloria Hallelujah</vt:lpstr>
      <vt:lpstr>Times New Roman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42</cp:revision>
  <dcterms:created xsi:type="dcterms:W3CDTF">2022-05-21T08:09:05Z</dcterms:created>
  <dcterms:modified xsi:type="dcterms:W3CDTF">2022-10-09T08:35:10Z</dcterms:modified>
</cp:coreProperties>
</file>