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4" r:id="rId3"/>
    <p:sldId id="331" r:id="rId4"/>
    <p:sldId id="327" r:id="rId5"/>
    <p:sldId id="337" r:id="rId6"/>
    <p:sldId id="332" r:id="rId7"/>
    <p:sldId id="319" r:id="rId8"/>
    <p:sldId id="333" r:id="rId9"/>
    <p:sldId id="33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6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1.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2022/10/9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2022/10/9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audio" Target="../media/audio2.wav"/><Relationship Id="rId4" Type="http://schemas.openxmlformats.org/officeDocument/2006/relationships/image" Target="../media/image4.png"/><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9.jpeg"/><Relationship Id="rId7"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3.gif"/><Relationship Id="rId9"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audio" Target="../media/audio3.wav"/><Relationship Id="rId4" Type="http://schemas.openxmlformats.org/officeDocument/2006/relationships/image" Target="../media/image17.png"/><Relationship Id="rId9" Type="http://schemas.openxmlformats.org/officeDocument/2006/relationships/image" Target="../media/image21.gi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audio" Target="../media/audio3.wav"/><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pic>
        <p:nvPicPr>
          <p:cNvPr id="2" name="Picture 1">
            <a:extLst>
              <a:ext uri="{FF2B5EF4-FFF2-40B4-BE49-F238E27FC236}">
                <a16:creationId xmlns:a16="http://schemas.microsoft.com/office/drawing/2014/main" id="{CDA0616A-1119-49D7-8EE2-2BACA157C5FC}"/>
              </a:ext>
            </a:extLst>
          </p:cNvPr>
          <p:cNvPicPr>
            <a:picLocks noChangeAspect="1"/>
          </p:cNvPicPr>
          <p:nvPr/>
        </p:nvPicPr>
        <p:blipFill>
          <a:blip r:embed="rId3"/>
          <a:stretch>
            <a:fillRect/>
          </a:stretch>
        </p:blipFill>
        <p:spPr>
          <a:xfrm>
            <a:off x="2868024" y="2690773"/>
            <a:ext cx="6248942" cy="23654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đáng</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3200" b="1" dirty="0">
                <a:solidFill>
                  <a:srgbClr val="CC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CC00CC"/>
                </a:solidFill>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3200" b="1" i="0" u="none" strike="noStrike" kern="1200" cap="none" spc="0" normalizeH="0" baseline="0" noProof="0" dirty="0">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10161637" y="3139973"/>
            <a:ext cx="246579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1" i="0" u="none" strike="noStrike" kern="1200" cap="none" spc="0" normalizeH="0" noProof="0" dirty="0">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3200" b="1" i="0" u="none" strike="noStrike" kern="1200" cap="none" spc="0" normalizeH="0" baseline="0" noProof="0" dirty="0">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10180103" y="2003966"/>
            <a:ext cx="850356" cy="1578503"/>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Lý</a:t>
              </a:r>
              <a:r>
                <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do </a:t>
              </a: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2202572" y="2462736"/>
            <a:ext cx="5761673"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Nhà</a:t>
            </a:r>
            <a:r>
              <a:rPr kumimoji="0" lang="en-US" sz="6600" b="1"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6600" b="1"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văn</a:t>
            </a:r>
            <a:r>
              <a:rPr kumimoji="0" lang="en-US" sz="6600" b="1"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6600" b="1"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nhí</a:t>
            </a:r>
            <a:endParaRPr kumimoji="0" lang="en-US" sz="6600" b="1"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Mùa hè năm nay của em có gì khác với mùa hè năm ngoái</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416420" y="1637031"/>
            <a:ext cx="5261006" cy="1395514"/>
            <a:chOff x="6095999" y="2873891"/>
            <a:chExt cx="5261006" cy="1395514"/>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077218"/>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xmln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Trong</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mỗi</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mùa</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hè</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em</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đã</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làm</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những</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gì</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398655" y="3429000"/>
            <a:ext cx="5360389" cy="906640"/>
            <a:chOff x="6095999" y="3631069"/>
            <a:chExt cx="5360389" cy="906640"/>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584775"/>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xmln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Em</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thích</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mùa</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hè</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nào</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hơn</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1758498"/>
              <a:ext cx="19025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Trình</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bày</a:t>
              </a:r>
              <a:endPar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1758497"/>
              <a:ext cx="19025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Nhận</a:t>
              </a: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xét</a:t>
              </a:r>
              <a:endPar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descr="A group of small figurines&#10;&#10;Description automatically generated with low confidence">
            <a:extLst>
              <a:ext uri="{FF2B5EF4-FFF2-40B4-BE49-F238E27FC236}">
                <a16:creationId xmlns:a16="http://schemas.microsoft.com/office/drawing/2014/main" id="{7E1AB96F-D882-42FD-BD0C-ADB2A7EBB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645" y="1445859"/>
            <a:ext cx="6124709" cy="5303520"/>
          </a:xfrm>
          <a:prstGeom prst="rect">
            <a:avLst/>
          </a:prstGeom>
          <a:effectLst>
            <a:outerShdw blurRad="50800" dist="38100" dir="16200000" rotWithShape="0">
              <a:prstClr val="black">
                <a:alpha val="40000"/>
              </a:prstClr>
            </a:outerShdw>
          </a:effectLst>
        </p:spPr>
      </p:pic>
      <p:grpSp>
        <p:nvGrpSpPr>
          <p:cNvPr id="12" name="Group 11">
            <a:extLst>
              <a:ext uri="{FF2B5EF4-FFF2-40B4-BE49-F238E27FC236}">
                <a16:creationId xmlns:a16="http://schemas.microsoft.com/office/drawing/2014/main" id="{47055DB9-33D7-41EC-94E2-4FACED003C44}"/>
              </a:ext>
            </a:extLst>
          </p:cNvPr>
          <p:cNvGrpSpPr/>
          <p:nvPr/>
        </p:nvGrpSpPr>
        <p:grpSpPr>
          <a:xfrm>
            <a:off x="990356" y="457549"/>
            <a:ext cx="2935362" cy="2926080"/>
            <a:chOff x="1105147" y="1463040"/>
            <a:chExt cx="2935362" cy="2926080"/>
          </a:xfrm>
        </p:grpSpPr>
        <p:pic>
          <p:nvPicPr>
            <p:cNvPr id="13" name="Picture 12" descr="A picture containing icon&#10;&#10;Description automatically generated">
              <a:extLst>
                <a:ext uri="{FF2B5EF4-FFF2-40B4-BE49-F238E27FC236}">
                  <a16:creationId xmlns:a16="http://schemas.microsoft.com/office/drawing/2014/main" id="{9394FCAB-2738-43B2-BE0B-D63450FCCB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4" name="TextBox 13">
              <a:extLst>
                <a:ext uri="{FF2B5EF4-FFF2-40B4-BE49-F238E27FC236}">
                  <a16:creationId xmlns:a16="http://schemas.microsoft.com/office/drawing/2014/main" id="{49B1F76A-C93E-4443-9AE6-62C9D930CE95}"/>
                </a:ext>
              </a:extLst>
            </p:cNvPr>
            <p:cNvSpPr txBox="1"/>
            <p:nvPr/>
          </p:nvSpPr>
          <p:spPr>
            <a:xfrm>
              <a:off x="1367220" y="2371446"/>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ea typeface="微软雅黑"/>
                  <a:cs typeface="Times New Roman" panose="02020603050405020304" pitchFamily="18" charset="0"/>
                </a:rPr>
                <a:t>Bài</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ea typeface="微软雅黑"/>
                  <a:cs typeface="Times New Roman" panose="02020603050405020304" pitchFamily="18" charset="0"/>
                </a:rPr>
                <a:t>viết</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ea typeface="微软雅黑"/>
                  <a:cs typeface="Times New Roman" panose="02020603050405020304" pitchFamily="18" charset="0"/>
                </a:rPr>
                <a:t>đã</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ea typeface="微软雅黑"/>
                  <a:cs typeface="Times New Roman" panose="02020603050405020304" pitchFamily="18" charset="0"/>
                </a:rPr>
                <a:t>đúng</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ea typeface="微软雅黑"/>
                  <a:cs typeface="Times New Roman" panose="02020603050405020304" pitchFamily="18" charset="0"/>
                </a:rPr>
                <a:t>yêu</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ea typeface="微软雅黑"/>
                  <a:cs typeface="Times New Roman" panose="02020603050405020304" pitchFamily="18" charset="0"/>
                </a:rPr>
                <a:t>cầu</a:t>
              </a:r>
              <a:endPar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5" name="Group 14">
            <a:extLst>
              <a:ext uri="{FF2B5EF4-FFF2-40B4-BE49-F238E27FC236}">
                <a16:creationId xmlns:a16="http://schemas.microsoft.com/office/drawing/2014/main" id="{2C69A9D7-18CB-4DF3-8347-CC8520F025CD}"/>
              </a:ext>
            </a:extLst>
          </p:cNvPr>
          <p:cNvGrpSpPr/>
          <p:nvPr/>
        </p:nvGrpSpPr>
        <p:grpSpPr>
          <a:xfrm flipH="1">
            <a:off x="4565855" y="401751"/>
            <a:ext cx="3261464" cy="2743200"/>
            <a:chOff x="4529959" y="951571"/>
            <a:chExt cx="3261464" cy="2743200"/>
          </a:xfrm>
        </p:grpSpPr>
        <p:pic>
          <p:nvPicPr>
            <p:cNvPr id="16" name="Picture 15" descr="A picture containing icon&#10;&#10;Description automatically generated">
              <a:extLst>
                <a:ext uri="{FF2B5EF4-FFF2-40B4-BE49-F238E27FC236}">
                  <a16:creationId xmlns:a16="http://schemas.microsoft.com/office/drawing/2014/main" id="{949C404C-4E71-4246-B5CD-1C74235C0F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7" name="TextBox 16">
              <a:extLst>
                <a:ext uri="{FF2B5EF4-FFF2-40B4-BE49-F238E27FC236}">
                  <a16:creationId xmlns:a16="http://schemas.microsoft.com/office/drawing/2014/main" id="{01895E20-B593-41C5-BBB1-2A22404DDD1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Bài</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viết</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có</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nhiều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câu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văn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r>
                <a:rPr kumimoji="0" lang="en-US" sz="3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dùng</a:t>
              </a: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từ</a:t>
              </a: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hay)</a:t>
              </a:r>
            </a:p>
          </p:txBody>
        </p:sp>
      </p:grpSp>
      <p:grpSp>
        <p:nvGrpSpPr>
          <p:cNvPr id="18" name="Group 17">
            <a:extLst>
              <a:ext uri="{FF2B5EF4-FFF2-40B4-BE49-F238E27FC236}">
                <a16:creationId xmlns:a16="http://schemas.microsoft.com/office/drawing/2014/main" id="{DD5FB69A-7B7C-4B69-AEAA-6231170E0836}"/>
              </a:ext>
            </a:extLst>
          </p:cNvPr>
          <p:cNvGrpSpPr/>
          <p:nvPr/>
        </p:nvGrpSpPr>
        <p:grpSpPr>
          <a:xfrm>
            <a:off x="8239876" y="914749"/>
            <a:ext cx="2961767" cy="2468880"/>
            <a:chOff x="8963158" y="1920240"/>
            <a:chExt cx="2961767" cy="2468880"/>
          </a:xfrm>
        </p:grpSpPr>
        <p:pic>
          <p:nvPicPr>
            <p:cNvPr id="19" name="Picture 18" descr="A picture containing icon&#10;&#10;Description automatically generated">
              <a:extLst>
                <a:ext uri="{FF2B5EF4-FFF2-40B4-BE49-F238E27FC236}">
                  <a16:creationId xmlns:a16="http://schemas.microsoft.com/office/drawing/2014/main" id="{B2593D65-4FAD-4457-88FF-E108B871A87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0" name="TextBox 19">
              <a:extLst>
                <a:ext uri="{FF2B5EF4-FFF2-40B4-BE49-F238E27FC236}">
                  <a16:creationId xmlns:a16="http://schemas.microsoft.com/office/drawing/2014/main" id="{F5861014-A26E-4C09-AB96-BA7139728529}"/>
                </a:ext>
              </a:extLst>
            </p:cNvPr>
            <p:cNvSpPr txBox="1"/>
            <p:nvPr/>
          </p:nvSpPr>
          <p:spPr>
            <a:xfrm>
              <a:off x="9314724" y="2416016"/>
              <a:ext cx="2258633"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Bài</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viết</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có</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sáng</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tạo</a:t>
              </a:r>
              <a:endPar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r>
                <a:rPr kumimoji="0" lang="en-US" sz="3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thêm</a:t>
              </a: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ý </a:t>
              </a:r>
              <a:r>
                <a:rPr kumimoji="0" lang="en-US" sz="3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mới</a:t>
              </a: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grpSp>
      <p:pic>
        <p:nvPicPr>
          <p:cNvPr id="2050" name="Picture 2" descr="47 GIFS of Flowers ideas in 2022 | flowers, flowers gif, beautiful gif">
            <a:extLst>
              <a:ext uri="{FF2B5EF4-FFF2-40B4-BE49-F238E27FC236}">
                <a16:creationId xmlns:a16="http://schemas.microsoft.com/office/drawing/2014/main" id="{8A798E55-7DAC-42BB-8EEC-78DDE3E12E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470"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47 GIFS of Flowers ideas in 2022 | flowers, flowers gif, beautiful gif">
            <a:extLst>
              <a:ext uri="{FF2B5EF4-FFF2-40B4-BE49-F238E27FC236}">
                <a16:creationId xmlns:a16="http://schemas.microsoft.com/office/drawing/2014/main" id="{5D61B706-FF46-4658-9167-0ABD5D93B7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270649"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4223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 LÀM MẪU</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577515" y="1624263"/>
            <a:ext cx="7283117" cy="4524315"/>
          </a:xfrm>
          <a:prstGeom prst="rect">
            <a:avLst/>
          </a:prstGeom>
          <a:noFill/>
        </p:spPr>
        <p:txBody>
          <a:bodyPr wrap="square">
            <a:spAutoFit/>
          </a:bodyPr>
          <a:lstStyle/>
          <a:p>
            <a:pPr lvl="0" algn="just"/>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Mùa hè năm trước em được tham gia lớp học vẽ tranh và câu lạc bộ đọc sách. Em đã học được rất nhiều kiến thức bổ ích. Hè năm nay, em lại được tham gia khóa học bơi ở trường. Nhờ có khóa học mà em đã bơi rất nhanh. Em thích mùa hè năm nay hơn vì biết bơi giúp em có thể phòng tránh được những tình huống nguy hiểm khi ở gần khu vực sông nước.</a:t>
            </a: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3"/>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191</Words>
  <Application>Microsoft Office PowerPoint</Application>
  <PresentationFormat>Widescreen</PresentationFormat>
  <Paragraphs>22</Paragraphs>
  <Slides>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微软雅黑</vt:lpstr>
      <vt:lpstr>Arial</vt:lpstr>
      <vt:lpstr>Arial-Rounded</vt:lpstr>
      <vt:lpstr>LNTH-Kids  Chinese Font 1</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30</cp:revision>
  <dcterms:created xsi:type="dcterms:W3CDTF">2022-04-24T14:44:48Z</dcterms:created>
  <dcterms:modified xsi:type="dcterms:W3CDTF">2022-10-09T08:28:28Z</dcterms:modified>
</cp:coreProperties>
</file>