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10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60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9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7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1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0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7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0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8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4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6" r:id="rId3"/>
    <p:sldLayoutId id="2147483662" r:id="rId4"/>
    <p:sldLayoutId id="2147483661" r:id="rId5"/>
    <p:sldLayoutId id="2147483660" r:id="rId6"/>
    <p:sldLayoutId id="2147483650" r:id="rId7"/>
    <p:sldLayoutId id="2147483670" r:id="rId8"/>
    <p:sldLayoutId id="2147483669" r:id="rId9"/>
    <p:sldLayoutId id="2147483668" r:id="rId10"/>
    <p:sldLayoutId id="2147483667" r:id="rId11"/>
    <p:sldLayoutId id="2147483665" r:id="rId12"/>
    <p:sldLayoutId id="2147483664" r:id="rId13"/>
    <p:sldLayoutId id="2147483663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5.gif"/><Relationship Id="rId5" Type="http://schemas.openxmlformats.org/officeDocument/2006/relationships/image" Target="../media/image42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5.gif"/><Relationship Id="rId5" Type="http://schemas.openxmlformats.org/officeDocument/2006/relationships/image" Target="../media/image38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5.gif"/><Relationship Id="rId5" Type="http://schemas.openxmlformats.org/officeDocument/2006/relationships/image" Target="../media/image41.png"/><Relationship Id="rId10" Type="http://schemas.openxmlformats.org/officeDocument/2006/relationships/image" Target="../media/image40.jpg"/><Relationship Id="rId4" Type="http://schemas.openxmlformats.org/officeDocument/2006/relationships/image" Target="../media/image37.jp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976" y="426434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3: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thành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cộng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Mijas" panose="020005060000000200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054" y="2938662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Book Antiqua" panose="02040602050305030304" pitchFamily="18" charset="0"/>
              </a:rPr>
              <a:t>Tiết</a:t>
            </a:r>
            <a:r>
              <a:rPr lang="en-US" sz="4400" b="1" dirty="0" smtClean="0">
                <a:latin typeface="Book Antiqua" panose="02040602050305030304" pitchFamily="18" charset="0"/>
              </a:rPr>
              <a:t> 1: </a:t>
            </a:r>
            <a:r>
              <a:rPr lang="en-US" sz="4400" b="1" dirty="0" err="1" smtClean="0">
                <a:latin typeface="Book Antiqua" panose="02040602050305030304" pitchFamily="18" charset="0"/>
              </a:rPr>
              <a:t>Số</a:t>
            </a:r>
            <a:r>
              <a:rPr lang="en-US" sz="4400" b="1" dirty="0" smtClean="0">
                <a:latin typeface="Book Antiqua" panose="02040602050305030304" pitchFamily="18" charset="0"/>
              </a:rPr>
              <a:t> </a:t>
            </a:r>
            <a:r>
              <a:rPr lang="en-US" sz="4400" b="1" dirty="0" err="1" smtClean="0">
                <a:latin typeface="Book Antiqua" panose="02040602050305030304" pitchFamily="18" charset="0"/>
              </a:rPr>
              <a:t>hạng</a:t>
            </a:r>
            <a:r>
              <a:rPr lang="en-US" sz="4400" b="1" dirty="0" smtClean="0">
                <a:latin typeface="Book Antiqua" panose="02040602050305030304" pitchFamily="18" charset="0"/>
              </a:rPr>
              <a:t>, </a:t>
            </a:r>
            <a:r>
              <a:rPr lang="en-US" sz="4400" b="1" dirty="0" err="1" smtClean="0">
                <a:latin typeface="Book Antiqua" panose="02040602050305030304" pitchFamily="18" charset="0"/>
              </a:rPr>
              <a:t>tổng</a:t>
            </a:r>
            <a:endParaRPr lang="en-US" sz="4400" b="1" dirty="0">
              <a:latin typeface="Book Antiqua" panose="02040602050305030304" pitchFamily="18" charset="0"/>
            </a:endParaRP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" y="38637"/>
            <a:ext cx="32289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2" t="41688" r="40242" b="34052"/>
          <a:stretch/>
        </p:blipFill>
        <p:spPr>
          <a:xfrm>
            <a:off x="265472" y="1510711"/>
            <a:ext cx="7151774" cy="2495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0942" y="829947"/>
            <a:ext cx="4217403" cy="3013060"/>
            <a:chOff x="7520942" y="829947"/>
            <a:chExt cx="4217403" cy="30130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4341" t="35948" r="17753" b="42967"/>
            <a:stretch/>
          </p:blipFill>
          <p:spPr>
            <a:xfrm>
              <a:off x="10292316" y="1673964"/>
              <a:ext cx="1446029" cy="2169043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 flipH="1">
              <a:off x="7520942" y="829947"/>
              <a:ext cx="3151518" cy="1027230"/>
            </a:xfrm>
            <a:prstGeom prst="cloudCallout">
              <a:avLst>
                <a:gd name="adj1" fmla="val -39552"/>
                <a:gd name="adj2" fmla="val 7494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561007" y="2317764"/>
            <a:ext cx="2731309" cy="1258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 + 3 = 9</a:t>
            </a: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9 con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5007" y="4006262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4057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06418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536431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5570" y="4425575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7246" y="4438114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2042454" y="514310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Book Antiqua" panose="02040602050305030304" pitchFamily="18" charset="0"/>
              </a:rPr>
              <a:t>Số</a:t>
            </a:r>
            <a:r>
              <a:rPr lang="en-US" sz="2400" dirty="0" smtClean="0">
                <a:latin typeface="Book Antiqua" panose="02040602050305030304" pitchFamily="18" charset="0"/>
              </a:rPr>
              <a:t> </a:t>
            </a:r>
            <a:r>
              <a:rPr lang="en-US" sz="2400" dirty="0" err="1" smtClean="0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58144" y="5152938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31898" y="5146173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351737" y="3412603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2191" y="6232922"/>
            <a:ext cx="4660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+ 3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76569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19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50</a:t>
            </a:r>
            <a:endParaRPr lang="en-US" sz="3200" dirty="0"/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77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1342" y="656212"/>
            <a:ext cx="2400793" cy="4951136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511020" y="1275458"/>
              <a:ext cx="1740146" cy="192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lphaLcParenR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9216" y="645827"/>
            <a:ext cx="2276690" cy="4975942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292080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25963" y="601147"/>
            <a:ext cx="2338487" cy="5020622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36934" y="3401001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26738" y="543200"/>
            <a:ext cx="2276690" cy="5078569"/>
            <a:chOff x="4120906" y="2763473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906" y="2763473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9178" y="3396017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5372" y="2549009"/>
            <a:ext cx="2158993" cy="2677656"/>
            <a:chOff x="422171" y="2570288"/>
            <a:chExt cx="2158993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42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55229" y="2503264"/>
            <a:ext cx="2158993" cy="2677656"/>
            <a:chOff x="422171" y="2570288"/>
            <a:chExt cx="2158993" cy="2677656"/>
          </a:xfrm>
        </p:grpSpPr>
        <p:sp>
          <p:nvSpPr>
            <p:cNvPr id="33" name="TextBox 32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60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273258" y="2542766"/>
            <a:ext cx="2158993" cy="2677656"/>
            <a:chOff x="422171" y="2570288"/>
            <a:chExt cx="2158993" cy="2677656"/>
          </a:xfrm>
        </p:grpSpPr>
        <p:sp>
          <p:nvSpPr>
            <p:cNvPr id="38" name="TextBox 37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81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76163" y="2472457"/>
            <a:ext cx="2158993" cy="2677656"/>
            <a:chOff x="422171" y="2570288"/>
            <a:chExt cx="2158993" cy="2677656"/>
          </a:xfrm>
        </p:grpSpPr>
        <p:sp>
          <p:nvSpPr>
            <p:cNvPr id="42" name="TextBox 41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24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78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12685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317</Words>
  <Application>Microsoft Office PowerPoint</Application>
  <PresentationFormat>Widescreen</PresentationFormat>
  <Paragraphs>101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Book Antiqua</vt:lpstr>
      <vt:lpstr>Calibri</vt:lpstr>
      <vt:lpstr>Calibri Light</vt:lpstr>
      <vt:lpstr>等线</vt:lpstr>
      <vt:lpstr>iCiel Crocante</vt:lpstr>
      <vt:lpstr>iCiel Mijas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30</cp:revision>
  <dcterms:created xsi:type="dcterms:W3CDTF">2021-05-26T03:43:33Z</dcterms:created>
  <dcterms:modified xsi:type="dcterms:W3CDTF">2021-09-13T03:07:03Z</dcterms:modified>
</cp:coreProperties>
</file>