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304" r:id="rId3"/>
    <p:sldId id="326" r:id="rId4"/>
    <p:sldId id="327" r:id="rId5"/>
    <p:sldId id="328" r:id="rId6"/>
    <p:sldId id="329" r:id="rId7"/>
    <p:sldId id="331" r:id="rId8"/>
    <p:sldId id="333" r:id="rId9"/>
    <p:sldId id="306" r:id="rId11"/>
    <p:sldId id="307" r:id="rId12"/>
    <p:sldId id="308" r:id="rId13"/>
    <p:sldId id="309" r:id="rId14"/>
    <p:sldId id="310" r:id="rId15"/>
    <p:sldId id="312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B"/>
    <a:srgbClr val="82D2E9"/>
    <a:srgbClr val="FFD653"/>
    <a:srgbClr val="F15441"/>
    <a:srgbClr val="FFC000"/>
    <a:srgbClr val="F89D7E"/>
    <a:srgbClr val="FFF685"/>
    <a:srgbClr val="F06858"/>
    <a:srgbClr val="9BBB59"/>
    <a:srgbClr val="F8B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microsoft.com/office/2007/relationships/hdphoto" Target="../media/image23.wdp"/><Relationship Id="rId5" Type="http://schemas.openxmlformats.org/officeDocument/2006/relationships/image" Target="../media/image22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audio3.wav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audio1.wav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microsoft.com/office/2007/relationships/hdphoto" Target="../media/image12.wdp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3.wav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microsoft.com/office/2007/relationships/hdphoto" Target="../media/image12.wdp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1" Type="http://schemas.openxmlformats.org/officeDocument/2006/relationships/slideLayout" Target="../slideLayouts/slideLayout23.xml"/><Relationship Id="rId10" Type="http://schemas.openxmlformats.org/officeDocument/2006/relationships/audio" Target="../media/audio3.wav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59:</a:t>
            </a:r>
            <a:endParaRPr lang="en-US" sz="440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(KHÔNG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  <a:endParaRPr lang="en-US" sz="2800" dirty="0" smtClean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05165"/>
            <a:chOff x="1566470" y="2095726"/>
            <a:chExt cx="1147790" cy="130516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351</a:t>
                </a:r>
                <a:endParaRPr lang="en-US" sz="2800" dirty="0" smtClean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  <a:endParaRPr lang="en-US" sz="2800" dirty="0" smtClean="0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703</a:t>
                </a:r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204</a:t>
                </a:r>
                <a:endParaRPr lang="en-US" sz="2800" dirty="0" smtClean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  <a:endParaRPr lang="en-US" sz="2800" dirty="0" smtClean="0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526</a:t>
                </a:r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  <a:endParaRPr lang="en-US" sz="2800" dirty="0" smtClean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  <a:endParaRPr lang="en-US" sz="2800" dirty="0" smtClean="0"/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815</a:t>
                </a:r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60</a:t>
                </a:r>
                <a:endParaRPr lang="en-US" sz="2800" dirty="0" smtClean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  <a:endParaRPr lang="en-US" sz="2800" dirty="0" smtClean="0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598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</a:t>
            </a:r>
            <a:r>
              <a:rPr lang="en-US" sz="2800" dirty="0" smtClean="0">
                <a:solidFill>
                  <a:srgbClr val="C00000"/>
                </a:solidFill>
              </a:rPr>
              <a:t>07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558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875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  <a:endParaRPr lang="en-US" sz="2800" dirty="0" smtClean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460</a:t>
                </a:r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231</a:t>
                </a:r>
                <a:endParaRPr lang="en-US" sz="2800" dirty="0" smtClean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  <a:endParaRPr lang="en-US" sz="2800" dirty="0" smtClean="0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375</a:t>
                </a:r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622</a:t>
                </a:r>
                <a:endParaRPr lang="en-US" sz="2800" dirty="0" smtClean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  <a:endParaRPr lang="en-US" sz="2800" dirty="0" smtClean="0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800</a:t>
                </a:r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37</a:t>
                </a:r>
                <a:endParaRPr lang="en-US" sz="2800" dirty="0" smtClean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  <a:endParaRPr lang="en-US" sz="2800" dirty="0" smtClean="0"/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923</a:t>
                </a:r>
                <a:endParaRPr lang="en-US" sz="28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  6</a:t>
                </a:r>
                <a:endParaRPr lang="en-US" sz="2800" dirty="0" smtClean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  <a:endParaRPr lang="en-US" sz="2800" dirty="0" smtClean="0"/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691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997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837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929</a:t>
            </a:r>
            <a:endParaRPr 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460 + 231          375 + 622             800 + 37           923 + 6 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954107"/>
            <a:chOff x="1296327" y="1631456"/>
            <a:chExt cx="82370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Mèo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vớt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những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hòm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đựng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ngọc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trai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ngọc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ghi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trên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mỗi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hòm</a:t>
              </a:r>
              <a:r>
                <a:rPr lang="en-US" sz="2800" dirty="0"/>
                <a:t>.</a:t>
              </a:r>
              <a:endParaRPr lang="en-US" sz="2800" dirty="0" smtClean="0"/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>
            <a:fillRect/>
          </a:stretch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>
            <a:fillRect/>
          </a:stretch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>
            <a:fillRect/>
          </a:stretch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>
            <a:fillRect/>
          </a:stretch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801068" y="1959740"/>
            <a:ext cx="1122900" cy="523220"/>
            <a:chOff x="1999127" y="1726873"/>
            <a:chExt cx="1122900" cy="523220"/>
          </a:xfrm>
        </p:grpSpPr>
        <p:sp>
          <p:nvSpPr>
            <p:cNvPr id="27" name="Rounded Rectangle 26"/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Số</a:t>
              </a:r>
              <a:r>
                <a:rPr lang="en-US" sz="2800" dirty="0" smtClean="0"/>
                <a:t>  ?</a:t>
              </a:r>
              <a:endParaRPr lang="en-US" sz="2800" dirty="0" smtClean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246789" y="2436793"/>
            <a:ext cx="5130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Thuyền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mèo</a:t>
            </a:r>
            <a:r>
              <a:rPr lang="en-US" sz="2800" dirty="0" smtClean="0"/>
              <a:t> </a:t>
            </a:r>
            <a:r>
              <a:rPr lang="en-US" sz="2800" dirty="0" err="1" smtClean="0"/>
              <a:t>vớt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?  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ngọc</a:t>
            </a:r>
            <a:r>
              <a:rPr lang="en-US" sz="2800" dirty="0" smtClean="0"/>
              <a:t> </a:t>
            </a:r>
            <a:r>
              <a:rPr lang="en-US" sz="2800" dirty="0" err="1" smtClean="0"/>
              <a:t>trai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Thuyền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hà</a:t>
            </a:r>
            <a:r>
              <a:rPr lang="en-US" sz="2800" dirty="0" smtClean="0"/>
              <a:t> </a:t>
            </a:r>
            <a:r>
              <a:rPr lang="en-US" sz="2800" dirty="0" err="1" smtClean="0"/>
              <a:t>mã</a:t>
            </a:r>
            <a:r>
              <a:rPr lang="en-US" sz="2800" dirty="0" smtClean="0"/>
              <a:t> </a:t>
            </a:r>
            <a:r>
              <a:rPr lang="en-US" sz="2800" dirty="0" err="1" smtClean="0"/>
              <a:t>vớt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?   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ngọc</a:t>
            </a:r>
            <a:r>
              <a:rPr lang="en-US" sz="2800" dirty="0" smtClean="0"/>
              <a:t> </a:t>
            </a:r>
            <a:r>
              <a:rPr lang="en-US" sz="2800" dirty="0" err="1" smtClean="0"/>
              <a:t>trai</a:t>
            </a:r>
            <a:r>
              <a:rPr lang="en-US" sz="2800" dirty="0" smtClean="0"/>
              <a:t>.</a:t>
            </a:r>
            <a:endParaRPr lang="en-US" sz="2800" dirty="0" smtClean="0"/>
          </a:p>
        </p:txBody>
      </p:sp>
      <p:sp>
        <p:nvSpPr>
          <p:cNvPr id="30" name="Rounded Rectangle 29"/>
          <p:cNvSpPr/>
          <p:nvPr/>
        </p:nvSpPr>
        <p:spPr>
          <a:xfrm>
            <a:off x="6801068" y="320620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293084" y="4484707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15368" y="3245307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478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29434" y="4516768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457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  <a:endParaRPr lang="en-US" altLang="x-none" sz="7200" dirty="0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38553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9370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08659" y="3787022"/>
            <a:ext cx="1325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2530" y="3844925"/>
            <a:ext cx="1094105" cy="1014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080755" y="3796550"/>
            <a:ext cx="1706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3848589" y="3787025"/>
            <a:ext cx="1910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76745" y="786093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78953" y="786193"/>
            <a:ext cx="159448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64876" y="790835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???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60386" y="3787022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9km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3957626" y="3806079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6km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122982" y="3796550"/>
            <a:ext cx="1622425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8km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5951117" y="3888621"/>
            <a:ext cx="1766570" cy="1106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7km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228" y="786093"/>
            <a:ext cx="2367915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15km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094634" y="790835"/>
            <a:ext cx="210248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8km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b="1" dirty="0">
                <a:solidFill>
                  <a:schemeClr val="bg2">
                    <a:lumMod val="75000"/>
                  </a:schemeClr>
                </a:solidFill>
              </a:rPr>
              <a:t>KHÁM PHÁ</a:t>
            </a:r>
            <a:endParaRPr lang="en-US" altLang="zh-CN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440" y="1023620"/>
            <a:ext cx="60045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46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>
            <a:fillRect/>
          </a:stretch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442754" y="1267093"/>
            <a:ext cx="2168436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Tập</a:t>
            </a:r>
            <a:r>
              <a:rPr lang="en-US" sz="2400" dirty="0" smtClean="0">
                <a:solidFill>
                  <a:schemeClr val="tx1"/>
                </a:solidFill>
              </a:rPr>
              <a:t> 1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264 </a:t>
            </a:r>
            <a:r>
              <a:rPr lang="en-US" sz="2400" dirty="0" err="1" smtClean="0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068388" y="1071150"/>
            <a:ext cx="2168436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Tập</a:t>
            </a:r>
            <a:r>
              <a:rPr lang="en-US" sz="2400" dirty="0" smtClean="0">
                <a:solidFill>
                  <a:schemeClr val="tx1"/>
                </a:solidFill>
              </a:rPr>
              <a:t> 2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312 </a:t>
            </a:r>
            <a:r>
              <a:rPr lang="en-US" sz="2400" dirty="0" err="1" smtClean="0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8138160" y="1665510"/>
            <a:ext cx="2769142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tập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trang</a:t>
            </a:r>
            <a:r>
              <a:rPr lang="en-US" sz="2400" dirty="0" smtClean="0">
                <a:solidFill>
                  <a:schemeClr val="tx1"/>
                </a:solidFill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1190" y="5499463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264 + 312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/>
        </p:nvGraphicFramePr>
        <p:xfrm>
          <a:off x="945242" y="457200"/>
          <a:ext cx="4671786" cy="5956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/>
                <a:gridCol w="1557262"/>
                <a:gridCol w="1557262"/>
              </a:tblGrid>
              <a:tr h="5288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</a:tr>
              <a:tr h="21671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60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3005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9" name="Rectangle 218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6787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24516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557587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639" name="Group 638"/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629" name="Rectangle 628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Rectangle 629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1" name="Rectangle 630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2" name="Rectangle 631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3" name="Rectangle 632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Rectangle 633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Rectangle 634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6" name="Rectangle 635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7" name="Rectangle 636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8" name="Rectangle 637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4" name="Group 683"/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685" name="Rectangle 684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4" name="Rectangle 693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264</a:t>
            </a:r>
            <a:endParaRPr lang="en-US" sz="3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312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7133420" y="1537025"/>
            <a:ext cx="44235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6,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6</a:t>
            </a:r>
            <a:endParaRPr lang="en-US" sz="2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264 + 312 = 576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1081</Words>
  <Application>WPS Presentation</Application>
  <PresentationFormat>Widescreen</PresentationFormat>
  <Paragraphs>202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SimSun</vt:lpstr>
      <vt:lpstr>Wingdings</vt:lpstr>
      <vt:lpstr>Arial</vt:lpstr>
      <vt:lpstr>UTM Cookies</vt:lpstr>
      <vt:lpstr>Segoe Print</vt:lpstr>
      <vt:lpstr>Microsoft YaHei</vt:lpstr>
      <vt:lpstr>Arial Unicode MS</vt:lpstr>
      <vt:lpstr>Calibri</vt:lpstr>
      <vt:lpstr>Tahoma</vt:lpstr>
      <vt:lpstr>Times New Roman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125</cp:revision>
  <dcterms:created xsi:type="dcterms:W3CDTF">2021-06-02T01:34:00Z</dcterms:created>
  <dcterms:modified xsi:type="dcterms:W3CDTF">2021-08-19T03:58:14Z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41B22CFC911945659DC42EA720E01B23</vt:lpwstr>
  </property>
</Properties>
</file>