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</p:sldMasterIdLst>
  <p:notesMasterIdLst>
    <p:notesMasterId r:id="rId13"/>
  </p:notesMasterIdLst>
  <p:sldIdLst>
    <p:sldId id="271" r:id="rId4"/>
    <p:sldId id="256" r:id="rId5"/>
    <p:sldId id="260" r:id="rId6"/>
    <p:sldId id="268" r:id="rId7"/>
    <p:sldId id="265" r:id="rId8"/>
    <p:sldId id="261" r:id="rId9"/>
    <p:sldId id="269" r:id="rId10"/>
    <p:sldId id="266" r:id="rId11"/>
    <p:sldId id="270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B8E"/>
    <a:srgbClr val="FFE4A9"/>
    <a:srgbClr val="9148C8"/>
    <a:srgbClr val="81C240"/>
    <a:srgbClr val="40BFB6"/>
    <a:srgbClr val="F58D56"/>
    <a:srgbClr val="FF5D5D"/>
    <a:srgbClr val="FA7E26"/>
    <a:srgbClr val="E6E6E6"/>
    <a:srgbClr val="FDE6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96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6A9CD-33A7-44B6-A9CC-73DD536675C8}" type="datetimeFigureOut">
              <a:rPr lang="vi-VN" smtClean="0"/>
              <a:t>13/04/2022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EC0BDC-EE04-40CD-9D13-C0C1CCC49F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7724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5015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742868" y="652652"/>
            <a:ext cx="3505575" cy="33988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rgbClr val="FFC93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337537" y="323567"/>
            <a:ext cx="3505575" cy="33988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EF83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EF83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FFC93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890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2940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4DADCA-9B9E-4963-A957-D2FD6D7D638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6355ED-D271-4885-A6A3-3712DE2123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0688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4DADCA-9B9E-4963-A957-D2FD6D7D638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6355ED-D271-4885-A6A3-3712DE2123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6764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4DADCA-9B9E-4963-A957-D2FD6D7D638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6355ED-D271-4885-A6A3-3712DE2123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31147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4DADCA-9B9E-4963-A957-D2FD6D7D638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6355ED-D271-4885-A6A3-3712DE2123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4439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4DADCA-9B9E-4963-A957-D2FD6D7D638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6355ED-D271-4885-A6A3-3712DE2123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64543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4DADCA-9B9E-4963-A957-D2FD6D7D638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6355ED-D271-4885-A6A3-3712DE2123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42659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4DADCA-9B9E-4963-A957-D2FD6D7D638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6355ED-D271-4885-A6A3-3712DE2123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82992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4DADCA-9B9E-4963-A957-D2FD6D7D638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6355ED-D271-4885-A6A3-3712DE2123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93462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4DADCA-9B9E-4963-A957-D2FD6D7D638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6355ED-D271-4885-A6A3-3712DE2123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8339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47B2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rgbClr val="47B2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9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59" t="13957" r="87068" b="81219"/>
          <a:stretch/>
        </p:blipFill>
        <p:spPr bwMode="auto">
          <a:xfrm>
            <a:off x="3347442" y="29015"/>
            <a:ext cx="1028700" cy="111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4DADCA-9B9E-4963-A957-D2FD6D7D638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6355ED-D271-4885-A6A3-3712DE2123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26624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4DADCA-9B9E-4963-A957-D2FD6D7D638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6355ED-D271-4885-A6A3-3712DE2123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50293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5C661-2F9E-4D47-AA12-CA27E6F2246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FEAEA-29A9-4D5C-8B29-01AA654CAA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22058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5C661-2F9E-4D47-AA12-CA27E6F2246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FEAEA-29A9-4D5C-8B29-01AA654CAA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65023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5C661-2F9E-4D47-AA12-CA27E6F2246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FEAEA-29A9-4D5C-8B29-01AA654CAA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90123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5C661-2F9E-4D47-AA12-CA27E6F2246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FEAEA-29A9-4D5C-8B29-01AA654CAA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64762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5C661-2F9E-4D47-AA12-CA27E6F2246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FEAEA-29A9-4D5C-8B29-01AA654CAA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47846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5C661-2F9E-4D47-AA12-CA27E6F2246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FEAEA-29A9-4D5C-8B29-01AA654CAA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54419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5C661-2F9E-4D47-AA12-CA27E6F2246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FEAEA-29A9-4D5C-8B29-01AA654CAA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82827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5C661-2F9E-4D47-AA12-CA27E6F2246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FEAEA-29A9-4D5C-8B29-01AA654CAA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2032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47B298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6715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5C661-2F9E-4D47-AA12-CA27E6F2246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FEAEA-29A9-4D5C-8B29-01AA654CAA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04087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5C661-2F9E-4D47-AA12-CA27E6F2246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FEAEA-29A9-4D5C-8B29-01AA654CAA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82065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5C661-2F9E-4D47-AA12-CA27E6F2246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FEAEA-29A9-4D5C-8B29-01AA654CAA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6239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781051" y="-781052"/>
            <a:ext cx="1771652" cy="3333752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08C5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3" y="-152400"/>
            <a:ext cx="3549479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08C5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43" t="20457" r="86284" b="73298"/>
          <a:stretch/>
        </p:blipFill>
        <p:spPr bwMode="auto">
          <a:xfrm>
            <a:off x="3355608" y="0"/>
            <a:ext cx="994142" cy="138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08C5FC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782434" y="-893968"/>
            <a:ext cx="2000249" cy="3788187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9F5F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9F5F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74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75" t="4381" r="85672" b="89702"/>
          <a:stretch/>
        </p:blipFill>
        <p:spPr bwMode="auto">
          <a:xfrm>
            <a:off x="3799758" y="7165"/>
            <a:ext cx="973069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9F5FCF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17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657677" y="-657680"/>
            <a:ext cx="2075546" cy="3390900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FF5D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1" y="6008913"/>
            <a:ext cx="7271657" cy="84908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FF5D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8194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8" t="4766" r="87323" b="89358"/>
          <a:stretch/>
        </p:blipFill>
        <p:spPr bwMode="auto">
          <a:xfrm>
            <a:off x="3396346" y="-3"/>
            <a:ext cx="956582" cy="102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FF5D5D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1708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7" r:id="rId5"/>
    <p:sldLayoutId id="2147483655" r:id="rId6"/>
    <p:sldLayoutId id="2147483658" r:id="rId7"/>
    <p:sldLayoutId id="2147483656" r:id="rId8"/>
    <p:sldLayoutId id="2147483659" r:id="rId9"/>
    <p:sldLayoutId id="214748366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4DADCA-9B9E-4963-A957-D2FD6D7D638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6355ED-D271-4885-A6A3-3712DE2123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5831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5C661-2F9E-4D47-AA12-CA27E6F2246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FEAEA-29A9-4D5C-8B29-01AA654CAA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0402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6" Type="http://schemas.microsoft.com/office/2007/relationships/hdphoto" Target="../media/hdphoto6.wdp"/><Relationship Id="rId5" Type="http://schemas.openxmlformats.org/officeDocument/2006/relationships/image" Target="../media/image13.png"/><Relationship Id="rId10" Type="http://schemas.microsoft.com/office/2007/relationships/hdphoto" Target="../media/hdphoto8.wdp"/><Relationship Id="rId4" Type="http://schemas.microsoft.com/office/2007/relationships/hdphoto" Target="../media/hdphoto5.wdp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2" y="2465007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43825" y="4230988"/>
            <a:ext cx="3773430" cy="2705180"/>
          </a:xfrm>
          <a:prstGeom prst="rect">
            <a:avLst/>
          </a:prstGeom>
        </p:spPr>
      </p:pic>
      <p:pic>
        <p:nvPicPr>
          <p:cNvPr id="5" name="55">
            <a:extLst>
              <a:ext uri="{FF2B5EF4-FFF2-40B4-BE49-F238E27FC236}">
                <a16:creationId xmlns:a16="http://schemas.microsoft.com/office/drawing/2014/main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993" y="-250353"/>
            <a:ext cx="9803219" cy="3679353"/>
          </a:xfrm>
          <a:prstGeom prst="rect">
            <a:avLst/>
          </a:prstGeom>
        </p:spPr>
      </p:pic>
      <p:grpSp>
        <p:nvGrpSpPr>
          <p:cNvPr id="7" name="57">
            <a:extLst>
              <a:ext uri="{FF2B5EF4-FFF2-40B4-BE49-F238E27FC236}">
                <a16:creationId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8" name="Group 4">
              <a:extLst>
                <a:ext uri="{FF2B5EF4-FFF2-40B4-BE49-F238E27FC236}">
                  <a16:creationId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F90713A-6815-4BD0-86DE-AFB7213DCC70}"/>
              </a:ext>
            </a:extLst>
          </p:cNvPr>
          <p:cNvSpPr/>
          <p:nvPr/>
        </p:nvSpPr>
        <p:spPr>
          <a:xfrm>
            <a:off x="2564906" y="895347"/>
            <a:ext cx="727635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tiết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Tự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nhiên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xã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hội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Montserrat Medium" panose="00000600000000000000" pitchFamily="2" charset="0"/>
              <a:ea typeface="等线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7492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031DB88-739E-4E9A-A262-2D1AB20E4C08}"/>
              </a:ext>
            </a:extLst>
          </p:cNvPr>
          <p:cNvGrpSpPr/>
          <p:nvPr/>
        </p:nvGrpSpPr>
        <p:grpSpPr>
          <a:xfrm>
            <a:off x="294193" y="1259838"/>
            <a:ext cx="3820598" cy="1323439"/>
            <a:chOff x="649448" y="1233713"/>
            <a:chExt cx="2916139" cy="132343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BD0E70A-8797-4EC0-A063-A969933EA27F}"/>
                </a:ext>
              </a:extLst>
            </p:cNvPr>
            <p:cNvSpPr txBox="1"/>
            <p:nvPr/>
          </p:nvSpPr>
          <p:spPr>
            <a:xfrm>
              <a:off x="682171" y="1233713"/>
              <a:ext cx="288341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8000" dirty="0">
                  <a:solidFill>
                    <a:schemeClr val="bg1"/>
                  </a:solidFill>
                  <a:latin typeface="+mj-lt"/>
                </a:rPr>
                <a:t>BÀI </a:t>
              </a:r>
              <a:r>
                <a:rPr lang="en-US" sz="8000" dirty="0" smtClean="0">
                  <a:solidFill>
                    <a:schemeClr val="bg1"/>
                  </a:solidFill>
                  <a:latin typeface="+mj-lt"/>
                </a:rPr>
                <a:t>24</a:t>
              </a:r>
              <a:endParaRPr lang="vi-VN" sz="80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48E550E-F029-49AB-B7D1-9442994113AD}"/>
                </a:ext>
              </a:extLst>
            </p:cNvPr>
            <p:cNvSpPr txBox="1"/>
            <p:nvPr/>
          </p:nvSpPr>
          <p:spPr>
            <a:xfrm>
              <a:off x="649448" y="1233713"/>
              <a:ext cx="288341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800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+mj-lt"/>
                </a:rPr>
                <a:t>BÀI </a:t>
              </a:r>
              <a:r>
                <a:rPr lang="en-US" sz="8000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+mj-lt"/>
                </a:rPr>
                <a:t>24</a:t>
              </a:r>
              <a:endParaRPr lang="vi-VN" sz="80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99738E0-B68F-4582-998E-0E46AE3F974C}"/>
              </a:ext>
            </a:extLst>
          </p:cNvPr>
          <p:cNvSpPr txBox="1"/>
          <p:nvPr/>
        </p:nvSpPr>
        <p:spPr>
          <a:xfrm>
            <a:off x="507999" y="4281714"/>
            <a:ext cx="915851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n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j-lt"/>
              </a:rPr>
              <a:t>CHĂM SÓC, BẢO VỆ </a:t>
            </a:r>
          </a:p>
          <a:p>
            <a:r>
              <a:rPr lang="en-US" sz="6600" dirty="0" smtClean="0">
                <a:ln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j-lt"/>
              </a:rPr>
              <a:t>CƠ QUAN HÔ HẤP</a:t>
            </a:r>
            <a:endParaRPr lang="vi-VN" sz="6600" dirty="0">
              <a:ln>
                <a:solidFill>
                  <a:schemeClr val="accent2"/>
                </a:solidFill>
              </a:ln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026" name="Picture 2" descr="Cute Cartoon Funny Lungs Character Dumbbells Stock Vector (Royalty Free)  157964483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51" t="6225" r="8781" b="13021"/>
          <a:stretch/>
        </p:blipFill>
        <p:spPr bwMode="auto">
          <a:xfrm>
            <a:off x="7916091" y="757647"/>
            <a:ext cx="3561530" cy="3122022"/>
          </a:xfrm>
          <a:prstGeom prst="roundRect">
            <a:avLst>
              <a:gd name="adj" fmla="val 860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94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Thở đúng cách đẩy lùi bệnh tật | TINH HOA XA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42"/>
          <a:stretch/>
        </p:blipFill>
        <p:spPr bwMode="auto">
          <a:xfrm>
            <a:off x="4859383" y="1327354"/>
            <a:ext cx="3474720" cy="436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59383" y="313509"/>
            <a:ext cx="4663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A7E26"/>
                </a:solidFill>
              </a:rPr>
              <a:t>Hít</a:t>
            </a:r>
            <a:r>
              <a:rPr lang="en-US" sz="28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A7E26"/>
                </a:solidFill>
              </a:rPr>
              <a:t> </a:t>
            </a:r>
            <a:r>
              <a:rPr lang="en-US" sz="28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A7E26"/>
                </a:solidFill>
              </a:rPr>
              <a:t>thở</a:t>
            </a:r>
            <a:r>
              <a:rPr lang="en-US" sz="28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A7E26"/>
                </a:solidFill>
              </a:rPr>
              <a:t> </a:t>
            </a:r>
            <a:r>
              <a:rPr lang="en-US" sz="28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A7E26"/>
                </a:solidFill>
              </a:rPr>
              <a:t>đúng</a:t>
            </a:r>
            <a:r>
              <a:rPr lang="en-US" sz="28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A7E26"/>
                </a:solidFill>
              </a:rPr>
              <a:t> </a:t>
            </a:r>
            <a:r>
              <a:rPr lang="en-US" sz="28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A7E26"/>
                </a:solidFill>
              </a:rPr>
              <a:t>cách</a:t>
            </a:r>
            <a:endParaRPr lang="en-US" sz="2800" b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FA7E2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8011" y="1881051"/>
            <a:ext cx="46634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5D5D"/>
                </a:solidFill>
              </a:rPr>
              <a:t>Bước</a:t>
            </a:r>
            <a:r>
              <a:rPr lang="en-US" sz="2800" b="1" dirty="0" smtClean="0">
                <a:solidFill>
                  <a:srgbClr val="FF5D5D"/>
                </a:solidFill>
              </a:rPr>
              <a:t> 1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</a:rPr>
              <a:t>: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</a:rPr>
              <a:t>Hít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</a:rPr>
              <a:t>chậm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</a:rPr>
              <a:t>và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</a:rPr>
              <a:t>sâu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</a:rPr>
              <a:t>bằng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</a:rPr>
              <a:t>mũi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</a:rPr>
              <a:t>cho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</a:rPr>
              <a:t>đến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</a:rPr>
              <a:t>khi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</a:rPr>
              <a:t>bụng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</a:rPr>
              <a:t>phồng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</a:rPr>
              <a:t>lên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en-US" sz="28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7" name="Picture 4" descr="Thở đúng cách đẩy lùi bệnh tật | TINH HOA XA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10" r="2132"/>
          <a:stretch/>
        </p:blipFill>
        <p:spPr bwMode="auto">
          <a:xfrm>
            <a:off x="8556172" y="1327354"/>
            <a:ext cx="3474720" cy="436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18011" y="3617870"/>
            <a:ext cx="46634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40BFB6"/>
                </a:solidFill>
              </a:rPr>
              <a:t>Bước</a:t>
            </a:r>
            <a:r>
              <a:rPr lang="en-US" sz="2800" b="1" dirty="0" smtClean="0">
                <a:solidFill>
                  <a:srgbClr val="40BFB6"/>
                </a:solidFill>
              </a:rPr>
              <a:t> 2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</a:rPr>
              <a:t>: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</a:rPr>
              <a:t>Thở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</a:rPr>
              <a:t>ra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</a:rPr>
              <a:t>chậm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</a:rPr>
              <a:t>để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</a:rPr>
              <a:t>không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</a:rPr>
              <a:t>khí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</a:rPr>
              <a:t>từ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</a:rPr>
              <a:t>từ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</a:rPr>
              <a:t>đi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</a:rPr>
              <a:t> qua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</a:rPr>
              <a:t>mũi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</a:rPr>
              <a:t>cho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</a:rPr>
              <a:t>đến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</a:rPr>
              <a:t>khi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</a:rPr>
              <a:t>bụng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</a:rPr>
              <a:t>xẹp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</a:rPr>
              <a:t>xuống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</a:rPr>
              <a:t>. </a:t>
            </a:r>
            <a:endParaRPr lang="en-US" sz="28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20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33748" y="2625634"/>
            <a:ext cx="78507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khi luyện tập cách hít thở đúng em cảm thấy như thế nào?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77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210409092016_wm_shs-tu-nhien-va-xa-hoi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9" t="21069" r="7088" b="12222"/>
          <a:stretch/>
        </p:blipFill>
        <p:spPr bwMode="auto">
          <a:xfrm>
            <a:off x="3078841" y="0"/>
            <a:ext cx="61076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800100" y="330200"/>
            <a:ext cx="5232400" cy="850900"/>
            <a:chOff x="800100" y="558800"/>
            <a:chExt cx="5232400" cy="850900"/>
          </a:xfrm>
        </p:grpSpPr>
        <p:sp>
          <p:nvSpPr>
            <p:cNvPr id="3" name="Rounded Rectangle 2"/>
            <p:cNvSpPr/>
            <p:nvPr/>
          </p:nvSpPr>
          <p:spPr>
            <a:xfrm>
              <a:off x="800100" y="558800"/>
              <a:ext cx="2616200" cy="850900"/>
            </a:xfrm>
            <a:prstGeom prst="roundRect">
              <a:avLst/>
            </a:prstGeom>
            <a:solidFill>
              <a:srgbClr val="F58D56"/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/>
                <a:t>Vui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chơi</a:t>
              </a:r>
              <a:r>
                <a:rPr lang="en-US" sz="2400" dirty="0" smtClean="0"/>
                <a:t> ở </a:t>
              </a:r>
              <a:r>
                <a:rPr lang="en-US" sz="2400" dirty="0" err="1" smtClean="0"/>
                <a:t>nơi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có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khói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thuốc</a:t>
              </a:r>
              <a:endParaRPr lang="en-US" sz="2400" dirty="0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3416300" y="558800"/>
              <a:ext cx="2616200" cy="850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6" name="Oval 5"/>
          <p:cNvSpPr/>
          <p:nvPr/>
        </p:nvSpPr>
        <p:spPr>
          <a:xfrm>
            <a:off x="3416300" y="838200"/>
            <a:ext cx="1257300" cy="977900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800100" y="2647950"/>
            <a:ext cx="5232400" cy="850900"/>
            <a:chOff x="800100" y="558800"/>
            <a:chExt cx="5232400" cy="850900"/>
          </a:xfrm>
        </p:grpSpPr>
        <p:sp>
          <p:nvSpPr>
            <p:cNvPr id="8" name="Rounded Rectangle 7"/>
            <p:cNvSpPr/>
            <p:nvPr/>
          </p:nvSpPr>
          <p:spPr>
            <a:xfrm>
              <a:off x="800100" y="558800"/>
              <a:ext cx="2616200" cy="850900"/>
            </a:xfrm>
            <a:prstGeom prst="roundRect">
              <a:avLst/>
            </a:prstGeom>
            <a:solidFill>
              <a:srgbClr val="40BFB6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/>
                <a:t>Tập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thể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dục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thể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thao</a:t>
              </a:r>
              <a:endParaRPr lang="en-US" sz="2400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416300" y="558800"/>
              <a:ext cx="2616200" cy="850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00100" y="4794250"/>
            <a:ext cx="5232400" cy="850900"/>
            <a:chOff x="800100" y="558800"/>
            <a:chExt cx="5232400" cy="850900"/>
          </a:xfrm>
        </p:grpSpPr>
        <p:sp>
          <p:nvSpPr>
            <p:cNvPr id="11" name="Rounded Rectangle 10"/>
            <p:cNvSpPr/>
            <p:nvPr/>
          </p:nvSpPr>
          <p:spPr>
            <a:xfrm>
              <a:off x="800100" y="558800"/>
              <a:ext cx="2616200" cy="850900"/>
            </a:xfrm>
            <a:prstGeom prst="roundRect">
              <a:avLst/>
            </a:prstGeom>
            <a:solidFill>
              <a:srgbClr val="F79B8E"/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Cho </a:t>
              </a:r>
              <a:r>
                <a:rPr lang="en-US" sz="2400" dirty="0" err="1" smtClean="0"/>
                <a:t>tay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lên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ngoáy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mũi</a:t>
              </a:r>
              <a:endParaRPr lang="en-US" sz="2400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416300" y="558800"/>
              <a:ext cx="2616200" cy="850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321717" y="330200"/>
            <a:ext cx="5232400" cy="850900"/>
            <a:chOff x="1902812" y="558800"/>
            <a:chExt cx="5232400" cy="850900"/>
          </a:xfrm>
        </p:grpSpPr>
        <p:sp>
          <p:nvSpPr>
            <p:cNvPr id="14" name="Rounded Rectangle 13"/>
            <p:cNvSpPr/>
            <p:nvPr/>
          </p:nvSpPr>
          <p:spPr>
            <a:xfrm>
              <a:off x="4519012" y="558800"/>
              <a:ext cx="2616200" cy="850900"/>
            </a:xfrm>
            <a:prstGeom prst="roundRect">
              <a:avLst/>
            </a:prstGeom>
            <a:solidFill>
              <a:srgbClr val="81C240"/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/>
                <a:t>Đeo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khẩu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trang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khi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ra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đường</a:t>
              </a:r>
              <a:endParaRPr lang="en-US" sz="2400" dirty="0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902812" y="558800"/>
              <a:ext cx="2616200" cy="850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321717" y="2647950"/>
            <a:ext cx="5232400" cy="850900"/>
            <a:chOff x="1902812" y="558800"/>
            <a:chExt cx="5232400" cy="850900"/>
          </a:xfrm>
        </p:grpSpPr>
        <p:sp>
          <p:nvSpPr>
            <p:cNvPr id="17" name="Rounded Rectangle 16"/>
            <p:cNvSpPr/>
            <p:nvPr/>
          </p:nvSpPr>
          <p:spPr>
            <a:xfrm>
              <a:off x="4519012" y="558800"/>
              <a:ext cx="2616200" cy="850900"/>
            </a:xfrm>
            <a:prstGeom prst="roundRect">
              <a:avLst/>
            </a:prstGeom>
            <a:solidFill>
              <a:srgbClr val="9148C8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/>
                <a:t>Phòng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bữa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bãi</a:t>
              </a:r>
              <a:r>
                <a:rPr lang="en-US" sz="2400" dirty="0" smtClean="0"/>
                <a:t>, </a:t>
              </a:r>
              <a:r>
                <a:rPr lang="en-US" sz="2400" dirty="0" err="1" smtClean="0"/>
                <a:t>bẩn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thỉu</a:t>
              </a:r>
              <a:endParaRPr lang="en-US" sz="2400" dirty="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1902812" y="558800"/>
              <a:ext cx="2616200" cy="850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321717" y="4794250"/>
            <a:ext cx="5232400" cy="850900"/>
            <a:chOff x="1902812" y="558800"/>
            <a:chExt cx="5232400" cy="850900"/>
          </a:xfrm>
        </p:grpSpPr>
        <p:sp>
          <p:nvSpPr>
            <p:cNvPr id="20" name="Rounded Rectangle 19"/>
            <p:cNvSpPr/>
            <p:nvPr/>
          </p:nvSpPr>
          <p:spPr>
            <a:xfrm>
              <a:off x="4519012" y="558800"/>
              <a:ext cx="2616200" cy="85090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/>
                <a:t>Uống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nước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đá</a:t>
              </a:r>
              <a:endParaRPr lang="en-US" sz="2400" dirty="0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1902812" y="558800"/>
              <a:ext cx="2616200" cy="850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pic>
        <p:nvPicPr>
          <p:cNvPr id="4098" name="Picture 2" descr="Tick and cross cartoon Royalty Free Vector Image"/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026" b="80256" l="0" r="100000">
                        <a14:foregroundMark x1="46400" y1="22564" x2="20200" y2="63846"/>
                        <a14:foregroundMark x1="38900" y1="12949" x2="38900" y2="129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727" r="48034" b="19358"/>
          <a:stretch/>
        </p:blipFill>
        <p:spPr bwMode="auto">
          <a:xfrm>
            <a:off x="9927595" y="1300202"/>
            <a:ext cx="636844" cy="66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Tick and cross cartoon Royalty Free Vector Image"/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026" b="80256" l="0" r="100000">
                        <a14:foregroundMark x1="46400" y1="22564" x2="20200" y2="63846"/>
                        <a14:foregroundMark x1="38900" y1="12949" x2="38900" y2="129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799" t="10727" r="-189" b="19358"/>
          <a:stretch/>
        </p:blipFill>
        <p:spPr bwMode="auto">
          <a:xfrm>
            <a:off x="1768183" y="1191856"/>
            <a:ext cx="674918" cy="77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Tick and cross cartoon Royalty Free Vector Image"/>
          <p:cNvPicPr>
            <a:picLocks noChangeAspect="1" noChangeArrowheads="1"/>
          </p:cNvPicPr>
          <p:nvPr/>
        </p:nvPicPr>
        <p:blipFill rotWithShape="1"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1026" b="80256" l="0" r="100000">
                        <a14:foregroundMark x1="46400" y1="22564" x2="20200" y2="63846"/>
                        <a14:foregroundMark x1="38900" y1="12949" x2="38900" y2="129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727" r="48034" b="19358"/>
          <a:stretch/>
        </p:blipFill>
        <p:spPr bwMode="auto">
          <a:xfrm>
            <a:off x="1768183" y="3596501"/>
            <a:ext cx="636844" cy="66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Tick and cross cartoon Royalty Free Vector Image"/>
          <p:cNvPicPr>
            <a:picLocks noChangeAspect="1" noChangeArrowheads="1"/>
          </p:cNvPicPr>
          <p:nvPr/>
        </p:nvPicPr>
        <p:blipFill rotWithShape="1"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1026" b="80256" l="0" r="100000">
                        <a14:foregroundMark x1="46400" y1="22564" x2="20200" y2="63846"/>
                        <a14:foregroundMark x1="38900" y1="12949" x2="38900" y2="129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799" t="10727" r="-189" b="19358"/>
          <a:stretch/>
        </p:blipFill>
        <p:spPr bwMode="auto">
          <a:xfrm>
            <a:off x="10032837" y="3488155"/>
            <a:ext cx="674918" cy="77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Tick and cross cartoon Royalty Free Vector Image"/>
          <p:cNvPicPr>
            <a:picLocks noChangeAspect="1" noChangeArrowheads="1"/>
          </p:cNvPicPr>
          <p:nvPr/>
        </p:nvPicPr>
        <p:blipFill rotWithShape="1"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1026" b="80256" l="0" r="100000">
                        <a14:foregroundMark x1="46400" y1="22564" x2="20200" y2="63846"/>
                        <a14:foregroundMark x1="38900" y1="12949" x2="38900" y2="129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799" t="10727" r="-189" b="19358"/>
          <a:stretch/>
        </p:blipFill>
        <p:spPr bwMode="auto">
          <a:xfrm>
            <a:off x="1768183" y="5628501"/>
            <a:ext cx="674918" cy="77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Tick and cross cartoon Royalty Free Vector Image"/>
          <p:cNvPicPr>
            <a:picLocks noChangeAspect="1" noChangeArrowheads="1"/>
          </p:cNvPicPr>
          <p:nvPr/>
        </p:nvPicPr>
        <p:blipFill rotWithShape="1"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1026" b="80256" l="0" r="100000">
                        <a14:foregroundMark x1="46400" y1="22564" x2="20200" y2="63846"/>
                        <a14:foregroundMark x1="38900" y1="12949" x2="38900" y2="129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799" t="10727" r="-189" b="19358"/>
          <a:stretch/>
        </p:blipFill>
        <p:spPr bwMode="auto">
          <a:xfrm>
            <a:off x="10032837" y="5628501"/>
            <a:ext cx="674918" cy="77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90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20210409092016_wm_shs-tu-nhien-va-xa-hoi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5" t="10084" r="11362" b="65738"/>
          <a:stretch/>
        </p:blipFill>
        <p:spPr bwMode="auto">
          <a:xfrm>
            <a:off x="493485" y="1733337"/>
            <a:ext cx="8775683" cy="399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82225" y="116114"/>
            <a:ext cx="71276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đã</a:t>
            </a:r>
            <a:r>
              <a:rPr lang="en-US" sz="2800" dirty="0" smtClean="0"/>
              <a:t> </a:t>
            </a:r>
            <a:r>
              <a:rPr lang="en-US" sz="2800" dirty="0" err="1" smtClean="0"/>
              <a:t>làm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việc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dưới</a:t>
            </a:r>
            <a:r>
              <a:rPr lang="en-US" sz="2800" dirty="0" smtClean="0"/>
              <a:t> </a:t>
            </a:r>
            <a:r>
              <a:rPr lang="en-US" sz="2800" dirty="0" err="1" smtClean="0"/>
              <a:t>đây</a:t>
            </a:r>
            <a:r>
              <a:rPr lang="en-US" sz="2800" dirty="0" smtClean="0"/>
              <a:t>? </a:t>
            </a:r>
            <a:r>
              <a:rPr lang="en-US" sz="2800" dirty="0" err="1" smtClean="0"/>
              <a:t>Giải</a:t>
            </a:r>
            <a:r>
              <a:rPr lang="en-US" sz="2800" dirty="0" smtClean="0"/>
              <a:t> </a:t>
            </a:r>
            <a:r>
              <a:rPr lang="en-US" sz="2800" dirty="0" err="1" smtClean="0"/>
              <a:t>thích</a:t>
            </a:r>
            <a:r>
              <a:rPr lang="en-US" sz="2800" dirty="0" smtClean="0"/>
              <a:t> </a:t>
            </a:r>
            <a:r>
              <a:rPr lang="en-US" sz="2800" dirty="0" err="1" smtClean="0"/>
              <a:t>tác</a:t>
            </a:r>
            <a:r>
              <a:rPr lang="en-US" sz="2800" dirty="0" smtClean="0"/>
              <a:t> </a:t>
            </a:r>
            <a:r>
              <a:rPr lang="en-US" sz="2800" dirty="0" err="1" smtClean="0"/>
              <a:t>dụng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việc</a:t>
            </a:r>
            <a:r>
              <a:rPr lang="en-US" sz="2800" dirty="0" smtClean="0"/>
              <a:t> </a:t>
            </a:r>
            <a:r>
              <a:rPr lang="en-US" sz="2800" dirty="0" err="1" smtClean="0"/>
              <a:t>đó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157866" y="5612757"/>
            <a:ext cx="7127603" cy="647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/>
              <a:t>Rửa</a:t>
            </a:r>
            <a:r>
              <a:rPr lang="en-US" sz="2800" dirty="0" smtClean="0"/>
              <a:t> </a:t>
            </a:r>
            <a:r>
              <a:rPr lang="en-US" sz="2800" dirty="0" err="1" smtClean="0"/>
              <a:t>tay</a:t>
            </a:r>
            <a:r>
              <a:rPr lang="en-US" sz="2800" dirty="0" smtClean="0"/>
              <a:t> </a:t>
            </a:r>
            <a:r>
              <a:rPr lang="en-US" sz="2800" dirty="0" err="1" smtClean="0"/>
              <a:t>sạch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9414310" y="2709556"/>
            <a:ext cx="20955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/>
              <a:t>Dọn</a:t>
            </a:r>
            <a:r>
              <a:rPr lang="en-US" sz="2800" dirty="0" smtClean="0"/>
              <a:t> </a:t>
            </a:r>
            <a:r>
              <a:rPr lang="en-US" sz="2800" dirty="0" err="1" smtClean="0"/>
              <a:t>dẹp</a:t>
            </a:r>
            <a:r>
              <a:rPr lang="en-US" sz="2800" dirty="0" smtClean="0"/>
              <a:t> </a:t>
            </a:r>
            <a:r>
              <a:rPr lang="en-US" sz="2800" dirty="0" err="1" smtClean="0"/>
              <a:t>nhà</a:t>
            </a:r>
            <a:r>
              <a:rPr lang="en-US" sz="2800" dirty="0" smtClean="0"/>
              <a:t> </a:t>
            </a:r>
            <a:r>
              <a:rPr lang="en-US" sz="2800" dirty="0" err="1" smtClean="0"/>
              <a:t>cửa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7585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7417" y="966652"/>
            <a:ext cx="68188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Phóng viên nhí</a:t>
            </a:r>
            <a:endParaRPr lang="vi-VN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9898" y="2259874"/>
            <a:ext cx="10189028" cy="3286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 ý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 </a:t>
            </a:r>
            <a:r>
              <a:rPr lang="vi-VN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 gì để bảo vệ cơ quan hô hấp?</a:t>
            </a:r>
            <a:endParaRPr lang="vi-VN" sz="3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3600" b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Hàng </a:t>
            </a:r>
            <a:r>
              <a:rPr lang="vi-VN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 bạn vệ sinh mũi họng như thế nào?</a:t>
            </a:r>
            <a:endParaRPr lang="vi-VN" sz="3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3600" b="1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Bạn làm </a:t>
            </a:r>
            <a:r>
              <a:rPr lang="vi-VN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 để phòng bệnh hô hấp?</a:t>
            </a:r>
            <a:endParaRPr lang="vi-VN" sz="3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27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9525"/>
            <a:ext cx="12192000" cy="6867525"/>
            <a:chOff x="0" y="-9525"/>
            <a:chExt cx="12192000" cy="6867525"/>
          </a:xfrm>
        </p:grpSpPr>
        <p:pic>
          <p:nvPicPr>
            <p:cNvPr id="2" name="Picture 2" descr="20210409092016_wm_shs-tu-nhien-va-xa-hoi-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" t="47644" r="479" b="4410"/>
            <a:stretch/>
          </p:blipFill>
          <p:spPr bwMode="auto">
            <a:xfrm>
              <a:off x="1219199" y="0"/>
              <a:ext cx="10972801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20210409092016_wm_shs-tu-nhien-va-xa-hoi-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52" t="75613" r="68365" b="4410"/>
            <a:stretch/>
          </p:blipFill>
          <p:spPr bwMode="auto">
            <a:xfrm flipH="1">
              <a:off x="0" y="4305300"/>
              <a:ext cx="131445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Oval 4"/>
            <p:cNvSpPr/>
            <p:nvPr/>
          </p:nvSpPr>
          <p:spPr>
            <a:xfrm>
              <a:off x="10915650" y="6267450"/>
              <a:ext cx="647700" cy="590550"/>
            </a:xfrm>
            <a:prstGeom prst="ellipse">
              <a:avLst/>
            </a:prstGeom>
            <a:solidFill>
              <a:srgbClr val="FFE4A9"/>
            </a:solidFill>
            <a:ln>
              <a:solidFill>
                <a:srgbClr val="FFE4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1552575" y="-9525"/>
              <a:ext cx="7591425" cy="2238375"/>
            </a:xfrm>
            <a:custGeom>
              <a:avLst/>
              <a:gdLst>
                <a:gd name="connsiteX0" fmla="*/ 7591425 w 7591425"/>
                <a:gd name="connsiteY0" fmla="*/ 0 h 2238375"/>
                <a:gd name="connsiteX1" fmla="*/ 6619875 w 7591425"/>
                <a:gd name="connsiteY1" fmla="*/ 895350 h 2238375"/>
                <a:gd name="connsiteX2" fmla="*/ 6781800 w 7591425"/>
                <a:gd name="connsiteY2" fmla="*/ 1209675 h 2238375"/>
                <a:gd name="connsiteX3" fmla="*/ 6877050 w 7591425"/>
                <a:gd name="connsiteY3" fmla="*/ 1200150 h 2238375"/>
                <a:gd name="connsiteX4" fmla="*/ 6972300 w 7591425"/>
                <a:gd name="connsiteY4" fmla="*/ 1562100 h 2238375"/>
                <a:gd name="connsiteX5" fmla="*/ 6867525 w 7591425"/>
                <a:gd name="connsiteY5" fmla="*/ 2085975 h 2238375"/>
                <a:gd name="connsiteX6" fmla="*/ 6572250 w 7591425"/>
                <a:gd name="connsiteY6" fmla="*/ 2238375 h 2238375"/>
                <a:gd name="connsiteX7" fmla="*/ 6010275 w 7591425"/>
                <a:gd name="connsiteY7" fmla="*/ 2190750 h 2238375"/>
                <a:gd name="connsiteX8" fmla="*/ 6010275 w 7591425"/>
                <a:gd name="connsiteY8" fmla="*/ 1581150 h 2238375"/>
                <a:gd name="connsiteX9" fmla="*/ 5695950 w 7591425"/>
                <a:gd name="connsiteY9" fmla="*/ 1790700 h 2238375"/>
                <a:gd name="connsiteX10" fmla="*/ 5619750 w 7591425"/>
                <a:gd name="connsiteY10" fmla="*/ 2114550 h 2238375"/>
                <a:gd name="connsiteX11" fmla="*/ 5019675 w 7591425"/>
                <a:gd name="connsiteY11" fmla="*/ 2238375 h 2238375"/>
                <a:gd name="connsiteX12" fmla="*/ 0 w 7591425"/>
                <a:gd name="connsiteY12" fmla="*/ 2238375 h 2238375"/>
                <a:gd name="connsiteX13" fmla="*/ 0 w 7591425"/>
                <a:gd name="connsiteY13" fmla="*/ 9525 h 2238375"/>
                <a:gd name="connsiteX14" fmla="*/ 7591425 w 7591425"/>
                <a:gd name="connsiteY14" fmla="*/ 0 h 2238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591425" h="2238375">
                  <a:moveTo>
                    <a:pt x="7591425" y="0"/>
                  </a:moveTo>
                  <a:lnTo>
                    <a:pt x="6619875" y="895350"/>
                  </a:lnTo>
                  <a:lnTo>
                    <a:pt x="6781800" y="1209675"/>
                  </a:lnTo>
                  <a:lnTo>
                    <a:pt x="6877050" y="1200150"/>
                  </a:lnTo>
                  <a:lnTo>
                    <a:pt x="6972300" y="1562100"/>
                  </a:lnTo>
                  <a:lnTo>
                    <a:pt x="6867525" y="2085975"/>
                  </a:lnTo>
                  <a:lnTo>
                    <a:pt x="6572250" y="2238375"/>
                  </a:lnTo>
                  <a:lnTo>
                    <a:pt x="6010275" y="2190750"/>
                  </a:lnTo>
                  <a:lnTo>
                    <a:pt x="6010275" y="1581150"/>
                  </a:lnTo>
                  <a:lnTo>
                    <a:pt x="5695950" y="1790700"/>
                  </a:lnTo>
                  <a:lnTo>
                    <a:pt x="5619750" y="2114550"/>
                  </a:lnTo>
                  <a:lnTo>
                    <a:pt x="5019675" y="2238375"/>
                  </a:lnTo>
                  <a:lnTo>
                    <a:pt x="0" y="2238375"/>
                  </a:lnTo>
                  <a:lnTo>
                    <a:pt x="0" y="9525"/>
                  </a:lnTo>
                  <a:lnTo>
                    <a:pt x="759142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689600" y="4305300"/>
              <a:ext cx="1905000" cy="8001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660570" y="4289851"/>
            <a:ext cx="20900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Em</a:t>
            </a:r>
            <a:r>
              <a:rPr lang="en-US" sz="1600" dirty="0" smtClean="0"/>
              <a:t> </a:t>
            </a:r>
            <a:r>
              <a:rPr lang="en-US" sz="1600" dirty="0" err="1" smtClean="0"/>
              <a:t>phải</a:t>
            </a:r>
            <a:r>
              <a:rPr lang="en-US" sz="1600" dirty="0" smtClean="0"/>
              <a:t> </a:t>
            </a:r>
            <a:r>
              <a:rPr lang="en-US" sz="1600" dirty="0" err="1" smtClean="0"/>
              <a:t>đeo</a:t>
            </a:r>
            <a:r>
              <a:rPr lang="en-US" sz="1600" dirty="0" smtClean="0"/>
              <a:t> </a:t>
            </a:r>
            <a:r>
              <a:rPr lang="en-US" sz="1600" dirty="0" err="1" smtClean="0"/>
              <a:t>khẩu</a:t>
            </a:r>
            <a:r>
              <a:rPr lang="en-US" sz="1600" dirty="0" smtClean="0"/>
              <a:t> </a:t>
            </a:r>
            <a:r>
              <a:rPr lang="en-US" sz="1600" dirty="0" err="1" smtClean="0"/>
              <a:t>trang</a:t>
            </a:r>
            <a:r>
              <a:rPr lang="en-US" sz="1600" dirty="0" smtClean="0"/>
              <a:t> </a:t>
            </a:r>
            <a:r>
              <a:rPr lang="en-US" sz="1600" dirty="0" err="1" smtClean="0"/>
              <a:t>che</a:t>
            </a:r>
            <a:r>
              <a:rPr lang="en-US" sz="1600" dirty="0" smtClean="0"/>
              <a:t> </a:t>
            </a:r>
            <a:r>
              <a:rPr lang="en-US" sz="1600" dirty="0" err="1" smtClean="0"/>
              <a:t>kín</a:t>
            </a:r>
            <a:r>
              <a:rPr lang="en-US" sz="1600" dirty="0" smtClean="0"/>
              <a:t> </a:t>
            </a:r>
            <a:r>
              <a:rPr lang="en-US" sz="1600" dirty="0" err="1" smtClean="0"/>
              <a:t>mũi</a:t>
            </a:r>
            <a:r>
              <a:rPr lang="en-US" sz="1600" dirty="0" smtClean="0"/>
              <a:t> </a:t>
            </a:r>
            <a:r>
              <a:rPr lang="en-US" sz="1600" dirty="0" err="1" smtClean="0"/>
              <a:t>và</a:t>
            </a:r>
            <a:r>
              <a:rPr lang="en-US" sz="1600" dirty="0" smtClean="0"/>
              <a:t> </a:t>
            </a:r>
            <a:r>
              <a:rPr lang="en-US" sz="1600" dirty="0" err="1" smtClean="0"/>
              <a:t>miệng</a:t>
            </a:r>
            <a:r>
              <a:rPr lang="en-US" sz="1600" dirty="0" smtClean="0"/>
              <a:t> </a:t>
            </a:r>
            <a:r>
              <a:rPr lang="en-US" sz="1600" dirty="0" err="1" smtClean="0"/>
              <a:t>nhé</a:t>
            </a:r>
            <a:r>
              <a:rPr lang="en-US" sz="1600" dirty="0"/>
              <a:t>!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14392" y="409694"/>
            <a:ext cx="5967795" cy="4554192"/>
            <a:chOff x="768927" y="1641595"/>
            <a:chExt cx="5340928" cy="2511698"/>
          </a:xfrm>
        </p:grpSpPr>
        <p:grpSp>
          <p:nvGrpSpPr>
            <p:cNvPr id="11" name="Group 10"/>
            <p:cNvGrpSpPr/>
            <p:nvPr/>
          </p:nvGrpSpPr>
          <p:grpSpPr>
            <a:xfrm>
              <a:off x="768927" y="1641595"/>
              <a:ext cx="5340928" cy="2511698"/>
              <a:chOff x="768927" y="1641595"/>
              <a:chExt cx="5340928" cy="2511698"/>
            </a:xfrm>
          </p:grpSpPr>
          <p:sp>
            <p:nvSpPr>
              <p:cNvPr id="13" name="Rectangle 14"/>
              <p:cNvSpPr/>
              <p:nvPr/>
            </p:nvSpPr>
            <p:spPr>
              <a:xfrm>
                <a:off x="2820697" y="1661594"/>
                <a:ext cx="1269423" cy="589771"/>
              </a:xfrm>
              <a:custGeom>
                <a:avLst/>
                <a:gdLst>
                  <a:gd name="connsiteX0" fmla="*/ 0 w 1059873"/>
                  <a:gd name="connsiteY0" fmla="*/ 0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0 w 1059873"/>
                  <a:gd name="connsiteY4" fmla="*/ 0 h 561109"/>
                  <a:gd name="connsiteX0" fmla="*/ 23813 w 1059873"/>
                  <a:gd name="connsiteY0" fmla="*/ 23812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23813 w 1059873"/>
                  <a:gd name="connsiteY4" fmla="*/ 23812 h 561109"/>
                  <a:gd name="connsiteX0" fmla="*/ 33338 w 1059873"/>
                  <a:gd name="connsiteY0" fmla="*/ 666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3338 w 1059873"/>
                  <a:gd name="connsiteY4" fmla="*/ 66675 h 561109"/>
                  <a:gd name="connsiteX0" fmla="*/ 38101 w 1059873"/>
                  <a:gd name="connsiteY0" fmla="*/ 285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8101 w 1059873"/>
                  <a:gd name="connsiteY4" fmla="*/ 28575 h 561109"/>
                  <a:gd name="connsiteX0" fmla="*/ 138114 w 1159886"/>
                  <a:gd name="connsiteY0" fmla="*/ 28575 h 561109"/>
                  <a:gd name="connsiteX1" fmla="*/ 1159886 w 1159886"/>
                  <a:gd name="connsiteY1" fmla="*/ 0 h 561109"/>
                  <a:gd name="connsiteX2" fmla="*/ 1159886 w 1159886"/>
                  <a:gd name="connsiteY2" fmla="*/ 561109 h 561109"/>
                  <a:gd name="connsiteX3" fmla="*/ 0 w 1159886"/>
                  <a:gd name="connsiteY3" fmla="*/ 551584 h 561109"/>
                  <a:gd name="connsiteX4" fmla="*/ 138114 w 1159886"/>
                  <a:gd name="connsiteY4" fmla="*/ 28575 h 561109"/>
                  <a:gd name="connsiteX0" fmla="*/ 138114 w 1259898"/>
                  <a:gd name="connsiteY0" fmla="*/ 0 h 532534"/>
                  <a:gd name="connsiteX1" fmla="*/ 1259898 w 1259898"/>
                  <a:gd name="connsiteY1" fmla="*/ 19050 h 532534"/>
                  <a:gd name="connsiteX2" fmla="*/ 1159886 w 1259898"/>
                  <a:gd name="connsiteY2" fmla="*/ 532534 h 532534"/>
                  <a:gd name="connsiteX3" fmla="*/ 0 w 1259898"/>
                  <a:gd name="connsiteY3" fmla="*/ 523009 h 532534"/>
                  <a:gd name="connsiteX4" fmla="*/ 138114 w 1259898"/>
                  <a:gd name="connsiteY4" fmla="*/ 0 h 5325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0 w 1259898"/>
                  <a:gd name="connsiteY3" fmla="*/ 523009 h 570634"/>
                  <a:gd name="connsiteX4" fmla="*/ 138114 w 1259898"/>
                  <a:gd name="connsiteY4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0744 h 597566"/>
                  <a:gd name="connsiteX1" fmla="*/ 465428 w 1269423"/>
                  <a:gd name="connsiteY1" fmla="*/ 8314 h 597566"/>
                  <a:gd name="connsiteX2" fmla="*/ 598778 w 1269423"/>
                  <a:gd name="connsiteY2" fmla="*/ 32126 h 597566"/>
                  <a:gd name="connsiteX3" fmla="*/ 1269423 w 1269423"/>
                  <a:gd name="connsiteY3" fmla="*/ 45982 h 597566"/>
                  <a:gd name="connsiteX4" fmla="*/ 1121786 w 1269423"/>
                  <a:gd name="connsiteY4" fmla="*/ 597566 h 597566"/>
                  <a:gd name="connsiteX5" fmla="*/ 265402 w 1269423"/>
                  <a:gd name="connsiteY5" fmla="*/ 575051 h 597566"/>
                  <a:gd name="connsiteX6" fmla="*/ 0 w 1269423"/>
                  <a:gd name="connsiteY6" fmla="*/ 535654 h 597566"/>
                  <a:gd name="connsiteX7" fmla="*/ 123826 w 1269423"/>
                  <a:gd name="connsiteY7" fmla="*/ 50744 h 597566"/>
                  <a:gd name="connsiteX0" fmla="*/ 123826 w 1269423"/>
                  <a:gd name="connsiteY0" fmla="*/ 49637 h 596459"/>
                  <a:gd name="connsiteX1" fmla="*/ 465428 w 1269423"/>
                  <a:gd name="connsiteY1" fmla="*/ 7207 h 596459"/>
                  <a:gd name="connsiteX2" fmla="*/ 598778 w 1269423"/>
                  <a:gd name="connsiteY2" fmla="*/ 31019 h 596459"/>
                  <a:gd name="connsiteX3" fmla="*/ 794041 w 1269423"/>
                  <a:gd name="connsiteY3" fmla="*/ 35782 h 596459"/>
                  <a:gd name="connsiteX4" fmla="*/ 1269423 w 1269423"/>
                  <a:gd name="connsiteY4" fmla="*/ 44875 h 596459"/>
                  <a:gd name="connsiteX5" fmla="*/ 1121786 w 1269423"/>
                  <a:gd name="connsiteY5" fmla="*/ 596459 h 596459"/>
                  <a:gd name="connsiteX6" fmla="*/ 265402 w 1269423"/>
                  <a:gd name="connsiteY6" fmla="*/ 573944 h 596459"/>
                  <a:gd name="connsiteX7" fmla="*/ 0 w 1269423"/>
                  <a:gd name="connsiteY7" fmla="*/ 534547 h 596459"/>
                  <a:gd name="connsiteX8" fmla="*/ 123826 w 1269423"/>
                  <a:gd name="connsiteY8" fmla="*/ 49637 h 596459"/>
                  <a:gd name="connsiteX0" fmla="*/ 123826 w 1269423"/>
                  <a:gd name="connsiteY0" fmla="*/ 43695 h 590517"/>
                  <a:gd name="connsiteX1" fmla="*/ 465428 w 1269423"/>
                  <a:gd name="connsiteY1" fmla="*/ 1265 h 590517"/>
                  <a:gd name="connsiteX2" fmla="*/ 598778 w 1269423"/>
                  <a:gd name="connsiteY2" fmla="*/ 25077 h 590517"/>
                  <a:gd name="connsiteX3" fmla="*/ 808329 w 1269423"/>
                  <a:gd name="connsiteY3" fmla="*/ 63177 h 590517"/>
                  <a:gd name="connsiteX4" fmla="*/ 1269423 w 1269423"/>
                  <a:gd name="connsiteY4" fmla="*/ 38933 h 590517"/>
                  <a:gd name="connsiteX5" fmla="*/ 1121786 w 1269423"/>
                  <a:gd name="connsiteY5" fmla="*/ 590517 h 590517"/>
                  <a:gd name="connsiteX6" fmla="*/ 265402 w 1269423"/>
                  <a:gd name="connsiteY6" fmla="*/ 568002 h 590517"/>
                  <a:gd name="connsiteX7" fmla="*/ 0 w 1269423"/>
                  <a:gd name="connsiteY7" fmla="*/ 528605 h 590517"/>
                  <a:gd name="connsiteX8" fmla="*/ 123826 w 1269423"/>
                  <a:gd name="connsiteY8" fmla="*/ 43695 h 590517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60691 w 1269423"/>
                  <a:gd name="connsiteY2" fmla="*/ 5483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79741 w 1269423"/>
                  <a:gd name="connsiteY2" fmla="*/ 7388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5668 h 592490"/>
                  <a:gd name="connsiteX1" fmla="*/ 465428 w 1269423"/>
                  <a:gd name="connsiteY1" fmla="*/ 3238 h 592490"/>
                  <a:gd name="connsiteX2" fmla="*/ 679741 w 1269423"/>
                  <a:gd name="connsiteY2" fmla="*/ 69912 h 592490"/>
                  <a:gd name="connsiteX3" fmla="*/ 865479 w 1269423"/>
                  <a:gd name="connsiteY3" fmla="*/ 31812 h 592490"/>
                  <a:gd name="connsiteX4" fmla="*/ 1065503 w 1269423"/>
                  <a:gd name="connsiteY4" fmla="*/ 50863 h 592490"/>
                  <a:gd name="connsiteX5" fmla="*/ 1269423 w 1269423"/>
                  <a:gd name="connsiteY5" fmla="*/ 40906 h 592490"/>
                  <a:gd name="connsiteX6" fmla="*/ 1121786 w 1269423"/>
                  <a:gd name="connsiteY6" fmla="*/ 592490 h 592490"/>
                  <a:gd name="connsiteX7" fmla="*/ 265402 w 1269423"/>
                  <a:gd name="connsiteY7" fmla="*/ 569975 h 592490"/>
                  <a:gd name="connsiteX8" fmla="*/ 0 w 1269423"/>
                  <a:gd name="connsiteY8" fmla="*/ 530578 h 592490"/>
                  <a:gd name="connsiteX9" fmla="*/ 123826 w 1269423"/>
                  <a:gd name="connsiteY9" fmla="*/ 45668 h 59249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6719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621268"/>
                  <a:gd name="connsiteX1" fmla="*/ 465428 w 1269423"/>
                  <a:gd name="connsiteY1" fmla="*/ 519 h 621268"/>
                  <a:gd name="connsiteX2" fmla="*/ 679741 w 1269423"/>
                  <a:gd name="connsiteY2" fmla="*/ 67193 h 621268"/>
                  <a:gd name="connsiteX3" fmla="*/ 865479 w 1269423"/>
                  <a:gd name="connsiteY3" fmla="*/ 29093 h 621268"/>
                  <a:gd name="connsiteX4" fmla="*/ 1051215 w 1269423"/>
                  <a:gd name="connsiteY4" fmla="*/ 76719 h 621268"/>
                  <a:gd name="connsiteX5" fmla="*/ 1269423 w 1269423"/>
                  <a:gd name="connsiteY5" fmla="*/ 38187 h 621268"/>
                  <a:gd name="connsiteX6" fmla="*/ 1121786 w 1269423"/>
                  <a:gd name="connsiteY6" fmla="*/ 589771 h 621268"/>
                  <a:gd name="connsiteX7" fmla="*/ 446378 w 1269423"/>
                  <a:gd name="connsiteY7" fmla="*/ 543444 h 621268"/>
                  <a:gd name="connsiteX8" fmla="*/ 265402 w 1269423"/>
                  <a:gd name="connsiteY8" fmla="*/ 567256 h 621268"/>
                  <a:gd name="connsiteX9" fmla="*/ 0 w 1269423"/>
                  <a:gd name="connsiteY9" fmla="*/ 527859 h 621268"/>
                  <a:gd name="connsiteX10" fmla="*/ 123826 w 1269423"/>
                  <a:gd name="connsiteY10" fmla="*/ 42949 h 621268"/>
                  <a:gd name="connsiteX0" fmla="*/ 123826 w 1269423"/>
                  <a:gd name="connsiteY0" fmla="*/ 42949 h 619818"/>
                  <a:gd name="connsiteX1" fmla="*/ 465428 w 1269423"/>
                  <a:gd name="connsiteY1" fmla="*/ 519 h 619818"/>
                  <a:gd name="connsiteX2" fmla="*/ 679741 w 1269423"/>
                  <a:gd name="connsiteY2" fmla="*/ 67193 h 619818"/>
                  <a:gd name="connsiteX3" fmla="*/ 865479 w 1269423"/>
                  <a:gd name="connsiteY3" fmla="*/ 29093 h 619818"/>
                  <a:gd name="connsiteX4" fmla="*/ 1051215 w 1269423"/>
                  <a:gd name="connsiteY4" fmla="*/ 76719 h 619818"/>
                  <a:gd name="connsiteX5" fmla="*/ 1269423 w 1269423"/>
                  <a:gd name="connsiteY5" fmla="*/ 38187 h 619818"/>
                  <a:gd name="connsiteX6" fmla="*/ 1121786 w 1269423"/>
                  <a:gd name="connsiteY6" fmla="*/ 589771 h 619818"/>
                  <a:gd name="connsiteX7" fmla="*/ 470191 w 1269423"/>
                  <a:gd name="connsiteY7" fmla="*/ 533919 h 619818"/>
                  <a:gd name="connsiteX8" fmla="*/ 265402 w 1269423"/>
                  <a:gd name="connsiteY8" fmla="*/ 567256 h 619818"/>
                  <a:gd name="connsiteX9" fmla="*/ 0 w 1269423"/>
                  <a:gd name="connsiteY9" fmla="*/ 527859 h 619818"/>
                  <a:gd name="connsiteX10" fmla="*/ 123826 w 1269423"/>
                  <a:gd name="connsiteY10" fmla="*/ 42949 h 619818"/>
                  <a:gd name="connsiteX0" fmla="*/ 123826 w 1269423"/>
                  <a:gd name="connsiteY0" fmla="*/ 42949 h 620230"/>
                  <a:gd name="connsiteX1" fmla="*/ 465428 w 1269423"/>
                  <a:gd name="connsiteY1" fmla="*/ 519 h 620230"/>
                  <a:gd name="connsiteX2" fmla="*/ 679741 w 1269423"/>
                  <a:gd name="connsiteY2" fmla="*/ 67193 h 620230"/>
                  <a:gd name="connsiteX3" fmla="*/ 865479 w 1269423"/>
                  <a:gd name="connsiteY3" fmla="*/ 29093 h 620230"/>
                  <a:gd name="connsiteX4" fmla="*/ 1051215 w 1269423"/>
                  <a:gd name="connsiteY4" fmla="*/ 76719 h 620230"/>
                  <a:gd name="connsiteX5" fmla="*/ 1269423 w 1269423"/>
                  <a:gd name="connsiteY5" fmla="*/ 38187 h 620230"/>
                  <a:gd name="connsiteX6" fmla="*/ 1121786 w 1269423"/>
                  <a:gd name="connsiteY6" fmla="*/ 589771 h 620230"/>
                  <a:gd name="connsiteX7" fmla="*/ 755941 w 1269423"/>
                  <a:gd name="connsiteY7" fmla="*/ 533918 h 620230"/>
                  <a:gd name="connsiteX8" fmla="*/ 470191 w 1269423"/>
                  <a:gd name="connsiteY8" fmla="*/ 533919 h 620230"/>
                  <a:gd name="connsiteX9" fmla="*/ 265402 w 1269423"/>
                  <a:gd name="connsiteY9" fmla="*/ 567256 h 620230"/>
                  <a:gd name="connsiteX10" fmla="*/ 0 w 1269423"/>
                  <a:gd name="connsiteY10" fmla="*/ 527859 h 620230"/>
                  <a:gd name="connsiteX11" fmla="*/ 123826 w 1269423"/>
                  <a:gd name="connsiteY11" fmla="*/ 42949 h 620230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16060"/>
                  <a:gd name="connsiteX1" fmla="*/ 465428 w 1269423"/>
                  <a:gd name="connsiteY1" fmla="*/ 519 h 616060"/>
                  <a:gd name="connsiteX2" fmla="*/ 679741 w 1269423"/>
                  <a:gd name="connsiteY2" fmla="*/ 67193 h 616060"/>
                  <a:gd name="connsiteX3" fmla="*/ 865479 w 1269423"/>
                  <a:gd name="connsiteY3" fmla="*/ 29093 h 616060"/>
                  <a:gd name="connsiteX4" fmla="*/ 1051215 w 1269423"/>
                  <a:gd name="connsiteY4" fmla="*/ 76719 h 616060"/>
                  <a:gd name="connsiteX5" fmla="*/ 1269423 w 1269423"/>
                  <a:gd name="connsiteY5" fmla="*/ 38187 h 616060"/>
                  <a:gd name="connsiteX6" fmla="*/ 1121786 w 1269423"/>
                  <a:gd name="connsiteY6" fmla="*/ 589771 h 616060"/>
                  <a:gd name="connsiteX7" fmla="*/ 755941 w 1269423"/>
                  <a:gd name="connsiteY7" fmla="*/ 572018 h 616060"/>
                  <a:gd name="connsiteX8" fmla="*/ 470191 w 1269423"/>
                  <a:gd name="connsiteY8" fmla="*/ 533919 h 616060"/>
                  <a:gd name="connsiteX9" fmla="*/ 265402 w 1269423"/>
                  <a:gd name="connsiteY9" fmla="*/ 567256 h 616060"/>
                  <a:gd name="connsiteX10" fmla="*/ 0 w 1269423"/>
                  <a:gd name="connsiteY10" fmla="*/ 527859 h 616060"/>
                  <a:gd name="connsiteX11" fmla="*/ 123826 w 1269423"/>
                  <a:gd name="connsiteY11" fmla="*/ 42949 h 61606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9423" h="589771">
                    <a:moveTo>
                      <a:pt x="123826" y="42949"/>
                    </a:moveTo>
                    <a:cubicBezTo>
                      <a:pt x="210922" y="-17953"/>
                      <a:pt x="155433" y="99738"/>
                      <a:pt x="465428" y="519"/>
                    </a:cubicBezTo>
                    <a:cubicBezTo>
                      <a:pt x="545380" y="-6553"/>
                      <a:pt x="545742" y="60915"/>
                      <a:pt x="679741" y="67193"/>
                    </a:cubicBezTo>
                    <a:cubicBezTo>
                      <a:pt x="768641" y="68780"/>
                      <a:pt x="705142" y="51318"/>
                      <a:pt x="865479" y="29093"/>
                    </a:cubicBezTo>
                    <a:cubicBezTo>
                      <a:pt x="928185" y="17981"/>
                      <a:pt x="983891" y="75203"/>
                      <a:pt x="1051215" y="76719"/>
                    </a:cubicBezTo>
                    <a:cubicBezTo>
                      <a:pt x="1161401" y="82998"/>
                      <a:pt x="1177493" y="49515"/>
                      <a:pt x="1269423" y="38187"/>
                    </a:cubicBezTo>
                    <a:cubicBezTo>
                      <a:pt x="1220211" y="222048"/>
                      <a:pt x="1194810" y="410673"/>
                      <a:pt x="1121786" y="589771"/>
                    </a:cubicBezTo>
                    <a:cubicBezTo>
                      <a:pt x="987786" y="531900"/>
                      <a:pt x="897878" y="505127"/>
                      <a:pt x="755941" y="572018"/>
                    </a:cubicBezTo>
                    <a:cubicBezTo>
                      <a:pt x="547329" y="472222"/>
                      <a:pt x="541629" y="535506"/>
                      <a:pt x="470191" y="533919"/>
                    </a:cubicBezTo>
                    <a:cubicBezTo>
                      <a:pt x="398753" y="532332"/>
                      <a:pt x="339798" y="576203"/>
                      <a:pt x="265402" y="567256"/>
                    </a:cubicBezTo>
                    <a:cubicBezTo>
                      <a:pt x="108672" y="473161"/>
                      <a:pt x="85292" y="521942"/>
                      <a:pt x="0" y="527859"/>
                    </a:cubicBezTo>
                    <a:lnTo>
                      <a:pt x="123826" y="42949"/>
                    </a:lnTo>
                    <a:close/>
                  </a:path>
                </a:pathLst>
              </a:custGeom>
              <a:solidFill>
                <a:srgbClr val="F79B8E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" name="Google Shape;1251;p47"/>
              <p:cNvGrpSpPr/>
              <p:nvPr/>
            </p:nvGrpSpPr>
            <p:grpSpPr>
              <a:xfrm>
                <a:off x="768927" y="1641595"/>
                <a:ext cx="5340928" cy="2511698"/>
                <a:chOff x="4875791" y="946666"/>
                <a:chExt cx="1252993" cy="1443671"/>
              </a:xfrm>
            </p:grpSpPr>
            <p:sp>
              <p:nvSpPr>
                <p:cNvPr id="16" name="Google Shape;1252;p47"/>
                <p:cNvSpPr/>
                <p:nvPr/>
              </p:nvSpPr>
              <p:spPr>
                <a:xfrm>
                  <a:off x="5455534" y="1055601"/>
                  <a:ext cx="53695" cy="44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2" h="2830" extrusionOk="0">
                      <a:moveTo>
                        <a:pt x="2902" y="0"/>
                      </a:moveTo>
                      <a:cubicBezTo>
                        <a:pt x="2802" y="0"/>
                        <a:pt x="2699" y="38"/>
                        <a:pt x="2608" y="113"/>
                      </a:cubicBezTo>
                      <a:cubicBezTo>
                        <a:pt x="2174" y="439"/>
                        <a:pt x="1666" y="838"/>
                        <a:pt x="1232" y="1200"/>
                      </a:cubicBezTo>
                      <a:cubicBezTo>
                        <a:pt x="906" y="1490"/>
                        <a:pt x="580" y="1743"/>
                        <a:pt x="254" y="1997"/>
                      </a:cubicBezTo>
                      <a:cubicBezTo>
                        <a:pt x="36" y="2142"/>
                        <a:pt x="0" y="2432"/>
                        <a:pt x="145" y="2649"/>
                      </a:cubicBezTo>
                      <a:cubicBezTo>
                        <a:pt x="254" y="2758"/>
                        <a:pt x="362" y="2830"/>
                        <a:pt x="507" y="2830"/>
                      </a:cubicBezTo>
                      <a:cubicBezTo>
                        <a:pt x="616" y="2830"/>
                        <a:pt x="725" y="2794"/>
                        <a:pt x="797" y="2721"/>
                      </a:cubicBezTo>
                      <a:cubicBezTo>
                        <a:pt x="1123" y="2504"/>
                        <a:pt x="1449" y="2214"/>
                        <a:pt x="1811" y="1924"/>
                      </a:cubicBezTo>
                      <a:cubicBezTo>
                        <a:pt x="2246" y="1562"/>
                        <a:pt x="2717" y="1200"/>
                        <a:pt x="3151" y="874"/>
                      </a:cubicBezTo>
                      <a:cubicBezTo>
                        <a:pt x="3369" y="729"/>
                        <a:pt x="3441" y="403"/>
                        <a:pt x="3260" y="222"/>
                      </a:cubicBezTo>
                      <a:cubicBezTo>
                        <a:pt x="3176" y="74"/>
                        <a:pt x="3042" y="0"/>
                        <a:pt x="290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1253;p47"/>
                <p:cNvSpPr/>
                <p:nvPr/>
              </p:nvSpPr>
              <p:spPr>
                <a:xfrm>
                  <a:off x="4952637" y="2200313"/>
                  <a:ext cx="1086088" cy="1357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621" h="8704" extrusionOk="0">
                      <a:moveTo>
                        <a:pt x="68963" y="1"/>
                      </a:moveTo>
                      <a:cubicBezTo>
                        <a:pt x="68838" y="1"/>
                        <a:pt x="68709" y="56"/>
                        <a:pt x="68603" y="191"/>
                      </a:cubicBezTo>
                      <a:cubicBezTo>
                        <a:pt x="68096" y="771"/>
                        <a:pt x="67589" y="1278"/>
                        <a:pt x="67010" y="1821"/>
                      </a:cubicBezTo>
                      <a:cubicBezTo>
                        <a:pt x="66539" y="2256"/>
                        <a:pt x="66032" y="2727"/>
                        <a:pt x="65561" y="3234"/>
                      </a:cubicBezTo>
                      <a:cubicBezTo>
                        <a:pt x="65380" y="3415"/>
                        <a:pt x="65380" y="3704"/>
                        <a:pt x="65597" y="3886"/>
                      </a:cubicBezTo>
                      <a:cubicBezTo>
                        <a:pt x="65670" y="3958"/>
                        <a:pt x="65814" y="3994"/>
                        <a:pt x="65923" y="3994"/>
                      </a:cubicBezTo>
                      <a:cubicBezTo>
                        <a:pt x="66032" y="3994"/>
                        <a:pt x="66177" y="3958"/>
                        <a:pt x="66249" y="3849"/>
                      </a:cubicBezTo>
                      <a:cubicBezTo>
                        <a:pt x="66684" y="3415"/>
                        <a:pt x="67191" y="2944"/>
                        <a:pt x="67662" y="2509"/>
                      </a:cubicBezTo>
                      <a:cubicBezTo>
                        <a:pt x="68241" y="1966"/>
                        <a:pt x="68821" y="1386"/>
                        <a:pt x="69328" y="771"/>
                      </a:cubicBezTo>
                      <a:cubicBezTo>
                        <a:pt x="69620" y="425"/>
                        <a:pt x="69308" y="1"/>
                        <a:pt x="68963" y="1"/>
                      </a:cubicBezTo>
                      <a:close/>
                      <a:moveTo>
                        <a:pt x="65670" y="481"/>
                      </a:moveTo>
                      <a:cubicBezTo>
                        <a:pt x="64329" y="481"/>
                        <a:pt x="61214" y="4393"/>
                        <a:pt x="60599" y="5407"/>
                      </a:cubicBezTo>
                      <a:cubicBezTo>
                        <a:pt x="60417" y="5624"/>
                        <a:pt x="60490" y="5914"/>
                        <a:pt x="60743" y="6059"/>
                      </a:cubicBezTo>
                      <a:cubicBezTo>
                        <a:pt x="60816" y="6095"/>
                        <a:pt x="60888" y="6131"/>
                        <a:pt x="60961" y="6131"/>
                      </a:cubicBezTo>
                      <a:cubicBezTo>
                        <a:pt x="61142" y="6131"/>
                        <a:pt x="61287" y="6059"/>
                        <a:pt x="61359" y="5914"/>
                      </a:cubicBezTo>
                      <a:cubicBezTo>
                        <a:pt x="62373" y="4320"/>
                        <a:pt x="65054" y="1459"/>
                        <a:pt x="65670" y="1423"/>
                      </a:cubicBezTo>
                      <a:cubicBezTo>
                        <a:pt x="66285" y="1423"/>
                        <a:pt x="66285" y="481"/>
                        <a:pt x="65670" y="481"/>
                      </a:cubicBezTo>
                      <a:close/>
                      <a:moveTo>
                        <a:pt x="2877" y="4720"/>
                      </a:moveTo>
                      <a:cubicBezTo>
                        <a:pt x="2764" y="4720"/>
                        <a:pt x="2645" y="4763"/>
                        <a:pt x="2536" y="4864"/>
                      </a:cubicBezTo>
                      <a:cubicBezTo>
                        <a:pt x="1956" y="5479"/>
                        <a:pt x="1377" y="6168"/>
                        <a:pt x="906" y="6892"/>
                      </a:cubicBezTo>
                      <a:cubicBezTo>
                        <a:pt x="652" y="7254"/>
                        <a:pt x="435" y="7616"/>
                        <a:pt x="145" y="7942"/>
                      </a:cubicBezTo>
                      <a:cubicBezTo>
                        <a:pt x="0" y="8160"/>
                        <a:pt x="36" y="8449"/>
                        <a:pt x="254" y="8631"/>
                      </a:cubicBezTo>
                      <a:cubicBezTo>
                        <a:pt x="326" y="8667"/>
                        <a:pt x="435" y="8703"/>
                        <a:pt x="507" y="8703"/>
                      </a:cubicBezTo>
                      <a:cubicBezTo>
                        <a:pt x="688" y="8703"/>
                        <a:pt x="797" y="8667"/>
                        <a:pt x="906" y="8522"/>
                      </a:cubicBezTo>
                      <a:cubicBezTo>
                        <a:pt x="1159" y="8196"/>
                        <a:pt x="1449" y="7797"/>
                        <a:pt x="1703" y="7435"/>
                      </a:cubicBezTo>
                      <a:cubicBezTo>
                        <a:pt x="2137" y="6747"/>
                        <a:pt x="2644" y="6131"/>
                        <a:pt x="3224" y="5516"/>
                      </a:cubicBezTo>
                      <a:cubicBezTo>
                        <a:pt x="3558" y="5182"/>
                        <a:pt x="3251" y="4720"/>
                        <a:pt x="2877" y="472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" name="Google Shape;1254;p47"/>
                <p:cNvSpPr/>
                <p:nvPr/>
              </p:nvSpPr>
              <p:spPr>
                <a:xfrm>
                  <a:off x="4875791" y="946666"/>
                  <a:ext cx="1252993" cy="14436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92" h="92543" extrusionOk="0">
                      <a:moveTo>
                        <a:pt x="38286" y="939"/>
                      </a:moveTo>
                      <a:cubicBezTo>
                        <a:pt x="38395" y="975"/>
                        <a:pt x="38503" y="1011"/>
                        <a:pt x="38576" y="1084"/>
                      </a:cubicBezTo>
                      <a:cubicBezTo>
                        <a:pt x="39409" y="1663"/>
                        <a:pt x="40206" y="2315"/>
                        <a:pt x="40894" y="3040"/>
                      </a:cubicBezTo>
                      <a:cubicBezTo>
                        <a:pt x="40982" y="3127"/>
                        <a:pt x="41109" y="3175"/>
                        <a:pt x="41237" y="3175"/>
                      </a:cubicBezTo>
                      <a:cubicBezTo>
                        <a:pt x="41319" y="3175"/>
                        <a:pt x="41402" y="3155"/>
                        <a:pt x="41474" y="3112"/>
                      </a:cubicBezTo>
                      <a:cubicBezTo>
                        <a:pt x="42234" y="2714"/>
                        <a:pt x="43031" y="2315"/>
                        <a:pt x="43828" y="1989"/>
                      </a:cubicBezTo>
                      <a:cubicBezTo>
                        <a:pt x="44009" y="1881"/>
                        <a:pt x="44190" y="1844"/>
                        <a:pt x="44371" y="1844"/>
                      </a:cubicBezTo>
                      <a:cubicBezTo>
                        <a:pt x="44589" y="1844"/>
                        <a:pt x="44806" y="1953"/>
                        <a:pt x="44987" y="2098"/>
                      </a:cubicBezTo>
                      <a:cubicBezTo>
                        <a:pt x="45494" y="2424"/>
                        <a:pt x="45929" y="2931"/>
                        <a:pt x="46219" y="3510"/>
                      </a:cubicBezTo>
                      <a:cubicBezTo>
                        <a:pt x="46298" y="3670"/>
                        <a:pt x="46455" y="3770"/>
                        <a:pt x="46633" y="3770"/>
                      </a:cubicBezTo>
                      <a:cubicBezTo>
                        <a:pt x="46698" y="3770"/>
                        <a:pt x="46766" y="3757"/>
                        <a:pt x="46834" y="3728"/>
                      </a:cubicBezTo>
                      <a:lnTo>
                        <a:pt x="49877" y="2532"/>
                      </a:lnTo>
                      <a:lnTo>
                        <a:pt x="49877" y="2532"/>
                      </a:lnTo>
                      <a:cubicBezTo>
                        <a:pt x="49442" y="5177"/>
                        <a:pt x="49189" y="7821"/>
                        <a:pt x="49152" y="10501"/>
                      </a:cubicBezTo>
                      <a:cubicBezTo>
                        <a:pt x="49008" y="14232"/>
                        <a:pt x="48863" y="18071"/>
                        <a:pt x="47595" y="21694"/>
                      </a:cubicBezTo>
                      <a:cubicBezTo>
                        <a:pt x="47052" y="21186"/>
                        <a:pt x="46508" y="20752"/>
                        <a:pt x="45893" y="20390"/>
                      </a:cubicBezTo>
                      <a:cubicBezTo>
                        <a:pt x="45675" y="20208"/>
                        <a:pt x="45422" y="20136"/>
                        <a:pt x="45168" y="20100"/>
                      </a:cubicBezTo>
                      <a:lnTo>
                        <a:pt x="45096" y="20100"/>
                      </a:lnTo>
                      <a:cubicBezTo>
                        <a:pt x="44842" y="20136"/>
                        <a:pt x="44589" y="20245"/>
                        <a:pt x="44371" y="20462"/>
                      </a:cubicBezTo>
                      <a:lnTo>
                        <a:pt x="43430" y="21295"/>
                      </a:lnTo>
                      <a:cubicBezTo>
                        <a:pt x="43246" y="21494"/>
                        <a:pt x="42997" y="21590"/>
                        <a:pt x="42749" y="21590"/>
                      </a:cubicBezTo>
                      <a:cubicBezTo>
                        <a:pt x="42411" y="21590"/>
                        <a:pt x="42075" y="21412"/>
                        <a:pt x="41908" y="21078"/>
                      </a:cubicBezTo>
                      <a:lnTo>
                        <a:pt x="41800" y="20897"/>
                      </a:lnTo>
                      <a:cubicBezTo>
                        <a:pt x="41510" y="20390"/>
                        <a:pt x="41039" y="20027"/>
                        <a:pt x="40496" y="19846"/>
                      </a:cubicBezTo>
                      <a:cubicBezTo>
                        <a:pt x="40314" y="19774"/>
                        <a:pt x="40097" y="19738"/>
                        <a:pt x="39916" y="19738"/>
                      </a:cubicBezTo>
                      <a:cubicBezTo>
                        <a:pt x="39300" y="19774"/>
                        <a:pt x="38721" y="19955"/>
                        <a:pt x="38214" y="20208"/>
                      </a:cubicBezTo>
                      <a:lnTo>
                        <a:pt x="35533" y="21331"/>
                      </a:lnTo>
                      <a:cubicBezTo>
                        <a:pt x="34773" y="20788"/>
                        <a:pt x="34012" y="20136"/>
                        <a:pt x="33360" y="19448"/>
                      </a:cubicBezTo>
                      <a:cubicBezTo>
                        <a:pt x="33276" y="19342"/>
                        <a:pt x="33142" y="19286"/>
                        <a:pt x="33009" y="19286"/>
                      </a:cubicBezTo>
                      <a:cubicBezTo>
                        <a:pt x="32914" y="19286"/>
                        <a:pt x="32820" y="19315"/>
                        <a:pt x="32744" y="19375"/>
                      </a:cubicBezTo>
                      <a:lnTo>
                        <a:pt x="31875" y="20027"/>
                      </a:lnTo>
                      <a:cubicBezTo>
                        <a:pt x="32020" y="13978"/>
                        <a:pt x="32636" y="7966"/>
                        <a:pt x="33795" y="2025"/>
                      </a:cubicBezTo>
                      <a:lnTo>
                        <a:pt x="35497" y="2750"/>
                      </a:lnTo>
                      <a:cubicBezTo>
                        <a:pt x="35557" y="2786"/>
                        <a:pt x="35622" y="2802"/>
                        <a:pt x="35686" y="2802"/>
                      </a:cubicBezTo>
                      <a:cubicBezTo>
                        <a:pt x="35815" y="2802"/>
                        <a:pt x="35944" y="2738"/>
                        <a:pt x="36040" y="2641"/>
                      </a:cubicBezTo>
                      <a:cubicBezTo>
                        <a:pt x="36620" y="2025"/>
                        <a:pt x="37272" y="1482"/>
                        <a:pt x="37996" y="1047"/>
                      </a:cubicBezTo>
                      <a:cubicBezTo>
                        <a:pt x="38069" y="1011"/>
                        <a:pt x="38177" y="939"/>
                        <a:pt x="38286" y="939"/>
                      </a:cubicBezTo>
                      <a:close/>
                      <a:moveTo>
                        <a:pt x="14090" y="12892"/>
                      </a:moveTo>
                      <a:cubicBezTo>
                        <a:pt x="19089" y="12892"/>
                        <a:pt x="25065" y="12928"/>
                        <a:pt x="31295" y="12964"/>
                      </a:cubicBezTo>
                      <a:cubicBezTo>
                        <a:pt x="31078" y="15645"/>
                        <a:pt x="30969" y="18289"/>
                        <a:pt x="30933" y="20969"/>
                      </a:cubicBezTo>
                      <a:cubicBezTo>
                        <a:pt x="30933" y="21114"/>
                        <a:pt x="31006" y="21295"/>
                        <a:pt x="31187" y="21368"/>
                      </a:cubicBezTo>
                      <a:cubicBezTo>
                        <a:pt x="31252" y="21400"/>
                        <a:pt x="31332" y="21418"/>
                        <a:pt x="31410" y="21418"/>
                      </a:cubicBezTo>
                      <a:cubicBezTo>
                        <a:pt x="31505" y="21418"/>
                        <a:pt x="31598" y="21391"/>
                        <a:pt x="31658" y="21331"/>
                      </a:cubicBezTo>
                      <a:lnTo>
                        <a:pt x="32962" y="20390"/>
                      </a:lnTo>
                      <a:cubicBezTo>
                        <a:pt x="33650" y="21078"/>
                        <a:pt x="34410" y="21694"/>
                        <a:pt x="35244" y="22237"/>
                      </a:cubicBezTo>
                      <a:cubicBezTo>
                        <a:pt x="35312" y="22306"/>
                        <a:pt x="35410" y="22331"/>
                        <a:pt x="35510" y="22331"/>
                      </a:cubicBezTo>
                      <a:cubicBezTo>
                        <a:pt x="35567" y="22331"/>
                        <a:pt x="35625" y="22323"/>
                        <a:pt x="35678" y="22309"/>
                      </a:cubicBezTo>
                      <a:lnTo>
                        <a:pt x="38576" y="21042"/>
                      </a:lnTo>
                      <a:cubicBezTo>
                        <a:pt x="38979" y="20840"/>
                        <a:pt x="39429" y="20730"/>
                        <a:pt x="39888" y="20730"/>
                      </a:cubicBezTo>
                      <a:cubicBezTo>
                        <a:pt x="40005" y="20730"/>
                        <a:pt x="40124" y="20737"/>
                        <a:pt x="40242" y="20752"/>
                      </a:cubicBezTo>
                      <a:cubicBezTo>
                        <a:pt x="40568" y="20824"/>
                        <a:pt x="40749" y="21078"/>
                        <a:pt x="41003" y="21440"/>
                      </a:cubicBezTo>
                      <a:lnTo>
                        <a:pt x="41184" y="21657"/>
                      </a:lnTo>
                      <a:cubicBezTo>
                        <a:pt x="41546" y="22164"/>
                        <a:pt x="42162" y="22490"/>
                        <a:pt x="42814" y="22527"/>
                      </a:cubicBezTo>
                      <a:cubicBezTo>
                        <a:pt x="42959" y="22527"/>
                        <a:pt x="43067" y="22490"/>
                        <a:pt x="43212" y="22490"/>
                      </a:cubicBezTo>
                      <a:cubicBezTo>
                        <a:pt x="43502" y="22382"/>
                        <a:pt x="43792" y="22201"/>
                        <a:pt x="44045" y="21983"/>
                      </a:cubicBezTo>
                      <a:lnTo>
                        <a:pt x="44987" y="21186"/>
                      </a:lnTo>
                      <a:cubicBezTo>
                        <a:pt x="45023" y="21150"/>
                        <a:pt x="45096" y="21078"/>
                        <a:pt x="45132" y="21078"/>
                      </a:cubicBezTo>
                      <a:cubicBezTo>
                        <a:pt x="45204" y="21078"/>
                        <a:pt x="45277" y="21114"/>
                        <a:pt x="45349" y="21186"/>
                      </a:cubicBezTo>
                      <a:cubicBezTo>
                        <a:pt x="46110" y="21657"/>
                        <a:pt x="46798" y="22237"/>
                        <a:pt x="47450" y="22853"/>
                      </a:cubicBezTo>
                      <a:cubicBezTo>
                        <a:pt x="47523" y="22925"/>
                        <a:pt x="47667" y="22997"/>
                        <a:pt x="47776" y="22997"/>
                      </a:cubicBezTo>
                      <a:lnTo>
                        <a:pt x="47885" y="22997"/>
                      </a:lnTo>
                      <a:cubicBezTo>
                        <a:pt x="48030" y="22961"/>
                        <a:pt x="48175" y="22853"/>
                        <a:pt x="48211" y="22708"/>
                      </a:cubicBezTo>
                      <a:cubicBezTo>
                        <a:pt x="49442" y="19593"/>
                        <a:pt x="49804" y="16369"/>
                        <a:pt x="49986" y="13182"/>
                      </a:cubicBezTo>
                      <a:cubicBezTo>
                        <a:pt x="64112" y="13363"/>
                        <a:pt x="76391" y="13544"/>
                        <a:pt x="78782" y="13580"/>
                      </a:cubicBezTo>
                      <a:cubicBezTo>
                        <a:pt x="79941" y="26982"/>
                        <a:pt x="77369" y="83559"/>
                        <a:pt x="77188" y="88087"/>
                      </a:cubicBezTo>
                      <a:cubicBezTo>
                        <a:pt x="72044" y="90369"/>
                        <a:pt x="57157" y="91637"/>
                        <a:pt x="36149" y="91637"/>
                      </a:cubicBezTo>
                      <a:cubicBezTo>
                        <a:pt x="18799" y="91637"/>
                        <a:pt x="3441" y="90695"/>
                        <a:pt x="2137" y="89934"/>
                      </a:cubicBezTo>
                      <a:cubicBezTo>
                        <a:pt x="725" y="87508"/>
                        <a:pt x="1304" y="42847"/>
                        <a:pt x="2029" y="13037"/>
                      </a:cubicBezTo>
                      <a:cubicBezTo>
                        <a:pt x="4274" y="12928"/>
                        <a:pt x="8331" y="12892"/>
                        <a:pt x="14090" y="12892"/>
                      </a:cubicBezTo>
                      <a:close/>
                      <a:moveTo>
                        <a:pt x="38269" y="0"/>
                      </a:moveTo>
                      <a:cubicBezTo>
                        <a:pt x="37999" y="0"/>
                        <a:pt x="37725" y="82"/>
                        <a:pt x="37489" y="251"/>
                      </a:cubicBezTo>
                      <a:cubicBezTo>
                        <a:pt x="36801" y="685"/>
                        <a:pt x="36149" y="1192"/>
                        <a:pt x="35569" y="1772"/>
                      </a:cubicBezTo>
                      <a:lnTo>
                        <a:pt x="33650" y="866"/>
                      </a:lnTo>
                      <a:cubicBezTo>
                        <a:pt x="33577" y="830"/>
                        <a:pt x="33505" y="812"/>
                        <a:pt x="33432" y="812"/>
                      </a:cubicBezTo>
                      <a:cubicBezTo>
                        <a:pt x="33360" y="812"/>
                        <a:pt x="33288" y="830"/>
                        <a:pt x="33215" y="866"/>
                      </a:cubicBezTo>
                      <a:cubicBezTo>
                        <a:pt x="33106" y="939"/>
                        <a:pt x="32998" y="1047"/>
                        <a:pt x="32998" y="1192"/>
                      </a:cubicBezTo>
                      <a:cubicBezTo>
                        <a:pt x="32273" y="4778"/>
                        <a:pt x="31730" y="8364"/>
                        <a:pt x="31404" y="12022"/>
                      </a:cubicBezTo>
                      <a:cubicBezTo>
                        <a:pt x="25102" y="11950"/>
                        <a:pt x="19125" y="11914"/>
                        <a:pt x="14090" y="11914"/>
                      </a:cubicBezTo>
                      <a:cubicBezTo>
                        <a:pt x="7933" y="11914"/>
                        <a:pt x="3695" y="11986"/>
                        <a:pt x="1521" y="12059"/>
                      </a:cubicBezTo>
                      <a:cubicBezTo>
                        <a:pt x="1268" y="12095"/>
                        <a:pt x="1087" y="12276"/>
                        <a:pt x="1051" y="12530"/>
                      </a:cubicBezTo>
                      <a:cubicBezTo>
                        <a:pt x="1051" y="12711"/>
                        <a:pt x="616" y="31691"/>
                        <a:pt x="399" y="50671"/>
                      </a:cubicBezTo>
                      <a:cubicBezTo>
                        <a:pt x="0" y="89282"/>
                        <a:pt x="1051" y="90188"/>
                        <a:pt x="1485" y="90586"/>
                      </a:cubicBezTo>
                      <a:cubicBezTo>
                        <a:pt x="2862" y="91782"/>
                        <a:pt x="20501" y="92542"/>
                        <a:pt x="36149" y="92542"/>
                      </a:cubicBezTo>
                      <a:cubicBezTo>
                        <a:pt x="46291" y="92542"/>
                        <a:pt x="70740" y="92180"/>
                        <a:pt x="77840" y="88811"/>
                      </a:cubicBezTo>
                      <a:cubicBezTo>
                        <a:pt x="77985" y="88739"/>
                        <a:pt x="78093" y="88558"/>
                        <a:pt x="78093" y="88413"/>
                      </a:cubicBezTo>
                      <a:cubicBezTo>
                        <a:pt x="78130" y="87761"/>
                        <a:pt x="80991" y="26185"/>
                        <a:pt x="79687" y="13037"/>
                      </a:cubicBezTo>
                      <a:cubicBezTo>
                        <a:pt x="79651" y="12819"/>
                        <a:pt x="79470" y="12638"/>
                        <a:pt x="79216" y="12602"/>
                      </a:cubicBezTo>
                      <a:cubicBezTo>
                        <a:pt x="78999" y="12602"/>
                        <a:pt x="65669" y="12421"/>
                        <a:pt x="50022" y="12204"/>
                      </a:cubicBezTo>
                      <a:cubicBezTo>
                        <a:pt x="50058" y="11660"/>
                        <a:pt x="50058" y="11117"/>
                        <a:pt x="50094" y="10537"/>
                      </a:cubicBezTo>
                      <a:cubicBezTo>
                        <a:pt x="50203" y="7676"/>
                        <a:pt x="50312" y="4706"/>
                        <a:pt x="50927" y="1881"/>
                      </a:cubicBezTo>
                      <a:cubicBezTo>
                        <a:pt x="51013" y="1565"/>
                        <a:pt x="50782" y="1318"/>
                        <a:pt x="50520" y="1318"/>
                      </a:cubicBezTo>
                      <a:cubicBezTo>
                        <a:pt x="50451" y="1318"/>
                        <a:pt x="50380" y="1336"/>
                        <a:pt x="50312" y="1373"/>
                      </a:cubicBezTo>
                      <a:lnTo>
                        <a:pt x="46834" y="2714"/>
                      </a:lnTo>
                      <a:cubicBezTo>
                        <a:pt x="46508" y="2170"/>
                        <a:pt x="46037" y="1699"/>
                        <a:pt x="45530" y="1337"/>
                      </a:cubicBezTo>
                      <a:cubicBezTo>
                        <a:pt x="45168" y="1047"/>
                        <a:pt x="44770" y="903"/>
                        <a:pt x="44371" y="903"/>
                      </a:cubicBezTo>
                      <a:cubicBezTo>
                        <a:pt x="44045" y="903"/>
                        <a:pt x="43719" y="975"/>
                        <a:pt x="43466" y="1120"/>
                      </a:cubicBezTo>
                      <a:cubicBezTo>
                        <a:pt x="42705" y="1446"/>
                        <a:pt x="42017" y="1772"/>
                        <a:pt x="41329" y="2134"/>
                      </a:cubicBezTo>
                      <a:cubicBezTo>
                        <a:pt x="40640" y="1482"/>
                        <a:pt x="39916" y="866"/>
                        <a:pt x="39119" y="323"/>
                      </a:cubicBezTo>
                      <a:cubicBezTo>
                        <a:pt x="38886" y="110"/>
                        <a:pt x="38581" y="0"/>
                        <a:pt x="3826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/>
                    <a:t>   </a:t>
                  </a:r>
                  <a:endParaRPr/>
                </a:p>
              </p:txBody>
            </p:sp>
            <p:sp>
              <p:nvSpPr>
                <p:cNvPr id="19" name="Google Shape;1255;p47"/>
                <p:cNvSpPr/>
                <p:nvPr/>
              </p:nvSpPr>
              <p:spPr>
                <a:xfrm>
                  <a:off x="5451010" y="1048035"/>
                  <a:ext cx="109075" cy="9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2" h="6373" extrusionOk="0">
                      <a:moveTo>
                        <a:pt x="6448" y="1"/>
                      </a:moveTo>
                      <a:cubicBezTo>
                        <a:pt x="6330" y="1"/>
                        <a:pt x="6212" y="55"/>
                        <a:pt x="6122" y="164"/>
                      </a:cubicBezTo>
                      <a:cubicBezTo>
                        <a:pt x="4311" y="2011"/>
                        <a:pt x="2210" y="4148"/>
                        <a:pt x="326" y="5488"/>
                      </a:cubicBezTo>
                      <a:cubicBezTo>
                        <a:pt x="73" y="5633"/>
                        <a:pt x="0" y="5959"/>
                        <a:pt x="182" y="6176"/>
                      </a:cubicBezTo>
                      <a:cubicBezTo>
                        <a:pt x="269" y="6307"/>
                        <a:pt x="408" y="6372"/>
                        <a:pt x="552" y="6372"/>
                      </a:cubicBezTo>
                      <a:cubicBezTo>
                        <a:pt x="648" y="6372"/>
                        <a:pt x="747" y="6343"/>
                        <a:pt x="834" y="6285"/>
                      </a:cubicBezTo>
                      <a:cubicBezTo>
                        <a:pt x="2826" y="4872"/>
                        <a:pt x="4963" y="2735"/>
                        <a:pt x="6774" y="816"/>
                      </a:cubicBezTo>
                      <a:cubicBezTo>
                        <a:pt x="6991" y="635"/>
                        <a:pt x="6991" y="345"/>
                        <a:pt x="6774" y="164"/>
                      </a:cubicBezTo>
                      <a:cubicBezTo>
                        <a:pt x="6683" y="55"/>
                        <a:pt x="6566" y="1"/>
                        <a:pt x="644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" name="Google Shape;1256;p47"/>
                <p:cNvSpPr/>
                <p:nvPr/>
              </p:nvSpPr>
              <p:spPr>
                <a:xfrm>
                  <a:off x="5519557" y="1088423"/>
                  <a:ext cx="44476" cy="37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1" h="2394" extrusionOk="0">
                      <a:moveTo>
                        <a:pt x="2320" y="0"/>
                      </a:moveTo>
                      <a:cubicBezTo>
                        <a:pt x="2232" y="0"/>
                        <a:pt x="2141" y="24"/>
                        <a:pt x="2054" y="74"/>
                      </a:cubicBezTo>
                      <a:cubicBezTo>
                        <a:pt x="1366" y="472"/>
                        <a:pt x="786" y="980"/>
                        <a:pt x="315" y="1595"/>
                      </a:cubicBezTo>
                      <a:cubicBezTo>
                        <a:pt x="0" y="1910"/>
                        <a:pt x="226" y="2394"/>
                        <a:pt x="634" y="2394"/>
                      </a:cubicBezTo>
                      <a:cubicBezTo>
                        <a:pt x="648" y="2394"/>
                        <a:pt x="663" y="2393"/>
                        <a:pt x="677" y="2392"/>
                      </a:cubicBezTo>
                      <a:cubicBezTo>
                        <a:pt x="822" y="2356"/>
                        <a:pt x="931" y="2320"/>
                        <a:pt x="1040" y="2211"/>
                      </a:cubicBezTo>
                      <a:cubicBezTo>
                        <a:pt x="1438" y="1668"/>
                        <a:pt x="1945" y="1233"/>
                        <a:pt x="2525" y="907"/>
                      </a:cubicBezTo>
                      <a:cubicBezTo>
                        <a:pt x="2778" y="798"/>
                        <a:pt x="2851" y="472"/>
                        <a:pt x="2742" y="255"/>
                      </a:cubicBezTo>
                      <a:cubicBezTo>
                        <a:pt x="2647" y="89"/>
                        <a:pt x="2489" y="0"/>
                        <a:pt x="232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1257;p47"/>
                <p:cNvSpPr/>
                <p:nvPr/>
              </p:nvSpPr>
              <p:spPr>
                <a:xfrm>
                  <a:off x="5895142" y="2207801"/>
                  <a:ext cx="92118" cy="88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5" h="5652" extrusionOk="0">
                      <a:moveTo>
                        <a:pt x="5253" y="1"/>
                      </a:moveTo>
                      <a:cubicBezTo>
                        <a:pt x="3912" y="1"/>
                        <a:pt x="797" y="3913"/>
                        <a:pt x="182" y="4927"/>
                      </a:cubicBezTo>
                      <a:cubicBezTo>
                        <a:pt x="0" y="5144"/>
                        <a:pt x="73" y="5434"/>
                        <a:pt x="326" y="5579"/>
                      </a:cubicBezTo>
                      <a:cubicBezTo>
                        <a:pt x="399" y="5615"/>
                        <a:pt x="471" y="5651"/>
                        <a:pt x="544" y="5651"/>
                      </a:cubicBezTo>
                      <a:cubicBezTo>
                        <a:pt x="725" y="5651"/>
                        <a:pt x="870" y="5579"/>
                        <a:pt x="942" y="5434"/>
                      </a:cubicBezTo>
                      <a:cubicBezTo>
                        <a:pt x="1956" y="3840"/>
                        <a:pt x="4637" y="979"/>
                        <a:pt x="5253" y="943"/>
                      </a:cubicBezTo>
                      <a:cubicBezTo>
                        <a:pt x="5904" y="943"/>
                        <a:pt x="5904" y="1"/>
                        <a:pt x="525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" name="Google Shape;1258;p47"/>
                <p:cNvSpPr/>
                <p:nvPr/>
              </p:nvSpPr>
              <p:spPr>
                <a:xfrm>
                  <a:off x="5972549" y="2200578"/>
                  <a:ext cx="66768" cy="62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0" h="4014" extrusionOk="0">
                      <a:moveTo>
                        <a:pt x="3613" y="0"/>
                      </a:moveTo>
                      <a:cubicBezTo>
                        <a:pt x="3490" y="0"/>
                        <a:pt x="3364" y="51"/>
                        <a:pt x="3261" y="174"/>
                      </a:cubicBezTo>
                      <a:cubicBezTo>
                        <a:pt x="2754" y="754"/>
                        <a:pt x="2210" y="1297"/>
                        <a:pt x="1631" y="1804"/>
                      </a:cubicBezTo>
                      <a:cubicBezTo>
                        <a:pt x="1160" y="2239"/>
                        <a:pt x="653" y="2710"/>
                        <a:pt x="182" y="3217"/>
                      </a:cubicBezTo>
                      <a:cubicBezTo>
                        <a:pt x="1" y="3398"/>
                        <a:pt x="37" y="3687"/>
                        <a:pt x="254" y="3869"/>
                      </a:cubicBezTo>
                      <a:cubicBezTo>
                        <a:pt x="327" y="3941"/>
                        <a:pt x="435" y="4013"/>
                        <a:pt x="544" y="4013"/>
                      </a:cubicBezTo>
                      <a:cubicBezTo>
                        <a:pt x="689" y="4013"/>
                        <a:pt x="798" y="3941"/>
                        <a:pt x="906" y="3832"/>
                      </a:cubicBezTo>
                      <a:cubicBezTo>
                        <a:pt x="1341" y="3398"/>
                        <a:pt x="1812" y="2927"/>
                        <a:pt x="2283" y="2492"/>
                      </a:cubicBezTo>
                      <a:cubicBezTo>
                        <a:pt x="2898" y="1949"/>
                        <a:pt x="3442" y="1369"/>
                        <a:pt x="3985" y="790"/>
                      </a:cubicBezTo>
                      <a:cubicBezTo>
                        <a:pt x="4280" y="415"/>
                        <a:pt x="3960" y="0"/>
                        <a:pt x="361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" name="Google Shape;1259;p47"/>
                <p:cNvSpPr/>
                <p:nvPr/>
              </p:nvSpPr>
              <p:spPr>
                <a:xfrm>
                  <a:off x="5653295" y="1253830"/>
                  <a:ext cx="46348" cy="54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1" h="3525" extrusionOk="0">
                      <a:moveTo>
                        <a:pt x="2423" y="1"/>
                      </a:moveTo>
                      <a:cubicBezTo>
                        <a:pt x="2312" y="1"/>
                        <a:pt x="2199" y="38"/>
                        <a:pt x="2102" y="120"/>
                      </a:cubicBezTo>
                      <a:cubicBezTo>
                        <a:pt x="1558" y="663"/>
                        <a:pt x="1087" y="1243"/>
                        <a:pt x="725" y="1931"/>
                      </a:cubicBezTo>
                      <a:cubicBezTo>
                        <a:pt x="544" y="2257"/>
                        <a:pt x="363" y="2547"/>
                        <a:pt x="182" y="2800"/>
                      </a:cubicBezTo>
                      <a:cubicBezTo>
                        <a:pt x="1" y="2981"/>
                        <a:pt x="37" y="3307"/>
                        <a:pt x="254" y="3452"/>
                      </a:cubicBezTo>
                      <a:cubicBezTo>
                        <a:pt x="327" y="3489"/>
                        <a:pt x="435" y="3525"/>
                        <a:pt x="544" y="3525"/>
                      </a:cubicBezTo>
                      <a:cubicBezTo>
                        <a:pt x="689" y="3525"/>
                        <a:pt x="834" y="3452"/>
                        <a:pt x="906" y="3344"/>
                      </a:cubicBezTo>
                      <a:cubicBezTo>
                        <a:pt x="1124" y="3054"/>
                        <a:pt x="1341" y="2764"/>
                        <a:pt x="1522" y="2402"/>
                      </a:cubicBezTo>
                      <a:cubicBezTo>
                        <a:pt x="1848" y="1822"/>
                        <a:pt x="2246" y="1315"/>
                        <a:pt x="2717" y="844"/>
                      </a:cubicBezTo>
                      <a:cubicBezTo>
                        <a:pt x="2935" y="663"/>
                        <a:pt x="2971" y="374"/>
                        <a:pt x="2790" y="156"/>
                      </a:cubicBezTo>
                      <a:cubicBezTo>
                        <a:pt x="2690" y="57"/>
                        <a:pt x="2558" y="1"/>
                        <a:pt x="242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" name="Google Shape;1260;p47"/>
                <p:cNvSpPr/>
                <p:nvPr/>
              </p:nvSpPr>
              <p:spPr>
                <a:xfrm>
                  <a:off x="5717458" y="1246482"/>
                  <a:ext cx="39406" cy="33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6" h="2119" extrusionOk="0">
                      <a:moveTo>
                        <a:pt x="1813" y="0"/>
                      </a:moveTo>
                      <a:cubicBezTo>
                        <a:pt x="1710" y="0"/>
                        <a:pt x="1602" y="36"/>
                        <a:pt x="1502" y="120"/>
                      </a:cubicBezTo>
                      <a:cubicBezTo>
                        <a:pt x="1104" y="482"/>
                        <a:pt x="705" y="917"/>
                        <a:pt x="307" y="1315"/>
                      </a:cubicBezTo>
                      <a:cubicBezTo>
                        <a:pt x="1" y="1621"/>
                        <a:pt x="205" y="2119"/>
                        <a:pt x="591" y="2119"/>
                      </a:cubicBezTo>
                      <a:cubicBezTo>
                        <a:pt x="616" y="2119"/>
                        <a:pt x="642" y="2117"/>
                        <a:pt x="669" y="2112"/>
                      </a:cubicBezTo>
                      <a:cubicBezTo>
                        <a:pt x="778" y="2112"/>
                        <a:pt x="922" y="2076"/>
                        <a:pt x="995" y="1967"/>
                      </a:cubicBezTo>
                      <a:cubicBezTo>
                        <a:pt x="1357" y="1569"/>
                        <a:pt x="1756" y="1171"/>
                        <a:pt x="2154" y="808"/>
                      </a:cubicBezTo>
                      <a:cubicBezTo>
                        <a:pt x="2525" y="494"/>
                        <a:pt x="2199" y="0"/>
                        <a:pt x="181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" name="Google Shape;1261;p47"/>
                <p:cNvSpPr/>
                <p:nvPr/>
              </p:nvSpPr>
              <p:spPr>
                <a:xfrm>
                  <a:off x="4952637" y="2273945"/>
                  <a:ext cx="55505" cy="6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8" h="3984" extrusionOk="0">
                      <a:moveTo>
                        <a:pt x="2894" y="0"/>
                      </a:moveTo>
                      <a:cubicBezTo>
                        <a:pt x="2786" y="0"/>
                        <a:pt x="2673" y="43"/>
                        <a:pt x="2572" y="144"/>
                      </a:cubicBezTo>
                      <a:cubicBezTo>
                        <a:pt x="1956" y="759"/>
                        <a:pt x="1377" y="1448"/>
                        <a:pt x="906" y="2172"/>
                      </a:cubicBezTo>
                      <a:cubicBezTo>
                        <a:pt x="688" y="2534"/>
                        <a:pt x="435" y="2896"/>
                        <a:pt x="145" y="3222"/>
                      </a:cubicBezTo>
                      <a:cubicBezTo>
                        <a:pt x="0" y="3440"/>
                        <a:pt x="36" y="3729"/>
                        <a:pt x="254" y="3911"/>
                      </a:cubicBezTo>
                      <a:cubicBezTo>
                        <a:pt x="326" y="3947"/>
                        <a:pt x="435" y="3983"/>
                        <a:pt x="544" y="3983"/>
                      </a:cubicBezTo>
                      <a:cubicBezTo>
                        <a:pt x="688" y="3983"/>
                        <a:pt x="797" y="3947"/>
                        <a:pt x="906" y="3802"/>
                      </a:cubicBezTo>
                      <a:cubicBezTo>
                        <a:pt x="1196" y="3476"/>
                        <a:pt x="1449" y="3077"/>
                        <a:pt x="1703" y="2715"/>
                      </a:cubicBezTo>
                      <a:cubicBezTo>
                        <a:pt x="2137" y="2027"/>
                        <a:pt x="2644" y="1411"/>
                        <a:pt x="3224" y="796"/>
                      </a:cubicBezTo>
                      <a:cubicBezTo>
                        <a:pt x="3558" y="462"/>
                        <a:pt x="3251" y="0"/>
                        <a:pt x="289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5" name="Rectangle 14"/>
              <p:cNvSpPr/>
              <p:nvPr/>
            </p:nvSpPr>
            <p:spPr>
              <a:xfrm>
                <a:off x="3161301" y="1767517"/>
                <a:ext cx="615357" cy="371363"/>
              </a:xfrm>
              <a:custGeom>
                <a:avLst/>
                <a:gdLst>
                  <a:gd name="connsiteX0" fmla="*/ 0 w 1059873"/>
                  <a:gd name="connsiteY0" fmla="*/ 0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0 w 1059873"/>
                  <a:gd name="connsiteY4" fmla="*/ 0 h 561109"/>
                  <a:gd name="connsiteX0" fmla="*/ 23813 w 1059873"/>
                  <a:gd name="connsiteY0" fmla="*/ 23812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23813 w 1059873"/>
                  <a:gd name="connsiteY4" fmla="*/ 23812 h 561109"/>
                  <a:gd name="connsiteX0" fmla="*/ 33338 w 1059873"/>
                  <a:gd name="connsiteY0" fmla="*/ 666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3338 w 1059873"/>
                  <a:gd name="connsiteY4" fmla="*/ 66675 h 561109"/>
                  <a:gd name="connsiteX0" fmla="*/ 38101 w 1059873"/>
                  <a:gd name="connsiteY0" fmla="*/ 285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8101 w 1059873"/>
                  <a:gd name="connsiteY4" fmla="*/ 28575 h 561109"/>
                  <a:gd name="connsiteX0" fmla="*/ 138114 w 1159886"/>
                  <a:gd name="connsiteY0" fmla="*/ 28575 h 561109"/>
                  <a:gd name="connsiteX1" fmla="*/ 1159886 w 1159886"/>
                  <a:gd name="connsiteY1" fmla="*/ 0 h 561109"/>
                  <a:gd name="connsiteX2" fmla="*/ 1159886 w 1159886"/>
                  <a:gd name="connsiteY2" fmla="*/ 561109 h 561109"/>
                  <a:gd name="connsiteX3" fmla="*/ 0 w 1159886"/>
                  <a:gd name="connsiteY3" fmla="*/ 551584 h 561109"/>
                  <a:gd name="connsiteX4" fmla="*/ 138114 w 1159886"/>
                  <a:gd name="connsiteY4" fmla="*/ 28575 h 561109"/>
                  <a:gd name="connsiteX0" fmla="*/ 138114 w 1259898"/>
                  <a:gd name="connsiteY0" fmla="*/ 0 h 532534"/>
                  <a:gd name="connsiteX1" fmla="*/ 1259898 w 1259898"/>
                  <a:gd name="connsiteY1" fmla="*/ 19050 h 532534"/>
                  <a:gd name="connsiteX2" fmla="*/ 1159886 w 1259898"/>
                  <a:gd name="connsiteY2" fmla="*/ 532534 h 532534"/>
                  <a:gd name="connsiteX3" fmla="*/ 0 w 1259898"/>
                  <a:gd name="connsiteY3" fmla="*/ 523009 h 532534"/>
                  <a:gd name="connsiteX4" fmla="*/ 138114 w 1259898"/>
                  <a:gd name="connsiteY4" fmla="*/ 0 h 5325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0 w 1259898"/>
                  <a:gd name="connsiteY3" fmla="*/ 523009 h 570634"/>
                  <a:gd name="connsiteX4" fmla="*/ 138114 w 1259898"/>
                  <a:gd name="connsiteY4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0744 h 597566"/>
                  <a:gd name="connsiteX1" fmla="*/ 465428 w 1269423"/>
                  <a:gd name="connsiteY1" fmla="*/ 8314 h 597566"/>
                  <a:gd name="connsiteX2" fmla="*/ 598778 w 1269423"/>
                  <a:gd name="connsiteY2" fmla="*/ 32126 h 597566"/>
                  <a:gd name="connsiteX3" fmla="*/ 1269423 w 1269423"/>
                  <a:gd name="connsiteY3" fmla="*/ 45982 h 597566"/>
                  <a:gd name="connsiteX4" fmla="*/ 1121786 w 1269423"/>
                  <a:gd name="connsiteY4" fmla="*/ 597566 h 597566"/>
                  <a:gd name="connsiteX5" fmla="*/ 265402 w 1269423"/>
                  <a:gd name="connsiteY5" fmla="*/ 575051 h 597566"/>
                  <a:gd name="connsiteX6" fmla="*/ 0 w 1269423"/>
                  <a:gd name="connsiteY6" fmla="*/ 535654 h 597566"/>
                  <a:gd name="connsiteX7" fmla="*/ 123826 w 1269423"/>
                  <a:gd name="connsiteY7" fmla="*/ 50744 h 597566"/>
                  <a:gd name="connsiteX0" fmla="*/ 123826 w 1269423"/>
                  <a:gd name="connsiteY0" fmla="*/ 49637 h 596459"/>
                  <a:gd name="connsiteX1" fmla="*/ 465428 w 1269423"/>
                  <a:gd name="connsiteY1" fmla="*/ 7207 h 596459"/>
                  <a:gd name="connsiteX2" fmla="*/ 598778 w 1269423"/>
                  <a:gd name="connsiteY2" fmla="*/ 31019 h 596459"/>
                  <a:gd name="connsiteX3" fmla="*/ 794041 w 1269423"/>
                  <a:gd name="connsiteY3" fmla="*/ 35782 h 596459"/>
                  <a:gd name="connsiteX4" fmla="*/ 1269423 w 1269423"/>
                  <a:gd name="connsiteY4" fmla="*/ 44875 h 596459"/>
                  <a:gd name="connsiteX5" fmla="*/ 1121786 w 1269423"/>
                  <a:gd name="connsiteY5" fmla="*/ 596459 h 596459"/>
                  <a:gd name="connsiteX6" fmla="*/ 265402 w 1269423"/>
                  <a:gd name="connsiteY6" fmla="*/ 573944 h 596459"/>
                  <a:gd name="connsiteX7" fmla="*/ 0 w 1269423"/>
                  <a:gd name="connsiteY7" fmla="*/ 534547 h 596459"/>
                  <a:gd name="connsiteX8" fmla="*/ 123826 w 1269423"/>
                  <a:gd name="connsiteY8" fmla="*/ 49637 h 596459"/>
                  <a:gd name="connsiteX0" fmla="*/ 123826 w 1269423"/>
                  <a:gd name="connsiteY0" fmla="*/ 43695 h 590517"/>
                  <a:gd name="connsiteX1" fmla="*/ 465428 w 1269423"/>
                  <a:gd name="connsiteY1" fmla="*/ 1265 h 590517"/>
                  <a:gd name="connsiteX2" fmla="*/ 598778 w 1269423"/>
                  <a:gd name="connsiteY2" fmla="*/ 25077 h 590517"/>
                  <a:gd name="connsiteX3" fmla="*/ 808329 w 1269423"/>
                  <a:gd name="connsiteY3" fmla="*/ 63177 h 590517"/>
                  <a:gd name="connsiteX4" fmla="*/ 1269423 w 1269423"/>
                  <a:gd name="connsiteY4" fmla="*/ 38933 h 590517"/>
                  <a:gd name="connsiteX5" fmla="*/ 1121786 w 1269423"/>
                  <a:gd name="connsiteY5" fmla="*/ 590517 h 590517"/>
                  <a:gd name="connsiteX6" fmla="*/ 265402 w 1269423"/>
                  <a:gd name="connsiteY6" fmla="*/ 568002 h 590517"/>
                  <a:gd name="connsiteX7" fmla="*/ 0 w 1269423"/>
                  <a:gd name="connsiteY7" fmla="*/ 528605 h 590517"/>
                  <a:gd name="connsiteX8" fmla="*/ 123826 w 1269423"/>
                  <a:gd name="connsiteY8" fmla="*/ 43695 h 590517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60691 w 1269423"/>
                  <a:gd name="connsiteY2" fmla="*/ 5483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79741 w 1269423"/>
                  <a:gd name="connsiteY2" fmla="*/ 7388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5668 h 592490"/>
                  <a:gd name="connsiteX1" fmla="*/ 465428 w 1269423"/>
                  <a:gd name="connsiteY1" fmla="*/ 3238 h 592490"/>
                  <a:gd name="connsiteX2" fmla="*/ 679741 w 1269423"/>
                  <a:gd name="connsiteY2" fmla="*/ 69912 h 592490"/>
                  <a:gd name="connsiteX3" fmla="*/ 865479 w 1269423"/>
                  <a:gd name="connsiteY3" fmla="*/ 31812 h 592490"/>
                  <a:gd name="connsiteX4" fmla="*/ 1065503 w 1269423"/>
                  <a:gd name="connsiteY4" fmla="*/ 50863 h 592490"/>
                  <a:gd name="connsiteX5" fmla="*/ 1269423 w 1269423"/>
                  <a:gd name="connsiteY5" fmla="*/ 40906 h 592490"/>
                  <a:gd name="connsiteX6" fmla="*/ 1121786 w 1269423"/>
                  <a:gd name="connsiteY6" fmla="*/ 592490 h 592490"/>
                  <a:gd name="connsiteX7" fmla="*/ 265402 w 1269423"/>
                  <a:gd name="connsiteY7" fmla="*/ 569975 h 592490"/>
                  <a:gd name="connsiteX8" fmla="*/ 0 w 1269423"/>
                  <a:gd name="connsiteY8" fmla="*/ 530578 h 592490"/>
                  <a:gd name="connsiteX9" fmla="*/ 123826 w 1269423"/>
                  <a:gd name="connsiteY9" fmla="*/ 45668 h 59249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6719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621268"/>
                  <a:gd name="connsiteX1" fmla="*/ 465428 w 1269423"/>
                  <a:gd name="connsiteY1" fmla="*/ 519 h 621268"/>
                  <a:gd name="connsiteX2" fmla="*/ 679741 w 1269423"/>
                  <a:gd name="connsiteY2" fmla="*/ 67193 h 621268"/>
                  <a:gd name="connsiteX3" fmla="*/ 865479 w 1269423"/>
                  <a:gd name="connsiteY3" fmla="*/ 29093 h 621268"/>
                  <a:gd name="connsiteX4" fmla="*/ 1051215 w 1269423"/>
                  <a:gd name="connsiteY4" fmla="*/ 76719 h 621268"/>
                  <a:gd name="connsiteX5" fmla="*/ 1269423 w 1269423"/>
                  <a:gd name="connsiteY5" fmla="*/ 38187 h 621268"/>
                  <a:gd name="connsiteX6" fmla="*/ 1121786 w 1269423"/>
                  <a:gd name="connsiteY6" fmla="*/ 589771 h 621268"/>
                  <a:gd name="connsiteX7" fmla="*/ 446378 w 1269423"/>
                  <a:gd name="connsiteY7" fmla="*/ 543444 h 621268"/>
                  <a:gd name="connsiteX8" fmla="*/ 265402 w 1269423"/>
                  <a:gd name="connsiteY8" fmla="*/ 567256 h 621268"/>
                  <a:gd name="connsiteX9" fmla="*/ 0 w 1269423"/>
                  <a:gd name="connsiteY9" fmla="*/ 527859 h 621268"/>
                  <a:gd name="connsiteX10" fmla="*/ 123826 w 1269423"/>
                  <a:gd name="connsiteY10" fmla="*/ 42949 h 621268"/>
                  <a:gd name="connsiteX0" fmla="*/ 123826 w 1269423"/>
                  <a:gd name="connsiteY0" fmla="*/ 42949 h 619818"/>
                  <a:gd name="connsiteX1" fmla="*/ 465428 w 1269423"/>
                  <a:gd name="connsiteY1" fmla="*/ 519 h 619818"/>
                  <a:gd name="connsiteX2" fmla="*/ 679741 w 1269423"/>
                  <a:gd name="connsiteY2" fmla="*/ 67193 h 619818"/>
                  <a:gd name="connsiteX3" fmla="*/ 865479 w 1269423"/>
                  <a:gd name="connsiteY3" fmla="*/ 29093 h 619818"/>
                  <a:gd name="connsiteX4" fmla="*/ 1051215 w 1269423"/>
                  <a:gd name="connsiteY4" fmla="*/ 76719 h 619818"/>
                  <a:gd name="connsiteX5" fmla="*/ 1269423 w 1269423"/>
                  <a:gd name="connsiteY5" fmla="*/ 38187 h 619818"/>
                  <a:gd name="connsiteX6" fmla="*/ 1121786 w 1269423"/>
                  <a:gd name="connsiteY6" fmla="*/ 589771 h 619818"/>
                  <a:gd name="connsiteX7" fmla="*/ 470191 w 1269423"/>
                  <a:gd name="connsiteY7" fmla="*/ 533919 h 619818"/>
                  <a:gd name="connsiteX8" fmla="*/ 265402 w 1269423"/>
                  <a:gd name="connsiteY8" fmla="*/ 567256 h 619818"/>
                  <a:gd name="connsiteX9" fmla="*/ 0 w 1269423"/>
                  <a:gd name="connsiteY9" fmla="*/ 527859 h 619818"/>
                  <a:gd name="connsiteX10" fmla="*/ 123826 w 1269423"/>
                  <a:gd name="connsiteY10" fmla="*/ 42949 h 619818"/>
                  <a:gd name="connsiteX0" fmla="*/ 123826 w 1269423"/>
                  <a:gd name="connsiteY0" fmla="*/ 42949 h 620230"/>
                  <a:gd name="connsiteX1" fmla="*/ 465428 w 1269423"/>
                  <a:gd name="connsiteY1" fmla="*/ 519 h 620230"/>
                  <a:gd name="connsiteX2" fmla="*/ 679741 w 1269423"/>
                  <a:gd name="connsiteY2" fmla="*/ 67193 h 620230"/>
                  <a:gd name="connsiteX3" fmla="*/ 865479 w 1269423"/>
                  <a:gd name="connsiteY3" fmla="*/ 29093 h 620230"/>
                  <a:gd name="connsiteX4" fmla="*/ 1051215 w 1269423"/>
                  <a:gd name="connsiteY4" fmla="*/ 76719 h 620230"/>
                  <a:gd name="connsiteX5" fmla="*/ 1269423 w 1269423"/>
                  <a:gd name="connsiteY5" fmla="*/ 38187 h 620230"/>
                  <a:gd name="connsiteX6" fmla="*/ 1121786 w 1269423"/>
                  <a:gd name="connsiteY6" fmla="*/ 589771 h 620230"/>
                  <a:gd name="connsiteX7" fmla="*/ 755941 w 1269423"/>
                  <a:gd name="connsiteY7" fmla="*/ 533918 h 620230"/>
                  <a:gd name="connsiteX8" fmla="*/ 470191 w 1269423"/>
                  <a:gd name="connsiteY8" fmla="*/ 533919 h 620230"/>
                  <a:gd name="connsiteX9" fmla="*/ 265402 w 1269423"/>
                  <a:gd name="connsiteY9" fmla="*/ 567256 h 620230"/>
                  <a:gd name="connsiteX10" fmla="*/ 0 w 1269423"/>
                  <a:gd name="connsiteY10" fmla="*/ 527859 h 620230"/>
                  <a:gd name="connsiteX11" fmla="*/ 123826 w 1269423"/>
                  <a:gd name="connsiteY11" fmla="*/ 42949 h 620230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16060"/>
                  <a:gd name="connsiteX1" fmla="*/ 465428 w 1269423"/>
                  <a:gd name="connsiteY1" fmla="*/ 519 h 616060"/>
                  <a:gd name="connsiteX2" fmla="*/ 679741 w 1269423"/>
                  <a:gd name="connsiteY2" fmla="*/ 67193 h 616060"/>
                  <a:gd name="connsiteX3" fmla="*/ 865479 w 1269423"/>
                  <a:gd name="connsiteY3" fmla="*/ 29093 h 616060"/>
                  <a:gd name="connsiteX4" fmla="*/ 1051215 w 1269423"/>
                  <a:gd name="connsiteY4" fmla="*/ 76719 h 616060"/>
                  <a:gd name="connsiteX5" fmla="*/ 1269423 w 1269423"/>
                  <a:gd name="connsiteY5" fmla="*/ 38187 h 616060"/>
                  <a:gd name="connsiteX6" fmla="*/ 1121786 w 1269423"/>
                  <a:gd name="connsiteY6" fmla="*/ 589771 h 616060"/>
                  <a:gd name="connsiteX7" fmla="*/ 755941 w 1269423"/>
                  <a:gd name="connsiteY7" fmla="*/ 572018 h 616060"/>
                  <a:gd name="connsiteX8" fmla="*/ 470191 w 1269423"/>
                  <a:gd name="connsiteY8" fmla="*/ 533919 h 616060"/>
                  <a:gd name="connsiteX9" fmla="*/ 265402 w 1269423"/>
                  <a:gd name="connsiteY9" fmla="*/ 567256 h 616060"/>
                  <a:gd name="connsiteX10" fmla="*/ 0 w 1269423"/>
                  <a:gd name="connsiteY10" fmla="*/ 527859 h 616060"/>
                  <a:gd name="connsiteX11" fmla="*/ 123826 w 1269423"/>
                  <a:gd name="connsiteY11" fmla="*/ 42949 h 61606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9423" h="589771">
                    <a:moveTo>
                      <a:pt x="123826" y="42949"/>
                    </a:moveTo>
                    <a:cubicBezTo>
                      <a:pt x="210922" y="-17953"/>
                      <a:pt x="155433" y="99738"/>
                      <a:pt x="465428" y="519"/>
                    </a:cubicBezTo>
                    <a:cubicBezTo>
                      <a:pt x="545380" y="-6553"/>
                      <a:pt x="545742" y="60915"/>
                      <a:pt x="679741" y="67193"/>
                    </a:cubicBezTo>
                    <a:cubicBezTo>
                      <a:pt x="768641" y="68780"/>
                      <a:pt x="705142" y="51318"/>
                      <a:pt x="865479" y="29093"/>
                    </a:cubicBezTo>
                    <a:cubicBezTo>
                      <a:pt x="928185" y="17981"/>
                      <a:pt x="983891" y="75203"/>
                      <a:pt x="1051215" y="76719"/>
                    </a:cubicBezTo>
                    <a:cubicBezTo>
                      <a:pt x="1161401" y="82998"/>
                      <a:pt x="1177493" y="49515"/>
                      <a:pt x="1269423" y="38187"/>
                    </a:cubicBezTo>
                    <a:cubicBezTo>
                      <a:pt x="1220211" y="222048"/>
                      <a:pt x="1194810" y="410673"/>
                      <a:pt x="1121786" y="589771"/>
                    </a:cubicBezTo>
                    <a:cubicBezTo>
                      <a:pt x="987786" y="531900"/>
                      <a:pt x="897878" y="505127"/>
                      <a:pt x="755941" y="572018"/>
                    </a:cubicBezTo>
                    <a:cubicBezTo>
                      <a:pt x="547329" y="472222"/>
                      <a:pt x="541629" y="535506"/>
                      <a:pt x="470191" y="533919"/>
                    </a:cubicBezTo>
                    <a:cubicBezTo>
                      <a:pt x="398753" y="532332"/>
                      <a:pt x="339798" y="576203"/>
                      <a:pt x="265402" y="567256"/>
                    </a:cubicBezTo>
                    <a:cubicBezTo>
                      <a:pt x="108672" y="473161"/>
                      <a:pt x="85292" y="521942"/>
                      <a:pt x="0" y="527859"/>
                    </a:cubicBezTo>
                    <a:lnTo>
                      <a:pt x="123826" y="42949"/>
                    </a:lnTo>
                    <a:close/>
                  </a:path>
                </a:pathLst>
              </a:custGeom>
              <a:solidFill>
                <a:srgbClr val="F79B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2897915" y="1817956"/>
              <a:ext cx="1377798" cy="257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latin typeface="UTM Avo" panose="02040603050506020204" pitchFamily="18" charset="0"/>
                </a:rPr>
                <a:t>Ghi</a:t>
              </a:r>
              <a:r>
                <a:rPr lang="en-US" sz="2000" b="1" dirty="0" smtClean="0">
                  <a:latin typeface="UTM Avo" panose="02040603050506020204" pitchFamily="18" charset="0"/>
                </a:rPr>
                <a:t> </a:t>
              </a:r>
              <a:r>
                <a:rPr lang="en-US" sz="2000" b="1" dirty="0" err="1" smtClean="0">
                  <a:latin typeface="UTM Avo" panose="02040603050506020204" pitchFamily="18" charset="0"/>
                </a:rPr>
                <a:t>nhớ</a:t>
              </a:r>
              <a:endParaRPr lang="en-US" sz="2000" b="1" dirty="0">
                <a:latin typeface="UTM Avo" panose="02040603050506020204" pitchFamily="18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55188" y="1370506"/>
            <a:ext cx="55172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 smtClean="0"/>
              <a:t>Chăm</a:t>
            </a:r>
            <a:r>
              <a:rPr lang="en-US" sz="2400" dirty="0" smtClean="0"/>
              <a:t> </a:t>
            </a:r>
            <a:r>
              <a:rPr lang="en-US" sz="2400" dirty="0" err="1" smtClean="0"/>
              <a:t>sóc</a:t>
            </a:r>
            <a:r>
              <a:rPr lang="en-US" sz="2400" dirty="0" smtClean="0"/>
              <a:t>, </a:t>
            </a:r>
            <a:r>
              <a:rPr lang="en-US" sz="2400" dirty="0" err="1" smtClean="0"/>
              <a:t>bảo</a:t>
            </a:r>
            <a:r>
              <a:rPr lang="en-US" sz="2400" dirty="0" smtClean="0"/>
              <a:t> </a:t>
            </a:r>
            <a:r>
              <a:rPr lang="en-US" sz="2400" dirty="0" err="1" smtClean="0"/>
              <a:t>vệ</a:t>
            </a:r>
            <a:r>
              <a:rPr lang="en-US" sz="2400" dirty="0" smtClean="0"/>
              <a:t> </a:t>
            </a:r>
            <a:r>
              <a:rPr lang="en-US" sz="2400" dirty="0" err="1" smtClean="0"/>
              <a:t>cơ</a:t>
            </a:r>
            <a:r>
              <a:rPr lang="en-US" sz="2400" dirty="0" smtClean="0"/>
              <a:t> </a:t>
            </a:r>
            <a:r>
              <a:rPr lang="en-US" sz="2400" dirty="0" err="1" smtClean="0"/>
              <a:t>quan</a:t>
            </a:r>
            <a:r>
              <a:rPr lang="en-US" sz="2400" dirty="0" smtClean="0"/>
              <a:t> </a:t>
            </a:r>
            <a:r>
              <a:rPr lang="en-US" sz="2400" dirty="0" err="1" smtClean="0"/>
              <a:t>hô</a:t>
            </a:r>
            <a:r>
              <a:rPr lang="en-US" sz="2400" dirty="0" smtClean="0"/>
              <a:t> </a:t>
            </a:r>
            <a:r>
              <a:rPr lang="en-US" sz="2400" dirty="0" err="1" smtClean="0"/>
              <a:t>hấp</a:t>
            </a:r>
            <a:r>
              <a:rPr lang="en-US" sz="2400" dirty="0" smtClean="0"/>
              <a:t> </a:t>
            </a:r>
            <a:r>
              <a:rPr lang="en-US" sz="2400" dirty="0" err="1" smtClean="0"/>
              <a:t>cần</a:t>
            </a:r>
            <a:r>
              <a:rPr lang="en-US" sz="2400" dirty="0" smtClean="0"/>
              <a:t> </a:t>
            </a:r>
            <a:r>
              <a:rPr lang="en-US" sz="2400" dirty="0" err="1" smtClean="0"/>
              <a:t>giữ</a:t>
            </a:r>
            <a:r>
              <a:rPr lang="en-US" sz="2400" dirty="0" smtClean="0"/>
              <a:t> </a:t>
            </a:r>
            <a:r>
              <a:rPr lang="en-US" sz="2400" dirty="0" err="1" smtClean="0"/>
              <a:t>ấm</a:t>
            </a:r>
            <a:r>
              <a:rPr lang="en-US" sz="2400" dirty="0" smtClean="0"/>
              <a:t> </a:t>
            </a:r>
            <a:r>
              <a:rPr lang="en-US" sz="2400" dirty="0" err="1" smtClean="0"/>
              <a:t>cơ</a:t>
            </a:r>
            <a:r>
              <a:rPr lang="en-US" sz="2400" dirty="0" smtClean="0"/>
              <a:t> </a:t>
            </a:r>
            <a:r>
              <a:rPr lang="en-US" sz="2400" dirty="0" err="1" smtClean="0"/>
              <a:t>thể</a:t>
            </a:r>
            <a:r>
              <a:rPr lang="en-US" sz="2400" dirty="0" smtClean="0"/>
              <a:t>; </a:t>
            </a:r>
            <a:r>
              <a:rPr lang="en-US" sz="2400" dirty="0" err="1" smtClean="0"/>
              <a:t>vệ</a:t>
            </a:r>
            <a:r>
              <a:rPr lang="en-US" sz="2400" dirty="0" smtClean="0"/>
              <a:t> </a:t>
            </a:r>
            <a:r>
              <a:rPr lang="en-US" sz="2400" dirty="0" err="1" smtClean="0"/>
              <a:t>sinh</a:t>
            </a:r>
            <a:r>
              <a:rPr lang="en-US" sz="2400" dirty="0" smtClean="0"/>
              <a:t> </a:t>
            </a:r>
            <a:r>
              <a:rPr lang="en-US" sz="2400" dirty="0" err="1" smtClean="0"/>
              <a:t>mũi</a:t>
            </a:r>
            <a:r>
              <a:rPr lang="en-US" sz="2400" dirty="0" smtClean="0"/>
              <a:t>, </a:t>
            </a:r>
            <a:r>
              <a:rPr lang="en-US" sz="2400" dirty="0" err="1" smtClean="0"/>
              <a:t>họng</a:t>
            </a:r>
            <a:r>
              <a:rPr lang="en-US" sz="2400" dirty="0"/>
              <a:t>;</a:t>
            </a:r>
            <a:r>
              <a:rPr lang="en-US" sz="2400" dirty="0" smtClean="0"/>
              <a:t> </a:t>
            </a:r>
            <a:r>
              <a:rPr lang="en-US" sz="2400" dirty="0" err="1" smtClean="0"/>
              <a:t>rửa</a:t>
            </a:r>
            <a:r>
              <a:rPr lang="en-US" sz="2400" dirty="0" smtClean="0"/>
              <a:t> </a:t>
            </a:r>
            <a:r>
              <a:rPr lang="en-US" sz="2400" dirty="0" err="1" smtClean="0"/>
              <a:t>tay</a:t>
            </a:r>
            <a:r>
              <a:rPr lang="en-US" sz="2400" dirty="0" smtClean="0"/>
              <a:t> </a:t>
            </a:r>
            <a:r>
              <a:rPr lang="en-US" sz="2400" dirty="0" err="1" smtClean="0"/>
              <a:t>đúng</a:t>
            </a:r>
            <a:r>
              <a:rPr lang="en-US" sz="2400" dirty="0" smtClean="0"/>
              <a:t> </a:t>
            </a:r>
            <a:r>
              <a:rPr lang="en-US" sz="2400" dirty="0" err="1" smtClean="0"/>
              <a:t>cách</a:t>
            </a:r>
            <a:r>
              <a:rPr lang="en-US" sz="2400" dirty="0" smtClean="0"/>
              <a:t>; </a:t>
            </a:r>
            <a:r>
              <a:rPr lang="en-US" sz="2400" dirty="0" err="1" smtClean="0"/>
              <a:t>tránh</a:t>
            </a:r>
            <a:r>
              <a:rPr lang="en-US" sz="2400" dirty="0" smtClean="0"/>
              <a:t> </a:t>
            </a:r>
            <a:r>
              <a:rPr lang="en-US" sz="2400" dirty="0" err="1" smtClean="0"/>
              <a:t>xa</a:t>
            </a:r>
            <a:r>
              <a:rPr lang="en-US" sz="2400" dirty="0" smtClean="0"/>
              <a:t> </a:t>
            </a:r>
            <a:r>
              <a:rPr lang="en-US" sz="2400" dirty="0" err="1" smtClean="0"/>
              <a:t>nơi</a:t>
            </a:r>
            <a:r>
              <a:rPr lang="en-US" sz="2400" dirty="0" smtClean="0"/>
              <a:t> </a:t>
            </a:r>
            <a:r>
              <a:rPr lang="en-US" sz="2400" dirty="0" err="1" smtClean="0"/>
              <a:t>khói</a:t>
            </a:r>
            <a:r>
              <a:rPr lang="en-US" sz="2400" dirty="0" smtClean="0"/>
              <a:t> </a:t>
            </a:r>
            <a:r>
              <a:rPr lang="en-US" sz="2400" dirty="0" err="1" smtClean="0"/>
              <a:t>bụi</a:t>
            </a:r>
            <a:r>
              <a:rPr lang="en-US" sz="2400" dirty="0"/>
              <a:t>;</a:t>
            </a:r>
            <a:r>
              <a:rPr lang="en-US" sz="2400" dirty="0" smtClean="0"/>
              <a:t> </a:t>
            </a:r>
            <a:r>
              <a:rPr lang="en-US" sz="2400" dirty="0" err="1" smtClean="0"/>
              <a:t>giữ</a:t>
            </a:r>
            <a:r>
              <a:rPr lang="en-US" sz="2400" dirty="0" smtClean="0"/>
              <a:t> </a:t>
            </a:r>
            <a:r>
              <a:rPr lang="en-US" sz="2400" dirty="0" err="1" smtClean="0"/>
              <a:t>gìn</a:t>
            </a:r>
            <a:r>
              <a:rPr lang="en-US" sz="2400" dirty="0" smtClean="0"/>
              <a:t> </a:t>
            </a:r>
            <a:r>
              <a:rPr lang="en-US" sz="2400" dirty="0" err="1" smtClean="0"/>
              <a:t>nơi</a:t>
            </a:r>
            <a:r>
              <a:rPr lang="en-US" sz="2400" dirty="0" smtClean="0"/>
              <a:t> ở </a:t>
            </a:r>
            <a:r>
              <a:rPr lang="en-US" sz="2400" dirty="0" err="1" smtClean="0"/>
              <a:t>sạch</a:t>
            </a:r>
            <a:r>
              <a:rPr lang="en-US" sz="2400" dirty="0" smtClean="0"/>
              <a:t> </a:t>
            </a:r>
            <a:r>
              <a:rPr lang="en-US" sz="2400" dirty="0" err="1" smtClean="0"/>
              <a:t>sẽ</a:t>
            </a:r>
            <a:r>
              <a:rPr lang="en-US" sz="2400" dirty="0" smtClean="0"/>
              <a:t>, </a:t>
            </a:r>
            <a:r>
              <a:rPr lang="en-US" sz="2400" dirty="0" err="1" smtClean="0"/>
              <a:t>đủ</a:t>
            </a:r>
            <a:r>
              <a:rPr lang="en-US" sz="2400" dirty="0" smtClean="0"/>
              <a:t> </a:t>
            </a:r>
            <a:r>
              <a:rPr lang="en-US" sz="2400" dirty="0" err="1" smtClean="0"/>
              <a:t>ấm</a:t>
            </a:r>
            <a:r>
              <a:rPr lang="en-US" sz="2400" dirty="0" smtClean="0"/>
              <a:t>, </a:t>
            </a:r>
            <a:r>
              <a:rPr lang="en-US" sz="2400" dirty="0" err="1" smtClean="0"/>
              <a:t>thoáng</a:t>
            </a:r>
            <a:r>
              <a:rPr lang="en-US" sz="2400" dirty="0" smtClean="0"/>
              <a:t> </a:t>
            </a:r>
            <a:r>
              <a:rPr lang="en-US" sz="2400" dirty="0" err="1" smtClean="0"/>
              <a:t>khí</a:t>
            </a:r>
            <a:r>
              <a:rPr lang="en-US" sz="2400" dirty="0" smtClean="0"/>
              <a:t>; </a:t>
            </a:r>
            <a:r>
              <a:rPr lang="en-US" sz="2400" dirty="0" err="1" smtClean="0"/>
              <a:t>ăn</a:t>
            </a:r>
            <a:r>
              <a:rPr lang="en-US" sz="2400" dirty="0" smtClean="0"/>
              <a:t> </a:t>
            </a:r>
            <a:r>
              <a:rPr lang="en-US" sz="2400" dirty="0" err="1" smtClean="0"/>
              <a:t>uống</a:t>
            </a:r>
            <a:r>
              <a:rPr lang="en-US" sz="2400" dirty="0" smtClean="0"/>
              <a:t> </a:t>
            </a:r>
            <a:r>
              <a:rPr lang="en-US" sz="2400" dirty="0" err="1" smtClean="0"/>
              <a:t>đủ</a:t>
            </a:r>
            <a:r>
              <a:rPr lang="en-US" sz="2400" dirty="0" smtClean="0"/>
              <a:t> </a:t>
            </a:r>
            <a:r>
              <a:rPr lang="en-US" sz="2400" dirty="0" err="1" smtClean="0"/>
              <a:t>chất</a:t>
            </a:r>
            <a:r>
              <a:rPr lang="en-US" sz="2400" dirty="0" smtClean="0"/>
              <a:t>; </a:t>
            </a:r>
            <a:r>
              <a:rPr lang="en-US" sz="2400" dirty="0" err="1" smtClean="0"/>
              <a:t>tập</a:t>
            </a:r>
            <a:r>
              <a:rPr lang="en-US" sz="2400" dirty="0" smtClean="0"/>
              <a:t> </a:t>
            </a:r>
            <a:r>
              <a:rPr lang="en-US" sz="2400" dirty="0" err="1" smtClean="0"/>
              <a:t>thể</a:t>
            </a:r>
            <a:r>
              <a:rPr lang="en-US" sz="2400" dirty="0" smtClean="0"/>
              <a:t> </a:t>
            </a:r>
            <a:r>
              <a:rPr lang="en-US" sz="2400" dirty="0" err="1" smtClean="0"/>
              <a:t>dục</a:t>
            </a:r>
            <a:r>
              <a:rPr lang="en-US" sz="2400" dirty="0" smtClean="0"/>
              <a:t> </a:t>
            </a:r>
            <a:r>
              <a:rPr lang="en-US" sz="2400" dirty="0" err="1" smtClean="0"/>
              <a:t>đều</a:t>
            </a:r>
            <a:r>
              <a:rPr lang="en-US" sz="2400" dirty="0" smtClean="0"/>
              <a:t> </a:t>
            </a:r>
            <a:r>
              <a:rPr lang="en-US" sz="2400" dirty="0" err="1" smtClean="0"/>
              <a:t>đặn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6512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0814" y="1983468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</a:rPr>
              <a:t>Củng</a:t>
            </a:r>
            <a:r>
              <a:rPr lang="en-US" sz="6600" b="1" dirty="0">
                <a:solidFill>
                  <a:srgbClr val="0070C0"/>
                </a:solidFill>
              </a:rPr>
              <a:t> </a:t>
            </a:r>
            <a:r>
              <a:rPr lang="en-US" sz="6600" b="1" dirty="0" err="1">
                <a:solidFill>
                  <a:srgbClr val="0070C0"/>
                </a:solidFill>
              </a:rPr>
              <a:t>cố</a:t>
            </a:r>
            <a:r>
              <a:rPr lang="en-US" sz="6600" b="1" dirty="0">
                <a:solidFill>
                  <a:srgbClr val="0070C0"/>
                </a:solidFill>
              </a:rPr>
              <a:t> </a:t>
            </a:r>
            <a:r>
              <a:rPr lang="en-US" sz="6600" b="1" dirty="0" err="1">
                <a:solidFill>
                  <a:srgbClr val="0070C0"/>
                </a:solidFill>
              </a:rPr>
              <a:t>bài</a:t>
            </a:r>
            <a:r>
              <a:rPr lang="en-US" sz="6600" b="1" dirty="0">
                <a:solidFill>
                  <a:srgbClr val="0070C0"/>
                </a:solidFill>
              </a:rPr>
              <a:t> </a:t>
            </a:r>
            <a:r>
              <a:rPr lang="en-US" sz="6600" b="1" dirty="0" err="1">
                <a:solidFill>
                  <a:srgbClr val="0070C0"/>
                </a:solidFill>
              </a:rPr>
              <a:t>học</a:t>
            </a:r>
            <a:endParaRPr lang="en-US" sz="6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17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UTM Cookies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256</Words>
  <Application>Microsoft Office PowerPoint</Application>
  <PresentationFormat>Widescreen</PresentationFormat>
  <Paragraphs>30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Calibri</vt:lpstr>
      <vt:lpstr>Calibri Light</vt:lpstr>
      <vt:lpstr>等线</vt:lpstr>
      <vt:lpstr>Montserrat Medium</vt:lpstr>
      <vt:lpstr>Times New Roman</vt:lpstr>
      <vt:lpstr>UTM Avo</vt:lpstr>
      <vt:lpstr>UTM Cookies</vt:lpstr>
      <vt:lpstr>Office Theme</vt:lpstr>
      <vt:lpstr>4_Office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DELL</cp:lastModifiedBy>
  <cp:revision>29</cp:revision>
  <dcterms:created xsi:type="dcterms:W3CDTF">2021-06-02T02:35:09Z</dcterms:created>
  <dcterms:modified xsi:type="dcterms:W3CDTF">2022-04-13T15:37:28Z</dcterms:modified>
</cp:coreProperties>
</file>