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725" r:id="rId4"/>
    <p:sldMasterId id="2147483740" r:id="rId5"/>
  </p:sldMasterIdLst>
  <p:notesMasterIdLst>
    <p:notesMasterId r:id="rId24"/>
  </p:notesMasterIdLst>
  <p:handoutMasterIdLst>
    <p:handoutMasterId r:id="rId25"/>
  </p:handoutMasterIdLst>
  <p:sldIdLst>
    <p:sldId id="2007577115" r:id="rId6"/>
    <p:sldId id="2007577126" r:id="rId7"/>
    <p:sldId id="256" r:id="rId8"/>
    <p:sldId id="257" r:id="rId9"/>
    <p:sldId id="258" r:id="rId10"/>
    <p:sldId id="262" r:id="rId11"/>
    <p:sldId id="263" r:id="rId12"/>
    <p:sldId id="264" r:id="rId13"/>
    <p:sldId id="265" r:id="rId14"/>
    <p:sldId id="266" r:id="rId15"/>
    <p:sldId id="2007577099" r:id="rId16"/>
    <p:sldId id="2007577110" r:id="rId17"/>
    <p:sldId id="2007577095" r:id="rId18"/>
    <p:sldId id="2007577128" r:id="rId19"/>
    <p:sldId id="2007577111" r:id="rId20"/>
    <p:sldId id="2007577112" r:id="rId21"/>
    <p:sldId id="2007577127" r:id="rId22"/>
    <p:sldId id="20075771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8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3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4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9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34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72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8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3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79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3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30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14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7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421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47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79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24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34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92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36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04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53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6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9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71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11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731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0108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482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67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243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11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092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6810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17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6.jp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07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9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6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7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48.gif"/><Relationship Id="rId18" Type="http://schemas.openxmlformats.org/officeDocument/2006/relationships/slide" Target="slide10.xm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gif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55.gif"/><Relationship Id="rId5" Type="http://schemas.openxmlformats.org/officeDocument/2006/relationships/image" Target="../media/image50.png"/><Relationship Id="rId15" Type="http://schemas.openxmlformats.org/officeDocument/2006/relationships/slide" Target="slide7.xml"/><Relationship Id="rId10" Type="http://schemas.openxmlformats.org/officeDocument/2006/relationships/image" Target="../media/image54.gif"/><Relationship Id="rId4" Type="http://schemas.openxmlformats.org/officeDocument/2006/relationships/image" Target="../media/image49.gif"/><Relationship Id="rId9" Type="http://schemas.openxmlformats.org/officeDocument/2006/relationships/image" Target="../media/image53.gif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6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7.pn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6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7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6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7.png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6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7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18 : 2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317" y="522795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1285171" y="157987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722493" y="1579870"/>
            <a:ext cx="1913206" cy="474154"/>
            <a:chOff x="1385630" y="1440654"/>
            <a:chExt cx="1913206" cy="46372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dirty="0"/>
              </a:p>
            </p:txBody>
          </p:sp>
          <p:sp>
            <p:nvSpPr>
              <p:cNvPr id="30" name="TextBox 52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1385630" y="1452869"/>
              <a:ext cx="1913206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/>
                <a:t>a)            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1285AE-39F9-49B2-9129-0386C73F16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1846" y="0"/>
            <a:ext cx="7362405" cy="5680011"/>
          </a:xfrm>
          <a:prstGeom prst="rect">
            <a:avLst/>
          </a:prstGeom>
        </p:spPr>
      </p:pic>
      <p:sp>
        <p:nvSpPr>
          <p:cNvPr id="6" name="TextBox 39">
            <a:extLst>
              <a:ext uri="{FF2B5EF4-FFF2-40B4-BE49-F238E27FC236}">
                <a16:creationId xmlns:a16="http://schemas.microsoft.com/office/drawing/2014/main" id="{3AA45664-BF75-41E4-99B0-1ACADE50A4D5}"/>
              </a:ext>
            </a:extLst>
          </p:cNvPr>
          <p:cNvSpPr txBox="1"/>
          <p:nvPr/>
        </p:nvSpPr>
        <p:spPr>
          <a:xfrm>
            <a:off x="970934" y="2265741"/>
            <a:ext cx="275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Trong hình bên có: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72CD84-CFF6-4CFA-98AF-D251060B1FBB}"/>
              </a:ext>
            </a:extLst>
          </p:cNvPr>
          <p:cNvGrpSpPr/>
          <p:nvPr/>
        </p:nvGrpSpPr>
        <p:grpSpPr>
          <a:xfrm>
            <a:off x="1327541" y="2727406"/>
            <a:ext cx="3372315" cy="2193677"/>
            <a:chOff x="1213376" y="2533423"/>
            <a:chExt cx="3372315" cy="2193677"/>
          </a:xfrm>
        </p:grpSpPr>
        <p:sp>
          <p:nvSpPr>
            <p:cNvPr id="23" name="TextBox 40">
              <a:extLst>
                <a:ext uri="{FF2B5EF4-FFF2-40B4-BE49-F238E27FC236}">
                  <a16:creationId xmlns:a16="http://schemas.microsoft.com/office/drawing/2014/main" id="{B59055C0-4F39-410C-8545-506828D75A64}"/>
                </a:ext>
              </a:extLst>
            </p:cNvPr>
            <p:cNvSpPr txBox="1"/>
            <p:nvPr/>
          </p:nvSpPr>
          <p:spPr>
            <a:xfrm>
              <a:off x="1849044" y="2533423"/>
              <a:ext cx="2736647" cy="2193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vi-VN" sz="2400" dirty="0"/>
                <a:t>khối trụ;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cầu;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hộp chữ nhật.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3523345-E7B6-461E-BB49-456B6E6F5663}"/>
                </a:ext>
              </a:extLst>
            </p:cNvPr>
            <p:cNvSpPr/>
            <p:nvPr/>
          </p:nvSpPr>
          <p:spPr>
            <a:xfrm>
              <a:off x="1213376" y="2646022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C958ADE-50C9-44F0-9DB0-1BC434E4B222}"/>
                </a:ext>
              </a:extLst>
            </p:cNvPr>
            <p:cNvSpPr/>
            <p:nvPr/>
          </p:nvSpPr>
          <p:spPr>
            <a:xfrm>
              <a:off x="1213376" y="342900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5DEB1A1-16F9-4978-8EE4-1E56762BC283}"/>
                </a:ext>
              </a:extLst>
            </p:cNvPr>
            <p:cNvSpPr/>
            <p:nvPr/>
          </p:nvSpPr>
          <p:spPr>
            <a:xfrm>
              <a:off x="1213376" y="418159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" name="TextBox 45">
            <a:extLst>
              <a:ext uri="{FF2B5EF4-FFF2-40B4-BE49-F238E27FC236}">
                <a16:creationId xmlns:a16="http://schemas.microsoft.com/office/drawing/2014/main" id="{0DA08BA0-B040-4396-95E1-58E6894203EA}"/>
              </a:ext>
            </a:extLst>
          </p:cNvPr>
          <p:cNvSpPr txBox="1"/>
          <p:nvPr/>
        </p:nvSpPr>
        <p:spPr>
          <a:xfrm>
            <a:off x="5154418" y="188102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A17A2901-6D47-404F-A53E-73472CF87D71}"/>
              </a:ext>
            </a:extLst>
          </p:cNvPr>
          <p:cNvSpPr txBox="1"/>
          <p:nvPr/>
        </p:nvSpPr>
        <p:spPr>
          <a:xfrm>
            <a:off x="7413496" y="188102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7561A831-C48E-4668-B193-15CC4CB06672}"/>
              </a:ext>
            </a:extLst>
          </p:cNvPr>
          <p:cNvSpPr txBox="1"/>
          <p:nvPr/>
        </p:nvSpPr>
        <p:spPr>
          <a:xfrm>
            <a:off x="8240787" y="4383184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1" name="TextBox 50">
            <a:extLst>
              <a:ext uri="{FF2B5EF4-FFF2-40B4-BE49-F238E27FC236}">
                <a16:creationId xmlns:a16="http://schemas.microsoft.com/office/drawing/2014/main" id="{E7AEF929-3D7C-4121-BC11-F43241347F83}"/>
              </a:ext>
            </a:extLst>
          </p:cNvPr>
          <p:cNvSpPr txBox="1"/>
          <p:nvPr/>
        </p:nvSpPr>
        <p:spPr>
          <a:xfrm>
            <a:off x="10873627" y="4375573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1CC1E3-B850-4541-91E3-54EAF4C24E82}"/>
              </a:ext>
            </a:extLst>
          </p:cNvPr>
          <p:cNvSpPr/>
          <p:nvPr/>
        </p:nvSpPr>
        <p:spPr>
          <a:xfrm>
            <a:off x="1320186" y="283683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>
                <a:solidFill>
                  <a:srgbClr val="FF0000"/>
                </a:solidFill>
              </a:rPr>
              <a:t>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80">
            <a:extLst>
              <a:ext uri="{FF2B5EF4-FFF2-40B4-BE49-F238E27FC236}">
                <a16:creationId xmlns:a16="http://schemas.microsoft.com/office/drawing/2014/main" id="{97F8959A-079E-4FC3-B6FE-75476C13BDB9}"/>
              </a:ext>
            </a:extLst>
          </p:cNvPr>
          <p:cNvSpPr txBox="1"/>
          <p:nvPr/>
        </p:nvSpPr>
        <p:spPr>
          <a:xfrm>
            <a:off x="6290339" y="4383183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C34F92-D74E-4482-88D3-10ED929CE0C0}"/>
              </a:ext>
            </a:extLst>
          </p:cNvPr>
          <p:cNvSpPr/>
          <p:nvPr/>
        </p:nvSpPr>
        <p:spPr>
          <a:xfrm>
            <a:off x="1320185" y="3621616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82">
            <a:extLst>
              <a:ext uri="{FF2B5EF4-FFF2-40B4-BE49-F238E27FC236}">
                <a16:creationId xmlns:a16="http://schemas.microsoft.com/office/drawing/2014/main" id="{89171F40-3D9D-42CB-9439-B452047BDC98}"/>
              </a:ext>
            </a:extLst>
          </p:cNvPr>
          <p:cNvSpPr txBox="1"/>
          <p:nvPr/>
        </p:nvSpPr>
        <p:spPr>
          <a:xfrm>
            <a:off x="5264429" y="613255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6" name="TextBox 83">
            <a:extLst>
              <a:ext uri="{FF2B5EF4-FFF2-40B4-BE49-F238E27FC236}">
                <a16:creationId xmlns:a16="http://schemas.microsoft.com/office/drawing/2014/main" id="{163A3C12-3E79-4C77-81FD-DA56DAE7A5CD}"/>
              </a:ext>
            </a:extLst>
          </p:cNvPr>
          <p:cNvSpPr txBox="1"/>
          <p:nvPr/>
        </p:nvSpPr>
        <p:spPr>
          <a:xfrm>
            <a:off x="4655563" y="2379344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7" name="TextBox 84">
            <a:extLst>
              <a:ext uri="{FF2B5EF4-FFF2-40B4-BE49-F238E27FC236}">
                <a16:creationId xmlns:a16="http://schemas.microsoft.com/office/drawing/2014/main" id="{0C6C8DA3-F634-414A-BA03-C24B317C751A}"/>
              </a:ext>
            </a:extLst>
          </p:cNvPr>
          <p:cNvSpPr txBox="1"/>
          <p:nvPr/>
        </p:nvSpPr>
        <p:spPr>
          <a:xfrm>
            <a:off x="4630050" y="3385515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8" name="TextBox 85">
            <a:extLst>
              <a:ext uri="{FF2B5EF4-FFF2-40B4-BE49-F238E27FC236}">
                <a16:creationId xmlns:a16="http://schemas.microsoft.com/office/drawing/2014/main" id="{FEBBFE17-5723-4EB2-8794-21D3EF76F8FA}"/>
              </a:ext>
            </a:extLst>
          </p:cNvPr>
          <p:cNvSpPr txBox="1"/>
          <p:nvPr/>
        </p:nvSpPr>
        <p:spPr>
          <a:xfrm>
            <a:off x="6620501" y="3114329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9" name="TextBox 86">
            <a:extLst>
              <a:ext uri="{FF2B5EF4-FFF2-40B4-BE49-F238E27FC236}">
                <a16:creationId xmlns:a16="http://schemas.microsoft.com/office/drawing/2014/main" id="{1CF18D27-F309-42CE-A8E2-D006843A281A}"/>
              </a:ext>
            </a:extLst>
          </p:cNvPr>
          <p:cNvSpPr txBox="1"/>
          <p:nvPr/>
        </p:nvSpPr>
        <p:spPr>
          <a:xfrm>
            <a:off x="8240786" y="2618809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0" name="TextBox 87">
            <a:extLst>
              <a:ext uri="{FF2B5EF4-FFF2-40B4-BE49-F238E27FC236}">
                <a16:creationId xmlns:a16="http://schemas.microsoft.com/office/drawing/2014/main" id="{65E62E50-086B-4C9F-BE3B-83E6701D7CA6}"/>
              </a:ext>
            </a:extLst>
          </p:cNvPr>
          <p:cNvSpPr txBox="1"/>
          <p:nvPr/>
        </p:nvSpPr>
        <p:spPr>
          <a:xfrm>
            <a:off x="10904317" y="2870980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5F67998-63BB-436E-B65A-21BB7826BC00}"/>
              </a:ext>
            </a:extLst>
          </p:cNvPr>
          <p:cNvSpPr/>
          <p:nvPr/>
        </p:nvSpPr>
        <p:spPr>
          <a:xfrm>
            <a:off x="1320184" y="436906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89">
            <a:extLst>
              <a:ext uri="{FF2B5EF4-FFF2-40B4-BE49-F238E27FC236}">
                <a16:creationId xmlns:a16="http://schemas.microsoft.com/office/drawing/2014/main" id="{087A8F08-998B-46BC-A147-21D33109FBAF}"/>
              </a:ext>
            </a:extLst>
          </p:cNvPr>
          <p:cNvSpPr txBox="1"/>
          <p:nvPr/>
        </p:nvSpPr>
        <p:spPr>
          <a:xfrm>
            <a:off x="1341841" y="5403705"/>
            <a:ext cx="993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b) Hãy sử dụng các khối trong bộ đồ dùng học tập để xếp thành hình mà em thích.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8836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47- Tiết 1: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8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Củng cố kĩ năng nhận dạng khối trụ và khối cầu; kĩ năng xếp hình với khối trụ, khối cầu, khối hộp chữ nhật;</a:t>
            </a:r>
          </a:p>
          <a:p>
            <a:endParaRPr lang="en-US"/>
          </a:p>
          <a:p>
            <a:r>
              <a:rPr lang="en-US"/>
              <a:t>- Kĩ năng xử lí vấn đề qua các bài toán có quy luật hình.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237347" y="147321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674670" y="1473217"/>
            <a:ext cx="2547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Chọn hình thích hợp đặt vào vị trí trên cùng.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27" y="453659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9049471" y="1313586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8BABD6-6163-470F-930E-D95B946AAF18}"/>
              </a:ext>
            </a:extLst>
          </p:cNvPr>
          <p:cNvGrpSpPr/>
          <p:nvPr/>
        </p:nvGrpSpPr>
        <p:grpSpPr>
          <a:xfrm>
            <a:off x="4182818" y="560301"/>
            <a:ext cx="6931228" cy="2700475"/>
            <a:chOff x="3941343" y="435454"/>
            <a:chExt cx="6931228" cy="27004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15274E-EE2C-4BDF-BA79-175263C1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1343" y="435454"/>
              <a:ext cx="4745648" cy="2700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71D9F3-87D4-4AC4-993B-248A94CD2A07}"/>
                </a:ext>
              </a:extLst>
            </p:cNvPr>
            <p:cNvGrpSpPr/>
            <p:nvPr/>
          </p:nvGrpSpPr>
          <p:grpSpPr>
            <a:xfrm>
              <a:off x="8896213" y="462423"/>
              <a:ext cx="1976358" cy="2563397"/>
              <a:chOff x="9219770" y="413630"/>
              <a:chExt cx="1976358" cy="25633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F90743E-CA86-4745-9891-8093566E9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92363" y="413630"/>
                <a:ext cx="1403765" cy="2563397"/>
              </a:xfrm>
              <a:prstGeom prst="rect">
                <a:avLst/>
              </a:prstGeom>
            </p:spPr>
          </p:pic>
          <p:sp>
            <p:nvSpPr>
              <p:cNvPr id="20" name="TextBox 17">
                <a:extLst>
                  <a:ext uri="{FF2B5EF4-FFF2-40B4-BE49-F238E27FC236}">
                    <a16:creationId xmlns:a16="http://schemas.microsoft.com/office/drawing/2014/main" id="{07ADDA25-1B34-499E-8F4E-D6503C5DDB90}"/>
                  </a:ext>
                </a:extLst>
              </p:cNvPr>
              <p:cNvSpPr txBox="1"/>
              <p:nvPr/>
            </p:nvSpPr>
            <p:spPr>
              <a:xfrm>
                <a:off x="9219770" y="607530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A.</a:t>
                </a:r>
              </a:p>
            </p:txBody>
          </p:sp>
          <p:sp>
            <p:nvSpPr>
              <p:cNvPr id="21" name="TextBox 18">
                <a:extLst>
                  <a:ext uri="{FF2B5EF4-FFF2-40B4-BE49-F238E27FC236}">
                    <a16:creationId xmlns:a16="http://schemas.microsoft.com/office/drawing/2014/main" id="{64698BAC-A6AC-4D56-805C-079A5CDFDFE9}"/>
                  </a:ext>
                </a:extLst>
              </p:cNvPr>
              <p:cNvSpPr txBox="1"/>
              <p:nvPr/>
            </p:nvSpPr>
            <p:spPr>
              <a:xfrm>
                <a:off x="9219770" y="1138689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B.</a:t>
                </a:r>
              </a:p>
            </p:txBody>
          </p:sp>
          <p:sp>
            <p:nvSpPr>
              <p:cNvPr id="22" name="TextBox 19">
                <a:extLst>
                  <a:ext uri="{FF2B5EF4-FFF2-40B4-BE49-F238E27FC236}">
                    <a16:creationId xmlns:a16="http://schemas.microsoft.com/office/drawing/2014/main" id="{CF44F892-0BE0-42AC-8106-4D1DC2C91799}"/>
                  </a:ext>
                </a:extLst>
              </p:cNvPr>
              <p:cNvSpPr txBox="1"/>
              <p:nvPr/>
            </p:nvSpPr>
            <p:spPr>
              <a:xfrm>
                <a:off x="9219770" y="1733213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C.</a:t>
                </a:r>
              </a:p>
            </p:txBody>
          </p:sp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99E263BE-2576-48C4-94F4-5E9840976E58}"/>
                  </a:ext>
                </a:extLst>
              </p:cNvPr>
              <p:cNvSpPr txBox="1"/>
              <p:nvPr/>
            </p:nvSpPr>
            <p:spPr>
              <a:xfrm>
                <a:off x="9219770" y="2341052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D.</a:t>
                </a:r>
              </a:p>
            </p:txBody>
          </p:sp>
        </p:grp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6BFAFAE2-AA4A-47FD-AF8E-4B377749A4CB}"/>
              </a:ext>
            </a:extLst>
          </p:cNvPr>
          <p:cNvSpPr/>
          <p:nvPr/>
        </p:nvSpPr>
        <p:spPr>
          <a:xfrm>
            <a:off x="1237347" y="318061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71AE965A-CA2C-4D66-A98A-1F770490EDF5}"/>
              </a:ext>
            </a:extLst>
          </p:cNvPr>
          <p:cNvSpPr txBox="1"/>
          <p:nvPr/>
        </p:nvSpPr>
        <p:spPr>
          <a:xfrm>
            <a:off x="1674669" y="3180614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Chọn hình thích hợp đặt vào dấu “?”.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03DAF3-2150-4E7F-AB10-C9B6ED8339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562" y="3577755"/>
            <a:ext cx="9762934" cy="28265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91A8E1-C3A1-415A-BB1E-A89F09EDB22F}"/>
              </a:ext>
            </a:extLst>
          </p:cNvPr>
          <p:cNvSpPr/>
          <p:nvPr/>
        </p:nvSpPr>
        <p:spPr>
          <a:xfrm>
            <a:off x="1567163" y="3693405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7719E-19EF-4D06-A71E-CC89A0A3F3E5}"/>
              </a:ext>
            </a:extLst>
          </p:cNvPr>
          <p:cNvSpPr/>
          <p:nvPr/>
        </p:nvSpPr>
        <p:spPr>
          <a:xfrm>
            <a:off x="4744014" y="3693404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53FD53-14DC-4C74-8488-B1C492C179F7}"/>
              </a:ext>
            </a:extLst>
          </p:cNvPr>
          <p:cNvSpPr/>
          <p:nvPr/>
        </p:nvSpPr>
        <p:spPr>
          <a:xfrm>
            <a:off x="7920865" y="3693404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139760-6350-430F-B280-0F5C87ACBD97}"/>
              </a:ext>
            </a:extLst>
          </p:cNvPr>
          <p:cNvSpPr/>
          <p:nvPr/>
        </p:nvSpPr>
        <p:spPr>
          <a:xfrm>
            <a:off x="2939731" y="3571622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0EE59E-FDA3-4E73-9638-3C11CDAFB3CB}"/>
              </a:ext>
            </a:extLst>
          </p:cNvPr>
          <p:cNvSpPr/>
          <p:nvPr/>
        </p:nvSpPr>
        <p:spPr>
          <a:xfrm>
            <a:off x="6123610" y="3562915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4B6DC-C229-4A3B-B439-C8BDF3EA2C76}"/>
              </a:ext>
            </a:extLst>
          </p:cNvPr>
          <p:cNvSpPr/>
          <p:nvPr/>
        </p:nvSpPr>
        <p:spPr>
          <a:xfrm>
            <a:off x="9187352" y="3564036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F6B340-465E-4C0A-9850-D21C326F73F2}"/>
              </a:ext>
            </a:extLst>
          </p:cNvPr>
          <p:cNvSpPr/>
          <p:nvPr/>
        </p:nvSpPr>
        <p:spPr>
          <a:xfrm>
            <a:off x="6460714" y="5745139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099" y="47462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1028879" y="133811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466201" y="1338114"/>
            <a:ext cx="2903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/>
              <a:t>Đi theo các vật có dạng khối trụ hoặc khối cầu, cá ngựa sẽ đến lối ra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F8179-153D-447A-8862-343C5165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985" y="385068"/>
            <a:ext cx="7037916" cy="58985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08B59E-E6C8-4432-BBCC-7F5BE2D66760}"/>
              </a:ext>
            </a:extLst>
          </p:cNvPr>
          <p:cNvSpPr/>
          <p:nvPr/>
        </p:nvSpPr>
        <p:spPr>
          <a:xfrm>
            <a:off x="5343762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FB56F2-4427-49E0-877B-5F27501E2F0E}"/>
              </a:ext>
            </a:extLst>
          </p:cNvPr>
          <p:cNvSpPr/>
          <p:nvPr/>
        </p:nvSpPr>
        <p:spPr>
          <a:xfrm>
            <a:off x="6258460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C8B016-FCFD-4C50-9AF7-C9FEEA9846C9}"/>
              </a:ext>
            </a:extLst>
          </p:cNvPr>
          <p:cNvSpPr/>
          <p:nvPr/>
        </p:nvSpPr>
        <p:spPr>
          <a:xfrm>
            <a:off x="7126547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CFC6D8-FB53-46A6-AEA1-A9C0A340A7BF}"/>
              </a:ext>
            </a:extLst>
          </p:cNvPr>
          <p:cNvSpPr/>
          <p:nvPr/>
        </p:nvSpPr>
        <p:spPr>
          <a:xfrm>
            <a:off x="8017939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781E30-CF32-4485-98BF-149A799E83B3}"/>
              </a:ext>
            </a:extLst>
          </p:cNvPr>
          <p:cNvSpPr/>
          <p:nvPr/>
        </p:nvSpPr>
        <p:spPr>
          <a:xfrm>
            <a:off x="8950524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F97442-FF23-4135-8729-34D091A878C3}"/>
              </a:ext>
            </a:extLst>
          </p:cNvPr>
          <p:cNvSpPr/>
          <p:nvPr/>
        </p:nvSpPr>
        <p:spPr>
          <a:xfrm>
            <a:off x="9883109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C6A7EC-BBC0-44EB-8AC2-E6BED123C2E4}"/>
              </a:ext>
            </a:extLst>
          </p:cNvPr>
          <p:cNvSpPr/>
          <p:nvPr/>
        </p:nvSpPr>
        <p:spPr>
          <a:xfrm>
            <a:off x="9883109" y="1551258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F8EBF1-543F-4DB3-B0F6-859EEA6AE6FD}"/>
              </a:ext>
            </a:extLst>
          </p:cNvPr>
          <p:cNvSpPr/>
          <p:nvPr/>
        </p:nvSpPr>
        <p:spPr>
          <a:xfrm>
            <a:off x="9883109" y="2307775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B8390C-A9DD-4E48-8C15-B19213D08A94}"/>
              </a:ext>
            </a:extLst>
          </p:cNvPr>
          <p:cNvSpPr/>
          <p:nvPr/>
        </p:nvSpPr>
        <p:spPr>
          <a:xfrm>
            <a:off x="9883109" y="3164011"/>
            <a:ext cx="762396" cy="989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8FECD5-2728-4BDB-8346-8CC09AD58881}"/>
              </a:ext>
            </a:extLst>
          </p:cNvPr>
          <p:cNvSpPr/>
          <p:nvPr/>
        </p:nvSpPr>
        <p:spPr>
          <a:xfrm>
            <a:off x="9883109" y="4027597"/>
            <a:ext cx="762396" cy="73075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11239C-2C7A-4D29-B559-17E7C2278AEF}"/>
              </a:ext>
            </a:extLst>
          </p:cNvPr>
          <p:cNvSpPr/>
          <p:nvPr/>
        </p:nvSpPr>
        <p:spPr>
          <a:xfrm>
            <a:off x="9584970" y="4993538"/>
            <a:ext cx="1364566" cy="1290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27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47 – Tiết 2: Luyện tập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38, 39)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3640135" y="2748936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 x 5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: 5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31424" y="51772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52845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8146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8018" y="48683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 x 8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 x 7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2035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0" y="41803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8391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947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327</Words>
  <Application>Microsoft Office PowerPoint</Application>
  <PresentationFormat>Widescreen</PresentationFormat>
  <Paragraphs>91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微软雅黑</vt:lpstr>
      <vt:lpstr>.VnBlack</vt:lpstr>
      <vt:lpstr>Arial</vt:lpstr>
      <vt:lpstr>Arial-Rounded</vt:lpstr>
      <vt:lpstr>Bungee Inline</vt:lpstr>
      <vt:lpstr>Calibri</vt:lpstr>
      <vt:lpstr>Calibri Light</vt:lpstr>
      <vt:lpstr>Montserrat Alternates Black</vt:lpstr>
      <vt:lpstr>Times New Roman</vt:lpstr>
      <vt:lpstr>Utm AVO</vt:lpstr>
      <vt:lpstr>Office Theme</vt:lpstr>
      <vt:lpstr>自定义设计方案</vt:lpstr>
      <vt:lpstr>1_Office Theme</vt:lpstr>
      <vt:lpstr>3_Office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Huyền Đỗ</cp:lastModifiedBy>
  <cp:revision>30</cp:revision>
  <dcterms:created xsi:type="dcterms:W3CDTF">2021-07-24T01:07:49Z</dcterms:created>
  <dcterms:modified xsi:type="dcterms:W3CDTF">2021-12-21T04:32:41Z</dcterms:modified>
</cp:coreProperties>
</file>