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302" r:id="rId3"/>
    <p:sldId id="348" r:id="rId4"/>
    <p:sldId id="350" r:id="rId5"/>
    <p:sldId id="349" r:id="rId6"/>
    <p:sldId id="336" r:id="rId7"/>
    <p:sldId id="351" r:id="rId8"/>
    <p:sldId id="334" r:id="rId9"/>
    <p:sldId id="338" r:id="rId10"/>
    <p:sldId id="339" r:id="rId11"/>
    <p:sldId id="340" r:id="rId12"/>
    <p:sldId id="353" r:id="rId13"/>
    <p:sldId id="354" r:id="rId14"/>
    <p:sldId id="352" r:id="rId15"/>
    <p:sldId id="256" r:id="rId16"/>
    <p:sldId id="268" r:id="rId17"/>
    <p:sldId id="355" r:id="rId18"/>
    <p:sldId id="347" r:id="rId19"/>
    <p:sldId id="2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CC3399"/>
    <a:srgbClr val="FF0066"/>
    <a:srgbClr val="FF9900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KHI TRANG SÁCH MỞ RA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8302"/>
            <a:ext cx="12192002" cy="68580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2523" y="1296601"/>
            <a:ext cx="5620473" cy="499566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76204" y="330645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78396" y="3213690"/>
            <a:ext cx="2562173" cy="608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35868" y="4082243"/>
            <a:ext cx="2562172" cy="5698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90172" y="4185880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13393" y="4938106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57360" y="4857723"/>
            <a:ext cx="2562173" cy="56984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36024" y="577394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8240" y="5773942"/>
            <a:ext cx="2318913" cy="5551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786" y="191896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3885" y="1357245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Vẽ tranh phong cảnh bi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031886"/>
            <a:ext cx="3542174" cy="213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Vector phong cảnh núi rừng thiên nhiên - Chiều Thứ Bả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72">
            <a:off x="8561477" y="1665538"/>
            <a:ext cx="2922590" cy="291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Rounded Rectangle 13"/>
          <p:cNvSpPr/>
          <p:nvPr/>
        </p:nvSpPr>
        <p:spPr>
          <a:xfrm>
            <a:off x="1115412" y="4975431"/>
            <a:ext cx="8907362" cy="1335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709" y="5465093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767" y="1944013"/>
            <a:ext cx="5522026" cy="29769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0768" y="1232400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70" y="5340004"/>
            <a:ext cx="8593541" cy="1015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2810" y="5461840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42" name="Picture 2" descr="Top 9 Bài văn phân tích hình tượng người bà trong &amp;quot;Bếp lửa&amp;quot; của Bằng Việt 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260794"/>
            <a:ext cx="3531136" cy="266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hort answers: Choose correct answer - Ngữ pháp trung cấp level 1 - Ucan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8"/>
          <a:stretch/>
        </p:blipFill>
        <p:spPr bwMode="auto">
          <a:xfrm>
            <a:off x="8580833" y="2081567"/>
            <a:ext cx="3235116" cy="28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3520" y="533368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113285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7680" r="693" b="8926"/>
          <a:stretch/>
        </p:blipFill>
        <p:spPr>
          <a:xfrm>
            <a:off x="1210929" y="1461667"/>
            <a:ext cx="10666121" cy="4220643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3401488"/>
            <a:ext cx="3638544" cy="31291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344139" y="1910407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4139" y="2838706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44138" y="3668393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44137" y="3668392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776" y="420290"/>
            <a:ext cx="1104285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10151"/>
          <a:stretch/>
        </p:blipFill>
        <p:spPr>
          <a:xfrm>
            <a:off x="3023000" y="1888177"/>
            <a:ext cx="5727998" cy="496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03" y="187630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621" y="1978339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9757" y="1978339"/>
            <a:ext cx="15392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55" y="1986473"/>
            <a:ext cx="20498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16" y="2632471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757" y="327656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182" y="390878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998" y="2114025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5596" y="275070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400" y="338292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12882" y="1645684"/>
            <a:ext cx="8947398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87476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61186" y="1062847"/>
            <a:ext cx="99660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96700" y="1032633"/>
            <a:ext cx="1391479" cy="894521"/>
          </a:xfrm>
          <a:prstGeom prst="rect">
            <a:avLst/>
          </a:prstGeom>
        </p:spPr>
      </p:pic>
      <p:pic>
        <p:nvPicPr>
          <p:cNvPr id="2" name="Picture 2" descr="Sách hè thiếu nhi được bán với giá 5.000 đồng - VnExpress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708">
            <a:off x="1094939" y="3031084"/>
            <a:ext cx="3354276" cy="29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9 cuốn sách thiếu nhi hay nhất mọi thời đại mỗi đứa trẻ đều nên đọc - Liên  Chi hội Bảo vệ Quyền trẻ em tỉnh Quảng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25">
            <a:off x="4879451" y="2246578"/>
            <a:ext cx="2400900" cy="340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Truyện Cổ Tích Thế Giới - Vịt Con Xấu Xí | Newshop.vn: Sách, Truyện, Tiểu  Thuy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644">
            <a:off x="7719729" y="2904490"/>
            <a:ext cx="2635189" cy="300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645" y="501445"/>
            <a:ext cx="1514168" cy="766916"/>
            <a:chOff x="9566064" y="964372"/>
            <a:chExt cx="5446164" cy="698253"/>
          </a:xfrm>
        </p:grpSpPr>
        <p:sp>
          <p:nvSpPr>
            <p:cNvPr id="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005976" y="1161957"/>
            <a:ext cx="7951973" cy="574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5" b="83889" l="21146" r="77708">
                        <a14:foregroundMark x1="50417" y1="19167" x2="55000" y2="24815"/>
                        <a14:foregroundMark x1="73021" y1="65833" x2="72135" y2="68519"/>
                        <a14:foregroundMark x1="22240" y1="38611" x2="29063" y2="38611"/>
                      </a14:backgroundRemoval>
                    </a14:imgEffect>
                  </a14:imgLayer>
                </a14:imgProps>
              </a:ext>
            </a:extLst>
          </a:blip>
          <a:srcRect l="21292" t="17544" r="22907" b="16428"/>
          <a:stretch/>
        </p:blipFill>
        <p:spPr>
          <a:xfrm rot="297542">
            <a:off x="1642358" y="818652"/>
            <a:ext cx="8957325" cy="59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982" y="274140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KHI TRANG SÁCH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942" y="1107623"/>
            <a:ext cx="52647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6753" y="1568876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412" y="1972637"/>
            <a:ext cx="18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300" y="1972637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982" y="5392730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090" y="1934481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9961" y="2885763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9961" y="3837045"/>
            <a:ext cx="685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492" y="1905919"/>
            <a:ext cx="5264756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4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1" y="2906792"/>
            <a:ext cx="6311056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92783" y="290679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2783" y="348080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22123" y="405481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93325" y="460441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5200" y="513492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93" y="5708931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20165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91368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70356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557</Words>
  <Application>Microsoft Office PowerPoint</Application>
  <PresentationFormat>Widescreen</PresentationFormat>
  <Paragraphs>124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156</cp:revision>
  <dcterms:created xsi:type="dcterms:W3CDTF">2021-06-17T09:40:01Z</dcterms:created>
  <dcterms:modified xsi:type="dcterms:W3CDTF">2021-10-27T02:22:13Z</dcterms:modified>
</cp:coreProperties>
</file>