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71" r:id="rId4"/>
    <p:sldId id="272" r:id="rId5"/>
    <p:sldId id="276" r:id="rId6"/>
    <p:sldId id="277" r:id="rId7"/>
    <p:sldId id="27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8727" y="2257674"/>
            <a:ext cx="42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641346"/>
              </p:ext>
            </p:extLst>
          </p:nvPr>
        </p:nvGraphicFramePr>
        <p:xfrm>
          <a:off x="1720197" y="1615391"/>
          <a:ext cx="7494725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75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067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294</Words>
  <Application>Microsoft Office PowerPoint</Application>
  <PresentationFormat>Widescreen</PresentationFormat>
  <Paragraphs>96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84</cp:revision>
  <dcterms:created xsi:type="dcterms:W3CDTF">2021-05-28T09:26:39Z</dcterms:created>
  <dcterms:modified xsi:type="dcterms:W3CDTF">2022-10-06T08:17:15Z</dcterms:modified>
</cp:coreProperties>
</file>