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78" d="100"/>
          <a:sy n="78" d="100"/>
        </p:scale>
        <p:origin x="1622" y="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png"/><Relationship Id="rId15" Type="http://schemas.openxmlformats.org/officeDocument/2006/relationships/image" Target="../media/image35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YCCĐ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 mod="1"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545</Words>
  <Application>Microsoft Office PowerPoint</Application>
  <PresentationFormat>On-screen Show (16:10)</PresentationFormat>
  <Paragraphs>162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DELL</cp:lastModifiedBy>
  <cp:revision>120</cp:revision>
  <dcterms:created xsi:type="dcterms:W3CDTF">2021-05-31T07:51:14Z</dcterms:created>
  <dcterms:modified xsi:type="dcterms:W3CDTF">2022-10-06T08:08:07Z</dcterms:modified>
</cp:coreProperties>
</file>