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518" r:id="rId11"/>
    <p:sldId id="549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297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81" d="100"/>
          <a:sy n="81" d="100"/>
        </p:scale>
        <p:origin x="211" y="6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Chủ đề 6: </a:t>
            </a:r>
            <a:endParaRPr lang="en-US" sz="4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710875" y="3373380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29: NGÀY – GIỜ, GIỜ - PHÚT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173852" y="1286465"/>
            <a:ext cx="1129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5207657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TIẾT 1</a:t>
            </a:r>
            <a:endParaRPr lang="en-US" sz="6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971600" y="6516052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960120" y="942579"/>
            <a:ext cx="987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1 ngày có 24 giờ, 1 giờ có 60 phút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được giờ trên đồng hồ khi kim dài (kim phút) chỉ số 3,6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-13716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xem giờ vào thực tế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giờ theo buổi trong ngày</a:t>
            </a:r>
            <a:endParaRPr lang="en-US" sz="3200" b="1" dirty="0">
              <a:solidFill>
                <a:srgbClr val="E16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2922487" cy="13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1058303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93999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3" idx="2"/>
            <a:endCxn id="8" idx="0"/>
          </p:cNvCxnSpPr>
          <p:nvPr/>
        </p:nvCxnSpPr>
        <p:spPr>
          <a:xfrm>
            <a:off x="2262704" y="5723069"/>
            <a:ext cx="7483700" cy="2931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4" idx="2"/>
          </p:cNvCxnSpPr>
          <p:nvPr/>
        </p:nvCxnSpPr>
        <p:spPr>
          <a:xfrm flipV="1">
            <a:off x="2132014" y="5662109"/>
            <a:ext cx="3876581" cy="350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V="1">
            <a:off x="5956326" y="5646869"/>
            <a:ext cx="3790078" cy="3886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133</Words>
  <Application>Microsoft Office PowerPoint</Application>
  <PresentationFormat>Custom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宋体</vt:lpstr>
      <vt:lpstr>Arial</vt:lpstr>
      <vt:lpstr>Calibri</vt:lpstr>
      <vt:lpstr>等线</vt:lpstr>
      <vt:lpstr>等线 Light</vt:lpstr>
      <vt:lpstr>iCiel Cadena</vt:lpstr>
      <vt:lpstr>iCiel Crocante</vt:lpstr>
      <vt:lpstr>iCiel Pony</vt:lpstr>
      <vt:lpstr>Impact</vt:lpstr>
      <vt:lpstr>ITC Avant Garde Std Bk</vt:lpstr>
      <vt:lpstr>LiHei Pro</vt:lpstr>
      <vt:lpstr>Open Sans Extrabold</vt:lpstr>
      <vt:lpstr>Signika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DELL</cp:lastModifiedBy>
  <cp:revision>3810</cp:revision>
  <dcterms:created xsi:type="dcterms:W3CDTF">2015-12-01T09:06:39Z</dcterms:created>
  <dcterms:modified xsi:type="dcterms:W3CDTF">2021-12-20T02:57:09Z</dcterms:modified>
</cp:coreProperties>
</file>