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6"/>
  </p:notesMasterIdLst>
  <p:sldIdLst>
    <p:sldId id="286" r:id="rId2"/>
    <p:sldId id="292" r:id="rId3"/>
    <p:sldId id="265" r:id="rId4"/>
    <p:sldId id="293" r:id="rId5"/>
    <p:sldId id="289" r:id="rId6"/>
    <p:sldId id="291" r:id="rId7"/>
    <p:sldId id="290" r:id="rId8"/>
    <p:sldId id="296" r:id="rId9"/>
    <p:sldId id="294" r:id="rId10"/>
    <p:sldId id="297" r:id="rId11"/>
    <p:sldId id="288" r:id="rId12"/>
    <p:sldId id="298" r:id="rId13"/>
    <p:sldId id="278" r:id="rId14"/>
    <p:sldId id="295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FC1"/>
    <a:srgbClr val="77BC64"/>
    <a:srgbClr val="CD5161"/>
    <a:srgbClr val="6E3D65"/>
    <a:srgbClr val="42B4A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8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2021/11/11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85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3760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49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46311CB-4AF4-48F5-93C1-2E27C05EB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6989" t="5304" r="10334" b="530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0340365-5B1C-4C27-972B-D29D53FDB47A}"/>
              </a:ext>
            </a:extLst>
          </p:cNvPr>
          <p:cNvSpPr/>
          <p:nvPr userDrawn="1"/>
        </p:nvSpPr>
        <p:spPr>
          <a:xfrm>
            <a:off x="-1" y="1"/>
            <a:ext cx="12192001" cy="6858000"/>
          </a:xfrm>
          <a:prstGeom prst="rect">
            <a:avLst/>
          </a:prstGeom>
          <a:gradFill>
            <a:gsLst>
              <a:gs pos="41700">
                <a:srgbClr val="FFFFFF">
                  <a:alpha val="80000"/>
                </a:srgb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21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10019888" y="121150"/>
            <a:ext cx="1811617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403279" y="465793"/>
            <a:ext cx="828716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8" y="703989"/>
            <a:ext cx="900374" cy="113564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7638C33-EC6E-49F9-BCA8-07FF832D51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7861">
            <a:off x="5925537" y="222014"/>
            <a:ext cx="1150768" cy="7671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66" y="473504"/>
            <a:ext cx="1481138" cy="887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18" y="279334"/>
            <a:ext cx="1089168" cy="652541"/>
          </a:xfrm>
          <a:prstGeom prst="rect">
            <a:avLst/>
          </a:prstGeom>
        </p:spPr>
      </p:pic>
      <p:pic>
        <p:nvPicPr>
          <p:cNvPr id="3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BDB16746-8D2D-48BA-A1B5-6AB731106F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59657" y="-774700"/>
            <a:ext cx="609600" cy="609600"/>
          </a:xfrm>
          <a:prstGeom prst="rect">
            <a:avLst/>
          </a:prstGeom>
        </p:spPr>
      </p:pic>
      <p:sp>
        <p:nvSpPr>
          <p:cNvPr id="18" name="Google Shape;218;p36"/>
          <p:cNvSpPr txBox="1">
            <a:spLocks/>
          </p:cNvSpPr>
          <p:nvPr/>
        </p:nvSpPr>
        <p:spPr>
          <a:xfrm>
            <a:off x="888275" y="1289288"/>
            <a:ext cx="10127950" cy="25539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5400" dirty="0" smtClean="0">
                <a:solidFill>
                  <a:srgbClr val="FF0000"/>
                </a:solidFill>
                <a:latin typeface="iCiel Brush Up" panose="02000000000000000000" pitchFamily="2" charset="0"/>
              </a:rPr>
              <a:t>NHIỆT LIỆT CHÀO MỪNG </a:t>
            </a:r>
            <a:br>
              <a:rPr lang="en-US" sz="5400" dirty="0" smtClean="0">
                <a:solidFill>
                  <a:srgbClr val="FF0000"/>
                </a:solidFill>
                <a:latin typeface="iCiel Brush Up" panose="02000000000000000000" pitchFamily="2" charset="0"/>
              </a:rPr>
            </a:br>
            <a:r>
              <a:rPr lang="en-US" sz="5400" dirty="0" smtClean="0">
                <a:solidFill>
                  <a:srgbClr val="FF0000"/>
                </a:solidFill>
                <a:latin typeface="iCiel Brush Up" panose="02000000000000000000" pitchFamily="2" charset="0"/>
              </a:rPr>
              <a:t>CÁC THẦY CÔ GIÁO</a:t>
            </a:r>
            <a:endParaRPr lang="en-US" sz="5400" dirty="0">
              <a:solidFill>
                <a:srgbClr val="FF0000"/>
              </a:solidFill>
              <a:latin typeface="iCiel Brush Up" panose="02000000000000000000" pitchFamily="2" charset="0"/>
            </a:endParaRPr>
          </a:p>
        </p:txBody>
      </p:sp>
      <p:sp>
        <p:nvSpPr>
          <p:cNvPr id="19" name="Google Shape;219;p36"/>
          <p:cNvSpPr txBox="1">
            <a:spLocks/>
          </p:cNvSpPr>
          <p:nvPr/>
        </p:nvSpPr>
        <p:spPr>
          <a:xfrm>
            <a:off x="3648919" y="4144717"/>
            <a:ext cx="5010450" cy="5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smtClean="0">
                <a:solidFill>
                  <a:srgbClr val="0070C0"/>
                </a:solidFill>
                <a:latin typeface="iCiel Brush Up" panose="02000000000000000000" pitchFamily="2" charset="0"/>
              </a:rPr>
              <a:t>LỚP 2A3 – GVCN: Phạm Thanh Huyền</a:t>
            </a:r>
            <a:endParaRPr lang="en-US" sz="2400" b="1" dirty="0">
              <a:solidFill>
                <a:srgbClr val="0070C0"/>
              </a:solidFill>
              <a:latin typeface="iCiel Brush Up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9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48" y="0"/>
            <a:ext cx="7576458" cy="6061166"/>
          </a:xfrm>
          <a:prstGeom prst="rect">
            <a:avLst/>
          </a:prstGeom>
        </p:spPr>
      </p:pic>
      <p:pic>
        <p:nvPicPr>
          <p:cNvPr id="3" name="nhạc k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2096" y="62238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0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1508" y="1637882"/>
            <a:ext cx="7998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10FC1"/>
                </a:solidFill>
                <a:latin typeface="iCiel Pequena" pitchFamily="50" charset="0"/>
              </a:rPr>
              <a:t>THẢO LUẬN NHÓM</a:t>
            </a:r>
            <a:endParaRPr lang="en-US" sz="8000" dirty="0">
              <a:solidFill>
                <a:srgbClr val="F10FC1"/>
              </a:solidFill>
              <a:latin typeface="iCiel Peque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1092758" y="344156"/>
            <a:ext cx="10734152" cy="3735474"/>
          </a:xfrm>
          <a:prstGeom prst="cloudCallout">
            <a:avLst>
              <a:gd name="adj1" fmla="val -39018"/>
              <a:gd name="adj2" fmla="val 75956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+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Vì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sao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phải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biết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ơn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thầy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cô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giáo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?</a:t>
            </a:r>
          </a:p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+ Con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đã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làm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gì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tỏ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lòng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biết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ơn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tới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thầy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cô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giáo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mình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iCiel Cucho Bold" pitchFamily="50" charset="0"/>
                <a:cs typeface="iCiel Cucho Bold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55655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305"/>
            <a:ext cx="12192000" cy="6858000"/>
          </a:xfrm>
          <a:prstGeom prst="rect">
            <a:avLst/>
          </a:prstGeom>
        </p:spPr>
      </p:pic>
      <p:pic>
        <p:nvPicPr>
          <p:cNvPr id="7" name="图片 1" descr="31f7217a017c2d9a8a7bcbd9844c16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066" y="1306753"/>
            <a:ext cx="9332666" cy="4726940"/>
          </a:xfrm>
          <a:prstGeom prst="rect">
            <a:avLst/>
          </a:prstGeom>
        </p:spPr>
      </p:pic>
      <p:pic>
        <p:nvPicPr>
          <p:cNvPr id="8" name="图片 2" descr="觅元素584a989cd6c5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217" y="188209"/>
            <a:ext cx="7187565" cy="13944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02217" y="1979198"/>
            <a:ext cx="76461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Thầy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cô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là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người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dạy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con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điều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hay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lẽ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phải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là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người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bạn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lớn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sẵn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sàng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chia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sẻ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giúp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đỡ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con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cuộc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sống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học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tập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.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Chúng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ta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cần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biết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ơn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trân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trọng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những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công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lao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to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lớn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mà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thầy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cô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đã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dạy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dỗ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chúng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mình</a:t>
            </a:r>
            <a:r>
              <a:rPr lang="en-US" sz="3200" b="1" i="1" dirty="0">
                <a:solidFill>
                  <a:schemeClr val="bg1"/>
                </a:solidFill>
                <a:latin typeface="SVN-Vanilla Daisy Pro" panose="00000500000000000000" pitchFamily="2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chemeClr val="bg1"/>
              </a:solidFill>
              <a:latin typeface="SVN-Vanilla Daisy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0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66" y="315514"/>
            <a:ext cx="9657474" cy="4570649"/>
          </a:xfrm>
          <a:prstGeom prst="rect">
            <a:avLst/>
          </a:prstGeom>
        </p:spPr>
      </p:pic>
      <p:sp>
        <p:nvSpPr>
          <p:cNvPr id="5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1616532" y="892678"/>
            <a:ext cx="86508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ctr" defTabSz="914377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Chia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sẻ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với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bố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mẹ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về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tình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cảm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của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đối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với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thầy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cô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hoặc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của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thầy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cô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đối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với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em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.</a:t>
            </a:r>
          </a:p>
          <a:p>
            <a:pPr marL="571500" lvl="0" indent="-571500" algn="ctr" defTabSz="914377">
              <a:buFont typeface="Arial" panose="020B0604020202020204" pitchFamily="34" charset="0"/>
              <a:buChar char="•"/>
            </a:pPr>
            <a:endPara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iCiel Cucho" pitchFamily="50" charset="0"/>
            </a:endParaRPr>
          </a:p>
          <a:p>
            <a:pPr marL="571500" lvl="0" indent="-571500" defTabSz="914377">
              <a:buFont typeface="Arial" panose="020B0604020202020204" pitchFamily="34" charset="0"/>
              <a:buChar char="•"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Quay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clip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hát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đọc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thơ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kể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chuyện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…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thầy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cô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để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gửi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đến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thầy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cô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trong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ngày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iCiel Cucho" pitchFamily="50" charset="0"/>
              </a:rPr>
              <a:t> 20/11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 THẦY C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151" y="328748"/>
            <a:ext cx="10880133" cy="611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1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41" y="651756"/>
            <a:ext cx="7954352" cy="4710426"/>
          </a:xfrm>
          <a:prstGeom prst="rect">
            <a:avLst/>
          </a:prstGeom>
        </p:spPr>
      </p:pic>
      <p:pic>
        <p:nvPicPr>
          <p:cNvPr id="9" name="图片 28" descr="图片包含 轮子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683" y="4948067"/>
            <a:ext cx="4370070" cy="1065871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685" y="0"/>
            <a:ext cx="1986742" cy="21266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9039" y="1720400"/>
            <a:ext cx="6316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Con </a:t>
            </a:r>
            <a:r>
              <a:rPr lang="en-US" sz="4800" dirty="0" err="1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hãy</a:t>
            </a:r>
            <a:r>
              <a:rPr lang="en-US" sz="4800" dirty="0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kể</a:t>
            </a:r>
            <a:r>
              <a:rPr lang="en-US" sz="4800" dirty="0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tên</a:t>
            </a:r>
            <a:r>
              <a:rPr lang="en-US" sz="4800" dirty="0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các</a:t>
            </a:r>
            <a:r>
              <a:rPr lang="en-US" sz="4800" dirty="0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thầy</a:t>
            </a:r>
            <a:r>
              <a:rPr lang="en-US" sz="4800" dirty="0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, </a:t>
            </a:r>
            <a:r>
              <a:rPr lang="en-US" sz="4800" dirty="0" err="1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cô</a:t>
            </a:r>
            <a:r>
              <a:rPr lang="en-US" sz="4800" dirty="0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giáo</a:t>
            </a:r>
            <a:r>
              <a:rPr lang="en-US" sz="4800" dirty="0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mà</a:t>
            </a:r>
            <a:r>
              <a:rPr lang="en-US" sz="4800" dirty="0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 con </a:t>
            </a:r>
            <a:r>
              <a:rPr lang="en-US" sz="4800" dirty="0" err="1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nhớ</a:t>
            </a:r>
            <a:r>
              <a:rPr lang="en-US" sz="4800" dirty="0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 </a:t>
            </a:r>
          </a:p>
          <a:p>
            <a:pPr algn="ctr"/>
            <a:r>
              <a:rPr lang="en-US" sz="4800" dirty="0" err="1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sau</a:t>
            </a:r>
            <a:r>
              <a:rPr lang="en-US" sz="4800" dirty="0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khi</a:t>
            </a:r>
            <a:r>
              <a:rPr lang="en-US" sz="4800" dirty="0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 </a:t>
            </a:r>
            <a:r>
              <a:rPr lang="en-US" sz="4800" dirty="0" err="1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xem</a:t>
            </a:r>
            <a:r>
              <a:rPr lang="en-US" sz="4800" dirty="0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 clip </a:t>
            </a:r>
            <a:r>
              <a:rPr lang="en-US" sz="4800" dirty="0" err="1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trên</a:t>
            </a:r>
            <a:r>
              <a:rPr lang="en-US" sz="4800" dirty="0" smtClean="0">
                <a:solidFill>
                  <a:srgbClr val="F10FC1"/>
                </a:solidFill>
                <a:latin typeface="SVN-Vanilla Daisy Pro" panose="00000500000000000000" pitchFamily="2" charset="0"/>
              </a:rPr>
              <a:t>?</a:t>
            </a:r>
            <a:endParaRPr lang="en-US" sz="4800" dirty="0">
              <a:solidFill>
                <a:srgbClr val="F10FC1"/>
              </a:solidFill>
              <a:latin typeface="SVN-Vanilla Daisy Pr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185" y="1332878"/>
            <a:ext cx="8168236" cy="4726940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217" y="188209"/>
            <a:ext cx="7187565" cy="1394460"/>
          </a:xfrm>
          <a:prstGeom prst="rect">
            <a:avLst/>
          </a:prstGeom>
        </p:spPr>
      </p:pic>
      <p:sp>
        <p:nvSpPr>
          <p:cNvPr id="5" name="文本框 3"/>
          <p:cNvSpPr txBox="1"/>
          <p:nvPr/>
        </p:nvSpPr>
        <p:spPr>
          <a:xfrm>
            <a:off x="2256211" y="2635359"/>
            <a:ext cx="767957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5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npin heiti" charset="-122"/>
                <a:ea typeface="inpin heiti" charset="-122"/>
                <a:sym typeface="+mn-ea"/>
              </a:rPr>
              <a:t>BIẾT ƠN THẦY CÔ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npin heiti" charset="-122"/>
              <a:ea typeface="inpin heiti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6782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232;p38"/>
          <p:cNvSpPr/>
          <p:nvPr/>
        </p:nvSpPr>
        <p:spPr>
          <a:xfrm>
            <a:off x="7945565" y="126746"/>
            <a:ext cx="2532283" cy="1298251"/>
          </a:xfrm>
          <a:prstGeom prst="rect">
            <a:avLst/>
          </a:prstGeom>
          <a:solidFill>
            <a:srgbClr val="77BC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7945565" y="421929"/>
            <a:ext cx="266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7323" y="1551743"/>
            <a:ext cx="6788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thêm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nhiều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hiểu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biết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về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thầy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cô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giáo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mình</a:t>
            </a:r>
            <a:r>
              <a:rPr lang="en-US" sz="2800" dirty="0" smtClean="0">
                <a:solidFill>
                  <a:srgbClr val="0070C0"/>
                </a:solidFill>
              </a:rPr>
              <a:t>.</a:t>
            </a:r>
            <a:endParaRPr lang="en-US" sz="2800" dirty="0">
              <a:solidFill>
                <a:srgbClr val="0070C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3464" y="3442787"/>
            <a:ext cx="67882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</a:rPr>
              <a:t>Biết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ơn</a:t>
            </a:r>
            <a:r>
              <a:rPr lang="en-US" sz="2800" dirty="0" smtClean="0">
                <a:solidFill>
                  <a:srgbClr val="0070C0"/>
                </a:solidFill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</a:rPr>
              <a:t>trân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trọng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công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lao</a:t>
            </a:r>
            <a:r>
              <a:rPr lang="en-US" sz="2800" dirty="0" smtClean="0">
                <a:solidFill>
                  <a:srgbClr val="0070C0"/>
                </a:solidFill>
              </a:rPr>
              <a:t> to </a:t>
            </a:r>
            <a:r>
              <a:rPr lang="en-US" sz="2800" dirty="0" err="1" smtClean="0">
                <a:solidFill>
                  <a:srgbClr val="0070C0"/>
                </a:solidFill>
              </a:rPr>
              <a:t>lớn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mà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thầy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cô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dạy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dỗ</a:t>
            </a:r>
            <a:r>
              <a:rPr lang="en-US" sz="2800" dirty="0" smtClean="0">
                <a:solidFill>
                  <a:srgbClr val="0070C0"/>
                </a:solidFill>
              </a:rPr>
              <a:t>.</a:t>
            </a:r>
            <a:endParaRPr lang="en-US" sz="2800" dirty="0">
              <a:solidFill>
                <a:srgbClr val="0070C0"/>
              </a:solidFill>
              <a:effectLst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5866" y="5490213"/>
            <a:ext cx="7359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</a:rPr>
              <a:t>Thể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hiện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tình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cảm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bản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thân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thầy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cô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thông</a:t>
            </a:r>
            <a:r>
              <a:rPr lang="en-US" sz="2800" dirty="0" smtClean="0">
                <a:solidFill>
                  <a:srgbClr val="0070C0"/>
                </a:solidFill>
              </a:rPr>
              <a:t> qua </a:t>
            </a:r>
            <a:r>
              <a:rPr lang="en-US" sz="2800" dirty="0" err="1" smtClean="0">
                <a:solidFill>
                  <a:srgbClr val="0070C0"/>
                </a:solidFill>
              </a:rPr>
              <a:t>việc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làm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thiệp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viết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lời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chúc</a:t>
            </a:r>
            <a:r>
              <a:rPr lang="en-US" sz="2800" dirty="0" smtClean="0">
                <a:solidFill>
                  <a:srgbClr val="0070C0"/>
                </a:solidFill>
              </a:rPr>
              <a:t>.</a:t>
            </a:r>
            <a:endParaRPr lang="en-US" sz="28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4795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634" y="738885"/>
            <a:ext cx="7470704" cy="47791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C3588066-AF00-40A0-ADAA-19861657D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11389" r="18331" b="66667"/>
          <a:stretch/>
        </p:blipFill>
        <p:spPr>
          <a:xfrm rot="826317">
            <a:off x="6641959" y="612950"/>
            <a:ext cx="3175279" cy="1433411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0141" y="2856222"/>
            <a:ext cx="10637690" cy="11046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lnSpc>
                <a:spcPct val="150000"/>
              </a:lnSpc>
              <a:defRPr/>
            </a:pPr>
            <a:r>
              <a:rPr lang="en-US" altLang="zh-CN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1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97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170" y="-441147"/>
            <a:ext cx="1029471" cy="1101969"/>
          </a:xfrm>
          <a:prstGeom prst="rect">
            <a:avLst/>
          </a:prstGeom>
        </p:spPr>
      </p:pic>
      <p:pic>
        <p:nvPicPr>
          <p:cNvPr id="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606" y="490800"/>
            <a:ext cx="7954352" cy="4710426"/>
          </a:xfrm>
          <a:prstGeom prst="rect">
            <a:avLst/>
          </a:prstGeom>
        </p:spPr>
      </p:pic>
      <p:pic>
        <p:nvPicPr>
          <p:cNvPr id="5" name="图片 28" descr="图片包含 轮子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012" y="4650688"/>
            <a:ext cx="4370070" cy="10658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82536" y="1627075"/>
            <a:ext cx="63224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Nếu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chúng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ta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luôn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quan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tâm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biết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quan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sát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thầy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cô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mình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em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sẽ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có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thể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hiểu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được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endParaRPr lang="en-US" sz="4000" dirty="0" smtClean="0">
              <a:solidFill>
                <a:schemeClr val="accent5">
                  <a:lumMod val="50000"/>
                </a:schemeClr>
              </a:solidFill>
              <a:latin typeface="SVN-Wallington" panose="00000500000000000000" pitchFamily="2" charset="0"/>
              <a:ea typeface="Calibri" panose="020F0502020204030204" pitchFamily="34" charset="0"/>
            </a:endParaRPr>
          </a:p>
          <a:p>
            <a:pPr algn="ctr"/>
            <a:r>
              <a:rPr lang="en-US" sz="4000" dirty="0" err="1" smtClean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thầy</a:t>
            </a:r>
            <a:r>
              <a:rPr lang="en-US" sz="4000" dirty="0" smtClean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cô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mình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VN-Wallington" panose="00000500000000000000" pitchFamily="2" charset="0"/>
                <a:ea typeface="Calibri" panose="020F0502020204030204" pitchFamily="34" charset="0"/>
              </a:rPr>
              <a:t>. 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SVN-Wallingto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97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0D2C5FDC-BBF4-4BDB-8F5F-160074DD03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7" r="61731"/>
          <a:stretch/>
        </p:blipFill>
        <p:spPr>
          <a:xfrm>
            <a:off x="-61811" y="-427348"/>
            <a:ext cx="4884454" cy="4484253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969624" y="653143"/>
            <a:ext cx="7358742" cy="3535680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00" dirty="0" err="1" smtClean="0">
                <a:latin typeface="iCiel Cucho Bold" pitchFamily="50" charset="0"/>
                <a:cs typeface="iCiel Cucho Bold" pitchFamily="50" charset="0"/>
              </a:rPr>
              <a:t>Với</a:t>
            </a:r>
            <a:r>
              <a:rPr lang="en-US" sz="4100" dirty="0" smtClean="0"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4100" dirty="0" err="1" smtClean="0">
                <a:latin typeface="iCiel Cucho Bold" pitchFamily="50" charset="0"/>
                <a:cs typeface="iCiel Cucho Bold" pitchFamily="50" charset="0"/>
              </a:rPr>
              <a:t>thầy</a:t>
            </a:r>
            <a:r>
              <a:rPr lang="en-US" sz="4100" dirty="0" smtClean="0"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4100" dirty="0" err="1" smtClean="0">
                <a:latin typeface="iCiel Cucho Bold" pitchFamily="50" charset="0"/>
                <a:cs typeface="iCiel Cucho Bold" pitchFamily="50" charset="0"/>
              </a:rPr>
              <a:t>cô</a:t>
            </a:r>
            <a:r>
              <a:rPr lang="en-US" sz="4100" dirty="0" smtClean="0">
                <a:latin typeface="iCiel Cucho Bold" pitchFamily="50" charset="0"/>
                <a:cs typeface="iCiel Cucho Bold" pitchFamily="50" charset="0"/>
              </a:rPr>
              <a:t>, con </a:t>
            </a:r>
            <a:r>
              <a:rPr lang="en-US" sz="4100" dirty="0" err="1" smtClean="0">
                <a:latin typeface="iCiel Cucho Bold" pitchFamily="50" charset="0"/>
                <a:cs typeface="iCiel Cucho Bold" pitchFamily="50" charset="0"/>
              </a:rPr>
              <a:t>cần</a:t>
            </a:r>
            <a:r>
              <a:rPr lang="en-US" sz="4100" dirty="0" smtClean="0">
                <a:latin typeface="iCiel Cucho Bold" pitchFamily="50" charset="0"/>
                <a:cs typeface="iCiel Cucho Bold" pitchFamily="50" charset="0"/>
              </a:rPr>
              <a:t> </a:t>
            </a:r>
          </a:p>
          <a:p>
            <a:pPr algn="ctr"/>
            <a:r>
              <a:rPr lang="en-US" sz="4100" dirty="0" err="1" smtClean="0">
                <a:latin typeface="iCiel Cucho Bold" pitchFamily="50" charset="0"/>
                <a:cs typeface="iCiel Cucho Bold" pitchFamily="50" charset="0"/>
              </a:rPr>
              <a:t>bày</a:t>
            </a:r>
            <a:r>
              <a:rPr lang="en-US" sz="4100" dirty="0" smtClean="0"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4100" dirty="0" err="1" smtClean="0">
                <a:latin typeface="iCiel Cucho Bold" pitchFamily="50" charset="0"/>
                <a:cs typeface="iCiel Cucho Bold" pitchFamily="50" charset="0"/>
              </a:rPr>
              <a:t>tỏ</a:t>
            </a:r>
            <a:r>
              <a:rPr lang="en-US" sz="4100" dirty="0" smtClean="0"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4100" dirty="0" err="1" smtClean="0">
                <a:latin typeface="iCiel Cucho Bold" pitchFamily="50" charset="0"/>
                <a:cs typeface="iCiel Cucho Bold" pitchFamily="50" charset="0"/>
              </a:rPr>
              <a:t>thái</a:t>
            </a:r>
            <a:r>
              <a:rPr lang="en-US" sz="4100" dirty="0" smtClean="0"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4100" dirty="0" err="1" smtClean="0">
                <a:latin typeface="iCiel Cucho Bold" pitchFamily="50" charset="0"/>
                <a:cs typeface="iCiel Cucho Bold" pitchFamily="50" charset="0"/>
              </a:rPr>
              <a:t>độ</a:t>
            </a:r>
            <a:r>
              <a:rPr lang="en-US" sz="4100" dirty="0" smtClean="0">
                <a:latin typeface="iCiel Cucho Bold" pitchFamily="50" charset="0"/>
                <a:cs typeface="iCiel Cucho Bold" pitchFamily="50" charset="0"/>
              </a:rPr>
              <a:t> </a:t>
            </a:r>
          </a:p>
          <a:p>
            <a:pPr algn="ctr"/>
            <a:r>
              <a:rPr lang="en-US" sz="4100" dirty="0" err="1" smtClean="0">
                <a:latin typeface="iCiel Cucho Bold" pitchFamily="50" charset="0"/>
                <a:cs typeface="iCiel Cucho Bold" pitchFamily="50" charset="0"/>
              </a:rPr>
              <a:t>như</a:t>
            </a:r>
            <a:r>
              <a:rPr lang="en-US" sz="4100" dirty="0" smtClean="0"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4100" dirty="0" err="1" smtClean="0">
                <a:latin typeface="iCiel Cucho Bold" pitchFamily="50" charset="0"/>
                <a:cs typeface="iCiel Cucho Bold" pitchFamily="50" charset="0"/>
              </a:rPr>
              <a:t>thế</a:t>
            </a:r>
            <a:r>
              <a:rPr lang="en-US" sz="4100" dirty="0" smtClean="0">
                <a:latin typeface="iCiel Cucho Bold" pitchFamily="50" charset="0"/>
                <a:cs typeface="iCiel Cucho Bold" pitchFamily="50" charset="0"/>
              </a:rPr>
              <a:t> </a:t>
            </a:r>
            <a:r>
              <a:rPr lang="en-US" sz="4100" dirty="0" err="1" smtClean="0">
                <a:latin typeface="iCiel Cucho Bold" pitchFamily="50" charset="0"/>
                <a:cs typeface="iCiel Cucho Bold" pitchFamily="50" charset="0"/>
              </a:rPr>
              <a:t>nào</a:t>
            </a:r>
            <a:r>
              <a:rPr lang="en-US" sz="4100" dirty="0" smtClean="0">
                <a:latin typeface="iCiel Cucho Bold" pitchFamily="50" charset="0"/>
                <a:cs typeface="iCiel Cucho Bold" pitchFamily="50" charset="0"/>
              </a:rPr>
              <a:t>?</a:t>
            </a:r>
            <a:endParaRPr lang="en-US" sz="4100" dirty="0">
              <a:latin typeface="iCiel Cucho Bold" pitchFamily="50" charset="0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82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634" y="738885"/>
            <a:ext cx="7470704" cy="47791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C3588066-AF00-40A0-ADAA-19861657DC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11389" r="18331" b="66667"/>
          <a:stretch/>
        </p:blipFill>
        <p:spPr>
          <a:xfrm rot="826317">
            <a:off x="6641959" y="612950"/>
            <a:ext cx="3175279" cy="1433411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0141" y="2856222"/>
            <a:ext cx="10637690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625519">
              <a:lnSpc>
                <a:spcPct val="150000"/>
              </a:lnSpc>
              <a:defRPr/>
            </a:pPr>
            <a:r>
              <a:rPr lang="en-US" altLang="zh-CN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2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7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629</TotalTime>
  <Words>264</Words>
  <Application>Microsoft Office PowerPoint</Application>
  <PresentationFormat>Widescreen</PresentationFormat>
  <Paragraphs>26</Paragraphs>
  <Slides>14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等线</vt:lpstr>
      <vt:lpstr>iCiel Brush Up</vt:lpstr>
      <vt:lpstr>iCiel Cucho</vt:lpstr>
      <vt:lpstr>iCiel Cucho Bold</vt:lpstr>
      <vt:lpstr>iCiel Pequena</vt:lpstr>
      <vt:lpstr>inpin heiti</vt:lpstr>
      <vt:lpstr>SVN-Gretoon</vt:lpstr>
      <vt:lpstr>SVN-Vanilla Daisy Pro</vt:lpstr>
      <vt:lpstr>SVN-Wallington</vt:lpstr>
      <vt:lpstr>Times New Roman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DELL</cp:lastModifiedBy>
  <cp:revision>76</cp:revision>
  <dcterms:created xsi:type="dcterms:W3CDTF">2017-08-18T03:02:00Z</dcterms:created>
  <dcterms:modified xsi:type="dcterms:W3CDTF">2021-11-11T01:07:41Z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