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74" r:id="rId3"/>
    <p:sldId id="284" r:id="rId4"/>
    <p:sldId id="286" r:id="rId5"/>
    <p:sldId id="288" r:id="rId6"/>
    <p:sldId id="289" r:id="rId7"/>
    <p:sldId id="290" r:id="rId8"/>
    <p:sldId id="291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99FF"/>
    <a:srgbClr val="FFABFF"/>
    <a:srgbClr val="FFCCCC"/>
    <a:srgbClr val="0066CC"/>
    <a:srgbClr val="0075CC"/>
    <a:srgbClr val="FFFFCC"/>
    <a:srgbClr val="E5F5FF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96085" autoAdjust="0"/>
  </p:normalViewPr>
  <p:slideViewPr>
    <p:cSldViewPr snapToGrid="0">
      <p:cViewPr varScale="1">
        <p:scale>
          <a:sx n="83" d="100"/>
          <a:sy n="83" d="100"/>
        </p:scale>
        <p:origin x="74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09T02:49:39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15487 9366 0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09T03:01:30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4798 10619 0</inkml:trace>
  <inkml:trace contextRef="#ctx0" brushRef="#br0" timeOffset="13777.6576">13106 10742 0,'0'35'47,"0"36"-31,0 88-16,0-36 16,0-52-16,17-54 15,-17 36-15,0-35 16</inkml:trace>
  <inkml:trace contextRef="#ctx0" brushRef="#br0" timeOffset="29180.2722">21202 10813 0</inkml:trace>
  <inkml:trace contextRef="#ctx0" brushRef="#br0" timeOffset="45603.6314">28875 10760 0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. (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Sầu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Rô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bốt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9600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0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1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75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0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3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8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4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50" r:id="rId5"/>
    <p:sldLayoutId id="2147483670" r:id="rId6"/>
    <p:sldLayoutId id="2147483669" r:id="rId7"/>
    <p:sldLayoutId id="2147483668" r:id="rId8"/>
    <p:sldLayoutId id="2147483667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66" r:id="rId15"/>
    <p:sldLayoutId id="2147483665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66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2.png"/><Relationship Id="rId3" Type="http://schemas.microsoft.com/office/2007/relationships/media" Target="../media/media2.m4a"/><Relationship Id="rId7" Type="http://schemas.openxmlformats.org/officeDocument/2006/relationships/slideLayout" Target="../slideLayouts/slideLayout14.xml"/><Relationship Id="rId12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1.png"/><Relationship Id="rId5" Type="http://schemas.microsoft.com/office/2007/relationships/media" Target="../media/media3.m4a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openxmlformats.org/officeDocument/2006/relationships/image" Target="../media/image9.em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3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9.em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 smtClean="0"/>
                <a:t>4</a:t>
              </a:r>
              <a:endParaRPr lang="en-US" sz="5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PHÉP CỘNG, PHÉP TRỪ (</a:t>
            </a:r>
            <a:r>
              <a:rPr lang="en-US" sz="4000" b="1" dirty="0" err="1" smtClean="0">
                <a:solidFill>
                  <a:schemeClr val="bg1"/>
                </a:solidFill>
                <a:latin typeface="iCiel Cadena" panose="02000503000000020004" pitchFamily="2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iCiel Cadena" panose="02000503000000020004" pitchFamily="2" charset="0"/>
              </a:rPr>
              <a:t>nhớ</a:t>
            </a:r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) TRONG PHẠM VI 100</a:t>
            </a:r>
            <a:endParaRPr lang="en-US" sz="40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PHÉP CỘNG (</a:t>
            </a:r>
            <a:r>
              <a:rPr lang="en-US" sz="3200" b="1" dirty="0" err="1" smtClean="0">
                <a:solidFill>
                  <a:srgbClr val="FF5050"/>
                </a:solidFill>
              </a:rPr>
              <a:t>có</a:t>
            </a:r>
            <a:r>
              <a:rPr lang="en-US" sz="3200" b="1" dirty="0" smtClean="0">
                <a:solidFill>
                  <a:srgbClr val="FF5050"/>
                </a:solidFill>
              </a:rPr>
              <a:t> </a:t>
            </a:r>
            <a:r>
              <a:rPr lang="en-US" sz="3200" b="1" dirty="0" err="1" smtClean="0">
                <a:solidFill>
                  <a:srgbClr val="FF5050"/>
                </a:solidFill>
              </a:rPr>
              <a:t>nhớ</a:t>
            </a:r>
            <a:r>
              <a:rPr lang="en-US" sz="3200" b="1" dirty="0" smtClean="0">
                <a:solidFill>
                  <a:srgbClr val="FF5050"/>
                </a:solidFill>
              </a:rPr>
              <a:t>)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SỐ CÓ HAI CHỮ SỐ VỚI SỐ CÓ MỘT CHỮ SỐ</a:t>
            </a:r>
            <a:endParaRPr lang="en-US" sz="3200" b="1" dirty="0">
              <a:solidFill>
                <a:srgbClr val="FF5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0747" y="4539786"/>
            <a:ext cx="184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1</a:t>
            </a:r>
            <a:endParaRPr lang="en-US" sz="4800" b="1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2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đặt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dọc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71" y="923238"/>
            <a:ext cx="2360182" cy="91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/>
        </p:blipFill>
        <p:spPr>
          <a:xfrm>
            <a:off x="9672809" y="1208728"/>
            <a:ext cx="1906390" cy="1663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815" b="66204" l="25156" r="34583">
                        <a14:foregroundMark x1="29896" y1="52130" x2="29896" y2="52130"/>
                        <a14:foregroundMark x1="31927" y1="58056" x2="31927" y2="58056"/>
                        <a14:foregroundMark x1="29115" y1="48981" x2="29115" y2="48981"/>
                        <a14:foregroundMark x1="28906" y1="49259" x2="29844" y2="50278"/>
                        <a14:foregroundMark x1="31198" y1="47778" x2="30677" y2="49630"/>
                        <a14:foregroundMark x1="31146" y1="47222" x2="30781" y2="49352"/>
                      </a14:backgroundRemoval>
                    </a14:imgEffect>
                  </a14:imgLayer>
                </a14:imgProps>
              </a:ext>
            </a:extLst>
          </a:blip>
          <a:srcRect l="23769" t="40260" r="65290" b="26665"/>
          <a:stretch/>
        </p:blipFill>
        <p:spPr>
          <a:xfrm>
            <a:off x="1554225" y="2023327"/>
            <a:ext cx="2662648" cy="4527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48" b="66852" l="52604" r="64583">
                        <a14:backgroundMark x1="54479" y1="59722" x2="54479" y2="59722"/>
                        <a14:backgroundMark x1="56979" y1="60000" x2="56979" y2="60000"/>
                        <a14:backgroundMark x1="54531" y1="59352" x2="56979" y2="60185"/>
                        <a14:backgroundMark x1="53125" y1="56204" x2="54688" y2="57222"/>
                        <a14:backgroundMark x1="59062" y1="54167" x2="62240" y2="56111"/>
                        <a14:backgroundMark x1="61979" y1="56204" x2="63750" y2="60278"/>
                        <a14:backgroundMark x1="61719" y1="65278" x2="60052" y2="62222"/>
                        <a14:backgroundMark x1="59271" y1="64352" x2="57708" y2="61944"/>
                      </a14:backgroundRemoval>
                    </a14:imgEffect>
                  </a14:imgLayer>
                </a14:imgProps>
              </a:ext>
            </a:extLst>
          </a:blip>
          <a:srcRect l="52684" t="49862" r="34545" b="32611"/>
          <a:stretch/>
        </p:blipFill>
        <p:spPr>
          <a:xfrm>
            <a:off x="8154185" y="3836108"/>
            <a:ext cx="2335576" cy="18030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83008" y="1845720"/>
            <a:ext cx="2021003" cy="1185219"/>
            <a:chOff x="3183008" y="1845720"/>
            <a:chExt cx="2021003" cy="1185219"/>
          </a:xfrm>
        </p:grpSpPr>
        <p:sp>
          <p:nvSpPr>
            <p:cNvPr id="12" name="Oval Callout 11"/>
            <p:cNvSpPr/>
            <p:nvPr/>
          </p:nvSpPr>
          <p:spPr>
            <a:xfrm>
              <a:off x="3183008" y="1845720"/>
              <a:ext cx="2007556" cy="1185219"/>
            </a:xfrm>
            <a:prstGeom prst="wedgeEllipseCallout">
              <a:avLst>
                <a:gd name="adj1" fmla="val -40135"/>
                <a:gd name="adj2" fmla="val 62936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3196455" y="1988269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5443" y="2889005"/>
            <a:ext cx="3690654" cy="1185219"/>
            <a:chOff x="886553" y="1594114"/>
            <a:chExt cx="3690654" cy="1185219"/>
          </a:xfrm>
        </p:grpSpPr>
        <p:sp>
          <p:nvSpPr>
            <p:cNvPr id="16" name="Oval Callout 15"/>
            <p:cNvSpPr/>
            <p:nvPr/>
          </p:nvSpPr>
          <p:spPr>
            <a:xfrm>
              <a:off x="886553" y="1594114"/>
              <a:ext cx="3659307" cy="1185219"/>
            </a:xfrm>
            <a:prstGeom prst="wedgeEllipseCallout">
              <a:avLst>
                <a:gd name="adj1" fmla="val 52058"/>
                <a:gd name="adj2" fmla="val 4899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931347" y="1838751"/>
              <a:ext cx="3645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4989274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5431947"/>
            <a:ext cx="406400" cy="406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202496" y="1023458"/>
            <a:ext cx="3540953" cy="1344706"/>
            <a:chOff x="7624481" y="537882"/>
            <a:chExt cx="2958353" cy="1344706"/>
          </a:xfrm>
        </p:grpSpPr>
        <p:sp>
          <p:nvSpPr>
            <p:cNvPr id="24" name="Oval Callout 2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nhỉ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4571" y="59614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2"/>
                            </p:stCondLst>
                            <p:childTnLst>
                              <p:par>
                                <p:cTn id="4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5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78"/>
                            </p:stCondLst>
                            <p:childTnLst>
                              <p:par>
                                <p:cTn id="56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12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29476"/>
              </p:ext>
            </p:extLst>
          </p:nvPr>
        </p:nvGraphicFramePr>
        <p:xfrm>
          <a:off x="511065" y="1484130"/>
          <a:ext cx="4107544" cy="3555321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198072" y="686377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?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6943" y="2509823"/>
            <a:ext cx="1005814" cy="852787"/>
            <a:chOff x="1231737" y="2393711"/>
            <a:chExt cx="1005814" cy="852787"/>
          </a:xfrm>
          <a:solidFill>
            <a:srgbClr val="00B0F0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3011125" y="2500086"/>
            <a:ext cx="907035" cy="860047"/>
            <a:chOff x="3411379" y="2393711"/>
            <a:chExt cx="773686" cy="860047"/>
          </a:xfrm>
        </p:grpSpPr>
        <p:sp>
          <p:nvSpPr>
            <p:cNvPr id="10" name="Can 9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18655" y="3744724"/>
            <a:ext cx="888422" cy="860047"/>
            <a:chOff x="3418639" y="3634661"/>
            <a:chExt cx="773686" cy="860047"/>
          </a:xfrm>
        </p:grpSpPr>
        <p:sp>
          <p:nvSpPr>
            <p:cNvPr id="18" name="Can 17"/>
            <p:cNvSpPr/>
            <p:nvPr/>
          </p:nvSpPr>
          <p:spPr>
            <a:xfrm>
              <a:off x="3418639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3592227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3769773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3947319" y="363466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4139883" y="364192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 flipV="1">
            <a:off x="2496469" y="2902866"/>
            <a:ext cx="383736" cy="78531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178" y="2517083"/>
            <a:ext cx="271129" cy="852787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7" name="Rounded Rectangle 26"/>
          <p:cNvSpPr/>
          <p:nvPr/>
        </p:nvSpPr>
        <p:spPr>
          <a:xfrm>
            <a:off x="2058449" y="2427190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029839" y="2273848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33031" y="2240398"/>
            <a:ext cx="5298236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399320" y="3520114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48203" y="272680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28360" y="233683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1556" y="30190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1556" y="37447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007" y="37447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0" y="237438"/>
            <a:ext cx="12192000" cy="407338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Flowchart: Document 37"/>
          <p:cNvSpPr/>
          <p:nvPr/>
        </p:nvSpPr>
        <p:spPr>
          <a:xfrm>
            <a:off x="0" y="0"/>
            <a:ext cx="12192000" cy="48582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4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5" name="Rounded Rectangle 44"/>
          <p:cNvSpPr/>
          <p:nvPr/>
        </p:nvSpPr>
        <p:spPr>
          <a:xfrm>
            <a:off x="2924401" y="2399349"/>
            <a:ext cx="1088233" cy="2254706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830226" y="4373373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+ 7 = 42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n 47"/>
          <p:cNvSpPr/>
          <p:nvPr/>
        </p:nvSpPr>
        <p:spPr>
          <a:xfrm>
            <a:off x="4083787" y="3751984"/>
            <a:ext cx="60219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48"/>
          <p:cNvSpPr/>
          <p:nvPr/>
        </p:nvSpPr>
        <p:spPr>
          <a:xfrm>
            <a:off x="4256001" y="3756877"/>
            <a:ext cx="60219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575320" y="3371760"/>
              <a:ext cx="36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5960" y="3362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32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31" grpId="0"/>
      <p:bldP spid="32" grpId="0"/>
      <p:bldP spid="33" grpId="0"/>
      <p:bldP spid="35" grpId="0"/>
      <p:bldP spid="36" grpId="0"/>
      <p:bldP spid="45" grpId="0" animBg="1"/>
      <p:bldP spid="45" grpId="1" animBg="1"/>
      <p:bldP spid="46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998" y="107025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7703" y="1106974"/>
            <a:ext cx="1116938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3070" y="1542360"/>
            <a:ext cx="2669065" cy="4064987"/>
            <a:chOff x="453070" y="1542360"/>
            <a:chExt cx="2669065" cy="4064987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42" y="1542360"/>
              <a:ext cx="2400793" cy="406498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453070" y="2549009"/>
              <a:ext cx="2101295" cy="2308324"/>
              <a:chOff x="422171" y="2570288"/>
              <a:chExt cx="2158993" cy="230832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3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+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2" y="105593"/>
            <a:ext cx="2551876" cy="9472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85270" y="1542359"/>
            <a:ext cx="2450636" cy="4079409"/>
            <a:chOff x="3485270" y="1542359"/>
            <a:chExt cx="2450636" cy="407940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9216" y="1542359"/>
              <a:ext cx="2276690" cy="407940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0" name="Group 49"/>
            <p:cNvGrpSpPr/>
            <p:nvPr/>
          </p:nvGrpSpPr>
          <p:grpSpPr>
            <a:xfrm>
              <a:off x="3485270" y="2604354"/>
              <a:ext cx="2101295" cy="2308324"/>
              <a:chOff x="422171" y="2570288"/>
              <a:chExt cx="2158993" cy="230832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78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9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+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6372229" y="1542359"/>
            <a:ext cx="2492221" cy="4079410"/>
            <a:chOff x="6372229" y="1542359"/>
            <a:chExt cx="2492221" cy="4079410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5963" y="1542359"/>
              <a:ext cx="2338487" cy="407941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4" name="Group 53"/>
            <p:cNvGrpSpPr/>
            <p:nvPr/>
          </p:nvGrpSpPr>
          <p:grpSpPr>
            <a:xfrm>
              <a:off x="6372229" y="2619483"/>
              <a:ext cx="2101295" cy="2308324"/>
              <a:chOff x="422171" y="2570288"/>
              <a:chExt cx="2158993" cy="230832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7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+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9115429" y="1542359"/>
            <a:ext cx="2487999" cy="4079410"/>
            <a:chOff x="9115429" y="1542359"/>
            <a:chExt cx="2487999" cy="4079410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6738" y="1542359"/>
              <a:ext cx="2276690" cy="407941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8" name="Group 57"/>
            <p:cNvGrpSpPr/>
            <p:nvPr/>
          </p:nvGrpSpPr>
          <p:grpSpPr>
            <a:xfrm>
              <a:off x="9115429" y="2604354"/>
              <a:ext cx="2101295" cy="2308324"/>
              <a:chOff x="422171" y="2570288"/>
              <a:chExt cx="2158993" cy="230832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422171" y="2570288"/>
                <a:ext cx="21589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7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270399" y="298470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+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1546946" y="4047579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4651218" y="4096774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28101" y="407757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222021" y="4073719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90020" y="4026300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27280" y="3822840"/>
              <a:ext cx="8668080" cy="241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7920" y="3813480"/>
                <a:ext cx="8686800" cy="2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11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6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49186" y="1327147"/>
            <a:ext cx="3667706" cy="566914"/>
            <a:chOff x="97654" y="1454784"/>
            <a:chExt cx="3667706" cy="566914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4877" y="2883736"/>
            <a:ext cx="3010393" cy="2585323"/>
            <a:chOff x="69510" y="2570288"/>
            <a:chExt cx="3010393" cy="2585323"/>
          </a:xfrm>
        </p:grpSpPr>
        <p:sp>
          <p:nvSpPr>
            <p:cNvPr id="22" name="TextBox 2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6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167649" y="2898250"/>
            <a:ext cx="3010393" cy="2585323"/>
            <a:chOff x="69510" y="2570288"/>
            <a:chExt cx="3010393" cy="2585323"/>
          </a:xfrm>
        </p:grpSpPr>
        <p:sp>
          <p:nvSpPr>
            <p:cNvPr id="28" name="TextBox 27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+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971659" y="2861585"/>
            <a:ext cx="2799454" cy="2585323"/>
            <a:chOff x="12571" y="2533623"/>
            <a:chExt cx="2799454" cy="2585323"/>
          </a:xfrm>
        </p:grpSpPr>
        <p:sp>
          <p:nvSpPr>
            <p:cNvPr id="34" name="TextBox 33"/>
            <p:cNvSpPr txBox="1"/>
            <p:nvPr/>
          </p:nvSpPr>
          <p:spPr>
            <a:xfrm>
              <a:off x="12571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89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2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713057" y="2869922"/>
            <a:ext cx="2664961" cy="2585323"/>
            <a:chOff x="324576" y="2380500"/>
            <a:chExt cx="2664961" cy="2585323"/>
          </a:xfrm>
        </p:grpSpPr>
        <p:sp>
          <p:nvSpPr>
            <p:cNvPr id="40" name="TextBox 39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04" b="70093" l="43958" r="79688">
                        <a14:foregroundMark x1="59583" y1="47037" x2="65417" y2="49722"/>
                        <a14:foregroundMark x1="48958" y1="38981" x2="50625" y2="57963"/>
                        <a14:foregroundMark x1="45990" y1="49907" x2="46406" y2="49074"/>
                        <a14:foregroundMark x1="73229" y1="39167" x2="74479" y2="57685"/>
                        <a14:foregroundMark x1="71250" y1="49259" x2="70677" y2="49444"/>
                        <a14:foregroundMark x1="59010" y1="47222" x2="60417" y2="49444"/>
                      </a14:backgroundRemoval>
                    </a14:imgEffect>
                  </a14:imgLayer>
                </a14:imgProps>
              </a:ext>
            </a:extLst>
          </a:blip>
          <a:srcRect l="44034" t="31637" r="16317" b="37641"/>
          <a:stretch/>
        </p:blipFill>
        <p:spPr>
          <a:xfrm>
            <a:off x="2627203" y="1518462"/>
            <a:ext cx="6794204" cy="2720216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chum.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30"/>
          <p:cNvGrpSpPr/>
          <p:nvPr/>
        </p:nvGrpSpPr>
        <p:grpSpPr>
          <a:xfrm>
            <a:off x="-11723" y="6203928"/>
            <a:ext cx="12203723" cy="979816"/>
            <a:chOff x="-17585" y="5729324"/>
            <a:chExt cx="12203723" cy="1123362"/>
          </a:xfrm>
        </p:grpSpPr>
        <p:pic>
          <p:nvPicPr>
            <p:cNvPr id="8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9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770424">
            <a:off x="2630151" y="3846887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03309" y="3976813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0012" y="4468792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+ 9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68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endParaRPr lang="en-US" sz="3600" dirty="0"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4503" y="4779650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61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+ 9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70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endParaRPr lang="en-US" sz="3600" dirty="0"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8615139">
            <a:off x="8262471" y="3820888"/>
            <a:ext cx="520996" cy="8104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79361" y="4427704"/>
            <a:ext cx="284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+ 4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61 </a:t>
            </a:r>
            <a:r>
              <a:rPr lang="en-US" sz="3600" dirty="0" smtClean="0">
                <a:latin typeface=".VnAristote" panose="020B7200000000000000" pitchFamily="34" charset="0"/>
                <a:cs typeface="Arial" panose="020B0604020202020204" pitchFamily="34" charset="0"/>
              </a:rPr>
              <a:t>l</a:t>
            </a:r>
            <a:endParaRPr lang="en-US" sz="3600" dirty="0"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1375" y="5566085"/>
            <a:ext cx="6554765" cy="523220"/>
          </a:xfrm>
          <a:prstGeom prst="rect">
            <a:avLst/>
          </a:prstGeom>
          <a:solidFill>
            <a:srgbClr val="CCECFF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chum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15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438679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318</Words>
  <Application>Microsoft Office PowerPoint</Application>
  <PresentationFormat>Widescreen</PresentationFormat>
  <Paragraphs>85</Paragraphs>
  <Slides>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微软雅黑</vt:lpstr>
      <vt:lpstr>.VnAristote</vt:lpstr>
      <vt:lpstr>Arial</vt:lpstr>
      <vt:lpstr>Arial Black</vt:lpstr>
      <vt:lpstr>Arial-Rounded</vt:lpstr>
      <vt:lpstr>Calibri</vt:lpstr>
      <vt:lpstr>Calibri Light</vt:lpstr>
      <vt:lpstr>等线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241</cp:revision>
  <dcterms:created xsi:type="dcterms:W3CDTF">2021-05-26T03:43:33Z</dcterms:created>
  <dcterms:modified xsi:type="dcterms:W3CDTF">2021-11-09T03:26:37Z</dcterms:modified>
</cp:coreProperties>
</file>