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36" r:id="rId5"/>
    <p:sldId id="337" r:id="rId6"/>
    <p:sldId id="344" r:id="rId7"/>
    <p:sldId id="346" r:id="rId8"/>
    <p:sldId id="345" r:id="rId9"/>
    <p:sldId id="339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97691" autoAdjust="0"/>
  </p:normalViewPr>
  <p:slideViewPr>
    <p:cSldViewPr snapToGrid="0">
      <p:cViewPr varScale="1">
        <p:scale>
          <a:sx n="56" d="100"/>
          <a:sy n="56" d="100"/>
        </p:scale>
        <p:origin x="84" y="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Làm việc thật là vui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345" y="362932"/>
            <a:ext cx="6534527" cy="184659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 một đoạn ngăn theo hình thức nghe – viết và hoàn thành bài tập chính tả âm vẫn.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7000" y="2150332"/>
            <a:ext cx="7189414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sát và viết đúng các nét chữ, trình bày đẹp bài chính tả.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3996927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quý trọng thời gian, yêu lao động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518978"/>
            <a:ext cx="9695544" cy="329976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4" y="824058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5668" y="1472557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ν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851F9-AA10-40B4-A6DA-E020FCAB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9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B8CF-85FE-47DD-A0F4-0FFB6ACE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C86F16-0D28-4F2A-BFDE-19CC866DA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4" descr="blob:file:///d11ea366-813c-4b01-bc60-e71fc015d393">
            <a:extLst>
              <a:ext uri="{FF2B5EF4-FFF2-40B4-BE49-F238E27FC236}">
                <a16:creationId xmlns:a16="http://schemas.microsoft.com/office/drawing/2014/main" id="{B183F9FD-CDE6-49FA-ABC9-1A47EB1B8D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4627F-AAF8-4F95-BCC3-3BC6D6462DF8}"/>
              </a:ext>
            </a:extLst>
          </p:cNvPr>
          <p:cNvSpPr txBox="1"/>
          <p:nvPr/>
        </p:nvSpPr>
        <p:spPr>
          <a:xfrm>
            <a:off x="1960153" y="2120142"/>
            <a:ext cx="8823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ta, mọi vật, mọi người đều làm việc.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đồng hồ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phút, b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giờ. Con gà trống gáy vang trời sắp sáng. Con tu hú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vải chín. Cành đào nở hoa cho sắc xuân thêm rực rỡ, ngày xuân thêm tưng bừng.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có nhiệm vụ làm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51251" y="280592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gáy vang báo trời sắp sáng.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31" y="359649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có nhiệm vụ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0236" y="3497312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953" y="4211984"/>
            <a:ext cx="50857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gọi mùa vải chín.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việc, báo giờ, sắp sáng, sắc xuân, rực rỡ,...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530145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đầu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518978"/>
            <a:ext cx="9695544" cy="329976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4" y="824058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5668" y="1472557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ν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851F9-AA10-40B4-A6DA-E020FCAB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9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B8CF-85FE-47DD-A0F4-0FFB6ACE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C86F16-0D28-4F2A-BFDE-19CC866DA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4" descr="blob:file:///d11ea366-813c-4b01-bc60-e71fc015d393">
            <a:extLst>
              <a:ext uri="{FF2B5EF4-FFF2-40B4-BE49-F238E27FC236}">
                <a16:creationId xmlns:a16="http://schemas.microsoft.com/office/drawing/2014/main" id="{B183F9FD-CDE6-49FA-ABC9-1A47EB1B8D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4627F-AAF8-4F95-BCC3-3BC6D6462DF8}"/>
              </a:ext>
            </a:extLst>
          </p:cNvPr>
          <p:cNvSpPr txBox="1"/>
          <p:nvPr/>
        </p:nvSpPr>
        <p:spPr>
          <a:xfrm>
            <a:off x="1960153" y="2120142"/>
            <a:ext cx="8823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ta, mọi vật, mọi người đều làm việc.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đồng hồ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phút, b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giờ. Con gà trống gáy vang trời sắp sáng. Con tu hú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vải chín. Cành đào nở hoa cho sắc xuân thêm rực rỡ, ngày xuân thêm tưng bừng.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5726"/>
              </p:ext>
            </p:extLst>
          </p:nvPr>
        </p:nvGraphicFramePr>
        <p:xfrm>
          <a:off x="1269144" y="1358277"/>
          <a:ext cx="4611603" cy="493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giê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r>
                        <a:rPr lang="en-US" sz="3200" spc="-150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04802"/>
              </p:ext>
            </p:extLst>
          </p:nvPr>
        </p:nvGraphicFramePr>
        <p:xfrm>
          <a:off x="6174861" y="1444349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em-mờ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en-nờ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/>
          </p:cNvPr>
          <p:cNvSpPr/>
          <p:nvPr/>
        </p:nvSpPr>
        <p:spPr>
          <a:xfrm>
            <a:off x="3334953" y="384973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/>
          </p:cNvPr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/>
          </p:cNvPr>
          <p:cNvSpPr/>
          <p:nvPr/>
        </p:nvSpPr>
        <p:spPr>
          <a:xfrm>
            <a:off x="82855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/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/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8" name="Rectangle: Rounded Corners 20">
            <a:extLst/>
          </p:cNvPr>
          <p:cNvSpPr/>
          <p:nvPr/>
        </p:nvSpPr>
        <p:spPr>
          <a:xfrm>
            <a:off x="82967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9" name="Rectangle: Rounded Corners 20">
            <a:extLst/>
          </p:cNvPr>
          <p:cNvSpPr/>
          <p:nvPr/>
        </p:nvSpPr>
        <p:spPr>
          <a:xfrm>
            <a:off x="3341839" y="54126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" name="Rectangle: Rounded Corners 20">
            <a:extLst/>
          </p:cNvPr>
          <p:cNvSpPr/>
          <p:nvPr/>
        </p:nvSpPr>
        <p:spPr>
          <a:xfrm>
            <a:off x="3341839" y="385896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1" name="Rectangle: Rounded Corners 20">
            <a:extLst/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>
            <a:extLst/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>
            <a:extLst/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4" name="Rectangle: Rounded Corners 20">
            <a:extLst/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50947" y="340087"/>
            <a:ext cx="114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Dựa vào chữ cái đầu tiên, sắp xếp tên các cuốn sách theo thứ tự bảng chữ cái.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94991-54D7-47D7-8127-3D42C5E7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89" b="80599" l="5198" r="98902">
                        <a14:foregroundMark x1="11420" y1="64583" x2="49048" y2="63672"/>
                        <a14:foregroundMark x1="89385" y1="67057" x2="97072" y2="64583"/>
                        <a14:foregroundMark x1="92094" y1="58333" x2="91069" y2="65885"/>
                        <a14:foregroundMark x1="20498" y1="57682" x2="22548" y2="70182"/>
                        <a14:foregroundMark x1="17789" y1="62760" x2="25329" y2="56771"/>
                        <a14:foregroundMark x1="19327" y1="56120" x2="26501" y2="69531"/>
                        <a14:foregroundMark x1="19473" y1="62240" x2="19473" y2="62240"/>
                        <a14:foregroundMark x1="19473" y1="61589" x2="19473" y2="60677"/>
                        <a14:foregroundMark x1="19619" y1="60026" x2="20351" y2="59115"/>
                        <a14:foregroundMark x1="20498" y1="58854" x2="20498" y2="58854"/>
                      </a14:backgroundRemoval>
                    </a14:imgEffect>
                  </a14:imgLayer>
                </a14:imgProps>
              </a:ext>
            </a:extLst>
          </a:blip>
          <a:srcRect l="7024" t="36396" r="2262" b="23373"/>
          <a:stretch/>
        </p:blipFill>
        <p:spPr>
          <a:xfrm>
            <a:off x="2078035" y="1301191"/>
            <a:ext cx="7978778" cy="198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4C7FE-A097-4B86-8754-FA8DC5A5ED06}"/>
              </a:ext>
            </a:extLst>
          </p:cNvPr>
          <p:cNvSpPr txBox="1"/>
          <p:nvPr/>
        </p:nvSpPr>
        <p:spPr>
          <a:xfrm>
            <a:off x="876638" y="3538241"/>
            <a:ext cx="4682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trống nhanh trí.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màu gà.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chim bồ câu.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 tiên Ốc.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Cản Ngũ.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518CB-BDA8-4AFC-AE58-1068B346E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654F54-5797-4934-89BF-6E2054300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497</Words>
  <Application>Microsoft Office PowerPoint</Application>
  <PresentationFormat>Widescreen</PresentationFormat>
  <Paragraphs>94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Dương Nguyễn</cp:lastModifiedBy>
  <cp:revision>178</cp:revision>
  <dcterms:created xsi:type="dcterms:W3CDTF">2021-06-02T14:23:54Z</dcterms:created>
  <dcterms:modified xsi:type="dcterms:W3CDTF">2022-09-15T14:07:44Z</dcterms:modified>
</cp:coreProperties>
</file>