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2"/>
    <p:sldId id="293" r:id="rId3"/>
    <p:sldId id="294" r:id="rId4"/>
    <p:sldId id="295" r:id="rId5"/>
    <p:sldId id="296" r:id="rId6"/>
    <p:sldId id="297" r:id="rId7"/>
    <p:sldId id="298" r:id="rId8"/>
    <p:sldId id="299" r:id="rId9"/>
    <p:sldId id="300" r:id="rId10"/>
    <p:sldId id="301" r:id="rId11"/>
    <p:sldId id="302" r:id="rId12"/>
    <p:sldId id="285" r:id="rId13"/>
    <p:sldId id="303" r:id="rId14"/>
    <p:sldId id="257" r:id="rId15"/>
    <p:sldId id="304" r:id="rId16"/>
    <p:sldId id="276" r:id="rId17"/>
    <p:sldId id="288" r:id="rId18"/>
    <p:sldId id="271" r:id="rId19"/>
    <p:sldId id="305" r:id="rId20"/>
    <p:sldId id="269" r:id="rId21"/>
    <p:sldId id="278" r:id="rId22"/>
    <p:sldId id="287" r:id="rId23"/>
    <p:sldId id="272" r:id="rId24"/>
    <p:sldId id="275" r:id="rId25"/>
    <p:sldId id="306" r:id="rId26"/>
    <p:sldId id="307" r:id="rId27"/>
    <p:sldId id="308" r:id="rId28"/>
    <p:sldId id="309" r:id="rId29"/>
  </p:sldIdLst>
  <p:sldSz cx="16778288" cy="9475788"/>
  <p:notesSz cx="6858000" cy="9144000"/>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985">
          <p15:clr>
            <a:srgbClr val="A4A3A4"/>
          </p15:clr>
        </p15:guide>
        <p15:guide id="2" pos="52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663300"/>
    <a:srgbClr val="FFEB71"/>
    <a:srgbClr val="FFEFAB"/>
    <a:srgbClr val="FFD937"/>
    <a:srgbClr val="33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54"/>
    <p:restoredTop sz="95025"/>
  </p:normalViewPr>
  <p:slideViewPr>
    <p:cSldViewPr showGuides="1">
      <p:cViewPr varScale="1">
        <p:scale>
          <a:sx n="58" d="100"/>
          <a:sy n="58" d="100"/>
        </p:scale>
        <p:origin x="878" y="34"/>
      </p:cViewPr>
      <p:guideLst>
        <p:guide orient="horz" pos="2985"/>
        <p:guide pos="528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1424535384"/>
      </p:ext>
    </p:extLst>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493712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a:ln/>
        </p:spPr>
      </p:sp>
      <p:sp>
        <p:nvSpPr>
          <p:cNvPr id="51203" name="文本占位符 5120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19</a:t>
            </a:fld>
            <a:endParaRPr lang="zh-CN" sz="1200" dirty="0"/>
          </a:p>
        </p:txBody>
      </p:sp>
    </p:spTree>
    <p:extLst>
      <p:ext uri="{BB962C8B-B14F-4D97-AF65-F5344CB8AC3E}">
        <p14:creationId xmlns:p14="http://schemas.microsoft.com/office/powerpoint/2010/main" val="433791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30721"/>
          <p:cNvSpPr>
            <a:spLocks noGrp="1" noRot="1" noChangeAspect="1" noTextEdit="1"/>
          </p:cNvSpPr>
          <p:nvPr>
            <p:ph type="sldImg"/>
          </p:nvPr>
        </p:nvSpPr>
        <p:spPr>
          <a:ln/>
        </p:spPr>
      </p:sp>
      <p:sp>
        <p:nvSpPr>
          <p:cNvPr id="30723" name="文本占位符 307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20</a:t>
            </a:fld>
            <a:endParaRPr lang="zh-CN" sz="1200" dirty="0"/>
          </a:p>
        </p:txBody>
      </p:sp>
    </p:spTree>
    <p:extLst>
      <p:ext uri="{BB962C8B-B14F-4D97-AF65-F5344CB8AC3E}">
        <p14:creationId xmlns:p14="http://schemas.microsoft.com/office/powerpoint/2010/main" val="2857197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21</a:t>
            </a:fld>
            <a:endParaRPr lang="zh-CN" sz="1200" dirty="0"/>
          </a:p>
        </p:txBody>
      </p:sp>
    </p:spTree>
    <p:extLst>
      <p:ext uri="{BB962C8B-B14F-4D97-AF65-F5344CB8AC3E}">
        <p14:creationId xmlns:p14="http://schemas.microsoft.com/office/powerpoint/2010/main" val="3223532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80897"/>
          <p:cNvSpPr>
            <a:spLocks noGrp="1" noRot="1" noChangeAspect="1" noTextEdit="1"/>
          </p:cNvSpPr>
          <p:nvPr>
            <p:ph type="sldImg"/>
          </p:nvPr>
        </p:nvSpPr>
        <p:spPr>
          <a:ln/>
        </p:spPr>
      </p:sp>
      <p:sp>
        <p:nvSpPr>
          <p:cNvPr id="80899" name="文本占位符 808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22</a:t>
            </a:fld>
            <a:endParaRPr lang="zh-CN" sz="1200" dirty="0"/>
          </a:p>
        </p:txBody>
      </p:sp>
    </p:spTree>
    <p:extLst>
      <p:ext uri="{BB962C8B-B14F-4D97-AF65-F5344CB8AC3E}">
        <p14:creationId xmlns:p14="http://schemas.microsoft.com/office/powerpoint/2010/main" val="4073500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a:ln/>
        </p:spPr>
      </p:sp>
      <p:sp>
        <p:nvSpPr>
          <p:cNvPr id="52227" name="文本占位符 522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23</a:t>
            </a:fld>
            <a:endParaRPr lang="zh-CN" sz="1200" dirty="0"/>
          </a:p>
        </p:txBody>
      </p:sp>
    </p:spTree>
    <p:extLst>
      <p:ext uri="{BB962C8B-B14F-4D97-AF65-F5344CB8AC3E}">
        <p14:creationId xmlns:p14="http://schemas.microsoft.com/office/powerpoint/2010/main" val="866757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24</a:t>
            </a:fld>
            <a:endParaRPr lang="zh-CN" sz="1200" dirty="0"/>
          </a:p>
        </p:txBody>
      </p:sp>
    </p:spTree>
    <p:extLst>
      <p:ext uri="{BB962C8B-B14F-4D97-AF65-F5344CB8AC3E}">
        <p14:creationId xmlns:p14="http://schemas.microsoft.com/office/powerpoint/2010/main" val="761154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28</a:t>
            </a:fld>
            <a:endParaRPr lang="zh-CN" sz="1200" dirty="0"/>
          </a:p>
        </p:txBody>
      </p:sp>
    </p:spTree>
    <p:extLst>
      <p:ext uri="{BB962C8B-B14F-4D97-AF65-F5344CB8AC3E}">
        <p14:creationId xmlns:p14="http://schemas.microsoft.com/office/powerpoint/2010/main" val="2473316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1718759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a:ln/>
        </p:spPr>
      </p:sp>
      <p:sp>
        <p:nvSpPr>
          <p:cNvPr id="68611" name="文本占位符 686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extLst>
      <p:ext uri="{BB962C8B-B14F-4D97-AF65-F5344CB8AC3E}">
        <p14:creationId xmlns:p14="http://schemas.microsoft.com/office/powerpoint/2010/main" val="2316135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a:ln/>
        </p:spPr>
      </p:sp>
      <p:sp>
        <p:nvSpPr>
          <p:cNvPr id="68611" name="文本占位符 686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1683342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14</a:t>
            </a:fld>
            <a:endParaRPr lang="zh-CN" sz="1200" dirty="0"/>
          </a:p>
        </p:txBody>
      </p:sp>
    </p:spTree>
    <p:extLst>
      <p:ext uri="{BB962C8B-B14F-4D97-AF65-F5344CB8AC3E}">
        <p14:creationId xmlns:p14="http://schemas.microsoft.com/office/powerpoint/2010/main" val="516025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3312349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ln/>
        </p:spPr>
      </p:sp>
      <p:sp>
        <p:nvSpPr>
          <p:cNvPr id="56323" name="文本占位符 563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16</a:t>
            </a:fld>
            <a:endParaRPr lang="zh-CN" sz="1200" dirty="0"/>
          </a:p>
        </p:txBody>
      </p:sp>
    </p:spTree>
    <p:extLst>
      <p:ext uri="{BB962C8B-B14F-4D97-AF65-F5344CB8AC3E}">
        <p14:creationId xmlns:p14="http://schemas.microsoft.com/office/powerpoint/2010/main" val="1040652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81921"/>
          <p:cNvSpPr>
            <a:spLocks noGrp="1" noRot="1" noChangeAspect="1" noTextEdit="1"/>
          </p:cNvSpPr>
          <p:nvPr>
            <p:ph type="sldImg"/>
          </p:nvPr>
        </p:nvSpPr>
        <p:spPr>
          <a:ln/>
        </p:spPr>
      </p:sp>
      <p:sp>
        <p:nvSpPr>
          <p:cNvPr id="81923" name="文本占位符 819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17</a:t>
            </a:fld>
            <a:endParaRPr lang="zh-CN" sz="1200" dirty="0"/>
          </a:p>
        </p:txBody>
      </p:sp>
    </p:spTree>
    <p:extLst>
      <p:ext uri="{BB962C8B-B14F-4D97-AF65-F5344CB8AC3E}">
        <p14:creationId xmlns:p14="http://schemas.microsoft.com/office/powerpoint/2010/main" val="596387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a:ln/>
        </p:spPr>
      </p:sp>
      <p:sp>
        <p:nvSpPr>
          <p:cNvPr id="51203" name="文本占位符 5120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18</a:t>
            </a:fld>
            <a:endParaRPr lang="zh-CN" sz="1200" dirty="0"/>
          </a:p>
        </p:txBody>
      </p:sp>
    </p:spTree>
    <p:extLst>
      <p:ext uri="{BB962C8B-B14F-4D97-AF65-F5344CB8AC3E}">
        <p14:creationId xmlns:p14="http://schemas.microsoft.com/office/powerpoint/2010/main" val="3033482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zh-CN" altLang="en-US"/>
              <a:t>单击此处编辑母版标题样式</a:t>
            </a:r>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zh-CN" altLang="en-US"/>
              <a:t>单击此处编辑母版副标题样式</a:t>
            </a:r>
          </a:p>
        </p:txBody>
      </p:sp>
    </p:spTree>
  </p:cSld>
  <p:clrMapOvr>
    <a:masterClrMapping/>
  </p:clrMapOvr>
  <p:transition advClick="0"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4169" y="2522574"/>
            <a:ext cx="7130907" cy="289986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4169" y="5633018"/>
            <a:ext cx="7130907" cy="290205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zh-CN" altLang="en-US"/>
              <a:t>单击此处编辑母版标题样式</a:t>
            </a:r>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zh-CN" altLang="en-US"/>
              <a:t>单击此处编辑母版文本样式</a:t>
            </a:r>
          </a:p>
        </p:txBody>
      </p:sp>
    </p:spTree>
  </p:cSld>
  <p:clrMapOvr>
    <a:masterClrMapping/>
  </p:clrMapOvr>
  <p:transition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Tree>
  </p:cSld>
  <p:clrMapOvr>
    <a:masterClrMapping/>
  </p:clrMapOvr>
  <p:transition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zh-CN" altLang="en-US"/>
              <a:t>单击此处编辑母版标题样式</a:t>
            </a:r>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zh-CN" altLang="en-US"/>
              <a:t>单击此处编辑母版文本样式</a:t>
            </a:r>
          </a:p>
        </p:txBody>
      </p:sp>
    </p:spTree>
  </p:cSld>
  <p:clrMapOvr>
    <a:masterClrMapping/>
  </p:clrMapOvr>
  <p:transition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zh-CN" altLang="en-US"/>
              <a:t>单击此处编辑母版标题样式</a:t>
            </a:r>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endParaRPr lang="zh-CN" altLang="en-US"/>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zh-CN" altLang="en-US"/>
              <a:t>单击此处编辑母版文本样式</a:t>
            </a:r>
          </a:p>
        </p:txBody>
      </p:sp>
    </p:spTree>
  </p:cSld>
  <p:clrMapOvr>
    <a:masterClrMapping/>
  </p:clrMapOvr>
  <p:transition advClick="0" advTm="3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588" y="1588"/>
            <a:ext cx="16775112" cy="947261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3000">
    <p:random/>
  </p:transition>
  <p:hf sldNum="0" hdr="0"/>
  <p:txStyles>
    <p:title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p:titleStyle>
    <p:bodyStyle>
      <a:lvl1pPr marL="561975" lvl="0" indent="-561975" algn="l" defTabSz="1500505" eaLnBrk="1" fontAlgn="base" latinLnBrk="0" hangingPunct="1">
        <a:lnSpc>
          <a:spcPct val="100000"/>
        </a:lnSpc>
        <a:spcBef>
          <a:spcPct val="20000"/>
        </a:spcBef>
        <a:spcAft>
          <a:spcPct val="0"/>
        </a:spcAft>
        <a:buChar char="•"/>
        <a:defRPr sz="5200" b="0" i="0" u="none" kern="1200" baseline="0">
          <a:solidFill>
            <a:schemeClr val="tx1"/>
          </a:solidFill>
          <a:latin typeface="+mn-lt"/>
          <a:ea typeface="+mn-ea"/>
          <a:cs typeface="+mn-cs"/>
        </a:defRPr>
      </a:lvl1pPr>
      <a:lvl2pPr marL="1219200" lvl="1" indent="-469900" algn="l" defTabSz="1500505" eaLnBrk="1" fontAlgn="base" latinLnBrk="0" hangingPunct="1">
        <a:lnSpc>
          <a:spcPct val="100000"/>
        </a:lnSpc>
        <a:spcBef>
          <a:spcPct val="20000"/>
        </a:spcBef>
        <a:spcAft>
          <a:spcPct val="0"/>
        </a:spcAft>
        <a:buChar char="–"/>
        <a:defRPr sz="4600" b="0" i="0" u="none" kern="1200" baseline="0">
          <a:solidFill>
            <a:schemeClr val="tx1"/>
          </a:solidFill>
          <a:latin typeface="+mn-lt"/>
          <a:ea typeface="+mn-ea"/>
          <a:cs typeface="+mn-cs"/>
        </a:defRPr>
      </a:lvl2pPr>
      <a:lvl3pPr marL="1875155" lvl="2" indent="-374650" algn="l" defTabSz="1500505" eaLnBrk="1" fontAlgn="base" latinLnBrk="0" hangingPunct="1">
        <a:lnSpc>
          <a:spcPct val="100000"/>
        </a:lnSpc>
        <a:spcBef>
          <a:spcPct val="20000"/>
        </a:spcBef>
        <a:spcAft>
          <a:spcPct val="0"/>
        </a:spcAft>
        <a:buChar char="•"/>
        <a:defRPr sz="3900" b="0" i="0" u="none" kern="1200" baseline="0">
          <a:solidFill>
            <a:schemeClr val="tx1"/>
          </a:solidFill>
          <a:latin typeface="+mn-lt"/>
          <a:ea typeface="+mn-ea"/>
          <a:cs typeface="+mn-cs"/>
        </a:defRPr>
      </a:lvl3pPr>
      <a:lvl4pPr marL="2625725" lvl="3" indent="-37592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4pPr>
      <a:lvl5pPr marL="3375025" lvl="4" indent="-37465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21.gif"/><Relationship Id="rId7" Type="http://schemas.openxmlformats.org/officeDocument/2006/relationships/image" Target="../media/image13.gif"/><Relationship Id="rId2" Type="http://schemas.openxmlformats.org/officeDocument/2006/relationships/image" Target="../media/image20.gif"/><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10" Type="http://schemas.openxmlformats.org/officeDocument/2006/relationships/image" Target="../media/image26.gif"/><Relationship Id="rId4" Type="http://schemas.openxmlformats.org/officeDocument/2006/relationships/image" Target="../media/image22.gif"/><Relationship Id="rId9"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8.pn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audio" Target="../media/audio2.wav"/><Relationship Id="rId7" Type="http://schemas.openxmlformats.org/officeDocument/2006/relationships/image" Target="../media/image14.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3.gif"/><Relationship Id="rId11" Type="http://schemas.openxmlformats.org/officeDocument/2006/relationships/image" Target="../media/image18.gif"/><Relationship Id="rId5" Type="http://schemas.openxmlformats.org/officeDocument/2006/relationships/image" Target="../media/image12.gif"/><Relationship Id="rId10" Type="http://schemas.openxmlformats.org/officeDocument/2006/relationships/image" Target="../media/image17.gif"/><Relationship Id="rId4" Type="http://schemas.openxmlformats.org/officeDocument/2006/relationships/image" Target="../media/image11.png"/><Relationship Id="rId9" Type="http://schemas.openxmlformats.org/officeDocument/2006/relationships/image" Target="../media/image16.gif"/></Relationships>
</file>

<file path=ppt/slides/_rels/slide6.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audio" Target="../media/audio2.wav"/><Relationship Id="rId7"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gif"/><Relationship Id="rId11" Type="http://schemas.openxmlformats.org/officeDocument/2006/relationships/image" Target="../media/image17.gif"/><Relationship Id="rId5" Type="http://schemas.openxmlformats.org/officeDocument/2006/relationships/image" Target="../media/image11.png"/><Relationship Id="rId10" Type="http://schemas.openxmlformats.org/officeDocument/2006/relationships/image" Target="../media/image16.gif"/><Relationship Id="rId4" Type="http://schemas.openxmlformats.org/officeDocument/2006/relationships/image" Target="../media/image18.gif"/><Relationship Id="rId9" Type="http://schemas.openxmlformats.org/officeDocument/2006/relationships/image" Target="../media/image15.gif"/></Relationships>
</file>

<file path=ppt/slides/_rels/slide7.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audio" Target="../media/audio2.wav"/><Relationship Id="rId7"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gif"/><Relationship Id="rId11" Type="http://schemas.openxmlformats.org/officeDocument/2006/relationships/image" Target="../media/image17.gif"/><Relationship Id="rId5" Type="http://schemas.openxmlformats.org/officeDocument/2006/relationships/image" Target="../media/image11.png"/><Relationship Id="rId10" Type="http://schemas.openxmlformats.org/officeDocument/2006/relationships/image" Target="../media/image16.gif"/><Relationship Id="rId4" Type="http://schemas.openxmlformats.org/officeDocument/2006/relationships/image" Target="../media/image18.gif"/><Relationship Id="rId9" Type="http://schemas.openxmlformats.org/officeDocument/2006/relationships/image" Target="../media/image15.gif"/></Relationships>
</file>

<file path=ppt/slides/_rels/slide8.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audio" Target="../media/audio3.wav"/><Relationship Id="rId7" Type="http://schemas.openxmlformats.org/officeDocument/2006/relationships/image" Target="../media/image13.gif"/><Relationship Id="rId12" Type="http://schemas.openxmlformats.org/officeDocument/2006/relationships/image" Target="../media/image19.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gif"/><Relationship Id="rId11" Type="http://schemas.openxmlformats.org/officeDocument/2006/relationships/image" Target="../media/image17.gif"/><Relationship Id="rId5" Type="http://schemas.openxmlformats.org/officeDocument/2006/relationships/image" Target="../media/image11.png"/><Relationship Id="rId10" Type="http://schemas.openxmlformats.org/officeDocument/2006/relationships/image" Target="../media/image16.gif"/><Relationship Id="rId4" Type="http://schemas.openxmlformats.org/officeDocument/2006/relationships/image" Target="../media/image18.gif"/><Relationship Id="rId9" Type="http://schemas.openxmlformats.org/officeDocument/2006/relationships/image" Target="../media/image15.gif"/></Relationships>
</file>

<file path=ppt/slides/_rels/slide9.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image" Target="../media/image19.gif"/><Relationship Id="rId3" Type="http://schemas.openxmlformats.org/officeDocument/2006/relationships/slideLayout" Target="../slideLayouts/slideLayout1.xml"/><Relationship Id="rId7" Type="http://schemas.openxmlformats.org/officeDocument/2006/relationships/image" Target="../media/image11.png"/><Relationship Id="rId12" Type="http://schemas.openxmlformats.org/officeDocument/2006/relationships/image" Target="../media/image17.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gif"/><Relationship Id="rId11" Type="http://schemas.openxmlformats.org/officeDocument/2006/relationships/image" Target="../media/image16.gif"/><Relationship Id="rId5" Type="http://schemas.openxmlformats.org/officeDocument/2006/relationships/audio" Target="../media/audio4.wav"/><Relationship Id="rId10" Type="http://schemas.openxmlformats.org/officeDocument/2006/relationships/image" Target="../media/image14.gif"/><Relationship Id="rId4" Type="http://schemas.openxmlformats.org/officeDocument/2006/relationships/audio" Target="../media/audio1.wav"/><Relationship Id="rId9" Type="http://schemas.openxmlformats.org/officeDocument/2006/relationships/image" Target="../media/image13.gif"/><Relationship Id="rId1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12700" y="6350"/>
            <a:ext cx="16751300" cy="946150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468313" y="1125538"/>
            <a:ext cx="15986125" cy="15925800"/>
          </a:xfrm>
          <a:prstGeom prst="rect">
            <a:avLst/>
          </a:prstGeom>
          <a:noFill/>
          <a:ln w="9525">
            <a:noFill/>
          </a:ln>
        </p:spPr>
      </p:pic>
      <p:sp>
        <p:nvSpPr>
          <p:cNvPr id="2056" name="文本框 2055"/>
          <p:cNvSpPr txBox="1"/>
          <p:nvPr/>
        </p:nvSpPr>
        <p:spPr>
          <a:xfrm>
            <a:off x="4752974" y="4305846"/>
            <a:ext cx="8388697" cy="3970318"/>
          </a:xfrm>
          <a:prstGeom prst="rect">
            <a:avLst/>
          </a:prstGeom>
          <a:noFill/>
          <a:ln w="9525">
            <a:noFill/>
          </a:ln>
        </p:spPr>
        <p:txBody>
          <a:bodyPr wrap="square">
            <a:spAutoFit/>
          </a:bodyPr>
          <a:lstStyle/>
          <a:p>
            <a:pPr lvl="0" algn="ctr" defTabSz="1500505">
              <a:spcBef>
                <a:spcPct val="50000"/>
              </a:spcBef>
            </a:pPr>
            <a:r>
              <a:rPr lang="en-US" altLang="zh-CN" sz="7200" b="1" smtClean="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TNXH LỚP 3</a:t>
            </a:r>
            <a:endParaRPr lang="en-US" altLang="zh-CN" sz="7200" b="1">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endParaRPr>
          </a:p>
          <a:p>
            <a:pPr lvl="0" algn="ctr" defTabSz="1500505">
              <a:spcBef>
                <a:spcPct val="50000"/>
              </a:spcBef>
            </a:pPr>
            <a:r>
              <a:rPr lang="en-US" altLang="zh-CN" sz="7200" b="1" smtClean="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Bài 63: Ngày và đêm trên Trái Đất</a:t>
            </a:r>
            <a:endParaRPr lang="en-US" altLang="zh-CN" sz="7200" b="1">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2078" name="图片 2077" descr="2"/>
          <p:cNvPicPr>
            <a:picLocks noChangeAspect="1"/>
          </p:cNvPicPr>
          <p:nvPr/>
        </p:nvPicPr>
        <p:blipFill>
          <a:blip r:embed="rId5"/>
          <a:stretch>
            <a:fillRect/>
          </a:stretch>
        </p:blipFill>
        <p:spPr>
          <a:xfrm>
            <a:off x="828675" y="488950"/>
            <a:ext cx="3086100" cy="1031875"/>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12925425" y="417513"/>
            <a:ext cx="3457575" cy="1609725"/>
          </a:xfrm>
          <a:prstGeom prst="rect">
            <a:avLst/>
          </a:prstGeom>
          <a:noFill/>
          <a:ln w="9525">
            <a:noFill/>
          </a:ln>
        </p:spPr>
      </p:pic>
      <p:sp>
        <p:nvSpPr>
          <p:cNvPr id="2" name="TextBox 1"/>
          <p:cNvSpPr txBox="1"/>
          <p:nvPr/>
        </p:nvSpPr>
        <p:spPr>
          <a:xfrm>
            <a:off x="4356696" y="9850462"/>
            <a:ext cx="8352928" cy="553998"/>
          </a:xfrm>
          <a:prstGeom prst="rect">
            <a:avLst/>
          </a:prstGeom>
          <a:noFill/>
        </p:spPr>
        <p:txBody>
          <a:bodyPr wrap="square" rtlCol="0">
            <a:spAutoFit/>
          </a:bodyPr>
          <a:lstStyle/>
          <a:p>
            <a:r>
              <a:rPr lang="en-US" b="1" dirty="0" err="1" smtClean="0">
                <a:solidFill>
                  <a:srgbClr val="FF0000"/>
                </a:solidFill>
                <a:latin typeface="Times New Roman" pitchFamily="18" charset="0"/>
                <a:cs typeface="Times New Roman" pitchFamily="18" charset="0"/>
              </a:rPr>
              <a:t>GIÁO</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VIÊN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PHAN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THỊ</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HIỀN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LƯƠNG</a:t>
            </a:r>
            <a:endParaRPr lang="en-US" b="1" dirty="0">
              <a:solidFill>
                <a:srgbClr val="FF0000"/>
              </a:solidFill>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088"/>
                                        </p:tgtEl>
                                        <p:attrNameLst>
                                          <p:attrName>style.visibility</p:attrName>
                                        </p:attrNameLst>
                                      </p:cBhvr>
                                      <p:to>
                                        <p:strVal val="visible"/>
                                      </p:to>
                                    </p:set>
                                    <p:animEffect transition="in" filter="fade">
                                      <p:cBhvr>
                                        <p:cTn id="16" dur="1000"/>
                                        <p:tgtEl>
                                          <p:spTgt spid="2088"/>
                                        </p:tgtEl>
                                      </p:cBhvr>
                                    </p:animEffect>
                                    <p:anim calcmode="lin" valueType="num">
                                      <p:cBhvr>
                                        <p:cTn id="17" dur="1000" fill="hold"/>
                                        <p:tgtEl>
                                          <p:spTgt spid="2088"/>
                                        </p:tgtEl>
                                        <p:attrNameLst>
                                          <p:attrName>ppt_x</p:attrName>
                                        </p:attrNameLst>
                                      </p:cBhvr>
                                      <p:tavLst>
                                        <p:tav tm="0">
                                          <p:val>
                                            <p:strVal val="#ppt_x"/>
                                          </p:val>
                                        </p:tav>
                                        <p:tav tm="100000">
                                          <p:val>
                                            <p:strVal val="#ppt_x"/>
                                          </p:val>
                                        </p:tav>
                                      </p:tavLst>
                                    </p:anim>
                                    <p:anim calcmode="lin" valueType="num">
                                      <p:cBhvr>
                                        <p:cTn id="18"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CE3A617-C20A-4477-960D-1728A7D9DA44}"/>
              </a:ext>
            </a:extLst>
          </p:cNvPr>
          <p:cNvSpPr/>
          <p:nvPr/>
        </p:nvSpPr>
        <p:spPr>
          <a:xfrm>
            <a:off x="-53830" y="7024162"/>
            <a:ext cx="16815576" cy="2432625"/>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29"/>
          </a:p>
        </p:txBody>
      </p:sp>
      <p:pic>
        <p:nvPicPr>
          <p:cNvPr id="19" name="Picture 18" descr="A close up of a logo&#10;&#10;Description automatically generated">
            <a:extLst>
              <a:ext uri="{FF2B5EF4-FFF2-40B4-BE49-F238E27FC236}">
                <a16:creationId xmlns:a16="http://schemas.microsoft.com/office/drawing/2014/main" id="{7FD97F5E-3F30-446F-A547-4BAE9DDDE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22762" y="3381934"/>
            <a:ext cx="464765" cy="4359168"/>
          </a:xfrm>
          <a:prstGeom prst="rect">
            <a:avLst/>
          </a:prstGeom>
        </p:spPr>
      </p:pic>
      <p:pic>
        <p:nvPicPr>
          <p:cNvPr id="5" name="Picture 4" descr="A close up of a logo&#10;&#10;Description automatically generated">
            <a:extLst>
              <a:ext uri="{FF2B5EF4-FFF2-40B4-BE49-F238E27FC236}">
                <a16:creationId xmlns:a16="http://schemas.microsoft.com/office/drawing/2014/main" id="{369B747D-C279-4573-A3FE-8EBB501F3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7860" y="2579057"/>
            <a:ext cx="422018" cy="3958232"/>
          </a:xfrm>
          <a:prstGeom prst="rect">
            <a:avLst/>
          </a:prstGeom>
        </p:spPr>
      </p:pic>
      <p:pic>
        <p:nvPicPr>
          <p:cNvPr id="7" name="Picture 6">
            <a:extLst>
              <a:ext uri="{FF2B5EF4-FFF2-40B4-BE49-F238E27FC236}">
                <a16:creationId xmlns:a16="http://schemas.microsoft.com/office/drawing/2014/main" id="{A8E75CF2-6AB7-4EA9-9057-6D9B3B92D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507" y="2022392"/>
            <a:ext cx="3095053" cy="1113329"/>
          </a:xfrm>
          <a:prstGeom prst="rect">
            <a:avLst/>
          </a:prstGeom>
        </p:spPr>
      </p:pic>
      <p:pic>
        <p:nvPicPr>
          <p:cNvPr id="9" name="Picture 8" descr="A picture containing bowed instrument, music&#10;&#10;Description automatically generated">
            <a:extLst>
              <a:ext uri="{FF2B5EF4-FFF2-40B4-BE49-F238E27FC236}">
                <a16:creationId xmlns:a16="http://schemas.microsoft.com/office/drawing/2014/main" id="{2DFBF69B-BED2-4CFB-A4C1-37D2C58A6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56642" y="1826770"/>
            <a:ext cx="2888293" cy="703604"/>
          </a:xfrm>
          <a:prstGeom prst="rect">
            <a:avLst/>
          </a:prstGeom>
        </p:spPr>
      </p:pic>
      <p:pic>
        <p:nvPicPr>
          <p:cNvPr id="22" name="Picture 21" descr="A picture containing animal, invertebrate, mollusk, indoor&#10;&#10;Description automatically generated">
            <a:extLst>
              <a:ext uri="{FF2B5EF4-FFF2-40B4-BE49-F238E27FC236}">
                <a16:creationId xmlns:a16="http://schemas.microsoft.com/office/drawing/2014/main" id="{2BE40F8A-2F96-498F-B986-7AF06EFE5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112" y="2670022"/>
            <a:ext cx="772886" cy="1305156"/>
          </a:xfrm>
          <a:prstGeom prst="rect">
            <a:avLst/>
          </a:prstGeom>
        </p:spPr>
      </p:pic>
      <p:pic>
        <p:nvPicPr>
          <p:cNvPr id="29" name="Picture 28" descr="A close up of an animal&#10;&#10;Description automatically generated">
            <a:extLst>
              <a:ext uri="{FF2B5EF4-FFF2-40B4-BE49-F238E27FC236}">
                <a16:creationId xmlns:a16="http://schemas.microsoft.com/office/drawing/2014/main" id="{C6D0AAA8-2DB6-400E-9FB2-8C75AD4F1F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445" y="4558172"/>
            <a:ext cx="1703633" cy="1146080"/>
          </a:xfrm>
          <a:prstGeom prst="rect">
            <a:avLst/>
          </a:prstGeom>
        </p:spPr>
      </p:pic>
      <p:sp>
        <p:nvSpPr>
          <p:cNvPr id="38" name="Speech Bubble: Oval 37">
            <a:extLst>
              <a:ext uri="{FF2B5EF4-FFF2-40B4-BE49-F238E27FC236}">
                <a16:creationId xmlns:a16="http://schemas.microsoft.com/office/drawing/2014/main" id="{8E55607B-92BC-4CC0-BFBA-F5799450DC82}"/>
              </a:ext>
            </a:extLst>
          </p:cNvPr>
          <p:cNvSpPr/>
          <p:nvPr/>
        </p:nvSpPr>
        <p:spPr>
          <a:xfrm>
            <a:off x="7514369" y="348203"/>
            <a:ext cx="7474499" cy="2762021"/>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53">
                <a:solidFill>
                  <a:schemeClr val="tx1"/>
                </a:solidFill>
                <a:latin typeface="Tahoma" panose="020B0604030504040204" pitchFamily="34" charset="0"/>
                <a:ea typeface="Tahoma" panose="020B0604030504040204" pitchFamily="34" charset="0"/>
                <a:cs typeface="Tahoma" panose="020B0604030504040204" pitchFamily="34" charset="0"/>
              </a:rPr>
              <a:t>CẢM </a:t>
            </a:r>
            <a:r>
              <a:rPr lang="vi-VN" sz="3853">
                <a:solidFill>
                  <a:schemeClr val="tx1"/>
                </a:solidFill>
                <a:latin typeface="Tahoma" panose="020B0604030504040204" pitchFamily="34" charset="0"/>
                <a:ea typeface="Tahoma" panose="020B0604030504040204" pitchFamily="34" charset="0"/>
                <a:cs typeface="Tahoma" panose="020B0604030504040204" pitchFamily="34" charset="0"/>
              </a:rPr>
              <a:t>Ơ</a:t>
            </a:r>
            <a:r>
              <a:rPr lang="en-US" sz="3853">
                <a:solidFill>
                  <a:schemeClr val="tx1"/>
                </a:solidFill>
                <a:latin typeface="Tahoma" panose="020B0604030504040204" pitchFamily="34" charset="0"/>
                <a:ea typeface="Tahoma" panose="020B0604030504040204" pitchFamily="34" charset="0"/>
                <a:cs typeface="Tahoma" panose="020B0604030504040204" pitchFamily="34" charset="0"/>
              </a:rPr>
              <a:t>N CÁC BẠN THẬT NHIỀU. </a:t>
            </a:r>
          </a:p>
          <a:p>
            <a:pPr algn="ctr"/>
            <a:r>
              <a:rPr lang="en-US" sz="3853">
                <a:solidFill>
                  <a:schemeClr val="tx1"/>
                </a:solidFill>
                <a:latin typeface="Tahoma" panose="020B0604030504040204" pitchFamily="34" charset="0"/>
                <a:ea typeface="Tahoma" panose="020B0604030504040204" pitchFamily="34" charset="0"/>
                <a:cs typeface="Tahoma" panose="020B0604030504040204" pitchFamily="34" charset="0"/>
              </a:rPr>
              <a:t>CÁC BẠN GIỎI QUÁ ĐI </a:t>
            </a:r>
          </a:p>
        </p:txBody>
      </p:sp>
      <p:pic>
        <p:nvPicPr>
          <p:cNvPr id="25" name="Picture 24" descr="A picture containing animal, invertebrate, arthropod&#10;&#10;Description automatically generated">
            <a:extLst>
              <a:ext uri="{FF2B5EF4-FFF2-40B4-BE49-F238E27FC236}">
                <a16:creationId xmlns:a16="http://schemas.microsoft.com/office/drawing/2014/main" id="{E617995A-FBE9-4F3F-A9A5-F9481D353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9010" y="7348270"/>
            <a:ext cx="2237925" cy="1039844"/>
          </a:xfrm>
          <a:prstGeom prst="rect">
            <a:avLst/>
          </a:prstGeom>
        </p:spPr>
      </p:pic>
      <p:pic>
        <p:nvPicPr>
          <p:cNvPr id="45" name="Picture 44" descr="A close up of a logo&#10;&#10;Description automatically generated">
            <a:extLst>
              <a:ext uri="{FF2B5EF4-FFF2-40B4-BE49-F238E27FC236}">
                <a16:creationId xmlns:a16="http://schemas.microsoft.com/office/drawing/2014/main" id="{CF4B5D40-890B-4F16-B67E-16B453C759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12654" y="2884018"/>
            <a:ext cx="5212285" cy="4220817"/>
          </a:xfrm>
          <a:prstGeom prst="rect">
            <a:avLst/>
          </a:prstGeom>
        </p:spPr>
      </p:pic>
      <p:pic>
        <p:nvPicPr>
          <p:cNvPr id="17" name="Picture 16">
            <a:extLst>
              <a:ext uri="{FF2B5EF4-FFF2-40B4-BE49-F238E27FC236}">
                <a16:creationId xmlns:a16="http://schemas.microsoft.com/office/drawing/2014/main" id="{DB6BABD7-C97B-476E-BC82-77B03B2A0F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6935" y="3322600"/>
            <a:ext cx="6341876" cy="4366712"/>
          </a:xfrm>
          <a:prstGeom prst="rect">
            <a:avLst/>
          </a:prstGeom>
        </p:spPr>
      </p:pic>
      <p:pic>
        <p:nvPicPr>
          <p:cNvPr id="33" name="Picture 32" descr="A close up of a logo&#10;&#10;Description automatically generated">
            <a:extLst>
              <a:ext uri="{FF2B5EF4-FFF2-40B4-BE49-F238E27FC236}">
                <a16:creationId xmlns:a16="http://schemas.microsoft.com/office/drawing/2014/main" id="{FE7A1902-699E-4C1C-9564-2C94E158F0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3853" y="2105670"/>
            <a:ext cx="9077893" cy="7351119"/>
          </a:xfrm>
          <a:prstGeom prst="rect">
            <a:avLst/>
          </a:prstGeom>
        </p:spPr>
      </p:pic>
      <p:pic>
        <p:nvPicPr>
          <p:cNvPr id="31" name="Picture 30" descr="A picture containing object&#10;&#10;Description automatically generated">
            <a:extLst>
              <a:ext uri="{FF2B5EF4-FFF2-40B4-BE49-F238E27FC236}">
                <a16:creationId xmlns:a16="http://schemas.microsoft.com/office/drawing/2014/main" id="{93721ED2-52CF-42A7-ACFB-0E164608DB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96767" y="7051094"/>
            <a:ext cx="1756477" cy="1337020"/>
          </a:xfrm>
          <a:prstGeom prst="rect">
            <a:avLst/>
          </a:prstGeom>
        </p:spPr>
      </p:pic>
    </p:spTree>
    <p:extLst>
      <p:ext uri="{BB962C8B-B14F-4D97-AF65-F5344CB8AC3E}">
        <p14:creationId xmlns:p14="http://schemas.microsoft.com/office/powerpoint/2010/main" val="41594096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12700" y="6350"/>
            <a:ext cx="16751300" cy="946150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468313" y="1125538"/>
            <a:ext cx="15986125" cy="15925800"/>
          </a:xfrm>
          <a:prstGeom prst="rect">
            <a:avLst/>
          </a:prstGeom>
          <a:noFill/>
          <a:ln w="9525">
            <a:noFill/>
          </a:ln>
        </p:spPr>
      </p:pic>
      <p:sp>
        <p:nvSpPr>
          <p:cNvPr id="2056" name="文本框 2055"/>
          <p:cNvSpPr txBox="1"/>
          <p:nvPr/>
        </p:nvSpPr>
        <p:spPr>
          <a:xfrm>
            <a:off x="4752974" y="4305846"/>
            <a:ext cx="8388697" cy="2308324"/>
          </a:xfrm>
          <a:prstGeom prst="rect">
            <a:avLst/>
          </a:prstGeom>
          <a:noFill/>
          <a:ln w="9525">
            <a:noFill/>
          </a:ln>
        </p:spPr>
        <p:txBody>
          <a:bodyPr wrap="square">
            <a:spAutoFit/>
          </a:bodyPr>
          <a:lstStyle/>
          <a:p>
            <a:pPr lvl="0" algn="ctr" defTabSz="1500505">
              <a:spcBef>
                <a:spcPct val="50000"/>
              </a:spcBef>
            </a:pPr>
            <a:r>
              <a:rPr lang="en-US" altLang="zh-CN" sz="7200" b="1" smtClean="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Bài 63: Ngày và đêm trên Trái Đất</a:t>
            </a:r>
            <a:endParaRPr lang="en-US" altLang="zh-CN" sz="7200" b="1">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2078" name="图片 2077" descr="2"/>
          <p:cNvPicPr>
            <a:picLocks noChangeAspect="1"/>
          </p:cNvPicPr>
          <p:nvPr/>
        </p:nvPicPr>
        <p:blipFill>
          <a:blip r:embed="rId5"/>
          <a:stretch>
            <a:fillRect/>
          </a:stretch>
        </p:blipFill>
        <p:spPr>
          <a:xfrm>
            <a:off x="828675" y="488950"/>
            <a:ext cx="3086100" cy="1031875"/>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12925425" y="417513"/>
            <a:ext cx="3457575" cy="1609725"/>
          </a:xfrm>
          <a:prstGeom prst="rect">
            <a:avLst/>
          </a:prstGeom>
          <a:noFill/>
          <a:ln w="9525">
            <a:noFill/>
          </a:ln>
        </p:spPr>
      </p:pic>
    </p:spTree>
    <p:extLst>
      <p:ext uri="{BB962C8B-B14F-4D97-AF65-F5344CB8AC3E}">
        <p14:creationId xmlns:p14="http://schemas.microsoft.com/office/powerpoint/2010/main" val="16031674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088"/>
                                        </p:tgtEl>
                                        <p:attrNameLst>
                                          <p:attrName>style.visibility</p:attrName>
                                        </p:attrNameLst>
                                      </p:cBhvr>
                                      <p:to>
                                        <p:strVal val="visible"/>
                                      </p:to>
                                    </p:set>
                                    <p:animEffect transition="in" filter="fade">
                                      <p:cBhvr>
                                        <p:cTn id="16" dur="1000"/>
                                        <p:tgtEl>
                                          <p:spTgt spid="2088"/>
                                        </p:tgtEl>
                                      </p:cBhvr>
                                    </p:animEffect>
                                    <p:anim calcmode="lin" valueType="num">
                                      <p:cBhvr>
                                        <p:cTn id="17" dur="1000" fill="hold"/>
                                        <p:tgtEl>
                                          <p:spTgt spid="2088"/>
                                        </p:tgtEl>
                                        <p:attrNameLst>
                                          <p:attrName>ppt_x</p:attrName>
                                        </p:attrNameLst>
                                      </p:cBhvr>
                                      <p:tavLst>
                                        <p:tav tm="0">
                                          <p:val>
                                            <p:strVal val="#ppt_x"/>
                                          </p:val>
                                        </p:tav>
                                        <p:tav tm="100000">
                                          <p:val>
                                            <p:strVal val="#ppt_x"/>
                                          </p:val>
                                        </p:tav>
                                      </p:tavLst>
                                    </p:anim>
                                    <p:anim calcmode="lin" valueType="num">
                                      <p:cBhvr>
                                        <p:cTn id="18"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stretch>
            <a:fillRect/>
          </a:stretch>
        </p:blipFill>
        <p:spPr>
          <a:xfrm>
            <a:off x="-685800" y="-1165225"/>
            <a:ext cx="8366125" cy="10641013"/>
          </a:xfrm>
          <a:prstGeom prst="rect">
            <a:avLst/>
          </a:prstGeom>
          <a:noFill/>
          <a:ln w="9525">
            <a:noFill/>
          </a:ln>
        </p:spPr>
      </p:pic>
      <p:pic>
        <p:nvPicPr>
          <p:cNvPr id="67594" name="图片 67593" descr="PPT素材-21"/>
          <p:cNvPicPr>
            <a:picLocks noChangeAspect="1"/>
          </p:cNvPicPr>
          <p:nvPr/>
        </p:nvPicPr>
        <p:blipFill>
          <a:blip r:embed="rId4"/>
          <a:stretch>
            <a:fillRect/>
          </a:stretch>
        </p:blipFill>
        <p:spPr>
          <a:xfrm>
            <a:off x="7093000" y="-590698"/>
            <a:ext cx="9264650" cy="10440988"/>
          </a:xfrm>
          <a:prstGeom prst="rect">
            <a:avLst/>
          </a:prstGeom>
          <a:noFill/>
          <a:ln w="9525">
            <a:noFill/>
          </a:ln>
        </p:spPr>
      </p:pic>
      <p:sp>
        <p:nvSpPr>
          <p:cNvPr id="2" name="TextBox 1"/>
          <p:cNvSpPr txBox="1"/>
          <p:nvPr/>
        </p:nvSpPr>
        <p:spPr>
          <a:xfrm>
            <a:off x="894508" y="1353518"/>
            <a:ext cx="5328592" cy="1477328"/>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smtClean="0">
                <a:solidFill>
                  <a:schemeClr val="accent1">
                    <a:lumMod val="50000"/>
                  </a:schemeClr>
                </a:solidFill>
                <a:latin typeface="Times New Roman" panose="02020603050405020304" pitchFamily="18" charset="0"/>
                <a:cs typeface="Times New Roman" panose="02020603050405020304" pitchFamily="18" charset="0"/>
              </a:rPr>
              <a:t>HĐ 1: </a:t>
            </a:r>
            <a:r>
              <a:rPr lang="en-US" altLang="vi-VN" b="1">
                <a:solidFill>
                  <a:schemeClr val="accent1">
                    <a:lumMod val="50000"/>
                  </a:schemeClr>
                </a:solidFill>
                <a:latin typeface="Times New Roman" pitchFamily="18" charset="0"/>
                <a:cs typeface="Times New Roman" panose="02020603050405020304" pitchFamily="18" charset="0"/>
              </a:rPr>
              <a:t>Giải thích hiện tượng ngày và đêm trên Trái Đất.</a:t>
            </a:r>
          </a:p>
          <a:p>
            <a:endParaRPr lang="en-US"/>
          </a:p>
        </p:txBody>
      </p:sp>
      <p:pic>
        <p:nvPicPr>
          <p:cNvPr id="3" name="Picture 2"/>
          <p:cNvPicPr>
            <a:picLocks noChangeAspect="1"/>
          </p:cNvPicPr>
          <p:nvPr/>
        </p:nvPicPr>
        <p:blipFill>
          <a:blip r:embed="rId5"/>
          <a:stretch>
            <a:fillRect/>
          </a:stretch>
        </p:blipFill>
        <p:spPr>
          <a:xfrm>
            <a:off x="89080" y="3513757"/>
            <a:ext cx="7291952" cy="5832649"/>
          </a:xfrm>
          <a:prstGeom prst="rect">
            <a:avLst/>
          </a:prstGeom>
          <a:ln>
            <a:noFill/>
          </a:ln>
          <a:effectLst>
            <a:softEdge rad="112500"/>
          </a:effectLst>
        </p:spPr>
      </p:pic>
      <p:sp>
        <p:nvSpPr>
          <p:cNvPr id="5" name="TextBox 4"/>
          <p:cNvSpPr txBox="1"/>
          <p:nvPr/>
        </p:nvSpPr>
        <p:spPr>
          <a:xfrm>
            <a:off x="2056558" y="3005926"/>
            <a:ext cx="3448148" cy="1015663"/>
          </a:xfrm>
          <a:prstGeom prst="rect">
            <a:avLst/>
          </a:prstGeom>
          <a:noFill/>
        </p:spPr>
        <p:txBody>
          <a:bodyPr wrap="square" rtlCol="0">
            <a:spAutoFit/>
          </a:bodyPr>
          <a:lstStyle/>
          <a:p>
            <a:r>
              <a:rPr lang="en-US" altLang="vi-VN" b="1">
                <a:solidFill>
                  <a:schemeClr val="accent1">
                    <a:lumMod val="50000"/>
                  </a:schemeClr>
                </a:solidFill>
                <a:latin typeface="Times New Roman" pitchFamily="18" charset="0"/>
              </a:rPr>
              <a:t>Quan sát </a:t>
            </a:r>
            <a:r>
              <a:rPr lang="en-US" altLang="vi-VN" b="1" smtClean="0">
                <a:solidFill>
                  <a:schemeClr val="accent1">
                    <a:lumMod val="50000"/>
                  </a:schemeClr>
                </a:solidFill>
                <a:latin typeface="Times New Roman" pitchFamily="18" charset="0"/>
              </a:rPr>
              <a:t>tranh 1  </a:t>
            </a:r>
            <a:endParaRPr lang="en-US" altLang="vi-VN" b="1">
              <a:solidFill>
                <a:schemeClr val="accent1">
                  <a:lumMod val="50000"/>
                </a:schemeClr>
              </a:solidFill>
              <a:latin typeface="Times New Roman" pitchFamily="18" charset="0"/>
            </a:endParaRPr>
          </a:p>
          <a:p>
            <a:endParaRPr lang="en-US"/>
          </a:p>
        </p:txBody>
      </p:sp>
      <p:sp>
        <p:nvSpPr>
          <p:cNvPr id="6" name="TextBox 5"/>
          <p:cNvSpPr txBox="1"/>
          <p:nvPr/>
        </p:nvSpPr>
        <p:spPr>
          <a:xfrm>
            <a:off x="9139629" y="2690803"/>
            <a:ext cx="5544616" cy="3877985"/>
          </a:xfrm>
          <a:prstGeom prst="rect">
            <a:avLst/>
          </a:prstGeom>
          <a:noFill/>
        </p:spPr>
        <p:txBody>
          <a:bodyPr wrap="square" rtlCol="0">
            <a:spAutoFit/>
          </a:bodyPr>
          <a:lstStyle/>
          <a:p>
            <a:pPr algn="just"/>
            <a:r>
              <a:rPr lang="en-US" altLang="vi-VN" sz="5400" b="1">
                <a:solidFill>
                  <a:schemeClr val="accent1">
                    <a:lumMod val="50000"/>
                  </a:schemeClr>
                </a:solidFill>
                <a:latin typeface="Times New Roman" pitchFamily="18" charset="0"/>
              </a:rPr>
              <a:t>Tại sao bóng đèn không chiếu sáng được toàn bộ bề mặt quả địa cầu ?</a:t>
            </a:r>
          </a:p>
          <a:p>
            <a:pPr algn="just"/>
            <a:endParaRPr lang="en-US"/>
          </a:p>
        </p:txBody>
      </p:sp>
      <p:sp>
        <p:nvSpPr>
          <p:cNvPr id="10" name="Oval 9"/>
          <p:cNvSpPr/>
          <p:nvPr/>
        </p:nvSpPr>
        <p:spPr>
          <a:xfrm>
            <a:off x="6386513" y="3629174"/>
            <a:ext cx="792088" cy="7848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stretch>
            <a:fillRect/>
          </a:stretch>
        </p:blipFill>
        <p:spPr>
          <a:xfrm>
            <a:off x="-685800" y="-1165225"/>
            <a:ext cx="8366125" cy="10641013"/>
          </a:xfrm>
          <a:prstGeom prst="rect">
            <a:avLst/>
          </a:prstGeom>
          <a:noFill/>
          <a:ln w="9525">
            <a:noFill/>
          </a:ln>
        </p:spPr>
      </p:pic>
      <p:pic>
        <p:nvPicPr>
          <p:cNvPr id="67594" name="图片 67593" descr="PPT素材-21"/>
          <p:cNvPicPr>
            <a:picLocks noChangeAspect="1"/>
          </p:cNvPicPr>
          <p:nvPr/>
        </p:nvPicPr>
        <p:blipFill>
          <a:blip r:embed="rId4"/>
          <a:stretch>
            <a:fillRect/>
          </a:stretch>
        </p:blipFill>
        <p:spPr>
          <a:xfrm>
            <a:off x="7093000" y="-590698"/>
            <a:ext cx="9264650" cy="10440988"/>
          </a:xfrm>
          <a:prstGeom prst="rect">
            <a:avLst/>
          </a:prstGeom>
          <a:noFill/>
          <a:ln w="9525">
            <a:noFill/>
          </a:ln>
        </p:spPr>
      </p:pic>
      <p:sp>
        <p:nvSpPr>
          <p:cNvPr id="2" name="TextBox 1"/>
          <p:cNvSpPr txBox="1"/>
          <p:nvPr/>
        </p:nvSpPr>
        <p:spPr>
          <a:xfrm>
            <a:off x="894508" y="1353518"/>
            <a:ext cx="5328592" cy="1477328"/>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smtClean="0">
                <a:solidFill>
                  <a:schemeClr val="accent1">
                    <a:lumMod val="50000"/>
                  </a:schemeClr>
                </a:solidFill>
                <a:latin typeface="Times New Roman" panose="02020603050405020304" pitchFamily="18" charset="0"/>
                <a:cs typeface="Times New Roman" panose="02020603050405020304" pitchFamily="18" charset="0"/>
              </a:rPr>
              <a:t>HĐ 1: </a:t>
            </a:r>
            <a:r>
              <a:rPr lang="en-US" altLang="vi-VN" b="1">
                <a:solidFill>
                  <a:schemeClr val="accent1">
                    <a:lumMod val="50000"/>
                  </a:schemeClr>
                </a:solidFill>
                <a:latin typeface="Times New Roman" pitchFamily="18" charset="0"/>
                <a:cs typeface="Times New Roman" panose="02020603050405020304" pitchFamily="18" charset="0"/>
              </a:rPr>
              <a:t>Giải thích hiện tượng ngày và đêm trên Trái Đất.</a:t>
            </a:r>
          </a:p>
          <a:p>
            <a:endParaRPr lang="en-US"/>
          </a:p>
        </p:txBody>
      </p:sp>
      <p:pic>
        <p:nvPicPr>
          <p:cNvPr id="3" name="Picture 2"/>
          <p:cNvPicPr>
            <a:picLocks noChangeAspect="1"/>
          </p:cNvPicPr>
          <p:nvPr/>
        </p:nvPicPr>
        <p:blipFill>
          <a:blip r:embed="rId5"/>
          <a:stretch>
            <a:fillRect/>
          </a:stretch>
        </p:blipFill>
        <p:spPr>
          <a:xfrm>
            <a:off x="89080" y="3513757"/>
            <a:ext cx="7291952" cy="5832649"/>
          </a:xfrm>
          <a:prstGeom prst="rect">
            <a:avLst/>
          </a:prstGeom>
          <a:ln>
            <a:noFill/>
          </a:ln>
          <a:effectLst>
            <a:softEdge rad="112500"/>
          </a:effectLst>
        </p:spPr>
      </p:pic>
      <p:sp>
        <p:nvSpPr>
          <p:cNvPr id="5" name="TextBox 4"/>
          <p:cNvSpPr txBox="1"/>
          <p:nvPr/>
        </p:nvSpPr>
        <p:spPr>
          <a:xfrm>
            <a:off x="2056558" y="3005926"/>
            <a:ext cx="3448148" cy="1015663"/>
          </a:xfrm>
          <a:prstGeom prst="rect">
            <a:avLst/>
          </a:prstGeom>
          <a:noFill/>
        </p:spPr>
        <p:txBody>
          <a:bodyPr wrap="square" rtlCol="0">
            <a:spAutoFit/>
          </a:bodyPr>
          <a:lstStyle/>
          <a:p>
            <a:r>
              <a:rPr lang="en-US" altLang="vi-VN" b="1">
                <a:solidFill>
                  <a:schemeClr val="accent1">
                    <a:lumMod val="50000"/>
                  </a:schemeClr>
                </a:solidFill>
                <a:latin typeface="Times New Roman" pitchFamily="18" charset="0"/>
              </a:rPr>
              <a:t>Quan sát tranh </a:t>
            </a:r>
          </a:p>
          <a:p>
            <a:endParaRPr lang="en-US"/>
          </a:p>
        </p:txBody>
      </p:sp>
      <p:sp>
        <p:nvSpPr>
          <p:cNvPr id="6" name="TextBox 5"/>
          <p:cNvSpPr txBox="1"/>
          <p:nvPr/>
        </p:nvSpPr>
        <p:spPr>
          <a:xfrm>
            <a:off x="9260633" y="2090639"/>
            <a:ext cx="5544616" cy="5078313"/>
          </a:xfrm>
          <a:prstGeom prst="rect">
            <a:avLst/>
          </a:prstGeom>
          <a:noFill/>
        </p:spPr>
        <p:txBody>
          <a:bodyPr wrap="square" rtlCol="0">
            <a:spAutoFit/>
          </a:bodyPr>
          <a:lstStyle/>
          <a:p>
            <a:r>
              <a:rPr lang="en-US" altLang="vi-VN" sz="5400" b="1" smtClean="0">
                <a:solidFill>
                  <a:schemeClr val="accent1">
                    <a:lumMod val="50000"/>
                  </a:schemeClr>
                </a:solidFill>
                <a:latin typeface="Times New Roman" pitchFamily="18" charset="0"/>
              </a:rPr>
              <a:t>Bóng </a:t>
            </a:r>
            <a:r>
              <a:rPr lang="en-US" altLang="vi-VN" sz="5400" b="1">
                <a:solidFill>
                  <a:schemeClr val="accent1">
                    <a:lumMod val="50000"/>
                  </a:schemeClr>
                </a:solidFill>
                <a:latin typeface="Times New Roman" pitchFamily="18" charset="0"/>
              </a:rPr>
              <a:t>đèn không chiếu sáng được toàn bộ bề mặt quả địa cầu vì quả địa cầu là hình </a:t>
            </a:r>
            <a:r>
              <a:rPr lang="en-US" altLang="vi-VN" sz="5400" b="1" smtClean="0">
                <a:solidFill>
                  <a:schemeClr val="accent1">
                    <a:lumMod val="50000"/>
                  </a:schemeClr>
                </a:solidFill>
                <a:latin typeface="Times New Roman" pitchFamily="18" charset="0"/>
              </a:rPr>
              <a:t>cầu.</a:t>
            </a:r>
            <a:endParaRPr lang="en-US">
              <a:solidFill>
                <a:schemeClr val="accent1">
                  <a:lumMod val="50000"/>
                </a:schemeClr>
              </a:solidFill>
            </a:endParaRPr>
          </a:p>
        </p:txBody>
      </p:sp>
    </p:spTree>
    <p:extLst>
      <p:ext uri="{BB962C8B-B14F-4D97-AF65-F5344CB8AC3E}">
        <p14:creationId xmlns:p14="http://schemas.microsoft.com/office/powerpoint/2010/main" val="2070566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1044328" y="155575"/>
            <a:ext cx="14978063" cy="9029700"/>
          </a:xfrm>
          <a:prstGeom prst="rect">
            <a:avLst/>
          </a:prstGeom>
          <a:noFill/>
          <a:ln w="9525">
            <a:noFill/>
          </a:ln>
        </p:spPr>
      </p:pic>
      <p:pic>
        <p:nvPicPr>
          <p:cNvPr id="3097" name="图片 3096" descr="18"/>
          <p:cNvPicPr>
            <a:picLocks noChangeAspect="1"/>
          </p:cNvPicPr>
          <p:nvPr/>
        </p:nvPicPr>
        <p:blipFill>
          <a:blip r:embed="rId4"/>
          <a:stretch>
            <a:fillRect/>
          </a:stretch>
        </p:blipFill>
        <p:spPr>
          <a:xfrm>
            <a:off x="2540905" y="501244"/>
            <a:ext cx="8748712" cy="869632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9324975" y="3379788"/>
            <a:ext cx="6399213" cy="6096000"/>
          </a:xfrm>
          <a:prstGeom prst="rect">
            <a:avLst/>
          </a:prstGeom>
          <a:noFill/>
          <a:ln w="9525">
            <a:noFill/>
          </a:ln>
        </p:spPr>
      </p:pic>
      <p:sp>
        <p:nvSpPr>
          <p:cNvPr id="2" name="TextBox 1"/>
          <p:cNvSpPr txBox="1"/>
          <p:nvPr/>
        </p:nvSpPr>
        <p:spPr>
          <a:xfrm>
            <a:off x="4428704" y="2289622"/>
            <a:ext cx="5472608" cy="1569660"/>
          </a:xfrm>
          <a:prstGeom prst="rect">
            <a:avLst/>
          </a:prstGeom>
          <a:noFill/>
        </p:spPr>
        <p:txBody>
          <a:bodyPr wrap="square" rtlCol="0">
            <a:spAutoFit/>
          </a:bodyPr>
          <a:lstStyle/>
          <a:p>
            <a:r>
              <a:rPr lang="en-US" altLang="vi-VN" sz="3200" b="1">
                <a:solidFill>
                  <a:schemeClr val="tx1">
                    <a:lumMod val="75000"/>
                    <a:lumOff val="25000"/>
                  </a:schemeClr>
                </a:solidFill>
                <a:latin typeface="Times New Roman" pitchFamily="18" charset="0"/>
              </a:rPr>
              <a:t>Quan sát tranh 2 (SGK)</a:t>
            </a:r>
          </a:p>
          <a:p>
            <a:r>
              <a:rPr lang="en-US" altLang="vi-VN" sz="3200" b="1">
                <a:solidFill>
                  <a:schemeClr val="tx1">
                    <a:lumMod val="75000"/>
                    <a:lumOff val="25000"/>
                  </a:schemeClr>
                </a:solidFill>
                <a:latin typeface="Times New Roman" pitchFamily="18" charset="0"/>
              </a:rPr>
              <a:t>Thảo luận nhóm đôi :2 (phút)</a:t>
            </a:r>
          </a:p>
          <a:p>
            <a:endParaRPr lang="en-US" sz="3200"/>
          </a:p>
        </p:txBody>
      </p:sp>
      <p:pic>
        <p:nvPicPr>
          <p:cNvPr id="6" name="Picture 4" descr="Ngay va d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1312" y="4161830"/>
            <a:ext cx="5328592" cy="4680520"/>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10"/>
          <p:cNvSpPr txBox="1">
            <a:spLocks noChangeArrowheads="1"/>
          </p:cNvSpPr>
          <p:nvPr/>
        </p:nvSpPr>
        <p:spPr bwMode="auto">
          <a:xfrm>
            <a:off x="3352873" y="3393936"/>
            <a:ext cx="632301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vi-VN" b="1" dirty="0">
                <a:solidFill>
                  <a:schemeClr val="accent1">
                    <a:lumMod val="50000"/>
                  </a:schemeClr>
                </a:solidFill>
                <a:latin typeface="Times New Roman" pitchFamily="18" charset="0"/>
              </a:rPr>
              <a:t>1. </a:t>
            </a:r>
            <a:r>
              <a:rPr lang="en-US" altLang="vi-VN" b="1" dirty="0" err="1">
                <a:solidFill>
                  <a:schemeClr val="accent1">
                    <a:lumMod val="50000"/>
                  </a:schemeClr>
                </a:solidFill>
                <a:latin typeface="Times New Roman" pitchFamily="18" charset="0"/>
              </a:rPr>
              <a:t>Khoảng</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thời</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gian</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Trái</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Đất</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được</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Mặt</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Trời</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chiếu</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sáng</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gọi</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là</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gì</a:t>
            </a:r>
            <a:r>
              <a:rPr lang="en-US" altLang="vi-VN" b="1" dirty="0">
                <a:solidFill>
                  <a:schemeClr val="accent1">
                    <a:lumMod val="50000"/>
                  </a:schemeClr>
                </a:solidFill>
                <a:latin typeface="Times New Roman" pitchFamily="18" charset="0"/>
              </a:rPr>
              <a:t>?</a:t>
            </a:r>
          </a:p>
        </p:txBody>
      </p:sp>
      <p:sp>
        <p:nvSpPr>
          <p:cNvPr id="9" name="Text Box 11"/>
          <p:cNvSpPr txBox="1">
            <a:spLocks noChangeArrowheads="1"/>
          </p:cNvSpPr>
          <p:nvPr/>
        </p:nvSpPr>
        <p:spPr bwMode="auto">
          <a:xfrm>
            <a:off x="3429074" y="4714954"/>
            <a:ext cx="624681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vi-VN" b="1">
                <a:solidFill>
                  <a:schemeClr val="accent1">
                    <a:lumMod val="50000"/>
                  </a:schemeClr>
                </a:solidFill>
                <a:latin typeface="Times New Roman" pitchFamily="18" charset="0"/>
              </a:rPr>
              <a:t>2. Khoảng Thời gian Trái đất không được Mặt Trời chiếu sáng gọi là gì ?</a:t>
            </a:r>
          </a:p>
        </p:txBody>
      </p:sp>
      <p:sp>
        <p:nvSpPr>
          <p:cNvPr id="4" name="Oval 3"/>
          <p:cNvSpPr/>
          <p:nvPr/>
        </p:nvSpPr>
        <p:spPr>
          <a:xfrm>
            <a:off x="14437816" y="4161830"/>
            <a:ext cx="792088" cy="7848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2</a:t>
            </a:r>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097"/>
                                        </p:tgtEl>
                                        <p:attrNameLst>
                                          <p:attrName>style.visibility</p:attrName>
                                        </p:attrNameLst>
                                      </p:cBhvr>
                                      <p:to>
                                        <p:strVal val="visible"/>
                                      </p:to>
                                    </p:set>
                                    <p:anim calcmode="lin" valueType="num">
                                      <p:cBhvr>
                                        <p:cTn id="12" dur="1000" fill="hold"/>
                                        <p:tgtEl>
                                          <p:spTgt spid="3097"/>
                                        </p:tgtEl>
                                        <p:attrNameLst>
                                          <p:attrName>ppt_w</p:attrName>
                                        </p:attrNameLst>
                                      </p:cBhvr>
                                      <p:tavLst>
                                        <p:tav tm="0">
                                          <p:val>
                                            <p:fltVal val="0"/>
                                          </p:val>
                                        </p:tav>
                                        <p:tav tm="100000">
                                          <p:val>
                                            <p:strVal val="#ppt_w"/>
                                          </p:val>
                                        </p:tav>
                                      </p:tavLst>
                                    </p:anim>
                                    <p:anim calcmode="lin" valueType="num">
                                      <p:cBhvr>
                                        <p:cTn id="13" dur="1000" fill="hold"/>
                                        <p:tgtEl>
                                          <p:spTgt spid="3097"/>
                                        </p:tgtEl>
                                        <p:attrNameLst>
                                          <p:attrName>ppt_h</p:attrName>
                                        </p:attrNameLst>
                                      </p:cBhvr>
                                      <p:tavLst>
                                        <p:tav tm="0">
                                          <p:val>
                                            <p:fltVal val="0"/>
                                          </p:val>
                                        </p:tav>
                                        <p:tav tm="100000">
                                          <p:val>
                                            <p:strVal val="#ppt_h"/>
                                          </p:val>
                                        </p:tav>
                                      </p:tavLst>
                                    </p:anim>
                                    <p:anim calcmode="lin" valueType="num">
                                      <p:cBhvr>
                                        <p:cTn id="14"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093"/>
                                        </p:tgtEl>
                                        <p:attrNameLst>
                                          <p:attrName>style.visibility</p:attrName>
                                        </p:attrNameLst>
                                      </p:cBhvr>
                                      <p:to>
                                        <p:strVal val="visible"/>
                                      </p:to>
                                    </p:set>
                                    <p:anim calcmode="lin" valueType="num">
                                      <p:cBhvr>
                                        <p:cTn id="19" dur="500" fill="hold"/>
                                        <p:tgtEl>
                                          <p:spTgt spid="3093"/>
                                        </p:tgtEl>
                                        <p:attrNameLst>
                                          <p:attrName>ppt_w</p:attrName>
                                        </p:attrNameLst>
                                      </p:cBhvr>
                                      <p:tavLst>
                                        <p:tav tm="0">
                                          <p:val>
                                            <p:fltVal val="0"/>
                                          </p:val>
                                        </p:tav>
                                        <p:tav tm="100000">
                                          <p:val>
                                            <p:strVal val="#ppt_w"/>
                                          </p:val>
                                        </p:tav>
                                      </p:tavLst>
                                    </p:anim>
                                    <p:anim calcmode="lin" valueType="num">
                                      <p:cBhvr>
                                        <p:cTn id="20" dur="500" fill="hold"/>
                                        <p:tgtEl>
                                          <p:spTgt spid="3093"/>
                                        </p:tgtEl>
                                        <p:attrNameLst>
                                          <p:attrName>ppt_h</p:attrName>
                                        </p:attrNameLst>
                                      </p:cBhvr>
                                      <p:tavLst>
                                        <p:tav tm="0">
                                          <p:val>
                                            <p:fltVal val="0"/>
                                          </p:val>
                                        </p:tav>
                                        <p:tav tm="100000">
                                          <p:val>
                                            <p:strVal val="#ppt_h"/>
                                          </p:val>
                                        </p:tav>
                                      </p:tavLst>
                                    </p:anim>
                                    <p:animEffect transition="in" filter="fade">
                                      <p:cBhvr>
                                        <p:cTn id="21" dur="500"/>
                                        <p:tgtEl>
                                          <p:spTgt spid="309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1044328" y="155575"/>
            <a:ext cx="14978063" cy="9029700"/>
          </a:xfrm>
          <a:prstGeom prst="rect">
            <a:avLst/>
          </a:prstGeom>
          <a:noFill/>
          <a:ln w="9525">
            <a:noFill/>
          </a:ln>
        </p:spPr>
      </p:pic>
      <p:pic>
        <p:nvPicPr>
          <p:cNvPr id="3097" name="图片 3096" descr="18"/>
          <p:cNvPicPr>
            <a:picLocks noChangeAspect="1"/>
          </p:cNvPicPr>
          <p:nvPr/>
        </p:nvPicPr>
        <p:blipFill>
          <a:blip r:embed="rId4"/>
          <a:stretch>
            <a:fillRect/>
          </a:stretch>
        </p:blipFill>
        <p:spPr>
          <a:xfrm>
            <a:off x="2540905" y="501244"/>
            <a:ext cx="8748712" cy="869632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9324975" y="3379788"/>
            <a:ext cx="6399213" cy="6096000"/>
          </a:xfrm>
          <a:prstGeom prst="rect">
            <a:avLst/>
          </a:prstGeom>
          <a:noFill/>
          <a:ln w="9525">
            <a:noFill/>
          </a:ln>
        </p:spPr>
      </p:pic>
      <p:pic>
        <p:nvPicPr>
          <p:cNvPr id="6" name="Picture 4" descr="Ngay va d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1312" y="4161830"/>
            <a:ext cx="5328592" cy="4680520"/>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 name="Oval 3"/>
          <p:cNvSpPr/>
          <p:nvPr/>
        </p:nvSpPr>
        <p:spPr>
          <a:xfrm>
            <a:off x="14437816" y="4161830"/>
            <a:ext cx="792088" cy="7848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2</a:t>
            </a:r>
            <a:endParaRPr lang="en-US"/>
          </a:p>
        </p:txBody>
      </p:sp>
      <p:sp>
        <p:nvSpPr>
          <p:cNvPr id="11" name="Text Box 10"/>
          <p:cNvSpPr txBox="1">
            <a:spLocks noChangeArrowheads="1"/>
          </p:cNvSpPr>
          <p:nvPr/>
        </p:nvSpPr>
        <p:spPr bwMode="auto">
          <a:xfrm>
            <a:off x="3636617" y="2389213"/>
            <a:ext cx="626469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vi-VN" sz="4000" b="1" dirty="0">
                <a:solidFill>
                  <a:schemeClr val="accent1">
                    <a:lumMod val="50000"/>
                  </a:schemeClr>
                </a:solidFill>
                <a:latin typeface="Times New Roman" pitchFamily="18" charset="0"/>
              </a:rPr>
              <a:t>1. </a:t>
            </a:r>
            <a:r>
              <a:rPr lang="en-US" altLang="vi-VN" sz="4000" b="1" dirty="0" err="1">
                <a:solidFill>
                  <a:schemeClr val="accent1">
                    <a:lumMod val="50000"/>
                  </a:schemeClr>
                </a:solidFill>
                <a:latin typeface="Times New Roman" pitchFamily="18" charset="0"/>
              </a:rPr>
              <a:t>Khoảng</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thời</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gian</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Trái</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Đất</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được</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Mặt</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Trời</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chiếu</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sáng</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gọi</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là</a:t>
            </a:r>
            <a:r>
              <a:rPr lang="en-US" altLang="vi-VN" sz="4000" b="1" dirty="0">
                <a:solidFill>
                  <a:schemeClr val="accent1">
                    <a:lumMod val="50000"/>
                  </a:schemeClr>
                </a:solidFill>
                <a:latin typeface="Times New Roman" pitchFamily="18" charset="0"/>
              </a:rPr>
              <a:t> </a:t>
            </a:r>
            <a:r>
              <a:rPr lang="en-US" altLang="vi-VN" sz="4000" b="1" dirty="0" smtClean="0">
                <a:solidFill>
                  <a:schemeClr val="accent1">
                    <a:lumMod val="50000"/>
                  </a:schemeClr>
                </a:solidFill>
                <a:latin typeface="Times New Roman" pitchFamily="18" charset="0"/>
              </a:rPr>
              <a:t>ban </a:t>
            </a:r>
            <a:r>
              <a:rPr lang="en-US" altLang="vi-VN" sz="4000" b="1" dirty="0" err="1" smtClean="0">
                <a:solidFill>
                  <a:schemeClr val="accent1">
                    <a:lumMod val="50000"/>
                  </a:schemeClr>
                </a:solidFill>
                <a:latin typeface="Times New Roman" pitchFamily="18" charset="0"/>
              </a:rPr>
              <a:t>ngày</a:t>
            </a:r>
            <a:endParaRPr lang="en-US" altLang="vi-VN" sz="4000" b="1" dirty="0">
              <a:solidFill>
                <a:schemeClr val="accent1">
                  <a:lumMod val="50000"/>
                </a:schemeClr>
              </a:solidFill>
              <a:latin typeface="Times New Roman" pitchFamily="18" charset="0"/>
            </a:endParaRPr>
          </a:p>
        </p:txBody>
      </p:sp>
      <p:sp>
        <p:nvSpPr>
          <p:cNvPr id="12" name="Text Box 11"/>
          <p:cNvSpPr txBox="1">
            <a:spLocks noChangeArrowheads="1"/>
          </p:cNvSpPr>
          <p:nvPr/>
        </p:nvSpPr>
        <p:spPr bwMode="auto">
          <a:xfrm>
            <a:off x="3636616" y="4349284"/>
            <a:ext cx="596649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vi-VN" sz="4000" b="1" dirty="0">
                <a:solidFill>
                  <a:schemeClr val="accent1">
                    <a:lumMod val="50000"/>
                  </a:schemeClr>
                </a:solidFill>
                <a:latin typeface="Times New Roman" pitchFamily="18" charset="0"/>
              </a:rPr>
              <a:t>2. </a:t>
            </a:r>
            <a:r>
              <a:rPr lang="en-US" altLang="vi-VN" sz="4000" b="1" dirty="0" err="1">
                <a:solidFill>
                  <a:schemeClr val="accent1">
                    <a:lumMod val="50000"/>
                  </a:schemeClr>
                </a:solidFill>
                <a:latin typeface="Times New Roman" pitchFamily="18" charset="0"/>
              </a:rPr>
              <a:t>Khoảng</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Thời</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gian</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Trái</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Đ</a:t>
            </a:r>
            <a:r>
              <a:rPr lang="en-US" altLang="vi-VN" sz="4000" b="1" dirty="0" err="1" smtClean="0">
                <a:solidFill>
                  <a:schemeClr val="accent1">
                    <a:lumMod val="50000"/>
                  </a:schemeClr>
                </a:solidFill>
                <a:latin typeface="Times New Roman" pitchFamily="18" charset="0"/>
              </a:rPr>
              <a:t>ất</a:t>
            </a:r>
            <a:r>
              <a:rPr lang="en-US" altLang="vi-VN" sz="4000" b="1" dirty="0" smtClean="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không</a:t>
            </a:r>
            <a:r>
              <a:rPr lang="en-US" altLang="vi-VN" sz="4000" b="1" dirty="0">
                <a:solidFill>
                  <a:schemeClr val="accent1">
                    <a:lumMod val="50000"/>
                  </a:schemeClr>
                </a:solidFill>
                <a:latin typeface="Times New Roman" pitchFamily="18" charset="0"/>
              </a:rPr>
              <a:t> </a:t>
            </a:r>
            <a:r>
              <a:rPr lang="en-US" altLang="vi-VN" sz="4000" b="1" err="1">
                <a:solidFill>
                  <a:schemeClr val="accent1">
                    <a:lumMod val="50000"/>
                  </a:schemeClr>
                </a:solidFill>
                <a:latin typeface="Times New Roman" pitchFamily="18" charset="0"/>
              </a:rPr>
              <a:t>được</a:t>
            </a:r>
            <a:r>
              <a:rPr lang="en-US" altLang="vi-VN" sz="4000" b="1">
                <a:solidFill>
                  <a:schemeClr val="accent1">
                    <a:lumMod val="50000"/>
                  </a:schemeClr>
                </a:solidFill>
                <a:latin typeface="Times New Roman" pitchFamily="18" charset="0"/>
              </a:rPr>
              <a:t> </a:t>
            </a:r>
            <a:r>
              <a:rPr lang="en-US" altLang="vi-VN" sz="4000" b="1" smtClean="0">
                <a:solidFill>
                  <a:schemeClr val="accent1">
                    <a:lumMod val="50000"/>
                  </a:schemeClr>
                </a:solidFill>
                <a:latin typeface="Times New Roman" pitchFamily="18" charset="0"/>
              </a:rPr>
              <a:t>Mặt</a:t>
            </a:r>
            <a:r>
              <a:rPr lang="en-US" altLang="vi-VN" sz="4000" b="1" dirty="0">
                <a:solidFill>
                  <a:schemeClr val="accent1">
                    <a:lumMod val="50000"/>
                  </a:schemeClr>
                </a:solidFill>
                <a:latin typeface="Times New Roman" pitchFamily="18" charset="0"/>
              </a:rPr>
              <a:t> </a:t>
            </a:r>
            <a:r>
              <a:rPr lang="en-US" altLang="vi-VN" sz="4000" b="1" smtClean="0">
                <a:solidFill>
                  <a:schemeClr val="accent1">
                    <a:lumMod val="50000"/>
                  </a:schemeClr>
                </a:solidFill>
                <a:latin typeface="Times New Roman" pitchFamily="18" charset="0"/>
              </a:rPr>
              <a:t>Trời </a:t>
            </a:r>
            <a:r>
              <a:rPr lang="en-US" altLang="vi-VN" sz="4000" b="1" dirty="0" err="1">
                <a:solidFill>
                  <a:schemeClr val="accent1">
                    <a:lumMod val="50000"/>
                  </a:schemeClr>
                </a:solidFill>
                <a:latin typeface="Times New Roman" pitchFamily="18" charset="0"/>
              </a:rPr>
              <a:t>chiếu</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sáng</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gọi</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là</a:t>
            </a:r>
            <a:r>
              <a:rPr lang="en-US" altLang="vi-VN" sz="4000" b="1" dirty="0">
                <a:solidFill>
                  <a:schemeClr val="accent1">
                    <a:lumMod val="50000"/>
                  </a:schemeClr>
                </a:solidFill>
                <a:latin typeface="Times New Roman" pitchFamily="18" charset="0"/>
              </a:rPr>
              <a:t> </a:t>
            </a:r>
            <a:r>
              <a:rPr lang="en-US" altLang="vi-VN" sz="4000" b="1" dirty="0" smtClean="0">
                <a:solidFill>
                  <a:schemeClr val="accent1">
                    <a:lumMod val="50000"/>
                  </a:schemeClr>
                </a:solidFill>
                <a:latin typeface="Times New Roman" pitchFamily="18" charset="0"/>
              </a:rPr>
              <a:t>ban </a:t>
            </a:r>
            <a:r>
              <a:rPr lang="en-US" altLang="vi-VN" sz="4000" b="1" dirty="0" err="1" smtClean="0">
                <a:solidFill>
                  <a:schemeClr val="accent1">
                    <a:lumMod val="50000"/>
                  </a:schemeClr>
                </a:solidFill>
                <a:latin typeface="Times New Roman" pitchFamily="18" charset="0"/>
              </a:rPr>
              <a:t>đêm</a:t>
            </a:r>
            <a:endParaRPr lang="en-US" altLang="vi-VN" sz="4000" b="1" dirty="0">
              <a:solidFill>
                <a:schemeClr val="accent1">
                  <a:lumMod val="50000"/>
                </a:schemeClr>
              </a:solidFill>
              <a:latin typeface="Times New Roman" pitchFamily="18" charset="0"/>
            </a:endParaRPr>
          </a:p>
        </p:txBody>
      </p:sp>
    </p:spTree>
    <p:extLst>
      <p:ext uri="{BB962C8B-B14F-4D97-AF65-F5344CB8AC3E}">
        <p14:creationId xmlns:p14="http://schemas.microsoft.com/office/powerpoint/2010/main" val="19189426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097"/>
                                        </p:tgtEl>
                                        <p:attrNameLst>
                                          <p:attrName>style.visibility</p:attrName>
                                        </p:attrNameLst>
                                      </p:cBhvr>
                                      <p:to>
                                        <p:strVal val="visible"/>
                                      </p:to>
                                    </p:set>
                                    <p:anim calcmode="lin" valueType="num">
                                      <p:cBhvr>
                                        <p:cTn id="12" dur="1000" fill="hold"/>
                                        <p:tgtEl>
                                          <p:spTgt spid="3097"/>
                                        </p:tgtEl>
                                        <p:attrNameLst>
                                          <p:attrName>ppt_w</p:attrName>
                                        </p:attrNameLst>
                                      </p:cBhvr>
                                      <p:tavLst>
                                        <p:tav tm="0">
                                          <p:val>
                                            <p:fltVal val="0"/>
                                          </p:val>
                                        </p:tav>
                                        <p:tav tm="100000">
                                          <p:val>
                                            <p:strVal val="#ppt_w"/>
                                          </p:val>
                                        </p:tav>
                                      </p:tavLst>
                                    </p:anim>
                                    <p:anim calcmode="lin" valueType="num">
                                      <p:cBhvr>
                                        <p:cTn id="13" dur="1000" fill="hold"/>
                                        <p:tgtEl>
                                          <p:spTgt spid="3097"/>
                                        </p:tgtEl>
                                        <p:attrNameLst>
                                          <p:attrName>ppt_h</p:attrName>
                                        </p:attrNameLst>
                                      </p:cBhvr>
                                      <p:tavLst>
                                        <p:tav tm="0">
                                          <p:val>
                                            <p:fltVal val="0"/>
                                          </p:val>
                                        </p:tav>
                                        <p:tav tm="100000">
                                          <p:val>
                                            <p:strVal val="#ppt_h"/>
                                          </p:val>
                                        </p:tav>
                                      </p:tavLst>
                                    </p:anim>
                                    <p:anim calcmode="lin" valueType="num">
                                      <p:cBhvr>
                                        <p:cTn id="14"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093"/>
                                        </p:tgtEl>
                                        <p:attrNameLst>
                                          <p:attrName>style.visibility</p:attrName>
                                        </p:attrNameLst>
                                      </p:cBhvr>
                                      <p:to>
                                        <p:strVal val="visible"/>
                                      </p:to>
                                    </p:set>
                                    <p:anim calcmode="lin" valueType="num">
                                      <p:cBhvr>
                                        <p:cTn id="19" dur="500" fill="hold"/>
                                        <p:tgtEl>
                                          <p:spTgt spid="3093"/>
                                        </p:tgtEl>
                                        <p:attrNameLst>
                                          <p:attrName>ppt_w</p:attrName>
                                        </p:attrNameLst>
                                      </p:cBhvr>
                                      <p:tavLst>
                                        <p:tav tm="0">
                                          <p:val>
                                            <p:fltVal val="0"/>
                                          </p:val>
                                        </p:tav>
                                        <p:tav tm="100000">
                                          <p:val>
                                            <p:strVal val="#ppt_w"/>
                                          </p:val>
                                        </p:tav>
                                      </p:tavLst>
                                    </p:anim>
                                    <p:anim calcmode="lin" valueType="num">
                                      <p:cBhvr>
                                        <p:cTn id="20" dur="500" fill="hold"/>
                                        <p:tgtEl>
                                          <p:spTgt spid="3093"/>
                                        </p:tgtEl>
                                        <p:attrNameLst>
                                          <p:attrName>ppt_h</p:attrName>
                                        </p:attrNameLst>
                                      </p:cBhvr>
                                      <p:tavLst>
                                        <p:tav tm="0">
                                          <p:val>
                                            <p:fltVal val="0"/>
                                          </p:val>
                                        </p:tav>
                                        <p:tav tm="100000">
                                          <p:val>
                                            <p:strVal val="#ppt_h"/>
                                          </p:val>
                                        </p:tav>
                                      </p:tavLst>
                                    </p:anim>
                                    <p:animEffect transition="in" filter="fade">
                                      <p:cBhvr>
                                        <p:cTn id="21" dur="500"/>
                                        <p:tgtEl>
                                          <p:spTgt spid="309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7" name="图片 41996" descr="14"/>
          <p:cNvPicPr>
            <a:picLocks noChangeAspect="1"/>
          </p:cNvPicPr>
          <p:nvPr/>
        </p:nvPicPr>
        <p:blipFill>
          <a:blip r:embed="rId3"/>
          <a:stretch>
            <a:fillRect/>
          </a:stretch>
        </p:blipFill>
        <p:spPr>
          <a:xfrm>
            <a:off x="0" y="0"/>
            <a:ext cx="10009188" cy="9346406"/>
          </a:xfrm>
          <a:prstGeom prst="rect">
            <a:avLst/>
          </a:prstGeom>
          <a:noFill/>
          <a:ln w="9525">
            <a:noFill/>
          </a:ln>
        </p:spPr>
      </p:pic>
      <p:pic>
        <p:nvPicPr>
          <p:cNvPr id="2" name="Picture 1"/>
          <p:cNvPicPr>
            <a:picLocks noChangeAspect="1"/>
          </p:cNvPicPr>
          <p:nvPr/>
        </p:nvPicPr>
        <p:blipFill>
          <a:blip r:embed="rId4"/>
          <a:stretch>
            <a:fillRect/>
          </a:stretch>
        </p:blipFill>
        <p:spPr>
          <a:xfrm>
            <a:off x="9541272" y="0"/>
            <a:ext cx="7057132" cy="653809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TextBox 2"/>
          <p:cNvSpPr txBox="1"/>
          <p:nvPr/>
        </p:nvSpPr>
        <p:spPr>
          <a:xfrm>
            <a:off x="1332360" y="4953918"/>
            <a:ext cx="7344816" cy="1077218"/>
          </a:xfrm>
          <a:prstGeom prst="rect">
            <a:avLst/>
          </a:prstGeom>
          <a:noFill/>
        </p:spPr>
        <p:txBody>
          <a:bodyPr wrap="square" rtlCol="0">
            <a:spAutoFit/>
          </a:bodyPr>
          <a:lstStyle/>
          <a:p>
            <a:r>
              <a:rPr lang="en-US" sz="3200" b="1">
                <a:solidFill>
                  <a:schemeClr val="bg2">
                    <a:lumMod val="75000"/>
                  </a:schemeClr>
                </a:solidFill>
                <a:latin typeface="Times New Roman" panose="02020603050405020304" pitchFamily="18" charset="0"/>
                <a:cs typeface="Times New Roman" panose="02020603050405020304" pitchFamily="18" charset="0"/>
              </a:rPr>
              <a:t>Vì sao lại có hiện tượng ngày và đêm trên Trái đất?</a:t>
            </a:r>
            <a:endParaRPr lang="vi-VN" sz="3200" b="1"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260352" y="6031136"/>
            <a:ext cx="7776864" cy="3016210"/>
          </a:xfrm>
          <a:prstGeom prst="rect">
            <a:avLst/>
          </a:prstGeom>
          <a:noFill/>
        </p:spPr>
        <p:txBody>
          <a:bodyPr wrap="square" rtlCol="0">
            <a:spAutoFit/>
          </a:bodyPr>
          <a:lstStyle/>
          <a:p>
            <a:r>
              <a:rPr lang="en-US" sz="3200" smtClean="0">
                <a:solidFill>
                  <a:schemeClr val="accent1">
                    <a:lumMod val="50000"/>
                  </a:schemeClr>
                </a:solidFill>
                <a:latin typeface="Times New Roman" panose="02020603050405020304" pitchFamily="18" charset="0"/>
                <a:cs typeface="Times New Roman" panose="02020603050405020304" pitchFamily="18" charset="0"/>
              </a:rPr>
              <a:t>  </a:t>
            </a:r>
            <a:r>
              <a:rPr lang="vi-VN" sz="3200" smtClean="0">
                <a:solidFill>
                  <a:schemeClr val="accent1">
                    <a:lumMod val="50000"/>
                  </a:schemeClr>
                </a:solidFill>
                <a:latin typeface="Times New Roman" panose="02020603050405020304" pitchFamily="18" charset="0"/>
                <a:cs typeface="Times New Roman" panose="02020603050405020304" pitchFamily="18" charset="0"/>
              </a:rPr>
              <a:t>Vì </a:t>
            </a:r>
            <a:r>
              <a:rPr lang="vi-VN" sz="3200">
                <a:solidFill>
                  <a:schemeClr val="accent1">
                    <a:lumMod val="50000"/>
                  </a:schemeClr>
                </a:solidFill>
                <a:latin typeface="Times New Roman" panose="02020603050405020304" pitchFamily="18" charset="0"/>
                <a:cs typeface="Times New Roman" panose="02020603050405020304" pitchFamily="18" charset="0"/>
              </a:rPr>
              <a:t>Trái đất của chúng ta hình cầu nên mặt trời chỉ chiếu sáng một phần. Khoảng thời gian phần Trái đất được mặt trời chiếu sáng là ban ngày, phần còn lại không được chiếu sáng là ban đêm.</a:t>
            </a:r>
          </a:p>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539750" y="-87312"/>
            <a:ext cx="15554325" cy="9950450"/>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11630025" y="5276850"/>
            <a:ext cx="5148263" cy="4429125"/>
          </a:xfrm>
          <a:prstGeom prst="rect">
            <a:avLst/>
          </a:prstGeom>
          <a:noFill/>
          <a:ln w="9525">
            <a:noFill/>
          </a:ln>
        </p:spPr>
      </p:pic>
      <p:sp>
        <p:nvSpPr>
          <p:cNvPr id="2" name="TextBox 1"/>
          <p:cNvSpPr txBox="1"/>
          <p:nvPr/>
        </p:nvSpPr>
        <p:spPr>
          <a:xfrm>
            <a:off x="4572720" y="3753356"/>
            <a:ext cx="8496944" cy="3046988"/>
          </a:xfrm>
          <a:prstGeom prst="rect">
            <a:avLst/>
          </a:prstGeom>
          <a:noFill/>
        </p:spPr>
        <p:txBody>
          <a:bodyPr wrap="square" rtlCol="0">
            <a:spAutoFit/>
          </a:bodyPr>
          <a:lstStyle/>
          <a:p>
            <a:r>
              <a:rPr lang="en-US" sz="5400" b="1">
                <a:solidFill>
                  <a:schemeClr val="accent1">
                    <a:lumMod val="50000"/>
                  </a:schemeClr>
                </a:solidFill>
                <a:latin typeface="Times New Roman" panose="02020603050405020304" pitchFamily="18" charset="0"/>
                <a:cs typeface="Times New Roman" panose="02020603050405020304" pitchFamily="18" charset="0"/>
              </a:rPr>
              <a:t>Em hãy kể tên một số loài động vật thường hoạt động ban ngày và ban đêm?</a:t>
            </a:r>
            <a:endParaRPr lang="vi-VN" sz="5400" b="1">
              <a:solidFill>
                <a:schemeClr val="accent1">
                  <a:lumMod val="50000"/>
                </a:schemeClr>
              </a:solidFill>
              <a:latin typeface="Times New Roman" panose="02020603050405020304" pitchFamily="18" charset="0"/>
              <a:cs typeface="Times New Roman" panose="02020603050405020304" pitchFamily="18" charset="0"/>
            </a:endParaRPr>
          </a:p>
          <a:p>
            <a:endParaRPr lang="en-US">
              <a:solidFill>
                <a:schemeClr val="accent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0" name="图片 33799" descr="1-25"/>
          <p:cNvPicPr>
            <a:picLocks noChangeAspect="1"/>
          </p:cNvPicPr>
          <p:nvPr/>
        </p:nvPicPr>
        <p:blipFill>
          <a:blip r:embed="rId3"/>
          <a:stretch>
            <a:fillRect/>
          </a:stretch>
        </p:blipFill>
        <p:spPr>
          <a:xfrm>
            <a:off x="4213225" y="920750"/>
            <a:ext cx="5040313" cy="4965700"/>
          </a:xfrm>
          <a:prstGeom prst="rect">
            <a:avLst/>
          </a:prstGeom>
          <a:noFill/>
          <a:ln w="9525">
            <a:noFill/>
          </a:ln>
        </p:spPr>
      </p:pic>
      <p:pic>
        <p:nvPicPr>
          <p:cNvPr id="33801" name="图片 33800" descr="1-25"/>
          <p:cNvPicPr>
            <a:picLocks noChangeAspect="1"/>
          </p:cNvPicPr>
          <p:nvPr/>
        </p:nvPicPr>
        <p:blipFill>
          <a:blip r:embed="rId4"/>
          <a:stretch>
            <a:fillRect/>
          </a:stretch>
        </p:blipFill>
        <p:spPr>
          <a:xfrm>
            <a:off x="612775" y="471488"/>
            <a:ext cx="3600450" cy="3546475"/>
          </a:xfrm>
          <a:prstGeom prst="rect">
            <a:avLst/>
          </a:prstGeom>
          <a:noFill/>
          <a:ln w="9525">
            <a:noFill/>
          </a:ln>
        </p:spPr>
      </p:pic>
      <p:pic>
        <p:nvPicPr>
          <p:cNvPr id="33802" name="图片 33801" descr="1-25"/>
          <p:cNvPicPr>
            <a:picLocks noChangeAspect="1"/>
          </p:cNvPicPr>
          <p:nvPr/>
        </p:nvPicPr>
        <p:blipFill>
          <a:blip r:embed="rId3"/>
          <a:stretch>
            <a:fillRect/>
          </a:stretch>
        </p:blipFill>
        <p:spPr>
          <a:xfrm>
            <a:off x="9240838" y="2073275"/>
            <a:ext cx="7356475" cy="7246938"/>
          </a:xfrm>
          <a:prstGeom prst="rect">
            <a:avLst/>
          </a:prstGeom>
          <a:noFill/>
          <a:ln w="9525">
            <a:noFill/>
          </a:ln>
        </p:spPr>
      </p:pic>
      <p:sp>
        <p:nvSpPr>
          <p:cNvPr id="2" name="TextBox 1"/>
          <p:cNvSpPr txBox="1"/>
          <p:nvPr/>
        </p:nvSpPr>
        <p:spPr>
          <a:xfrm>
            <a:off x="9829304" y="273398"/>
            <a:ext cx="5688632" cy="1015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mtClean="0">
                <a:solidFill>
                  <a:schemeClr val="accent1">
                    <a:lumMod val="50000"/>
                  </a:schemeClr>
                </a:solidFill>
              </a:rPr>
              <a:t>1 SỐ LOÀI ĐỘNG VẬT SỐNG BAN NGÀY</a:t>
            </a:r>
            <a:endParaRPr lang="en-US">
              <a:solidFill>
                <a:schemeClr val="accent1">
                  <a:lumMod val="50000"/>
                </a:schemeClr>
              </a:solidFill>
            </a:endParaRPr>
          </a:p>
        </p:txBody>
      </p:sp>
      <p:sp>
        <p:nvSpPr>
          <p:cNvPr id="3" name="AutoShape 2" descr="Hệ động vật Việt Nam – Wikipedia tiếng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5"/>
          <a:stretch>
            <a:fillRect/>
          </a:stretch>
        </p:blipFill>
        <p:spPr>
          <a:xfrm>
            <a:off x="9488299" y="1978883"/>
            <a:ext cx="6912768" cy="67687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6"/>
          <a:stretch>
            <a:fillRect/>
          </a:stretch>
        </p:blipFill>
        <p:spPr>
          <a:xfrm>
            <a:off x="4115489" y="946820"/>
            <a:ext cx="5255429" cy="49657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7"/>
          <a:stretch>
            <a:fillRect/>
          </a:stretch>
        </p:blipFill>
        <p:spPr>
          <a:xfrm>
            <a:off x="-1" y="5274148"/>
            <a:ext cx="4213225" cy="42132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p:cNvPicPr>
            <a:picLocks noChangeAspect="1"/>
          </p:cNvPicPr>
          <p:nvPr/>
        </p:nvPicPr>
        <p:blipFill>
          <a:blip r:embed="rId8"/>
          <a:stretch>
            <a:fillRect/>
          </a:stretch>
        </p:blipFill>
        <p:spPr>
          <a:xfrm>
            <a:off x="612775" y="471487"/>
            <a:ext cx="3483069" cy="35464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p:cNvSpPr txBox="1"/>
          <p:nvPr/>
        </p:nvSpPr>
        <p:spPr>
          <a:xfrm>
            <a:off x="1404368" y="4305846"/>
            <a:ext cx="1800200"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mtClean="0">
                <a:solidFill>
                  <a:schemeClr val="accent1">
                    <a:lumMod val="50000"/>
                  </a:schemeClr>
                </a:solidFill>
              </a:rPr>
              <a:t>Con vịt</a:t>
            </a:r>
            <a:endParaRPr lang="en-US">
              <a:solidFill>
                <a:schemeClr val="accent1">
                  <a:lumMod val="50000"/>
                </a:schemeClr>
              </a:solidFill>
            </a:endParaRPr>
          </a:p>
        </p:txBody>
      </p:sp>
      <p:sp>
        <p:nvSpPr>
          <p:cNvPr id="15" name="TextBox 14"/>
          <p:cNvSpPr txBox="1"/>
          <p:nvPr/>
        </p:nvSpPr>
        <p:spPr>
          <a:xfrm>
            <a:off x="5807299" y="6058713"/>
            <a:ext cx="1800200"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mtClean="0">
                <a:solidFill>
                  <a:schemeClr val="accent1">
                    <a:lumMod val="50000"/>
                  </a:schemeClr>
                </a:solidFill>
              </a:rPr>
              <a:t>Con trâu</a:t>
            </a:r>
            <a:endParaRPr lang="en-US">
              <a:solidFill>
                <a:schemeClr val="accent1">
                  <a:lumMod val="50000"/>
                </a:schemeClr>
              </a:solidFill>
            </a:endParaRPr>
          </a:p>
        </p:txBody>
      </p:sp>
      <p:sp>
        <p:nvSpPr>
          <p:cNvPr id="16" name="TextBox 15"/>
          <p:cNvSpPr txBox="1"/>
          <p:nvPr/>
        </p:nvSpPr>
        <p:spPr>
          <a:xfrm>
            <a:off x="12044583" y="8766215"/>
            <a:ext cx="1800200"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mtClean="0">
                <a:solidFill>
                  <a:schemeClr val="accent1">
                    <a:lumMod val="50000"/>
                  </a:schemeClr>
                </a:solidFill>
              </a:rPr>
              <a:t>Con voi</a:t>
            </a:r>
            <a:endParaRPr lang="en-US">
              <a:solidFill>
                <a:schemeClr val="accent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3801"/>
                                        </p:tgtEl>
                                        <p:attrNameLst>
                                          <p:attrName>style.visibility</p:attrName>
                                        </p:attrNameLst>
                                      </p:cBhvr>
                                      <p:to>
                                        <p:strVal val="visible"/>
                                      </p:to>
                                    </p:set>
                                    <p:anim calcmode="lin" valueType="num">
                                      <p:cBhvr>
                                        <p:cTn id="7" dur="1000" fill="hold"/>
                                        <p:tgtEl>
                                          <p:spTgt spid="33801"/>
                                        </p:tgtEl>
                                        <p:attrNameLst>
                                          <p:attrName>ppt_w</p:attrName>
                                        </p:attrNameLst>
                                      </p:cBhvr>
                                      <p:tavLst>
                                        <p:tav tm="0">
                                          <p:val>
                                            <p:fltVal val="0"/>
                                          </p:val>
                                        </p:tav>
                                        <p:tav tm="100000">
                                          <p:val>
                                            <p:strVal val="#ppt_w"/>
                                          </p:val>
                                        </p:tav>
                                      </p:tavLst>
                                    </p:anim>
                                    <p:anim calcmode="lin" valueType="num">
                                      <p:cBhvr>
                                        <p:cTn id="8" dur="1000" fill="hold"/>
                                        <p:tgtEl>
                                          <p:spTgt spid="33801"/>
                                        </p:tgtEl>
                                        <p:attrNameLst>
                                          <p:attrName>ppt_h</p:attrName>
                                        </p:attrNameLst>
                                      </p:cBhvr>
                                      <p:tavLst>
                                        <p:tav tm="0">
                                          <p:val>
                                            <p:fltVal val="0"/>
                                          </p:val>
                                        </p:tav>
                                        <p:tav tm="100000">
                                          <p:val>
                                            <p:strVal val="#ppt_h"/>
                                          </p:val>
                                        </p:tav>
                                      </p:tavLst>
                                    </p:anim>
                                    <p:anim calcmode="lin" valueType="num">
                                      <p:cBhvr>
                                        <p:cTn id="9" dur="1000" fill="hold"/>
                                        <p:tgtEl>
                                          <p:spTgt spid="3380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80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33800"/>
                                        </p:tgtEl>
                                        <p:attrNameLst>
                                          <p:attrName>style.visibility</p:attrName>
                                        </p:attrNameLst>
                                      </p:cBhvr>
                                      <p:to>
                                        <p:strVal val="visible"/>
                                      </p:to>
                                    </p:set>
                                    <p:anim calcmode="lin" valueType="num">
                                      <p:cBhvr>
                                        <p:cTn id="14" dur="1000" fill="hold"/>
                                        <p:tgtEl>
                                          <p:spTgt spid="33800"/>
                                        </p:tgtEl>
                                        <p:attrNameLst>
                                          <p:attrName>ppt_w</p:attrName>
                                        </p:attrNameLst>
                                      </p:cBhvr>
                                      <p:tavLst>
                                        <p:tav tm="0">
                                          <p:val>
                                            <p:fltVal val="0"/>
                                          </p:val>
                                        </p:tav>
                                        <p:tav tm="100000">
                                          <p:val>
                                            <p:strVal val="#ppt_w"/>
                                          </p:val>
                                        </p:tav>
                                      </p:tavLst>
                                    </p:anim>
                                    <p:anim calcmode="lin" valueType="num">
                                      <p:cBhvr>
                                        <p:cTn id="15" dur="1000" fill="hold"/>
                                        <p:tgtEl>
                                          <p:spTgt spid="33800"/>
                                        </p:tgtEl>
                                        <p:attrNameLst>
                                          <p:attrName>ppt_h</p:attrName>
                                        </p:attrNameLst>
                                      </p:cBhvr>
                                      <p:tavLst>
                                        <p:tav tm="0">
                                          <p:val>
                                            <p:fltVal val="0"/>
                                          </p:val>
                                        </p:tav>
                                        <p:tav tm="100000">
                                          <p:val>
                                            <p:strVal val="#ppt_h"/>
                                          </p:val>
                                        </p:tav>
                                      </p:tavLst>
                                    </p:anim>
                                    <p:anim calcmode="lin" valueType="num">
                                      <p:cBhvr>
                                        <p:cTn id="16" dur="1000" fill="hold"/>
                                        <p:tgtEl>
                                          <p:spTgt spid="3380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3800"/>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2000"/>
                            </p:stCondLst>
                            <p:childTnLst>
                              <p:par>
                                <p:cTn id="19" presetID="15" presetClass="entr" presetSubtype="0" fill="hold" nodeType="afterEffect">
                                  <p:stCondLst>
                                    <p:cond delay="0"/>
                                  </p:stCondLst>
                                  <p:childTnLst>
                                    <p:set>
                                      <p:cBhvr>
                                        <p:cTn id="20" dur="1" fill="hold">
                                          <p:stCondLst>
                                            <p:cond delay="0"/>
                                          </p:stCondLst>
                                        </p:cTn>
                                        <p:tgtEl>
                                          <p:spTgt spid="33802"/>
                                        </p:tgtEl>
                                        <p:attrNameLst>
                                          <p:attrName>style.visibility</p:attrName>
                                        </p:attrNameLst>
                                      </p:cBhvr>
                                      <p:to>
                                        <p:strVal val="visible"/>
                                      </p:to>
                                    </p:set>
                                    <p:anim calcmode="lin" valueType="num">
                                      <p:cBhvr>
                                        <p:cTn id="21" dur="1000" fill="hold"/>
                                        <p:tgtEl>
                                          <p:spTgt spid="33802"/>
                                        </p:tgtEl>
                                        <p:attrNameLst>
                                          <p:attrName>ppt_w</p:attrName>
                                        </p:attrNameLst>
                                      </p:cBhvr>
                                      <p:tavLst>
                                        <p:tav tm="0">
                                          <p:val>
                                            <p:fltVal val="0"/>
                                          </p:val>
                                        </p:tav>
                                        <p:tav tm="100000">
                                          <p:val>
                                            <p:strVal val="#ppt_w"/>
                                          </p:val>
                                        </p:tav>
                                      </p:tavLst>
                                    </p:anim>
                                    <p:anim calcmode="lin" valueType="num">
                                      <p:cBhvr>
                                        <p:cTn id="22" dur="1000" fill="hold"/>
                                        <p:tgtEl>
                                          <p:spTgt spid="33802"/>
                                        </p:tgtEl>
                                        <p:attrNameLst>
                                          <p:attrName>ppt_h</p:attrName>
                                        </p:attrNameLst>
                                      </p:cBhvr>
                                      <p:tavLst>
                                        <p:tav tm="0">
                                          <p:val>
                                            <p:fltVal val="0"/>
                                          </p:val>
                                        </p:tav>
                                        <p:tav tm="100000">
                                          <p:val>
                                            <p:strVal val="#ppt_h"/>
                                          </p:val>
                                        </p:tav>
                                      </p:tavLst>
                                    </p:anim>
                                    <p:anim calcmode="lin" valueType="num">
                                      <p:cBhvr>
                                        <p:cTn id="23" dur="1000" fill="hold"/>
                                        <p:tgtEl>
                                          <p:spTgt spid="3380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38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0" name="图片 33799" descr="1-25"/>
          <p:cNvPicPr>
            <a:picLocks noChangeAspect="1"/>
          </p:cNvPicPr>
          <p:nvPr/>
        </p:nvPicPr>
        <p:blipFill>
          <a:blip r:embed="rId3"/>
          <a:stretch>
            <a:fillRect/>
          </a:stretch>
        </p:blipFill>
        <p:spPr>
          <a:xfrm>
            <a:off x="4213225" y="920750"/>
            <a:ext cx="5040313" cy="4965700"/>
          </a:xfrm>
          <a:prstGeom prst="rect">
            <a:avLst/>
          </a:prstGeom>
          <a:noFill/>
          <a:ln w="9525">
            <a:noFill/>
          </a:ln>
        </p:spPr>
      </p:pic>
      <p:pic>
        <p:nvPicPr>
          <p:cNvPr id="33801" name="图片 33800" descr="1-25"/>
          <p:cNvPicPr>
            <a:picLocks noChangeAspect="1"/>
          </p:cNvPicPr>
          <p:nvPr/>
        </p:nvPicPr>
        <p:blipFill>
          <a:blip r:embed="rId4"/>
          <a:stretch>
            <a:fillRect/>
          </a:stretch>
        </p:blipFill>
        <p:spPr>
          <a:xfrm>
            <a:off x="612775" y="471488"/>
            <a:ext cx="3600450" cy="3546475"/>
          </a:xfrm>
          <a:prstGeom prst="rect">
            <a:avLst/>
          </a:prstGeom>
          <a:noFill/>
          <a:ln w="9525">
            <a:noFill/>
          </a:ln>
        </p:spPr>
      </p:pic>
      <p:pic>
        <p:nvPicPr>
          <p:cNvPr id="33802" name="图片 33801" descr="1-25"/>
          <p:cNvPicPr>
            <a:picLocks noChangeAspect="1"/>
          </p:cNvPicPr>
          <p:nvPr/>
        </p:nvPicPr>
        <p:blipFill>
          <a:blip r:embed="rId3"/>
          <a:stretch>
            <a:fillRect/>
          </a:stretch>
        </p:blipFill>
        <p:spPr>
          <a:xfrm>
            <a:off x="9240838" y="2073275"/>
            <a:ext cx="7356475" cy="7246938"/>
          </a:xfrm>
          <a:prstGeom prst="rect">
            <a:avLst/>
          </a:prstGeom>
          <a:noFill/>
          <a:ln w="9525">
            <a:noFill/>
          </a:ln>
        </p:spPr>
      </p:pic>
      <p:sp>
        <p:nvSpPr>
          <p:cNvPr id="2" name="TextBox 1"/>
          <p:cNvSpPr txBox="1"/>
          <p:nvPr/>
        </p:nvSpPr>
        <p:spPr>
          <a:xfrm>
            <a:off x="9829304" y="273398"/>
            <a:ext cx="6408712" cy="1015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mtClean="0">
                <a:solidFill>
                  <a:schemeClr val="accent1">
                    <a:lumMod val="50000"/>
                  </a:schemeClr>
                </a:solidFill>
              </a:rPr>
              <a:t>1 SỐ LOÀI ĐỘNG VẬT SỐNG </a:t>
            </a:r>
          </a:p>
          <a:p>
            <a:pPr algn="ctr"/>
            <a:r>
              <a:rPr lang="en-US" smtClean="0">
                <a:solidFill>
                  <a:schemeClr val="accent1">
                    <a:lumMod val="50000"/>
                  </a:schemeClr>
                </a:solidFill>
              </a:rPr>
              <a:t>BAN ĐÊM</a:t>
            </a:r>
            <a:endParaRPr lang="en-US">
              <a:solidFill>
                <a:schemeClr val="accent1">
                  <a:lumMod val="50000"/>
                </a:schemeClr>
              </a:solidFill>
            </a:endParaRPr>
          </a:p>
        </p:txBody>
      </p:sp>
      <p:sp>
        <p:nvSpPr>
          <p:cNvPr id="3" name="AutoShape 2" descr="Hệ động vật Việt Nam – Wikipedia tiếng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5"/>
          <a:stretch>
            <a:fillRect/>
          </a:stretch>
        </p:blipFill>
        <p:spPr>
          <a:xfrm>
            <a:off x="-1" y="5274148"/>
            <a:ext cx="4213225" cy="42132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p:cNvPicPr>
            <a:picLocks noChangeAspect="1"/>
          </p:cNvPicPr>
          <p:nvPr/>
        </p:nvPicPr>
        <p:blipFill>
          <a:blip r:embed="rId6"/>
          <a:stretch>
            <a:fillRect/>
          </a:stretch>
        </p:blipFill>
        <p:spPr>
          <a:xfrm>
            <a:off x="9416204" y="2368800"/>
            <a:ext cx="6888614" cy="64485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7"/>
          <a:stretch>
            <a:fillRect/>
          </a:stretch>
        </p:blipFill>
        <p:spPr>
          <a:xfrm>
            <a:off x="4095844" y="920751"/>
            <a:ext cx="5715000" cy="47627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8"/>
          <a:stretch>
            <a:fillRect/>
          </a:stretch>
        </p:blipFill>
        <p:spPr>
          <a:xfrm>
            <a:off x="163935" y="81323"/>
            <a:ext cx="4066199" cy="38923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p:cNvSpPr txBox="1"/>
          <p:nvPr/>
        </p:nvSpPr>
        <p:spPr>
          <a:xfrm>
            <a:off x="1111818" y="4086866"/>
            <a:ext cx="1872208"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mtClean="0">
                <a:solidFill>
                  <a:schemeClr val="accent1">
                    <a:lumMod val="50000"/>
                  </a:schemeClr>
                </a:solidFill>
              </a:rPr>
              <a:t>Cú mèo</a:t>
            </a:r>
            <a:endParaRPr lang="en-US">
              <a:solidFill>
                <a:schemeClr val="accent1">
                  <a:lumMod val="50000"/>
                </a:schemeClr>
              </a:solidFill>
            </a:endParaRPr>
          </a:p>
        </p:txBody>
      </p:sp>
      <p:sp>
        <p:nvSpPr>
          <p:cNvPr id="12" name="TextBox 11"/>
          <p:cNvSpPr txBox="1"/>
          <p:nvPr/>
        </p:nvSpPr>
        <p:spPr>
          <a:xfrm>
            <a:off x="5682915" y="5858396"/>
            <a:ext cx="2088232" cy="5760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mtClean="0">
                <a:solidFill>
                  <a:schemeClr val="accent1">
                    <a:lumMod val="50000"/>
                  </a:schemeClr>
                </a:solidFill>
              </a:rPr>
              <a:t>Đom đóm</a:t>
            </a:r>
            <a:endParaRPr lang="en-US">
              <a:solidFill>
                <a:schemeClr val="accent1">
                  <a:lumMod val="50000"/>
                </a:schemeClr>
              </a:solidFill>
            </a:endParaRPr>
          </a:p>
        </p:txBody>
      </p:sp>
      <p:sp>
        <p:nvSpPr>
          <p:cNvPr id="13" name="TextBox 12"/>
          <p:cNvSpPr txBox="1"/>
          <p:nvPr/>
        </p:nvSpPr>
        <p:spPr>
          <a:xfrm>
            <a:off x="11917536" y="8842350"/>
            <a:ext cx="2346706"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mtClean="0">
                <a:solidFill>
                  <a:schemeClr val="accent1">
                    <a:lumMod val="50000"/>
                  </a:schemeClr>
                </a:solidFill>
              </a:rPr>
              <a:t>Con dơi</a:t>
            </a:r>
            <a:endParaRPr lang="en-US">
              <a:solidFill>
                <a:schemeClr val="accent1">
                  <a:lumMod val="50000"/>
                </a:schemeClr>
              </a:solidFill>
            </a:endParaRPr>
          </a:p>
        </p:txBody>
      </p:sp>
    </p:spTree>
    <p:extLst>
      <p:ext uri="{BB962C8B-B14F-4D97-AF65-F5344CB8AC3E}">
        <p14:creationId xmlns:p14="http://schemas.microsoft.com/office/powerpoint/2010/main" val="45921421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3801"/>
                                        </p:tgtEl>
                                        <p:attrNameLst>
                                          <p:attrName>style.visibility</p:attrName>
                                        </p:attrNameLst>
                                      </p:cBhvr>
                                      <p:to>
                                        <p:strVal val="visible"/>
                                      </p:to>
                                    </p:set>
                                    <p:anim calcmode="lin" valueType="num">
                                      <p:cBhvr>
                                        <p:cTn id="7" dur="1000" fill="hold"/>
                                        <p:tgtEl>
                                          <p:spTgt spid="33801"/>
                                        </p:tgtEl>
                                        <p:attrNameLst>
                                          <p:attrName>ppt_w</p:attrName>
                                        </p:attrNameLst>
                                      </p:cBhvr>
                                      <p:tavLst>
                                        <p:tav tm="0">
                                          <p:val>
                                            <p:fltVal val="0"/>
                                          </p:val>
                                        </p:tav>
                                        <p:tav tm="100000">
                                          <p:val>
                                            <p:strVal val="#ppt_w"/>
                                          </p:val>
                                        </p:tav>
                                      </p:tavLst>
                                    </p:anim>
                                    <p:anim calcmode="lin" valueType="num">
                                      <p:cBhvr>
                                        <p:cTn id="8" dur="1000" fill="hold"/>
                                        <p:tgtEl>
                                          <p:spTgt spid="33801"/>
                                        </p:tgtEl>
                                        <p:attrNameLst>
                                          <p:attrName>ppt_h</p:attrName>
                                        </p:attrNameLst>
                                      </p:cBhvr>
                                      <p:tavLst>
                                        <p:tav tm="0">
                                          <p:val>
                                            <p:fltVal val="0"/>
                                          </p:val>
                                        </p:tav>
                                        <p:tav tm="100000">
                                          <p:val>
                                            <p:strVal val="#ppt_h"/>
                                          </p:val>
                                        </p:tav>
                                      </p:tavLst>
                                    </p:anim>
                                    <p:anim calcmode="lin" valueType="num">
                                      <p:cBhvr>
                                        <p:cTn id="9" dur="1000" fill="hold"/>
                                        <p:tgtEl>
                                          <p:spTgt spid="3380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80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33800"/>
                                        </p:tgtEl>
                                        <p:attrNameLst>
                                          <p:attrName>style.visibility</p:attrName>
                                        </p:attrNameLst>
                                      </p:cBhvr>
                                      <p:to>
                                        <p:strVal val="visible"/>
                                      </p:to>
                                    </p:set>
                                    <p:anim calcmode="lin" valueType="num">
                                      <p:cBhvr>
                                        <p:cTn id="14" dur="1000" fill="hold"/>
                                        <p:tgtEl>
                                          <p:spTgt spid="33800"/>
                                        </p:tgtEl>
                                        <p:attrNameLst>
                                          <p:attrName>ppt_w</p:attrName>
                                        </p:attrNameLst>
                                      </p:cBhvr>
                                      <p:tavLst>
                                        <p:tav tm="0">
                                          <p:val>
                                            <p:fltVal val="0"/>
                                          </p:val>
                                        </p:tav>
                                        <p:tav tm="100000">
                                          <p:val>
                                            <p:strVal val="#ppt_w"/>
                                          </p:val>
                                        </p:tav>
                                      </p:tavLst>
                                    </p:anim>
                                    <p:anim calcmode="lin" valueType="num">
                                      <p:cBhvr>
                                        <p:cTn id="15" dur="1000" fill="hold"/>
                                        <p:tgtEl>
                                          <p:spTgt spid="33800"/>
                                        </p:tgtEl>
                                        <p:attrNameLst>
                                          <p:attrName>ppt_h</p:attrName>
                                        </p:attrNameLst>
                                      </p:cBhvr>
                                      <p:tavLst>
                                        <p:tav tm="0">
                                          <p:val>
                                            <p:fltVal val="0"/>
                                          </p:val>
                                        </p:tav>
                                        <p:tav tm="100000">
                                          <p:val>
                                            <p:strVal val="#ppt_h"/>
                                          </p:val>
                                        </p:tav>
                                      </p:tavLst>
                                    </p:anim>
                                    <p:anim calcmode="lin" valueType="num">
                                      <p:cBhvr>
                                        <p:cTn id="16" dur="1000" fill="hold"/>
                                        <p:tgtEl>
                                          <p:spTgt spid="3380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3800"/>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2000"/>
                            </p:stCondLst>
                            <p:childTnLst>
                              <p:par>
                                <p:cTn id="19" presetID="15" presetClass="entr" presetSubtype="0" fill="hold" nodeType="afterEffect">
                                  <p:stCondLst>
                                    <p:cond delay="0"/>
                                  </p:stCondLst>
                                  <p:childTnLst>
                                    <p:set>
                                      <p:cBhvr>
                                        <p:cTn id="20" dur="1" fill="hold">
                                          <p:stCondLst>
                                            <p:cond delay="0"/>
                                          </p:stCondLst>
                                        </p:cTn>
                                        <p:tgtEl>
                                          <p:spTgt spid="33802"/>
                                        </p:tgtEl>
                                        <p:attrNameLst>
                                          <p:attrName>style.visibility</p:attrName>
                                        </p:attrNameLst>
                                      </p:cBhvr>
                                      <p:to>
                                        <p:strVal val="visible"/>
                                      </p:to>
                                    </p:set>
                                    <p:anim calcmode="lin" valueType="num">
                                      <p:cBhvr>
                                        <p:cTn id="21" dur="1000" fill="hold"/>
                                        <p:tgtEl>
                                          <p:spTgt spid="33802"/>
                                        </p:tgtEl>
                                        <p:attrNameLst>
                                          <p:attrName>ppt_w</p:attrName>
                                        </p:attrNameLst>
                                      </p:cBhvr>
                                      <p:tavLst>
                                        <p:tav tm="0">
                                          <p:val>
                                            <p:fltVal val="0"/>
                                          </p:val>
                                        </p:tav>
                                        <p:tav tm="100000">
                                          <p:val>
                                            <p:strVal val="#ppt_w"/>
                                          </p:val>
                                        </p:tav>
                                      </p:tavLst>
                                    </p:anim>
                                    <p:anim calcmode="lin" valueType="num">
                                      <p:cBhvr>
                                        <p:cTn id="22" dur="1000" fill="hold"/>
                                        <p:tgtEl>
                                          <p:spTgt spid="33802"/>
                                        </p:tgtEl>
                                        <p:attrNameLst>
                                          <p:attrName>ppt_h</p:attrName>
                                        </p:attrNameLst>
                                      </p:cBhvr>
                                      <p:tavLst>
                                        <p:tav tm="0">
                                          <p:val>
                                            <p:fltVal val="0"/>
                                          </p:val>
                                        </p:tav>
                                        <p:tav tm="100000">
                                          <p:val>
                                            <p:strVal val="#ppt_h"/>
                                          </p:val>
                                        </p:tav>
                                      </p:tavLst>
                                    </p:anim>
                                    <p:anim calcmode="lin" valueType="num">
                                      <p:cBhvr>
                                        <p:cTn id="23" dur="1000" fill="hold"/>
                                        <p:tgtEl>
                                          <p:spTgt spid="3380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38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heel(1)">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heel(1)">
                                      <p:cBhvr>
                                        <p:cTn id="34" dur="2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heel(1)">
                                      <p:cBhvr>
                                        <p:cTn id="3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44155" y="0"/>
            <a:ext cx="16734133" cy="9406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3492600" y="1569542"/>
            <a:ext cx="11711444" cy="4667047"/>
          </a:xfrm>
          <a:prstGeom prst="rect">
            <a:avLst/>
          </a:prstGeom>
          <a:noFill/>
        </p:spPr>
        <p:txBody>
          <a:bodyPr wrap="square" rtlCol="0">
            <a:spAutoFit/>
          </a:bodyPr>
          <a:lstStyle/>
          <a:p>
            <a:pPr algn="ctr" defTabSz="1258397" rtl="0" fontAlgn="auto">
              <a:spcBef>
                <a:spcPts val="0"/>
              </a:spcBef>
              <a:spcAft>
                <a:spcPts val="0"/>
              </a:spcAft>
              <a:defRPr/>
            </a:pPr>
            <a:r>
              <a:rPr lang="en-US" sz="9909" b="1" dirty="0" err="1" smtClean="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KHỞI</a:t>
            </a:r>
            <a:r>
              <a:rPr lang="en-US" sz="9909" b="1" dirty="0" smtClean="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9909" b="1" dirty="0" err="1" smtClean="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ĐỘNG</a:t>
            </a:r>
            <a:endParaRPr lang="en-US" sz="9909" b="1" dirty="0" smtClean="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defTabSz="1258397" rtl="0" fontAlgn="auto">
              <a:spcBef>
                <a:spcPts val="0"/>
              </a:spcBef>
              <a:spcAft>
                <a:spcPts val="0"/>
              </a:spcAft>
              <a:defRPr/>
            </a:pPr>
            <a:r>
              <a:rPr lang="en-US" sz="9909" b="1" dirty="0" err="1" smtClean="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TRÒ</a:t>
            </a:r>
            <a:r>
              <a:rPr lang="en-US" sz="9909" b="1" dirty="0" smtClean="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9909" b="1" dirty="0" err="1" smtClean="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CHƠI</a:t>
            </a:r>
            <a:endParaRPr lang="en-US" sz="9909" b="1" dirty="0" smtClean="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defTabSz="1258397" rtl="0" fontAlgn="auto">
              <a:spcBef>
                <a:spcPts val="0"/>
              </a:spcBef>
              <a:spcAft>
                <a:spcPts val="0"/>
              </a:spcAft>
              <a:defRPr/>
            </a:pPr>
            <a:r>
              <a:rPr lang="en-US" sz="9909" b="1" dirty="0" err="1" smtClean="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CỨU</a:t>
            </a:r>
            <a:r>
              <a:rPr lang="en-US" sz="9909" b="1" dirty="0" smtClean="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9909" b="1" dirty="0" err="1">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LẤY</a:t>
            </a:r>
            <a:r>
              <a:rPr lang="en-US" sz="9909" b="1" dirty="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9909" b="1" dirty="0" err="1">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CÁ</a:t>
            </a:r>
            <a:r>
              <a:rPr lang="en-US" sz="9909" b="1" dirty="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9909" b="1" dirty="0" err="1">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VOI</a:t>
            </a:r>
            <a:endParaRPr lang="en-US" sz="9909" b="1" dirty="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Row_Row_Row_Your_Boat">
            <a:hlinkClick r:id="" action="ppaction://media"/>
            <a:extLst>
              <a:ext uri="{FF2B5EF4-FFF2-40B4-BE49-F238E27FC236}">
                <a16:creationId xmlns:a16="http://schemas.microsoft.com/office/drawing/2014/main" id="{68C22E7F-BCFD-40BD-B340-0423A581B8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424208" y="-922460"/>
            <a:ext cx="670695" cy="670695"/>
          </a:xfrm>
          <a:prstGeom prst="rect">
            <a:avLst/>
          </a:prstGeom>
        </p:spPr>
      </p:pic>
    </p:spTree>
    <p:extLst>
      <p:ext uri="{BB962C8B-B14F-4D97-AF65-F5344CB8AC3E}">
        <p14:creationId xmlns:p14="http://schemas.microsoft.com/office/powerpoint/2010/main" val="3338436396"/>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124296"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85" name="图片 15384" descr="19"/>
          <p:cNvPicPr>
            <a:picLocks noChangeAspect="1"/>
          </p:cNvPicPr>
          <p:nvPr/>
        </p:nvPicPr>
        <p:blipFill>
          <a:blip r:embed="rId3"/>
          <a:stretch>
            <a:fillRect/>
          </a:stretch>
        </p:blipFill>
        <p:spPr>
          <a:xfrm>
            <a:off x="828675" y="0"/>
            <a:ext cx="11664950" cy="9431338"/>
          </a:xfrm>
          <a:prstGeom prst="rect">
            <a:avLst/>
          </a:prstGeom>
          <a:noFill/>
          <a:ln w="9525">
            <a:noFill/>
          </a:ln>
        </p:spPr>
      </p:pic>
      <p:sp>
        <p:nvSpPr>
          <p:cNvPr id="2" name="TextBox 1"/>
          <p:cNvSpPr txBox="1"/>
          <p:nvPr/>
        </p:nvSpPr>
        <p:spPr>
          <a:xfrm>
            <a:off x="6804968" y="2577654"/>
            <a:ext cx="5184576" cy="5078313"/>
          </a:xfrm>
          <a:prstGeom prst="rect">
            <a:avLst/>
          </a:prstGeom>
          <a:noFill/>
        </p:spPr>
        <p:txBody>
          <a:bodyPr wrap="square" rtlCol="0">
            <a:spAutoFit/>
          </a:bodyPr>
          <a:lstStyle/>
          <a:p>
            <a:r>
              <a:rPr lang="en-US" altLang="vi-VN" sz="3600" b="1" smtClean="0">
                <a:solidFill>
                  <a:schemeClr val="accent1">
                    <a:lumMod val="50000"/>
                  </a:schemeClr>
                </a:solidFill>
                <a:latin typeface="Times New Roman" pitchFamily="18" charset="0"/>
                <a:cs typeface="Times New Roman" pitchFamily="18" charset="0"/>
              </a:rPr>
              <a:t>  Trái </a:t>
            </a:r>
            <a:r>
              <a:rPr lang="en-US" altLang="vi-VN" sz="3600" b="1">
                <a:solidFill>
                  <a:schemeClr val="accent1">
                    <a:lumMod val="50000"/>
                  </a:schemeClr>
                </a:solidFill>
                <a:latin typeface="Times New Roman" pitchFamily="18" charset="0"/>
                <a:cs typeface="Times New Roman" pitchFamily="18" charset="0"/>
              </a:rPr>
              <a:t>Đất của chúng ta hình cầu nên Mặt Trời chỉ chiếu sáng một phần. Khoảng thời gian phần Trái Đất được Mặt Trời chiếu sáng là ban ngày, phần còn lại không được chiếu sáng là ban đêm.</a:t>
            </a:r>
          </a:p>
          <a:p>
            <a:endParaRPr lang="en-US" sz="3600"/>
          </a:p>
        </p:txBody>
      </p:sp>
      <p:sp>
        <p:nvSpPr>
          <p:cNvPr id="3" name="TextBox 2"/>
          <p:cNvSpPr txBox="1"/>
          <p:nvPr/>
        </p:nvSpPr>
        <p:spPr>
          <a:xfrm>
            <a:off x="7453040" y="1857574"/>
            <a:ext cx="3312368"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3600" smtClean="0">
                <a:solidFill>
                  <a:schemeClr val="accent1">
                    <a:lumMod val="50000"/>
                  </a:schemeClr>
                </a:solidFill>
              </a:rPr>
              <a:t>KẾT LUẬN</a:t>
            </a:r>
            <a:endParaRPr lang="en-US" sz="3600">
              <a:solidFill>
                <a:schemeClr val="accent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385"/>
                                        </p:tgtEl>
                                        <p:attrNameLst>
                                          <p:attrName>style.visibility</p:attrName>
                                        </p:attrNameLst>
                                      </p:cBhvr>
                                      <p:to>
                                        <p:strVal val="visible"/>
                                      </p:to>
                                    </p:set>
                                    <p:animEffect transition="in" filter="fade">
                                      <p:cBhvr>
                                        <p:cTn id="7" dur="1000"/>
                                        <p:tgtEl>
                                          <p:spTgt spid="15385"/>
                                        </p:tgtEl>
                                      </p:cBhvr>
                                    </p:animEffect>
                                    <p:anim calcmode="lin" valueType="num">
                                      <p:cBhvr>
                                        <p:cTn id="8" dur="1000" fill="hold"/>
                                        <p:tgtEl>
                                          <p:spTgt spid="15385"/>
                                        </p:tgtEl>
                                        <p:attrNameLst>
                                          <p:attrName>ppt_x</p:attrName>
                                        </p:attrNameLst>
                                      </p:cBhvr>
                                      <p:tavLst>
                                        <p:tav tm="0">
                                          <p:val>
                                            <p:strVal val="#ppt_x"/>
                                          </p:val>
                                        </p:tav>
                                        <p:tav tm="100000">
                                          <p:val>
                                            <p:strVal val="#ppt_x"/>
                                          </p:val>
                                        </p:tav>
                                      </p:tavLst>
                                    </p:anim>
                                    <p:anim calcmode="lin" valueType="num">
                                      <p:cBhvr>
                                        <p:cTn id="9" dur="1000" fill="hold"/>
                                        <p:tgtEl>
                                          <p:spTgt spid="153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0" nodeType="clickEffect">
                                  <p:stCondLst>
                                    <p:cond delay="0"/>
                                  </p:stCondLst>
                                  <p:childTnLst>
                                    <p:animClr clrSpc="rgb" dir="cw">
                                      <p:cBhvr override="childStyle">
                                        <p:cTn id="13" dur="250" autoRev="1" fill="remove"/>
                                        <p:tgtEl>
                                          <p:spTgt spid="2"/>
                                        </p:tgtEl>
                                        <p:attrNameLst>
                                          <p:attrName>style.color</p:attrName>
                                        </p:attrNameLst>
                                      </p:cBhvr>
                                      <p:to>
                                        <a:schemeClr val="bg1"/>
                                      </p:to>
                                    </p:animClr>
                                    <p:animClr clrSpc="rgb" dir="cw">
                                      <p:cBhvr>
                                        <p:cTn id="14" dur="250" autoRev="1" fill="remove"/>
                                        <p:tgtEl>
                                          <p:spTgt spid="2"/>
                                        </p:tgtEl>
                                        <p:attrNameLst>
                                          <p:attrName>fillcolor</p:attrName>
                                        </p:attrNameLst>
                                      </p:cBhvr>
                                      <p:to>
                                        <a:schemeClr val="bg1"/>
                                      </p:to>
                                    </p:animClr>
                                    <p:set>
                                      <p:cBhvr>
                                        <p:cTn id="15" dur="250" autoRev="1" fill="remove"/>
                                        <p:tgtEl>
                                          <p:spTgt spid="2"/>
                                        </p:tgtEl>
                                        <p:attrNameLst>
                                          <p:attrName>fill.type</p:attrName>
                                        </p:attrNameLst>
                                      </p:cBhvr>
                                      <p:to>
                                        <p:strVal val="solid"/>
                                      </p:to>
                                    </p:set>
                                    <p:set>
                                      <p:cBhvr>
                                        <p:cTn id="16"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图片 44037" descr="1-34"/>
          <p:cNvPicPr>
            <a:picLocks noChangeAspect="1"/>
          </p:cNvPicPr>
          <p:nvPr/>
        </p:nvPicPr>
        <p:blipFill>
          <a:blip r:embed="rId3"/>
          <a:stretch>
            <a:fillRect/>
          </a:stretch>
        </p:blipFill>
        <p:spPr>
          <a:xfrm>
            <a:off x="0" y="3971925"/>
            <a:ext cx="5195888" cy="5503863"/>
          </a:xfrm>
          <a:prstGeom prst="rect">
            <a:avLst/>
          </a:prstGeom>
          <a:noFill/>
          <a:ln w="9525">
            <a:noFill/>
          </a:ln>
        </p:spPr>
      </p:pic>
      <p:pic>
        <p:nvPicPr>
          <p:cNvPr id="44039" name="图片 44038" descr="1-33"/>
          <p:cNvPicPr>
            <a:picLocks noChangeAspect="1"/>
          </p:cNvPicPr>
          <p:nvPr/>
        </p:nvPicPr>
        <p:blipFill>
          <a:blip r:embed="rId4"/>
          <a:stretch>
            <a:fillRect/>
          </a:stretch>
        </p:blipFill>
        <p:spPr>
          <a:xfrm rot="303119">
            <a:off x="13108563" y="475204"/>
            <a:ext cx="3341502" cy="6865414"/>
          </a:xfrm>
          <a:prstGeom prst="rect">
            <a:avLst/>
          </a:prstGeom>
          <a:noFill/>
          <a:ln w="9525">
            <a:noFill/>
          </a:ln>
        </p:spPr>
      </p:pic>
      <p:pic>
        <p:nvPicPr>
          <p:cNvPr id="44041" name="图片 44040" descr="11"/>
          <p:cNvPicPr>
            <a:picLocks noChangeAspect="1"/>
          </p:cNvPicPr>
          <p:nvPr/>
        </p:nvPicPr>
        <p:blipFill>
          <a:blip r:embed="rId5"/>
          <a:stretch>
            <a:fillRect/>
          </a:stretch>
        </p:blipFill>
        <p:spPr>
          <a:xfrm>
            <a:off x="4370971" y="501650"/>
            <a:ext cx="9099550" cy="8974138"/>
          </a:xfrm>
          <a:prstGeom prst="rect">
            <a:avLst/>
          </a:prstGeom>
          <a:noFill/>
          <a:ln w="9525">
            <a:noFill/>
          </a:ln>
        </p:spPr>
      </p:pic>
      <p:sp>
        <p:nvSpPr>
          <p:cNvPr id="5" name="TextBox 4"/>
          <p:cNvSpPr txBox="1"/>
          <p:nvPr/>
        </p:nvSpPr>
        <p:spPr>
          <a:xfrm>
            <a:off x="12964344" y="1137494"/>
            <a:ext cx="3816424" cy="221599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spcBef>
                <a:spcPct val="50000"/>
              </a:spcBef>
            </a:pPr>
            <a:r>
              <a:rPr lang="en-US" altLang="vi-VN" sz="3600" b="1" smtClean="0">
                <a:solidFill>
                  <a:schemeClr val="accent1">
                    <a:lumMod val="50000"/>
                  </a:schemeClr>
                </a:solidFill>
                <a:latin typeface="Times New Roman" pitchFamily="18" charset="0"/>
              </a:rPr>
              <a:t>Hoạt động 2 : Thực hành biểu diễn ngày và đêm </a:t>
            </a:r>
          </a:p>
          <a:p>
            <a:endParaRPr lang="en-US"/>
          </a:p>
        </p:txBody>
      </p:sp>
      <p:sp>
        <p:nvSpPr>
          <p:cNvPr id="3" name="TextBox 2"/>
          <p:cNvSpPr txBox="1"/>
          <p:nvPr/>
        </p:nvSpPr>
        <p:spPr>
          <a:xfrm>
            <a:off x="5292970" y="2780545"/>
            <a:ext cx="5976493" cy="4985980"/>
          </a:xfrm>
          <a:prstGeom prst="rect">
            <a:avLst/>
          </a:prstGeom>
          <a:noFill/>
        </p:spPr>
        <p:txBody>
          <a:bodyPr wrap="square" rtlCol="0">
            <a:spAutoFit/>
          </a:bodyPr>
          <a:lstStyle/>
          <a:p>
            <a:pPr algn="ctr"/>
            <a:r>
              <a:rPr lang="en-US" altLang="vi-VN" sz="3200" b="1" u="sng">
                <a:solidFill>
                  <a:schemeClr val="accent1">
                    <a:lumMod val="50000"/>
                  </a:schemeClr>
                </a:solidFill>
                <a:latin typeface="Times New Roman" pitchFamily="18" charset="0"/>
                <a:cs typeface="Times New Roman" pitchFamily="18" charset="0"/>
              </a:rPr>
              <a:t>Hướng dẫn</a:t>
            </a:r>
            <a:r>
              <a:rPr lang="en-US" altLang="vi-VN" sz="3200" b="1">
                <a:solidFill>
                  <a:schemeClr val="accent1">
                    <a:lumMod val="50000"/>
                  </a:schemeClr>
                </a:solidFill>
                <a:latin typeface="Times New Roman" pitchFamily="18" charset="0"/>
                <a:cs typeface="Times New Roman" pitchFamily="18" charset="0"/>
              </a:rPr>
              <a:t>: </a:t>
            </a:r>
          </a:p>
          <a:p>
            <a:r>
              <a:rPr lang="en-US" altLang="vi-VN" sz="3200" b="1" smtClean="0">
                <a:solidFill>
                  <a:schemeClr val="accent1">
                    <a:lumMod val="50000"/>
                  </a:schemeClr>
                </a:solidFill>
                <a:latin typeface="Times New Roman" pitchFamily="18" charset="0"/>
                <a:cs typeface="Times New Roman" pitchFamily="18" charset="0"/>
              </a:rPr>
              <a:t>	Dùng </a:t>
            </a:r>
            <a:r>
              <a:rPr lang="en-US" altLang="vi-VN" sz="3200" b="1">
                <a:solidFill>
                  <a:schemeClr val="accent1">
                    <a:lumMod val="50000"/>
                  </a:schemeClr>
                </a:solidFill>
                <a:latin typeface="Times New Roman" pitchFamily="18" charset="0"/>
                <a:cs typeface="Times New Roman" pitchFamily="18" charset="0"/>
              </a:rPr>
              <a:t>đèn pin tượng trưng cho mặt trời, quả địa cầu tượng trưng cho Trái Đất, đánh dấu một điểm A bất kì trên quả địa cầu. Đặt đèn pin và quả địa cầu trong phòng tối. Quay từ từ quả địa cầu theo chiều quay của Trái Đất.</a:t>
            </a:r>
          </a:p>
          <a:p>
            <a:endParaRPr lang="en-US"/>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44039"/>
                                        </p:tgtEl>
                                        <p:attrNameLst>
                                          <p:attrName>style.visibility</p:attrName>
                                        </p:attrNameLst>
                                      </p:cBhvr>
                                      <p:to>
                                        <p:strVal val="visible"/>
                                      </p:to>
                                    </p:set>
                                    <p:animEffect transition="in" filter="barn(outHorizontal)">
                                      <p:cBhvr>
                                        <p:cTn id="7" dur="500"/>
                                        <p:tgtEl>
                                          <p:spTgt spid="44039"/>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44038"/>
                                        </p:tgtEl>
                                        <p:attrNameLst>
                                          <p:attrName>style.visibility</p:attrName>
                                        </p:attrNameLst>
                                      </p:cBhvr>
                                      <p:to>
                                        <p:strVal val="visible"/>
                                      </p:to>
                                    </p:set>
                                    <p:animEffect transition="in" filter="fade">
                                      <p:cBhvr>
                                        <p:cTn id="11" dur="1000"/>
                                        <p:tgtEl>
                                          <p:spTgt spid="44038"/>
                                        </p:tgtEl>
                                      </p:cBhvr>
                                    </p:animEffect>
                                    <p:anim calcmode="lin" valueType="num">
                                      <p:cBhvr>
                                        <p:cTn id="12" dur="1000" fill="hold"/>
                                        <p:tgtEl>
                                          <p:spTgt spid="44038"/>
                                        </p:tgtEl>
                                        <p:attrNameLst>
                                          <p:attrName>ppt_x</p:attrName>
                                        </p:attrNameLst>
                                      </p:cBhvr>
                                      <p:tavLst>
                                        <p:tav tm="0">
                                          <p:val>
                                            <p:strVal val="#ppt_x"/>
                                          </p:val>
                                        </p:tav>
                                        <p:tav tm="100000">
                                          <p:val>
                                            <p:strVal val="#ppt_x"/>
                                          </p:val>
                                        </p:tav>
                                      </p:tavLst>
                                    </p:anim>
                                    <p:anim calcmode="lin" valueType="num">
                                      <p:cBhvr>
                                        <p:cTn id="13" dur="1000" fill="hold"/>
                                        <p:tgtEl>
                                          <p:spTgt spid="4403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5" presetClass="entr" presetSubtype="0" fill="hold" nodeType="afterEffect">
                                  <p:stCondLst>
                                    <p:cond delay="0"/>
                                  </p:stCondLst>
                                  <p:childTnLst>
                                    <p:set>
                                      <p:cBhvr>
                                        <p:cTn id="16" dur="1" fill="hold">
                                          <p:stCondLst>
                                            <p:cond delay="0"/>
                                          </p:stCondLst>
                                        </p:cTn>
                                        <p:tgtEl>
                                          <p:spTgt spid="44041"/>
                                        </p:tgtEl>
                                        <p:attrNameLst>
                                          <p:attrName>style.visibility</p:attrName>
                                        </p:attrNameLst>
                                      </p:cBhvr>
                                      <p:to>
                                        <p:strVal val="visible"/>
                                      </p:to>
                                    </p:set>
                                    <p:anim calcmode="lin" valueType="num">
                                      <p:cBhvr>
                                        <p:cTn id="17" dur="1000" fill="hold"/>
                                        <p:tgtEl>
                                          <p:spTgt spid="44041"/>
                                        </p:tgtEl>
                                        <p:attrNameLst>
                                          <p:attrName>ppt_w</p:attrName>
                                        </p:attrNameLst>
                                      </p:cBhvr>
                                      <p:tavLst>
                                        <p:tav tm="0">
                                          <p:val>
                                            <p:fltVal val="0"/>
                                          </p:val>
                                        </p:tav>
                                        <p:tav tm="100000">
                                          <p:val>
                                            <p:strVal val="#ppt_w"/>
                                          </p:val>
                                        </p:tav>
                                      </p:tavLst>
                                    </p:anim>
                                    <p:anim calcmode="lin" valueType="num">
                                      <p:cBhvr>
                                        <p:cTn id="18" dur="1000" fill="hold"/>
                                        <p:tgtEl>
                                          <p:spTgt spid="44041"/>
                                        </p:tgtEl>
                                        <p:attrNameLst>
                                          <p:attrName>ppt_h</p:attrName>
                                        </p:attrNameLst>
                                      </p:cBhvr>
                                      <p:tavLst>
                                        <p:tav tm="0">
                                          <p:val>
                                            <p:fltVal val="0"/>
                                          </p:val>
                                        </p:tav>
                                        <p:tav tm="100000">
                                          <p:val>
                                            <p:strVal val="#ppt_h"/>
                                          </p:val>
                                        </p:tav>
                                      </p:tavLst>
                                    </p:anim>
                                    <p:anim calcmode="lin" valueType="num">
                                      <p:cBhvr>
                                        <p:cTn id="19" dur="1000" fill="hold"/>
                                        <p:tgtEl>
                                          <p:spTgt spid="44041"/>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4404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1" name="图片 72710" descr="PPT素材-11"/>
          <p:cNvPicPr>
            <a:picLocks noChangeAspect="1"/>
          </p:cNvPicPr>
          <p:nvPr/>
        </p:nvPicPr>
        <p:blipFill>
          <a:blip r:embed="rId3"/>
          <a:stretch>
            <a:fillRect/>
          </a:stretch>
        </p:blipFill>
        <p:spPr>
          <a:xfrm>
            <a:off x="-1009265" y="5757779"/>
            <a:ext cx="19442113" cy="4017962"/>
          </a:xfrm>
          <a:prstGeom prst="rect">
            <a:avLst/>
          </a:prstGeom>
          <a:noFill/>
          <a:ln w="9525">
            <a:noFill/>
          </a:ln>
        </p:spPr>
      </p:pic>
      <p:pic>
        <p:nvPicPr>
          <p:cNvPr id="72708" name="图片 72707" descr="PPT素材-08"/>
          <p:cNvPicPr>
            <a:picLocks noChangeAspect="1"/>
          </p:cNvPicPr>
          <p:nvPr/>
        </p:nvPicPr>
        <p:blipFill>
          <a:blip r:embed="rId4"/>
          <a:stretch>
            <a:fillRect/>
          </a:stretch>
        </p:blipFill>
        <p:spPr>
          <a:xfrm>
            <a:off x="-433002" y="-166771"/>
            <a:ext cx="7923212" cy="5334000"/>
          </a:xfrm>
          <a:prstGeom prst="rect">
            <a:avLst/>
          </a:prstGeom>
          <a:noFill/>
          <a:ln w="9525">
            <a:noFill/>
          </a:ln>
        </p:spPr>
      </p:pic>
      <p:pic>
        <p:nvPicPr>
          <p:cNvPr id="72710" name="图片 72709" descr="PPT素材-10"/>
          <p:cNvPicPr>
            <a:picLocks noChangeAspect="1"/>
          </p:cNvPicPr>
          <p:nvPr/>
        </p:nvPicPr>
        <p:blipFill>
          <a:blip r:embed="rId5"/>
          <a:stretch>
            <a:fillRect/>
          </a:stretch>
        </p:blipFill>
        <p:spPr>
          <a:xfrm>
            <a:off x="-936240" y="-593809"/>
            <a:ext cx="17749838" cy="10714038"/>
          </a:xfrm>
          <a:prstGeom prst="rect">
            <a:avLst/>
          </a:prstGeom>
          <a:noFill/>
          <a:ln w="9525">
            <a:noFill/>
          </a:ln>
        </p:spPr>
      </p:pic>
      <p:sp>
        <p:nvSpPr>
          <p:cNvPr id="2" name="TextBox 1"/>
          <p:cNvSpPr txBox="1"/>
          <p:nvPr/>
        </p:nvSpPr>
        <p:spPr>
          <a:xfrm>
            <a:off x="936316" y="5041022"/>
            <a:ext cx="5184576" cy="2062103"/>
          </a:xfrm>
          <a:prstGeom prst="rect">
            <a:avLst/>
          </a:prstGeom>
          <a:noFill/>
        </p:spPr>
        <p:txBody>
          <a:bodyPr wrap="square" rtlCol="0">
            <a:spAutoFit/>
          </a:bodyPr>
          <a:lstStyle/>
          <a:p>
            <a:pPr algn="ctr"/>
            <a:r>
              <a:rPr lang="en-US" sz="3200" b="1" smtClean="0">
                <a:solidFill>
                  <a:schemeClr val="accent1">
                    <a:lumMod val="50000"/>
                  </a:schemeClr>
                </a:solidFill>
                <a:latin typeface="Times New Roman" panose="02020603050405020304" pitchFamily="18" charset="0"/>
                <a:cs typeface="Times New Roman" panose="02020603050405020304" pitchFamily="18" charset="0"/>
              </a:rPr>
              <a:t>Hoạt động 3: </a:t>
            </a:r>
            <a:r>
              <a:rPr lang="en-US" altLang="vi-VN" sz="3200" b="1">
                <a:solidFill>
                  <a:schemeClr val="accent1">
                    <a:lumMod val="50000"/>
                  </a:schemeClr>
                </a:solidFill>
                <a:latin typeface="Times New Roman" pitchFamily="18" charset="0"/>
                <a:cs typeface="Times New Roman" panose="02020603050405020304" pitchFamily="18" charset="0"/>
              </a:rPr>
              <a:t>Nhận biết thời gian để Trái Đất quay </a:t>
            </a:r>
          </a:p>
          <a:p>
            <a:pPr algn="ctr"/>
            <a:r>
              <a:rPr lang="en-US" altLang="vi-VN" sz="3200" b="1">
                <a:solidFill>
                  <a:schemeClr val="accent1">
                    <a:lumMod val="50000"/>
                  </a:schemeClr>
                </a:solidFill>
                <a:latin typeface="Times New Roman" pitchFamily="18" charset="0"/>
                <a:cs typeface="Times New Roman" panose="02020603050405020304" pitchFamily="18" charset="0"/>
              </a:rPr>
              <a:t>quanh mình nó</a:t>
            </a:r>
          </a:p>
          <a:p>
            <a:endParaRPr lang="en-US" sz="3200">
              <a:solidFill>
                <a:schemeClr val="accent1">
                  <a:lumMod val="50000"/>
                </a:schemeClr>
              </a:solidFill>
            </a:endParaRPr>
          </a:p>
        </p:txBody>
      </p:sp>
      <p:sp>
        <p:nvSpPr>
          <p:cNvPr id="3" name="TextBox 2"/>
          <p:cNvSpPr txBox="1"/>
          <p:nvPr/>
        </p:nvSpPr>
        <p:spPr>
          <a:xfrm>
            <a:off x="1332360" y="6826126"/>
            <a:ext cx="4392488" cy="553998"/>
          </a:xfrm>
          <a:prstGeom prst="rect">
            <a:avLst/>
          </a:prstGeom>
          <a:noFill/>
        </p:spPr>
        <p:txBody>
          <a:bodyPr wrap="square" rtlCol="0">
            <a:spAutoFit/>
          </a:bodyPr>
          <a:lstStyle/>
          <a:p>
            <a:r>
              <a:rPr lang="en-US" smtClean="0">
                <a:solidFill>
                  <a:schemeClr val="accent1">
                    <a:lumMod val="50000"/>
                  </a:schemeClr>
                </a:solidFill>
              </a:rPr>
              <a:t>Thảo luận nhóm 2 phút</a:t>
            </a:r>
            <a:endParaRPr lang="en-US">
              <a:solidFill>
                <a:schemeClr val="accent1">
                  <a:lumMod val="50000"/>
                </a:schemeClr>
              </a:solidFill>
            </a:endParaRPr>
          </a:p>
        </p:txBody>
      </p:sp>
      <p:sp>
        <p:nvSpPr>
          <p:cNvPr id="4" name="TextBox 3"/>
          <p:cNvSpPr txBox="1"/>
          <p:nvPr/>
        </p:nvSpPr>
        <p:spPr>
          <a:xfrm>
            <a:off x="8137049" y="2024812"/>
            <a:ext cx="6660392" cy="3016210"/>
          </a:xfrm>
          <a:prstGeom prst="rect">
            <a:avLst/>
          </a:prstGeom>
          <a:noFill/>
        </p:spPr>
        <p:txBody>
          <a:bodyPr wrap="square" rtlCol="0">
            <a:spAutoFit/>
          </a:bodyPr>
          <a:lstStyle/>
          <a:p>
            <a:pPr algn="just"/>
            <a:r>
              <a:rPr lang="en-US" altLang="vi-VN" sz="4000" b="1" smtClean="0">
                <a:solidFill>
                  <a:schemeClr val="accent1">
                    <a:lumMod val="50000"/>
                  </a:schemeClr>
                </a:solidFill>
                <a:latin typeface="Times New Roman" pitchFamily="18" charset="0"/>
              </a:rPr>
              <a:t>Hãy tưởng tượng nếu Trái Đất ngừng quay quanh mình nó thì ngày và đêm  trên Trái Đất như thế nào ?</a:t>
            </a:r>
          </a:p>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2711"/>
                                        </p:tgtEl>
                                        <p:attrNameLst>
                                          <p:attrName>style.visibility</p:attrName>
                                        </p:attrNameLst>
                                      </p:cBhvr>
                                      <p:to>
                                        <p:strVal val="visible"/>
                                      </p:to>
                                    </p:set>
                                    <p:animEffect transition="in" filter="fade">
                                      <p:cBhvr>
                                        <p:cTn id="7" dur="1000"/>
                                        <p:tgtEl>
                                          <p:spTgt spid="72711"/>
                                        </p:tgtEl>
                                      </p:cBhvr>
                                    </p:animEffect>
                                    <p:anim calcmode="lin" valueType="num">
                                      <p:cBhvr>
                                        <p:cTn id="8" dur="1000" fill="hold"/>
                                        <p:tgtEl>
                                          <p:spTgt spid="72711"/>
                                        </p:tgtEl>
                                        <p:attrNameLst>
                                          <p:attrName>ppt_x</p:attrName>
                                        </p:attrNameLst>
                                      </p:cBhvr>
                                      <p:tavLst>
                                        <p:tav tm="0">
                                          <p:val>
                                            <p:strVal val="#ppt_x"/>
                                          </p:val>
                                        </p:tav>
                                        <p:tav tm="100000">
                                          <p:val>
                                            <p:strVal val="#ppt_x"/>
                                          </p:val>
                                        </p:tav>
                                      </p:tavLst>
                                    </p:anim>
                                    <p:anim calcmode="lin" valueType="num">
                                      <p:cBhvr>
                                        <p:cTn id="9" dur="1000" fill="hold"/>
                                        <p:tgtEl>
                                          <p:spTgt spid="727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2710"/>
                                        </p:tgtEl>
                                        <p:attrNameLst>
                                          <p:attrName>style.visibility</p:attrName>
                                        </p:attrNameLst>
                                      </p:cBhvr>
                                      <p:to>
                                        <p:strVal val="visible"/>
                                      </p:to>
                                    </p:set>
                                    <p:animEffect transition="in" filter="fade">
                                      <p:cBhvr>
                                        <p:cTn id="13" dur="1000"/>
                                        <p:tgtEl>
                                          <p:spTgt spid="72710"/>
                                        </p:tgtEl>
                                      </p:cBhvr>
                                    </p:animEffect>
                                    <p:anim calcmode="lin" valueType="num">
                                      <p:cBhvr>
                                        <p:cTn id="14" dur="1000" fill="hold"/>
                                        <p:tgtEl>
                                          <p:spTgt spid="72710"/>
                                        </p:tgtEl>
                                        <p:attrNameLst>
                                          <p:attrName>ppt_x</p:attrName>
                                        </p:attrNameLst>
                                      </p:cBhvr>
                                      <p:tavLst>
                                        <p:tav tm="0">
                                          <p:val>
                                            <p:strVal val="#ppt_x"/>
                                          </p:val>
                                        </p:tav>
                                        <p:tav tm="100000">
                                          <p:val>
                                            <p:strVal val="#ppt_x"/>
                                          </p:val>
                                        </p:tav>
                                      </p:tavLst>
                                    </p:anim>
                                    <p:anim calcmode="lin" valueType="num">
                                      <p:cBhvr>
                                        <p:cTn id="15" dur="1000" fill="hold"/>
                                        <p:tgtEl>
                                          <p:spTgt spid="727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5" presetClass="entr" presetSubtype="0" fill="hold" nodeType="afterEffect">
                                  <p:stCondLst>
                                    <p:cond delay="0"/>
                                  </p:stCondLst>
                                  <p:childTnLst>
                                    <p:set>
                                      <p:cBhvr>
                                        <p:cTn id="18" dur="1" fill="hold">
                                          <p:stCondLst>
                                            <p:cond delay="0"/>
                                          </p:stCondLst>
                                        </p:cTn>
                                        <p:tgtEl>
                                          <p:spTgt spid="72708"/>
                                        </p:tgtEl>
                                        <p:attrNameLst>
                                          <p:attrName>style.visibility</p:attrName>
                                        </p:attrNameLst>
                                      </p:cBhvr>
                                      <p:to>
                                        <p:strVal val="visible"/>
                                      </p:to>
                                    </p:set>
                                    <p:animEffect transition="in" filter="fade">
                                      <p:cBhvr>
                                        <p:cTn id="19" dur="2000"/>
                                        <p:tgtEl>
                                          <p:spTgt spid="72708"/>
                                        </p:tgtEl>
                                      </p:cBhvr>
                                    </p:animEffect>
                                    <p:anim calcmode="lin" valueType="num">
                                      <p:cBhvr>
                                        <p:cTn id="20" dur="2000" fill="hold"/>
                                        <p:tgtEl>
                                          <p:spTgt spid="72708"/>
                                        </p:tgtEl>
                                        <p:attrNameLst>
                                          <p:attrName>style.rotation</p:attrName>
                                        </p:attrNameLst>
                                      </p:cBhvr>
                                      <p:tavLst>
                                        <p:tav tm="0">
                                          <p:val>
                                            <p:fltVal val="720"/>
                                          </p:val>
                                        </p:tav>
                                        <p:tav tm="100000">
                                          <p:val>
                                            <p:fltVal val="0"/>
                                          </p:val>
                                        </p:tav>
                                      </p:tavLst>
                                    </p:anim>
                                    <p:anim calcmode="lin" valueType="num">
                                      <p:cBhvr>
                                        <p:cTn id="21" dur="2000" fill="hold"/>
                                        <p:tgtEl>
                                          <p:spTgt spid="72708"/>
                                        </p:tgtEl>
                                        <p:attrNameLst>
                                          <p:attrName>ppt_h</p:attrName>
                                        </p:attrNameLst>
                                      </p:cBhvr>
                                      <p:tavLst>
                                        <p:tav tm="0">
                                          <p:val>
                                            <p:fltVal val="0"/>
                                          </p:val>
                                        </p:tav>
                                        <p:tav tm="100000">
                                          <p:val>
                                            <p:strVal val="#ppt_h"/>
                                          </p:val>
                                        </p:tav>
                                      </p:tavLst>
                                    </p:anim>
                                    <p:anim calcmode="lin" valueType="num">
                                      <p:cBhvr>
                                        <p:cTn id="22" dur="2000" fill="hold"/>
                                        <p:tgtEl>
                                          <p:spTgt spid="72708"/>
                                        </p:tgtEl>
                                        <p:attrNameLst>
                                          <p:attrName>ppt_w</p:attrName>
                                        </p:attrNameLst>
                                      </p:cBhvr>
                                      <p:tavLst>
                                        <p:tav tm="0">
                                          <p:val>
                                            <p:fltVal val="0"/>
                                          </p:val>
                                        </p:tav>
                                        <p:tav tm="100000">
                                          <p:val>
                                            <p:strVal val="#ppt_w"/>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80">
                                          <p:stCondLst>
                                            <p:cond delay="0"/>
                                          </p:stCondLst>
                                        </p:cTn>
                                        <p:tgtEl>
                                          <p:spTgt spid="4"/>
                                        </p:tgtEl>
                                      </p:cBhvr>
                                    </p:animEffect>
                                    <p:anim calcmode="lin" valueType="num">
                                      <p:cBhvr>
                                        <p:cTn id="2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3" dur="26">
                                          <p:stCondLst>
                                            <p:cond delay="650"/>
                                          </p:stCondLst>
                                        </p:cTn>
                                        <p:tgtEl>
                                          <p:spTgt spid="4"/>
                                        </p:tgtEl>
                                      </p:cBhvr>
                                      <p:to x="100000" y="60000"/>
                                    </p:animScale>
                                    <p:animScale>
                                      <p:cBhvr>
                                        <p:cTn id="34" dur="166" decel="50000">
                                          <p:stCondLst>
                                            <p:cond delay="676"/>
                                          </p:stCondLst>
                                        </p:cTn>
                                        <p:tgtEl>
                                          <p:spTgt spid="4"/>
                                        </p:tgtEl>
                                      </p:cBhvr>
                                      <p:to x="100000" y="100000"/>
                                    </p:animScale>
                                    <p:animScale>
                                      <p:cBhvr>
                                        <p:cTn id="35" dur="26">
                                          <p:stCondLst>
                                            <p:cond delay="1312"/>
                                          </p:stCondLst>
                                        </p:cTn>
                                        <p:tgtEl>
                                          <p:spTgt spid="4"/>
                                        </p:tgtEl>
                                      </p:cBhvr>
                                      <p:to x="100000" y="80000"/>
                                    </p:animScale>
                                    <p:animScale>
                                      <p:cBhvr>
                                        <p:cTn id="36" dur="166" decel="50000">
                                          <p:stCondLst>
                                            <p:cond delay="1338"/>
                                          </p:stCondLst>
                                        </p:cTn>
                                        <p:tgtEl>
                                          <p:spTgt spid="4"/>
                                        </p:tgtEl>
                                      </p:cBhvr>
                                      <p:to x="100000" y="100000"/>
                                    </p:animScale>
                                    <p:animScale>
                                      <p:cBhvr>
                                        <p:cTn id="37" dur="26">
                                          <p:stCondLst>
                                            <p:cond delay="1642"/>
                                          </p:stCondLst>
                                        </p:cTn>
                                        <p:tgtEl>
                                          <p:spTgt spid="4"/>
                                        </p:tgtEl>
                                      </p:cBhvr>
                                      <p:to x="100000" y="90000"/>
                                    </p:animScale>
                                    <p:animScale>
                                      <p:cBhvr>
                                        <p:cTn id="38" dur="166" decel="50000">
                                          <p:stCondLst>
                                            <p:cond delay="1668"/>
                                          </p:stCondLst>
                                        </p:cTn>
                                        <p:tgtEl>
                                          <p:spTgt spid="4"/>
                                        </p:tgtEl>
                                      </p:cBhvr>
                                      <p:to x="100000" y="100000"/>
                                    </p:animScale>
                                    <p:animScale>
                                      <p:cBhvr>
                                        <p:cTn id="39" dur="26">
                                          <p:stCondLst>
                                            <p:cond delay="1808"/>
                                          </p:stCondLst>
                                        </p:cTn>
                                        <p:tgtEl>
                                          <p:spTgt spid="4"/>
                                        </p:tgtEl>
                                      </p:cBhvr>
                                      <p:to x="100000" y="95000"/>
                                    </p:animScale>
                                    <p:animScale>
                                      <p:cBhvr>
                                        <p:cTn id="4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5" name="图片 37894" descr="1-29"/>
          <p:cNvPicPr>
            <a:picLocks noChangeAspect="1"/>
          </p:cNvPicPr>
          <p:nvPr/>
        </p:nvPicPr>
        <p:blipFill>
          <a:blip r:embed="rId3"/>
          <a:stretch>
            <a:fillRect/>
          </a:stretch>
        </p:blipFill>
        <p:spPr>
          <a:xfrm>
            <a:off x="6156325" y="0"/>
            <a:ext cx="10440988" cy="9526588"/>
          </a:xfrm>
          <a:prstGeom prst="rect">
            <a:avLst/>
          </a:prstGeom>
          <a:noFill/>
          <a:ln w="9525">
            <a:noFill/>
          </a:ln>
        </p:spPr>
      </p:pic>
      <p:sp>
        <p:nvSpPr>
          <p:cNvPr id="2" name="TextBox 1"/>
          <p:cNvSpPr txBox="1"/>
          <p:nvPr/>
        </p:nvSpPr>
        <p:spPr>
          <a:xfrm>
            <a:off x="7610599" y="3101975"/>
            <a:ext cx="5184576" cy="5478423"/>
          </a:xfrm>
          <a:prstGeom prst="rect">
            <a:avLst/>
          </a:prstGeom>
          <a:noFill/>
        </p:spPr>
        <p:txBody>
          <a:bodyPr wrap="square" rtlCol="0">
            <a:spAutoFit/>
          </a:bodyPr>
          <a:lstStyle/>
          <a:p>
            <a:r>
              <a:rPr lang="en-US" altLang="vi-VN" sz="3200" b="1" smtClean="0">
                <a:solidFill>
                  <a:schemeClr val="accent1">
                    <a:lumMod val="50000"/>
                  </a:schemeClr>
                </a:solidFill>
                <a:latin typeface="Times New Roman" panose="02020603050405020304" pitchFamily="18" charset="0"/>
                <a:cs typeface="Times New Roman" panose="02020603050405020304" pitchFamily="18" charset="0"/>
              </a:rPr>
              <a:t>	KẾT LUẬN</a:t>
            </a:r>
          </a:p>
          <a:p>
            <a:r>
              <a:rPr lang="en-US" altLang="vi-VN" sz="3200" b="1" smtClean="0">
                <a:solidFill>
                  <a:schemeClr val="accent1">
                    <a:lumMod val="50000"/>
                  </a:schemeClr>
                </a:solidFill>
                <a:latin typeface="Times New Roman" panose="02020603050405020304" pitchFamily="18" charset="0"/>
                <a:cs typeface="Times New Roman" panose="02020603050405020304" pitchFamily="18" charset="0"/>
              </a:rPr>
              <a:t>Thời </a:t>
            </a:r>
            <a:r>
              <a:rPr lang="en-US" altLang="vi-VN" sz="3200" b="1">
                <a:solidFill>
                  <a:schemeClr val="accent1">
                    <a:lumMod val="50000"/>
                  </a:schemeClr>
                </a:solidFill>
                <a:latin typeface="Times New Roman" panose="02020603050405020304" pitchFamily="18" charset="0"/>
                <a:cs typeface="Times New Roman" panose="02020603050405020304" pitchFamily="18" charset="0"/>
              </a:rPr>
              <a:t>gian để Trái Đất quay được một vòng quanh mình nó là 1 ngày.</a:t>
            </a:r>
          </a:p>
          <a:p>
            <a:r>
              <a:rPr lang="en-US" altLang="vi-VN" sz="3200" b="1">
                <a:solidFill>
                  <a:schemeClr val="accent1">
                    <a:lumMod val="50000"/>
                  </a:schemeClr>
                </a:solidFill>
                <a:latin typeface="Times New Roman" panose="02020603050405020304" pitchFamily="18" charset="0"/>
                <a:cs typeface="Times New Roman" panose="02020603050405020304" pitchFamily="18" charset="0"/>
              </a:rPr>
              <a:t>Một ngày  có 24 giờ. Do Trái Đất luôn tự quay quanh trục nên ngày và đêm lần lượt luân phiên nhau. Chính điều này đã đảm bảo sự sống tồn tại trên Trái Đất.</a:t>
            </a:r>
          </a:p>
          <a:p>
            <a:endParaRPr lang="en-US"/>
          </a:p>
        </p:txBody>
      </p:sp>
      <p:pic>
        <p:nvPicPr>
          <p:cNvPr id="3" name="Picture 2"/>
          <p:cNvPicPr>
            <a:picLocks noChangeAspect="1"/>
          </p:cNvPicPr>
          <p:nvPr/>
        </p:nvPicPr>
        <p:blipFill>
          <a:blip r:embed="rId4"/>
          <a:stretch>
            <a:fillRect/>
          </a:stretch>
        </p:blipFill>
        <p:spPr>
          <a:xfrm rot="21021649">
            <a:off x="0" y="0"/>
            <a:ext cx="6718399" cy="4989495"/>
          </a:xfrm>
          <a:prstGeom prst="ellipse">
            <a:avLst/>
          </a:prstGeom>
          <a:ln>
            <a:noFill/>
          </a:ln>
          <a:effectLst>
            <a:softEdge rad="112500"/>
          </a:effectLst>
        </p:spPr>
      </p:pic>
      <p:pic>
        <p:nvPicPr>
          <p:cNvPr id="4" name="Picture 3"/>
          <p:cNvPicPr>
            <a:picLocks noChangeAspect="1"/>
          </p:cNvPicPr>
          <p:nvPr/>
        </p:nvPicPr>
        <p:blipFill>
          <a:blip r:embed="rId5"/>
          <a:stretch>
            <a:fillRect/>
          </a:stretch>
        </p:blipFill>
        <p:spPr>
          <a:xfrm>
            <a:off x="335636" y="4665886"/>
            <a:ext cx="5814191" cy="48099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5"/>
                                        </p:tgtEl>
                                        <p:attrNameLst>
                                          <p:attrName>style.visibility</p:attrName>
                                        </p:attrNameLst>
                                      </p:cBhvr>
                                      <p:to>
                                        <p:strVal val="visible"/>
                                      </p:to>
                                    </p:set>
                                    <p:anim calcmode="lin" valueType="num">
                                      <p:cBhvr>
                                        <p:cTn id="7" dur="500" fill="hold"/>
                                        <p:tgtEl>
                                          <p:spTgt spid="37895"/>
                                        </p:tgtEl>
                                        <p:attrNameLst>
                                          <p:attrName>ppt_w</p:attrName>
                                        </p:attrNameLst>
                                      </p:cBhvr>
                                      <p:tavLst>
                                        <p:tav tm="0">
                                          <p:val>
                                            <p:fltVal val="0"/>
                                          </p:val>
                                        </p:tav>
                                        <p:tav tm="100000">
                                          <p:val>
                                            <p:strVal val="#ppt_w"/>
                                          </p:val>
                                        </p:tav>
                                      </p:tavLst>
                                    </p:anim>
                                    <p:anim calcmode="lin" valueType="num">
                                      <p:cBhvr>
                                        <p:cTn id="8" dur="500" fill="hold"/>
                                        <p:tgtEl>
                                          <p:spTgt spid="37895"/>
                                        </p:tgtEl>
                                        <p:attrNameLst>
                                          <p:attrName>ppt_h</p:attrName>
                                        </p:attrNameLst>
                                      </p:cBhvr>
                                      <p:tavLst>
                                        <p:tav tm="0">
                                          <p:val>
                                            <p:fltVal val="0"/>
                                          </p:val>
                                        </p:tav>
                                        <p:tav tm="100000">
                                          <p:val>
                                            <p:strVal val="#ppt_h"/>
                                          </p:val>
                                        </p:tav>
                                      </p:tavLst>
                                    </p:anim>
                                    <p:animEffect transition="in" filter="fade">
                                      <p:cBhvr>
                                        <p:cTn id="9" dur="500"/>
                                        <p:tgtEl>
                                          <p:spTgt spid="37895"/>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图片 40964" descr="1-40"/>
          <p:cNvPicPr>
            <a:picLocks noChangeAspect="1"/>
          </p:cNvPicPr>
          <p:nvPr/>
        </p:nvPicPr>
        <p:blipFill>
          <a:blip r:embed="rId3"/>
          <a:stretch>
            <a:fillRect/>
          </a:stretch>
        </p:blipFill>
        <p:spPr>
          <a:xfrm>
            <a:off x="11845528" y="6067223"/>
            <a:ext cx="5003800" cy="3681412"/>
          </a:xfrm>
          <a:prstGeom prst="rect">
            <a:avLst/>
          </a:prstGeom>
          <a:noFill/>
          <a:ln w="9525">
            <a:noFill/>
          </a:ln>
        </p:spPr>
      </p:pic>
      <p:pic>
        <p:nvPicPr>
          <p:cNvPr id="40966" name="图片 40965" descr="1-38"/>
          <p:cNvPicPr>
            <a:picLocks noChangeAspect="1"/>
          </p:cNvPicPr>
          <p:nvPr/>
        </p:nvPicPr>
        <p:blipFill>
          <a:blip r:embed="rId4"/>
          <a:stretch>
            <a:fillRect/>
          </a:stretch>
        </p:blipFill>
        <p:spPr>
          <a:xfrm>
            <a:off x="-36512" y="-735012"/>
            <a:ext cx="4121150" cy="10191750"/>
          </a:xfrm>
          <a:prstGeom prst="rect">
            <a:avLst/>
          </a:prstGeom>
          <a:noFill/>
          <a:ln w="9525">
            <a:noFill/>
          </a:ln>
        </p:spPr>
      </p:pic>
      <p:pic>
        <p:nvPicPr>
          <p:cNvPr id="40967" name="图片 40966" descr="1-39"/>
          <p:cNvPicPr>
            <a:picLocks noChangeAspect="1"/>
          </p:cNvPicPr>
          <p:nvPr/>
        </p:nvPicPr>
        <p:blipFill>
          <a:blip r:embed="rId5"/>
          <a:stretch>
            <a:fillRect/>
          </a:stretch>
        </p:blipFill>
        <p:spPr>
          <a:xfrm>
            <a:off x="1555837" y="894110"/>
            <a:ext cx="14708188" cy="6193333"/>
          </a:xfrm>
          <a:prstGeom prst="rect">
            <a:avLst/>
          </a:prstGeom>
          <a:noFill/>
          <a:ln w="9525">
            <a:noFill/>
          </a:ln>
        </p:spPr>
      </p:pic>
      <p:sp>
        <p:nvSpPr>
          <p:cNvPr id="5" name="Text Box 4"/>
          <p:cNvSpPr txBox="1">
            <a:spLocks noChangeArrowheads="1"/>
          </p:cNvSpPr>
          <p:nvPr/>
        </p:nvSpPr>
        <p:spPr bwMode="auto">
          <a:xfrm>
            <a:off x="6166731" y="144944"/>
            <a:ext cx="5486400" cy="923330"/>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vi-VN" sz="5400" smtClean="0">
                <a:solidFill>
                  <a:schemeClr val="accent1">
                    <a:lumMod val="50000"/>
                  </a:schemeClr>
                </a:solidFill>
                <a:latin typeface="Times New Roman" pitchFamily="18" charset="0"/>
              </a:rPr>
              <a:t>BẠN CẦN BIẾT</a:t>
            </a:r>
            <a:endParaRPr lang="en-US" altLang="vi-VN" sz="5400" dirty="0">
              <a:solidFill>
                <a:schemeClr val="accent1">
                  <a:lumMod val="50000"/>
                </a:schemeClr>
              </a:solidFill>
              <a:latin typeface="Times New Roman" pitchFamily="18" charset="0"/>
            </a:endParaRPr>
          </a:p>
        </p:txBody>
      </p:sp>
      <p:sp>
        <p:nvSpPr>
          <p:cNvPr id="6" name="Text Box 5"/>
          <p:cNvSpPr txBox="1">
            <a:spLocks noChangeArrowheads="1"/>
          </p:cNvSpPr>
          <p:nvPr/>
        </p:nvSpPr>
        <p:spPr bwMode="auto">
          <a:xfrm>
            <a:off x="2484488" y="2225259"/>
            <a:ext cx="396044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vi-VN" smtClean="0">
                <a:solidFill>
                  <a:schemeClr val="accent1">
                    <a:lumMod val="50000"/>
                  </a:schemeClr>
                </a:solidFill>
                <a:latin typeface="Times New Roman" pitchFamily="18" charset="0"/>
              </a:rPr>
              <a:t>Khoảng </a:t>
            </a:r>
            <a:r>
              <a:rPr lang="en-US" altLang="vi-VN" err="1">
                <a:solidFill>
                  <a:schemeClr val="accent1">
                    <a:lumMod val="50000"/>
                  </a:schemeClr>
                </a:solidFill>
                <a:latin typeface="Times New Roman" pitchFamily="18" charset="0"/>
              </a:rPr>
              <a:t>thời</a:t>
            </a:r>
            <a:r>
              <a:rPr lang="en-US" altLang="vi-VN">
                <a:solidFill>
                  <a:schemeClr val="accent1">
                    <a:lumMod val="50000"/>
                  </a:schemeClr>
                </a:solidFill>
                <a:latin typeface="Times New Roman" pitchFamily="18" charset="0"/>
              </a:rPr>
              <a:t> </a:t>
            </a:r>
            <a:r>
              <a:rPr lang="en-US" altLang="vi-VN" smtClean="0">
                <a:solidFill>
                  <a:schemeClr val="accent1">
                    <a:lumMod val="50000"/>
                  </a:schemeClr>
                </a:solidFill>
                <a:latin typeface="Times New Roman" pitchFamily="18" charset="0"/>
              </a:rPr>
              <a:t>gian</a:t>
            </a:r>
            <a:r>
              <a:rPr lang="en-US" altLang="vi-VN" dirty="0">
                <a:solidFill>
                  <a:schemeClr val="accent1">
                    <a:lumMod val="50000"/>
                  </a:schemeClr>
                </a:solidFill>
                <a:latin typeface="Times New Roman" pitchFamily="18" charset="0"/>
              </a:rPr>
              <a:t> </a:t>
            </a:r>
            <a:r>
              <a:rPr lang="en-US" altLang="vi-VN" smtClean="0">
                <a:solidFill>
                  <a:schemeClr val="accent1">
                    <a:lumMod val="50000"/>
                  </a:schemeClr>
                </a:solidFill>
                <a:latin typeface="Times New Roman" pitchFamily="18" charset="0"/>
              </a:rPr>
              <a:t>phần </a:t>
            </a:r>
            <a:r>
              <a:rPr lang="en-US" altLang="vi-VN" dirty="0" err="1">
                <a:solidFill>
                  <a:schemeClr val="accent1">
                    <a:lumMod val="50000"/>
                  </a:schemeClr>
                </a:solidFill>
                <a:latin typeface="Times New Roman" pitchFamily="18" charset="0"/>
              </a:rPr>
              <a:t>Trái</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Đất</a:t>
            </a:r>
            <a:r>
              <a:rPr lang="en-US" altLang="vi-VN" dirty="0">
                <a:solidFill>
                  <a:schemeClr val="accent1">
                    <a:lumMod val="50000"/>
                  </a:schemeClr>
                </a:solidFill>
                <a:latin typeface="Times New Roman" pitchFamily="18" charset="0"/>
              </a:rPr>
              <a:t> </a:t>
            </a:r>
            <a:r>
              <a:rPr lang="en-US" altLang="vi-VN" err="1">
                <a:solidFill>
                  <a:schemeClr val="accent1">
                    <a:lumMod val="50000"/>
                  </a:schemeClr>
                </a:solidFill>
                <a:latin typeface="Times New Roman" pitchFamily="18" charset="0"/>
              </a:rPr>
              <a:t>được</a:t>
            </a:r>
            <a:r>
              <a:rPr lang="en-US" altLang="vi-VN">
                <a:solidFill>
                  <a:schemeClr val="accent1">
                    <a:lumMod val="50000"/>
                  </a:schemeClr>
                </a:solidFill>
                <a:latin typeface="Times New Roman" pitchFamily="18" charset="0"/>
              </a:rPr>
              <a:t> </a:t>
            </a:r>
            <a:r>
              <a:rPr lang="en-US" altLang="vi-VN" smtClean="0">
                <a:solidFill>
                  <a:schemeClr val="accent1">
                    <a:lumMod val="50000"/>
                  </a:schemeClr>
                </a:solidFill>
                <a:latin typeface="Times New Roman" pitchFamily="18" charset="0"/>
              </a:rPr>
              <a:t>Mặt</a:t>
            </a:r>
            <a:r>
              <a:rPr lang="en-US" altLang="vi-VN" dirty="0">
                <a:solidFill>
                  <a:schemeClr val="accent1">
                    <a:lumMod val="50000"/>
                  </a:schemeClr>
                </a:solidFill>
                <a:latin typeface="Times New Roman" pitchFamily="18" charset="0"/>
              </a:rPr>
              <a:t> </a:t>
            </a:r>
            <a:r>
              <a:rPr lang="en-US" altLang="vi-VN" smtClean="0">
                <a:solidFill>
                  <a:schemeClr val="accent1">
                    <a:lumMod val="50000"/>
                  </a:schemeClr>
                </a:solidFill>
                <a:latin typeface="Times New Roman" pitchFamily="18" charset="0"/>
              </a:rPr>
              <a:t>Trời </a:t>
            </a:r>
            <a:r>
              <a:rPr lang="en-US" altLang="vi-VN" dirty="0" err="1">
                <a:solidFill>
                  <a:schemeClr val="accent1">
                    <a:lumMod val="50000"/>
                  </a:schemeClr>
                </a:solidFill>
                <a:latin typeface="Times New Roman" pitchFamily="18" charset="0"/>
              </a:rPr>
              <a:t>chiếu</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sáng</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là</a:t>
            </a:r>
            <a:r>
              <a:rPr lang="en-US" altLang="vi-VN" dirty="0">
                <a:solidFill>
                  <a:schemeClr val="accent1">
                    <a:lumMod val="50000"/>
                  </a:schemeClr>
                </a:solidFill>
                <a:latin typeface="Times New Roman" pitchFamily="18" charset="0"/>
              </a:rPr>
              <a:t> ban </a:t>
            </a:r>
            <a:r>
              <a:rPr lang="en-US" altLang="vi-VN" dirty="0" err="1">
                <a:solidFill>
                  <a:schemeClr val="accent1">
                    <a:lumMod val="50000"/>
                  </a:schemeClr>
                </a:solidFill>
                <a:latin typeface="Times New Roman" pitchFamily="18" charset="0"/>
              </a:rPr>
              <a:t>ngày</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phần</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còn</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lại</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không</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được</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chiếu</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sáng</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là</a:t>
            </a:r>
            <a:r>
              <a:rPr lang="en-US" altLang="vi-VN" dirty="0">
                <a:solidFill>
                  <a:schemeClr val="accent1">
                    <a:lumMod val="50000"/>
                  </a:schemeClr>
                </a:solidFill>
                <a:latin typeface="Times New Roman" pitchFamily="18" charset="0"/>
              </a:rPr>
              <a:t> ban </a:t>
            </a:r>
            <a:r>
              <a:rPr lang="en-US" altLang="vi-VN" dirty="0" err="1">
                <a:solidFill>
                  <a:schemeClr val="accent1">
                    <a:lumMod val="50000"/>
                  </a:schemeClr>
                </a:solidFill>
                <a:latin typeface="Times New Roman" pitchFamily="18" charset="0"/>
              </a:rPr>
              <a:t>đêm</a:t>
            </a:r>
            <a:r>
              <a:rPr lang="en-US" altLang="vi-VN" dirty="0">
                <a:solidFill>
                  <a:schemeClr val="accent1">
                    <a:lumMod val="50000"/>
                  </a:schemeClr>
                </a:solidFill>
                <a:latin typeface="Times New Roman" pitchFamily="18" charset="0"/>
              </a:rPr>
              <a:t>.</a:t>
            </a:r>
          </a:p>
        </p:txBody>
      </p:sp>
      <p:sp>
        <p:nvSpPr>
          <p:cNvPr id="7" name="Text Box 6"/>
          <p:cNvSpPr txBox="1">
            <a:spLocks noChangeArrowheads="1"/>
          </p:cNvSpPr>
          <p:nvPr/>
        </p:nvSpPr>
        <p:spPr bwMode="auto">
          <a:xfrm>
            <a:off x="7093000" y="2195513"/>
            <a:ext cx="4104456"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vi-VN" dirty="0" smtClean="0">
                <a:solidFill>
                  <a:schemeClr val="accent1">
                    <a:lumMod val="50000"/>
                  </a:schemeClr>
                </a:solidFill>
                <a:latin typeface="Times New Roman" pitchFamily="18" charset="0"/>
              </a:rPr>
              <a:t>Do </a:t>
            </a:r>
            <a:r>
              <a:rPr lang="en-US" altLang="vi-VN" dirty="0" err="1">
                <a:solidFill>
                  <a:schemeClr val="accent1">
                    <a:lumMod val="50000"/>
                  </a:schemeClr>
                </a:solidFill>
                <a:latin typeface="Times New Roman" pitchFamily="18" charset="0"/>
              </a:rPr>
              <a:t>Trái</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Đất</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luôn</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tự</a:t>
            </a:r>
            <a:r>
              <a:rPr lang="en-US" altLang="vi-VN" dirty="0">
                <a:solidFill>
                  <a:schemeClr val="accent1">
                    <a:lumMod val="50000"/>
                  </a:schemeClr>
                </a:solidFill>
                <a:latin typeface="Times New Roman" pitchFamily="18" charset="0"/>
              </a:rPr>
              <a:t> quay </a:t>
            </a:r>
            <a:r>
              <a:rPr lang="en-US" altLang="vi-VN" dirty="0" err="1">
                <a:solidFill>
                  <a:schemeClr val="accent1">
                    <a:lumMod val="50000"/>
                  </a:schemeClr>
                </a:solidFill>
                <a:latin typeface="Times New Roman" pitchFamily="18" charset="0"/>
              </a:rPr>
              <a:t>quanh</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mình</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nó</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nên</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mọi</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nơi</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trên</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Trái</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Đất</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đều</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lần</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lượt</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có</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ngày</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và</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đêm</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kế</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tiếp</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nhau</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không</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ngừng</a:t>
            </a:r>
            <a:r>
              <a:rPr lang="en-US" altLang="vi-VN" dirty="0">
                <a:solidFill>
                  <a:schemeClr val="accent1">
                    <a:lumMod val="50000"/>
                  </a:schemeClr>
                </a:solidFill>
                <a:latin typeface="Times New Roman" pitchFamily="18" charset="0"/>
              </a:rPr>
              <a:t>.</a:t>
            </a:r>
          </a:p>
        </p:txBody>
      </p:sp>
      <p:sp>
        <p:nvSpPr>
          <p:cNvPr id="8" name="Text Box 7"/>
          <p:cNvSpPr txBox="1">
            <a:spLocks noChangeArrowheads="1"/>
          </p:cNvSpPr>
          <p:nvPr/>
        </p:nvSpPr>
        <p:spPr bwMode="auto">
          <a:xfrm>
            <a:off x="11845528" y="2195717"/>
            <a:ext cx="4104456"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vi-VN" dirty="0" err="1" smtClean="0">
                <a:solidFill>
                  <a:schemeClr val="accent1">
                    <a:lumMod val="50000"/>
                  </a:schemeClr>
                </a:solidFill>
                <a:latin typeface="Times New Roman" pitchFamily="18" charset="0"/>
              </a:rPr>
              <a:t>Thời</a:t>
            </a:r>
            <a:r>
              <a:rPr lang="en-US" altLang="vi-VN" dirty="0" smtClean="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gian</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để</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Trái</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Đất</a:t>
            </a:r>
            <a:r>
              <a:rPr lang="en-US" altLang="vi-VN" dirty="0">
                <a:solidFill>
                  <a:schemeClr val="accent1">
                    <a:lumMod val="50000"/>
                  </a:schemeClr>
                </a:solidFill>
                <a:latin typeface="Times New Roman" pitchFamily="18" charset="0"/>
              </a:rPr>
              <a:t> quay </a:t>
            </a:r>
            <a:r>
              <a:rPr lang="en-US" altLang="vi-VN" dirty="0" err="1">
                <a:solidFill>
                  <a:schemeClr val="accent1">
                    <a:lumMod val="50000"/>
                  </a:schemeClr>
                </a:solidFill>
                <a:latin typeface="Times New Roman" pitchFamily="18" charset="0"/>
              </a:rPr>
              <a:t>được</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một</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vòng</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quanh</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mình</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nó</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là</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một</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ngày</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Một</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ngày</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có</a:t>
            </a:r>
            <a:r>
              <a:rPr lang="en-US" altLang="vi-VN" dirty="0">
                <a:solidFill>
                  <a:schemeClr val="accent1">
                    <a:lumMod val="50000"/>
                  </a:schemeClr>
                </a:solidFill>
                <a:latin typeface="Times New Roman" pitchFamily="18" charset="0"/>
              </a:rPr>
              <a:t> 24 </a:t>
            </a:r>
            <a:r>
              <a:rPr lang="en-US" altLang="vi-VN" dirty="0" err="1">
                <a:solidFill>
                  <a:schemeClr val="accent1">
                    <a:lumMod val="50000"/>
                  </a:schemeClr>
                </a:solidFill>
                <a:latin typeface="Times New Roman" pitchFamily="18" charset="0"/>
              </a:rPr>
              <a:t>giờ</a:t>
            </a:r>
            <a:r>
              <a:rPr lang="en-US" altLang="vi-VN" dirty="0">
                <a:solidFill>
                  <a:schemeClr val="accent1">
                    <a:lumMod val="50000"/>
                  </a:schemeClr>
                </a:solidFill>
                <a:latin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0966"/>
                                        </p:tgtEl>
                                        <p:attrNameLst>
                                          <p:attrName>style.visibility</p:attrName>
                                        </p:attrNameLst>
                                      </p:cBhvr>
                                      <p:to>
                                        <p:strVal val="visible"/>
                                      </p:to>
                                    </p:set>
                                    <p:anim calcmode="lin" valueType="num">
                                      <p:cBhvr additive="base">
                                        <p:cTn id="7" dur="500" fill="hold"/>
                                        <p:tgtEl>
                                          <p:spTgt spid="40966"/>
                                        </p:tgtEl>
                                        <p:attrNameLst>
                                          <p:attrName>ppt_x</p:attrName>
                                        </p:attrNameLst>
                                      </p:cBhvr>
                                      <p:tavLst>
                                        <p:tav tm="0">
                                          <p:val>
                                            <p:strVal val="0-#ppt_w/2"/>
                                          </p:val>
                                        </p:tav>
                                        <p:tav tm="100000">
                                          <p:val>
                                            <p:strVal val="#ppt_x"/>
                                          </p:val>
                                        </p:tav>
                                      </p:tavLst>
                                    </p:anim>
                                    <p:anim calcmode="lin" valueType="num">
                                      <p:cBhvr additive="base">
                                        <p:cTn id="8" dur="500" fill="hold"/>
                                        <p:tgtEl>
                                          <p:spTgt spid="4096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6" fill="hold" nodeType="afterEffect">
                                  <p:stCondLst>
                                    <p:cond delay="0"/>
                                  </p:stCondLst>
                                  <p:childTnLst>
                                    <p:set>
                                      <p:cBhvr>
                                        <p:cTn id="11" dur="1" fill="hold">
                                          <p:stCondLst>
                                            <p:cond delay="0"/>
                                          </p:stCondLst>
                                        </p:cTn>
                                        <p:tgtEl>
                                          <p:spTgt spid="40967"/>
                                        </p:tgtEl>
                                        <p:attrNameLst>
                                          <p:attrName>style.visibility</p:attrName>
                                        </p:attrNameLst>
                                      </p:cBhvr>
                                      <p:to>
                                        <p:strVal val="visible"/>
                                      </p:to>
                                    </p:set>
                                    <p:animEffect transition="in" filter="barn(inHorizontal)">
                                      <p:cBhvr>
                                        <p:cTn id="12" dur="500"/>
                                        <p:tgtEl>
                                          <p:spTgt spid="40967"/>
                                        </p:tgtEl>
                                      </p:cBhvr>
                                    </p:animEffect>
                                  </p:childTnLst>
                                </p:cTn>
                              </p:par>
                            </p:childTnLst>
                          </p:cTn>
                        </p:par>
                        <p:par>
                          <p:cTn id="13" fill="hold">
                            <p:stCondLst>
                              <p:cond delay="1000"/>
                            </p:stCondLst>
                            <p:childTnLst>
                              <p:par>
                                <p:cTn id="14" presetID="15" presetClass="entr" presetSubtype="0" fill="hold" nodeType="afterEffect">
                                  <p:stCondLst>
                                    <p:cond delay="0"/>
                                  </p:stCondLst>
                                  <p:childTnLst>
                                    <p:set>
                                      <p:cBhvr>
                                        <p:cTn id="15" dur="1" fill="hold">
                                          <p:stCondLst>
                                            <p:cond delay="0"/>
                                          </p:stCondLst>
                                        </p:cTn>
                                        <p:tgtEl>
                                          <p:spTgt spid="40965"/>
                                        </p:tgtEl>
                                        <p:attrNameLst>
                                          <p:attrName>style.visibility</p:attrName>
                                        </p:attrNameLst>
                                      </p:cBhvr>
                                      <p:to>
                                        <p:strVal val="visible"/>
                                      </p:to>
                                    </p:set>
                                    <p:anim calcmode="lin" valueType="num">
                                      <p:cBhvr>
                                        <p:cTn id="16" dur="1000" fill="hold"/>
                                        <p:tgtEl>
                                          <p:spTgt spid="40965"/>
                                        </p:tgtEl>
                                        <p:attrNameLst>
                                          <p:attrName>ppt_w</p:attrName>
                                        </p:attrNameLst>
                                      </p:cBhvr>
                                      <p:tavLst>
                                        <p:tav tm="0">
                                          <p:val>
                                            <p:fltVal val="0"/>
                                          </p:val>
                                        </p:tav>
                                        <p:tav tm="100000">
                                          <p:val>
                                            <p:strVal val="#ppt_w"/>
                                          </p:val>
                                        </p:tav>
                                      </p:tavLst>
                                    </p:anim>
                                    <p:anim calcmode="lin" valueType="num">
                                      <p:cBhvr>
                                        <p:cTn id="17" dur="1000" fill="hold"/>
                                        <p:tgtEl>
                                          <p:spTgt spid="40965"/>
                                        </p:tgtEl>
                                        <p:attrNameLst>
                                          <p:attrName>ppt_h</p:attrName>
                                        </p:attrNameLst>
                                      </p:cBhvr>
                                      <p:tavLst>
                                        <p:tav tm="0">
                                          <p:val>
                                            <p:fltVal val="0"/>
                                          </p:val>
                                        </p:tav>
                                        <p:tav tm="100000">
                                          <p:val>
                                            <p:strVal val="#ppt_h"/>
                                          </p:val>
                                        </p:tav>
                                      </p:tavLst>
                                    </p:anim>
                                    <p:anim calcmode="lin" valueType="num">
                                      <p:cBhvr>
                                        <p:cTn id="18" dur="1000" fill="hold"/>
                                        <p:tgtEl>
                                          <p:spTgt spid="40965"/>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409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sp>
        <p:nvSpPr>
          <p:cNvPr id="3" name="Content Placeholder 2"/>
          <p:cNvSpPr>
            <a:spLocks noGrp="1"/>
          </p:cNvSpPr>
          <p:nvPr>
            <p:ph idx="1"/>
          </p:nvPr>
        </p:nvSpPr>
        <p:spPr/>
        <p:txBody>
          <a:bodyPr/>
          <a:lstStyle/>
          <a:p>
            <a:endParaRPr lang="vi-VN"/>
          </a:p>
        </p:txBody>
      </p:sp>
      <p:pic>
        <p:nvPicPr>
          <p:cNvPr id="4098" name="Picture 2" descr="Kết quả hình ảnh cho hình nề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02"/>
            <a:ext cx="16977410" cy="95497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5767" y="674983"/>
            <a:ext cx="13741227" cy="2803268"/>
          </a:xfrm>
          <a:prstGeom prst="rect">
            <a:avLst/>
          </a:prstGeom>
          <a:noFill/>
        </p:spPr>
        <p:txBody>
          <a:bodyPr wrap="square" rtlCol="0">
            <a:spAutoFit/>
          </a:bodyPr>
          <a:lstStyle/>
          <a:p>
            <a:r>
              <a:rPr lang="en-US" sz="5872" u="sng" dirty="0" err="1">
                <a:latin typeface="Times New Roman" panose="02020603050405020304" pitchFamily="18" charset="0"/>
                <a:cs typeface="Times New Roman" panose="02020603050405020304" pitchFamily="18" charset="0"/>
              </a:rPr>
              <a:t>Câu</a:t>
            </a:r>
            <a:r>
              <a:rPr lang="en-US" sz="5872" u="sng" dirty="0">
                <a:latin typeface="Times New Roman" panose="02020603050405020304" pitchFamily="18" charset="0"/>
                <a:cs typeface="Times New Roman" panose="02020603050405020304" pitchFamily="18" charset="0"/>
              </a:rPr>
              <a:t> 1</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Khoảng</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thời</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gian</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phần</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Trái</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Đất</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được</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Mặt</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trời</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chiếu</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sáng</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là</a:t>
            </a:r>
            <a:r>
              <a:rPr lang="en-US" sz="5872" dirty="0">
                <a:latin typeface="Times New Roman" panose="02020603050405020304" pitchFamily="18" charset="0"/>
                <a:cs typeface="Times New Roman" panose="02020603050405020304" pitchFamily="18" charset="0"/>
              </a:rPr>
              <a:t> ……………, </a:t>
            </a:r>
            <a:r>
              <a:rPr lang="en-US" sz="5872" dirty="0" err="1">
                <a:latin typeface="Times New Roman" panose="02020603050405020304" pitchFamily="18" charset="0"/>
                <a:cs typeface="Times New Roman" panose="02020603050405020304" pitchFamily="18" charset="0"/>
              </a:rPr>
              <a:t>phần</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còn</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lại</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không</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được</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chiếu</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sáng</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là</a:t>
            </a:r>
            <a:r>
              <a:rPr lang="en-US" sz="5872" dirty="0">
                <a:latin typeface="Times New Roman" panose="02020603050405020304" pitchFamily="18" charset="0"/>
                <a:cs typeface="Times New Roman" panose="02020603050405020304" pitchFamily="18" charset="0"/>
              </a:rPr>
              <a:t> ………..?</a:t>
            </a:r>
            <a:endParaRPr lang="vi-VN" sz="5872"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386403" y="3449655"/>
            <a:ext cx="10041666" cy="3142014"/>
          </a:xfrm>
          <a:prstGeom prst="rect">
            <a:avLst/>
          </a:prstGeom>
          <a:noFill/>
        </p:spPr>
        <p:txBody>
          <a:bodyPr wrap="square" rtlCol="0">
            <a:spAutoFit/>
          </a:bodyPr>
          <a:lstStyle/>
          <a:p>
            <a:pPr marL="629187" indent="-629187">
              <a:buAutoNum type="alphaUcPeriod"/>
            </a:pPr>
            <a:r>
              <a:rPr lang="en-US" sz="6606" dirty="0">
                <a:latin typeface="Times New Roman" panose="02020603050405020304" pitchFamily="18" charset="0"/>
                <a:cs typeface="Times New Roman" panose="02020603050405020304" pitchFamily="18" charset="0"/>
              </a:rPr>
              <a:t> Ban </a:t>
            </a:r>
            <a:r>
              <a:rPr lang="en-US" sz="6606" dirty="0" err="1">
                <a:latin typeface="Times New Roman" panose="02020603050405020304" pitchFamily="18" charset="0"/>
                <a:cs typeface="Times New Roman" panose="02020603050405020304" pitchFamily="18" charset="0"/>
              </a:rPr>
              <a:t>đêm</a:t>
            </a:r>
            <a:r>
              <a:rPr lang="en-US" sz="6606" dirty="0">
                <a:latin typeface="Times New Roman" panose="02020603050405020304" pitchFamily="18" charset="0"/>
                <a:cs typeface="Times New Roman" panose="02020603050405020304" pitchFamily="18" charset="0"/>
              </a:rPr>
              <a:t>, ban </a:t>
            </a:r>
            <a:r>
              <a:rPr lang="en-US" sz="6606" dirty="0" err="1">
                <a:latin typeface="Times New Roman" panose="02020603050405020304" pitchFamily="18" charset="0"/>
                <a:cs typeface="Times New Roman" panose="02020603050405020304" pitchFamily="18" charset="0"/>
              </a:rPr>
              <a:t>ngày</a:t>
            </a:r>
            <a:endParaRPr lang="en-US" sz="6606" dirty="0">
              <a:latin typeface="Times New Roman" panose="02020603050405020304" pitchFamily="18" charset="0"/>
              <a:cs typeface="Times New Roman" panose="02020603050405020304" pitchFamily="18" charset="0"/>
            </a:endParaRPr>
          </a:p>
          <a:p>
            <a:pPr marL="629187" indent="-629187">
              <a:buAutoNum type="alphaUcPeriod"/>
            </a:pPr>
            <a:r>
              <a:rPr lang="en-US" sz="6606" dirty="0">
                <a:latin typeface="Times New Roman" panose="02020603050405020304" pitchFamily="18" charset="0"/>
                <a:cs typeface="Times New Roman" panose="02020603050405020304" pitchFamily="18" charset="0"/>
              </a:rPr>
              <a:t> Ban </a:t>
            </a:r>
            <a:r>
              <a:rPr lang="en-US" sz="6606" dirty="0" err="1">
                <a:latin typeface="Times New Roman" panose="02020603050405020304" pitchFamily="18" charset="0"/>
                <a:cs typeface="Times New Roman" panose="02020603050405020304" pitchFamily="18" charset="0"/>
              </a:rPr>
              <a:t>ngày</a:t>
            </a:r>
            <a:r>
              <a:rPr lang="en-US" sz="6606" dirty="0">
                <a:latin typeface="Times New Roman" panose="02020603050405020304" pitchFamily="18" charset="0"/>
                <a:cs typeface="Times New Roman" panose="02020603050405020304" pitchFamily="18" charset="0"/>
              </a:rPr>
              <a:t>, ban </a:t>
            </a:r>
            <a:r>
              <a:rPr lang="en-US" sz="6606" dirty="0" err="1">
                <a:latin typeface="Times New Roman" panose="02020603050405020304" pitchFamily="18" charset="0"/>
                <a:cs typeface="Times New Roman" panose="02020603050405020304" pitchFamily="18" charset="0"/>
              </a:rPr>
              <a:t>đêm</a:t>
            </a:r>
            <a:endParaRPr lang="en-US" sz="6606" dirty="0">
              <a:latin typeface="Times New Roman" panose="02020603050405020304" pitchFamily="18" charset="0"/>
              <a:cs typeface="Times New Roman" panose="02020603050405020304" pitchFamily="18" charset="0"/>
            </a:endParaRPr>
          </a:p>
          <a:p>
            <a:pPr marL="629187" indent="-629187">
              <a:buAutoNum type="alphaUcPeriod"/>
            </a:pP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Bình</a:t>
            </a:r>
            <a:r>
              <a:rPr lang="en-US" sz="6606" dirty="0">
                <a:latin typeface="Times New Roman" panose="02020603050405020304" pitchFamily="18" charset="0"/>
                <a:cs typeface="Times New Roman" panose="02020603050405020304" pitchFamily="18" charset="0"/>
              </a:rPr>
              <a:t> minh, </a:t>
            </a:r>
            <a:r>
              <a:rPr lang="en-US" sz="6606" dirty="0" err="1">
                <a:latin typeface="Times New Roman" panose="02020603050405020304" pitchFamily="18" charset="0"/>
                <a:cs typeface="Times New Roman" panose="02020603050405020304" pitchFamily="18" charset="0"/>
              </a:rPr>
              <a:t>hoàng</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hôn</a:t>
            </a:r>
            <a:endParaRPr lang="vi-VN" sz="6606"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572381" y="92710"/>
            <a:ext cx="5832648"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smtClean="0">
                <a:solidFill>
                  <a:schemeClr val="accent1">
                    <a:lumMod val="50000"/>
                  </a:schemeClr>
                </a:solidFill>
              </a:rPr>
              <a:t>TRÒ CHƠI CỦNG CỐ</a:t>
            </a:r>
            <a:endParaRPr lang="en-US" sz="3600">
              <a:solidFill>
                <a:schemeClr val="accent1">
                  <a:lumMod val="50000"/>
                </a:schemeClr>
              </a:solidFill>
            </a:endParaRPr>
          </a:p>
        </p:txBody>
      </p:sp>
    </p:spTree>
    <p:extLst>
      <p:ext uri="{BB962C8B-B14F-4D97-AF65-F5344CB8AC3E}">
        <p14:creationId xmlns:p14="http://schemas.microsoft.com/office/powerpoint/2010/main" val="15398981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heel(1)">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iterate type="lt">
                                    <p:tmPct val="0"/>
                                  </p:iterate>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heel(1)">
                                      <p:cBhvr>
                                        <p:cTn id="17" dur="2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heel(1)">
                                      <p:cBhvr>
                                        <p:cTn id="22" dur="20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mph" presetSubtype="0" fill="hold" nodeType="clickEffect">
                                  <p:stCondLst>
                                    <p:cond delay="0"/>
                                  </p:stCondLst>
                                  <p:iterate type="lt">
                                    <p:tmPct val="4000"/>
                                  </p:iterate>
                                  <p:childTnLst>
                                    <p:set>
                                      <p:cBhvr override="childStyle">
                                        <p:cTn id="26" dur="500" fill="hold"/>
                                        <p:tgtEl>
                                          <p:spTgt spid="5">
                                            <p:txEl>
                                              <p:pRg st="1" end="1"/>
                                            </p:txEl>
                                          </p:spTgt>
                                        </p:tgtEl>
                                        <p:attrNameLst>
                                          <p:attrName>style.color</p:attrName>
                                        </p:attrNameLst>
                                      </p:cBhvr>
                                      <p:to>
                                        <p:clrVal>
                                          <a:schemeClr val="accent2"/>
                                        </p:clrVal>
                                      </p:to>
                                    </p:set>
                                    <p:set>
                                      <p:cBhvr>
                                        <p:cTn id="27" dur="500" fill="hold"/>
                                        <p:tgtEl>
                                          <p:spTgt spid="5">
                                            <p:txEl>
                                              <p:pRg st="1" end="1"/>
                                            </p:txEl>
                                          </p:spTgt>
                                        </p:tgtEl>
                                        <p:attrNameLst>
                                          <p:attrName>fillcolor</p:attrName>
                                        </p:attrNameLst>
                                      </p:cBhvr>
                                      <p:to>
                                        <p:clrVal>
                                          <a:schemeClr val="accent2"/>
                                        </p:clrVal>
                                      </p:to>
                                    </p:set>
                                    <p:set>
                                      <p:cBhvr>
                                        <p:cTn id="28" dur="500" fill="hold"/>
                                        <p:tgtEl>
                                          <p:spTgt spid="5">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sp>
        <p:nvSpPr>
          <p:cNvPr id="3" name="Content Placeholder 2"/>
          <p:cNvSpPr>
            <a:spLocks noGrp="1"/>
          </p:cNvSpPr>
          <p:nvPr>
            <p:ph idx="1"/>
          </p:nvPr>
        </p:nvSpPr>
        <p:spPr/>
        <p:txBody>
          <a:bodyPr/>
          <a:lstStyle/>
          <a:p>
            <a:endParaRPr lang="vi-VN"/>
          </a:p>
        </p:txBody>
      </p:sp>
      <p:pic>
        <p:nvPicPr>
          <p:cNvPr id="4098" name="Picture 2" descr="Kết quả hình ảnh cho hình nề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02"/>
            <a:ext cx="16977410" cy="95497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54276" y="643326"/>
            <a:ext cx="15194626" cy="2125454"/>
          </a:xfrm>
          <a:prstGeom prst="rect">
            <a:avLst/>
          </a:prstGeom>
          <a:noFill/>
        </p:spPr>
        <p:txBody>
          <a:bodyPr wrap="square" rtlCol="0">
            <a:spAutoFit/>
          </a:bodyPr>
          <a:lstStyle/>
          <a:p>
            <a:r>
              <a:rPr lang="en-US" sz="6606" u="sng" dirty="0" err="1">
                <a:latin typeface="Times New Roman" panose="02020603050405020304" pitchFamily="18" charset="0"/>
                <a:cs typeface="Times New Roman" panose="02020603050405020304" pitchFamily="18" charset="0"/>
              </a:rPr>
              <a:t>Câu</a:t>
            </a:r>
            <a:r>
              <a:rPr lang="en-US" sz="6606" u="sng" dirty="0">
                <a:latin typeface="Times New Roman" panose="02020603050405020304" pitchFamily="18" charset="0"/>
                <a:cs typeface="Times New Roman" panose="02020603050405020304" pitchFamily="18" charset="0"/>
              </a:rPr>
              <a:t> 2</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Đất</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nước</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nào</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được</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mệnh</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danh</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là</a:t>
            </a:r>
            <a:r>
              <a:rPr lang="en-US" sz="6606" dirty="0">
                <a:latin typeface="Times New Roman" panose="02020603050405020304" pitchFamily="18" charset="0"/>
                <a:cs typeface="Times New Roman" panose="02020603050405020304" pitchFamily="18" charset="0"/>
              </a:rPr>
              <a:t>     “ </a:t>
            </a:r>
            <a:r>
              <a:rPr lang="en-US" sz="6606" dirty="0" err="1">
                <a:latin typeface="Times New Roman" panose="02020603050405020304" pitchFamily="18" charset="0"/>
                <a:cs typeface="Times New Roman" panose="02020603050405020304" pitchFamily="18" charset="0"/>
              </a:rPr>
              <a:t>Đất</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nước</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mặt</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trời</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mọc</a:t>
            </a:r>
            <a:r>
              <a:rPr lang="en-US" sz="6606"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1926421" y="3251463"/>
            <a:ext cx="8059758" cy="3142014"/>
          </a:xfrm>
          <a:prstGeom prst="rect">
            <a:avLst/>
          </a:prstGeom>
          <a:noFill/>
        </p:spPr>
        <p:txBody>
          <a:bodyPr wrap="square" rtlCol="0">
            <a:spAutoFit/>
          </a:bodyPr>
          <a:lstStyle/>
          <a:p>
            <a:pPr marL="629187" indent="-629187">
              <a:buAutoNum type="alphaUcPeriod"/>
            </a:pPr>
            <a:r>
              <a:rPr lang="en-US" sz="6606" dirty="0">
                <a:latin typeface="Times New Roman" panose="02020603050405020304" pitchFamily="18" charset="0"/>
                <a:cs typeface="Times New Roman" panose="02020603050405020304" pitchFamily="18" charset="0"/>
              </a:rPr>
              <a:t> Na </a:t>
            </a:r>
            <a:r>
              <a:rPr lang="en-US" sz="6606" dirty="0" err="1">
                <a:latin typeface="Times New Roman" panose="02020603050405020304" pitchFamily="18" charset="0"/>
                <a:cs typeface="Times New Roman" panose="02020603050405020304" pitchFamily="18" charset="0"/>
              </a:rPr>
              <a:t>uy</a:t>
            </a:r>
            <a:endParaRPr lang="en-US" sz="6606" dirty="0">
              <a:latin typeface="Times New Roman" panose="02020603050405020304" pitchFamily="18" charset="0"/>
              <a:cs typeface="Times New Roman" panose="02020603050405020304" pitchFamily="18" charset="0"/>
            </a:endParaRPr>
          </a:p>
          <a:p>
            <a:pPr marL="629187" indent="-629187">
              <a:buAutoNum type="alphaUcPeriod"/>
            </a:pPr>
            <a:r>
              <a:rPr lang="en-US" sz="6606" dirty="0">
                <a:latin typeface="Times New Roman" panose="02020603050405020304" pitchFamily="18" charset="0"/>
                <a:cs typeface="Times New Roman" panose="02020603050405020304" pitchFamily="18" charset="0"/>
              </a:rPr>
              <a:t> Canada</a:t>
            </a:r>
          </a:p>
          <a:p>
            <a:pPr marL="629187" indent="-629187">
              <a:buAutoNum type="alphaUcPeriod"/>
            </a:pP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Nhật</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Bản</a:t>
            </a:r>
            <a:endParaRPr lang="en-US" sz="6606"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0715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heel(1)">
                                      <p:cBhvr>
                                        <p:cTn id="17" dur="2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iterate type="lt">
                                    <p:tmPct val="0"/>
                                  </p:iterate>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heel(1)">
                                      <p:cBhvr>
                                        <p:cTn id="22" dur="20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mph" presetSubtype="0" fill="hold" nodeType="clickEffect">
                                  <p:stCondLst>
                                    <p:cond delay="0"/>
                                  </p:stCondLst>
                                  <p:iterate type="lt">
                                    <p:tmPct val="4000"/>
                                  </p:iterate>
                                  <p:childTnLst>
                                    <p:set>
                                      <p:cBhvr override="childStyle">
                                        <p:cTn id="26" dur="500" fill="hold"/>
                                        <p:tgtEl>
                                          <p:spTgt spid="5">
                                            <p:txEl>
                                              <p:pRg st="2" end="2"/>
                                            </p:txEl>
                                          </p:spTgt>
                                        </p:tgtEl>
                                        <p:attrNameLst>
                                          <p:attrName>style.color</p:attrName>
                                        </p:attrNameLst>
                                      </p:cBhvr>
                                      <p:to>
                                        <p:clrVal>
                                          <a:schemeClr val="accent2"/>
                                        </p:clrVal>
                                      </p:to>
                                    </p:set>
                                    <p:set>
                                      <p:cBhvr>
                                        <p:cTn id="27" dur="500" fill="hold"/>
                                        <p:tgtEl>
                                          <p:spTgt spid="5">
                                            <p:txEl>
                                              <p:pRg st="2" end="2"/>
                                            </p:txEl>
                                          </p:spTgt>
                                        </p:tgtEl>
                                        <p:attrNameLst>
                                          <p:attrName>fillcolor</p:attrName>
                                        </p:attrNameLst>
                                      </p:cBhvr>
                                      <p:to>
                                        <p:clrVal>
                                          <a:schemeClr val="accent2"/>
                                        </p:clrVal>
                                      </p:to>
                                    </p:set>
                                    <p:set>
                                      <p:cBhvr>
                                        <p:cTn id="28" dur="500" fill="hold"/>
                                        <p:tgtEl>
                                          <p:spTgt spid="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sp>
        <p:nvSpPr>
          <p:cNvPr id="3" name="Content Placeholder 2"/>
          <p:cNvSpPr>
            <a:spLocks noGrp="1"/>
          </p:cNvSpPr>
          <p:nvPr>
            <p:ph idx="1"/>
          </p:nvPr>
        </p:nvSpPr>
        <p:spPr/>
        <p:txBody>
          <a:bodyPr/>
          <a:lstStyle/>
          <a:p>
            <a:endParaRPr lang="vi-VN"/>
          </a:p>
        </p:txBody>
      </p:sp>
      <p:pic>
        <p:nvPicPr>
          <p:cNvPr id="4098" name="Picture 2" descr="Kết quả hình ảnh cho hình nề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02"/>
            <a:ext cx="16977410" cy="95497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54276" y="643326"/>
            <a:ext cx="15194626" cy="2125454"/>
          </a:xfrm>
          <a:prstGeom prst="rect">
            <a:avLst/>
          </a:prstGeom>
          <a:noFill/>
        </p:spPr>
        <p:txBody>
          <a:bodyPr wrap="square" rtlCol="0">
            <a:spAutoFit/>
          </a:bodyPr>
          <a:lstStyle/>
          <a:p>
            <a:r>
              <a:rPr lang="en-US" sz="6606" u="sng" dirty="0" err="1">
                <a:latin typeface="Times New Roman" panose="02020603050405020304" pitchFamily="18" charset="0"/>
                <a:cs typeface="Times New Roman" panose="02020603050405020304" pitchFamily="18" charset="0"/>
              </a:rPr>
              <a:t>Câu</a:t>
            </a:r>
            <a:r>
              <a:rPr lang="en-US" sz="6606" u="sng" dirty="0">
                <a:latin typeface="Times New Roman" panose="02020603050405020304" pitchFamily="18" charset="0"/>
                <a:cs typeface="Times New Roman" panose="02020603050405020304" pitchFamily="18" charset="0"/>
              </a:rPr>
              <a:t> 2</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Đất</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nước</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nào</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được</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mệnh</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danh</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là</a:t>
            </a:r>
            <a:r>
              <a:rPr lang="en-US" sz="6606" dirty="0">
                <a:latin typeface="Times New Roman" panose="02020603050405020304" pitchFamily="18" charset="0"/>
                <a:cs typeface="Times New Roman" panose="02020603050405020304" pitchFamily="18" charset="0"/>
              </a:rPr>
              <a:t>     “ </a:t>
            </a:r>
            <a:r>
              <a:rPr lang="en-US" sz="6606" dirty="0" err="1">
                <a:latin typeface="Times New Roman" panose="02020603050405020304" pitchFamily="18" charset="0"/>
                <a:cs typeface="Times New Roman" panose="02020603050405020304" pitchFamily="18" charset="0"/>
              </a:rPr>
              <a:t>Đất</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nước</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mặt</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trời</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mọc</a:t>
            </a:r>
            <a:r>
              <a:rPr lang="en-US" sz="6606"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1926421" y="3251463"/>
            <a:ext cx="8059758" cy="3142014"/>
          </a:xfrm>
          <a:prstGeom prst="rect">
            <a:avLst/>
          </a:prstGeom>
          <a:noFill/>
        </p:spPr>
        <p:txBody>
          <a:bodyPr wrap="square" rtlCol="0">
            <a:spAutoFit/>
          </a:bodyPr>
          <a:lstStyle/>
          <a:p>
            <a:pPr marL="629187" indent="-629187">
              <a:buAutoNum type="alphaUcPeriod"/>
            </a:pPr>
            <a:r>
              <a:rPr lang="en-US" sz="6606" dirty="0">
                <a:latin typeface="Times New Roman" panose="02020603050405020304" pitchFamily="18" charset="0"/>
                <a:cs typeface="Times New Roman" panose="02020603050405020304" pitchFamily="18" charset="0"/>
              </a:rPr>
              <a:t> Na </a:t>
            </a:r>
            <a:r>
              <a:rPr lang="en-US" sz="6606" dirty="0" err="1">
                <a:latin typeface="Times New Roman" panose="02020603050405020304" pitchFamily="18" charset="0"/>
                <a:cs typeface="Times New Roman" panose="02020603050405020304" pitchFamily="18" charset="0"/>
              </a:rPr>
              <a:t>uy</a:t>
            </a:r>
            <a:endParaRPr lang="en-US" sz="6606" dirty="0">
              <a:latin typeface="Times New Roman" panose="02020603050405020304" pitchFamily="18" charset="0"/>
              <a:cs typeface="Times New Roman" panose="02020603050405020304" pitchFamily="18" charset="0"/>
            </a:endParaRPr>
          </a:p>
          <a:p>
            <a:pPr marL="629187" indent="-629187">
              <a:buAutoNum type="alphaUcPeriod"/>
            </a:pPr>
            <a:r>
              <a:rPr lang="en-US" sz="6606" dirty="0">
                <a:latin typeface="Times New Roman" panose="02020603050405020304" pitchFamily="18" charset="0"/>
                <a:cs typeface="Times New Roman" panose="02020603050405020304" pitchFamily="18" charset="0"/>
              </a:rPr>
              <a:t> Canada</a:t>
            </a:r>
          </a:p>
          <a:p>
            <a:pPr marL="629187" indent="-629187">
              <a:buAutoNum type="alphaUcPeriod"/>
            </a:pP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Nhật</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Bản</a:t>
            </a:r>
            <a:endParaRPr lang="en-US" sz="6606"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33388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heel(1)">
                                      <p:cBhvr>
                                        <p:cTn id="17" dur="2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iterate type="lt">
                                    <p:tmPct val="0"/>
                                  </p:iterate>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heel(1)">
                                      <p:cBhvr>
                                        <p:cTn id="22" dur="20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mph" presetSubtype="0" fill="hold" nodeType="clickEffect">
                                  <p:stCondLst>
                                    <p:cond delay="0"/>
                                  </p:stCondLst>
                                  <p:iterate type="lt">
                                    <p:tmPct val="4000"/>
                                  </p:iterate>
                                  <p:childTnLst>
                                    <p:set>
                                      <p:cBhvr override="childStyle">
                                        <p:cTn id="26" dur="500" fill="hold"/>
                                        <p:tgtEl>
                                          <p:spTgt spid="5">
                                            <p:txEl>
                                              <p:pRg st="2" end="2"/>
                                            </p:txEl>
                                          </p:spTgt>
                                        </p:tgtEl>
                                        <p:attrNameLst>
                                          <p:attrName>style.color</p:attrName>
                                        </p:attrNameLst>
                                      </p:cBhvr>
                                      <p:to>
                                        <p:clrVal>
                                          <a:schemeClr val="accent2"/>
                                        </p:clrVal>
                                      </p:to>
                                    </p:set>
                                    <p:set>
                                      <p:cBhvr>
                                        <p:cTn id="27" dur="500" fill="hold"/>
                                        <p:tgtEl>
                                          <p:spTgt spid="5">
                                            <p:txEl>
                                              <p:pRg st="2" end="2"/>
                                            </p:txEl>
                                          </p:spTgt>
                                        </p:tgtEl>
                                        <p:attrNameLst>
                                          <p:attrName>fillcolor</p:attrName>
                                        </p:attrNameLst>
                                      </p:cBhvr>
                                      <p:to>
                                        <p:clrVal>
                                          <a:schemeClr val="accent2"/>
                                        </p:clrVal>
                                      </p:to>
                                    </p:set>
                                    <p:set>
                                      <p:cBhvr>
                                        <p:cTn id="28" dur="500" fill="hold"/>
                                        <p:tgtEl>
                                          <p:spTgt spid="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12700" y="6350"/>
            <a:ext cx="16751300" cy="946150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468313" y="1125538"/>
            <a:ext cx="15986125" cy="15925800"/>
          </a:xfrm>
          <a:prstGeom prst="rect">
            <a:avLst/>
          </a:prstGeom>
          <a:noFill/>
          <a:ln w="9525">
            <a:noFill/>
          </a:ln>
        </p:spPr>
      </p:pic>
      <p:sp>
        <p:nvSpPr>
          <p:cNvPr id="2056" name="文本框 2055"/>
          <p:cNvSpPr txBox="1"/>
          <p:nvPr/>
        </p:nvSpPr>
        <p:spPr>
          <a:xfrm>
            <a:off x="4536728" y="5097934"/>
            <a:ext cx="8388697" cy="2308324"/>
          </a:xfrm>
          <a:prstGeom prst="rect">
            <a:avLst/>
          </a:prstGeom>
          <a:noFill/>
          <a:ln w="9525">
            <a:noFill/>
          </a:ln>
        </p:spPr>
        <p:txBody>
          <a:bodyPr wrap="square">
            <a:spAutoFit/>
          </a:bodyPr>
          <a:lstStyle/>
          <a:p>
            <a:pPr lvl="0" algn="ctr" defTabSz="1500505">
              <a:spcBef>
                <a:spcPct val="50000"/>
              </a:spcBef>
            </a:pPr>
            <a:r>
              <a:rPr lang="en-US" altLang="zh-CN" sz="7200" b="1" smtClean="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CHÚC CÁC EM HỌC </a:t>
            </a:r>
            <a:r>
              <a:rPr lang="en-US" altLang="zh-CN" sz="7200" b="1" smtClean="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TỐT!</a:t>
            </a:r>
            <a:endParaRPr lang="en-US" altLang="zh-CN" sz="7200" b="1">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2078" name="图片 2077" descr="2"/>
          <p:cNvPicPr>
            <a:picLocks noChangeAspect="1"/>
          </p:cNvPicPr>
          <p:nvPr/>
        </p:nvPicPr>
        <p:blipFill>
          <a:blip r:embed="rId5"/>
          <a:stretch>
            <a:fillRect/>
          </a:stretch>
        </p:blipFill>
        <p:spPr>
          <a:xfrm>
            <a:off x="828675" y="488950"/>
            <a:ext cx="3086100" cy="1031875"/>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12925425" y="417513"/>
            <a:ext cx="3457575" cy="1609725"/>
          </a:xfrm>
          <a:prstGeom prst="rect">
            <a:avLst/>
          </a:prstGeom>
          <a:noFill/>
          <a:ln w="9525">
            <a:noFill/>
          </a:ln>
        </p:spPr>
      </p:pic>
    </p:spTree>
    <p:extLst>
      <p:ext uri="{BB962C8B-B14F-4D97-AF65-F5344CB8AC3E}">
        <p14:creationId xmlns:p14="http://schemas.microsoft.com/office/powerpoint/2010/main" val="21705747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088"/>
                                        </p:tgtEl>
                                        <p:attrNameLst>
                                          <p:attrName>style.visibility</p:attrName>
                                        </p:attrNameLst>
                                      </p:cBhvr>
                                      <p:to>
                                        <p:strVal val="visible"/>
                                      </p:to>
                                    </p:set>
                                    <p:animEffect transition="in" filter="fade">
                                      <p:cBhvr>
                                        <p:cTn id="16" dur="1000"/>
                                        <p:tgtEl>
                                          <p:spTgt spid="2088"/>
                                        </p:tgtEl>
                                      </p:cBhvr>
                                    </p:animEffect>
                                    <p:anim calcmode="lin" valueType="num">
                                      <p:cBhvr>
                                        <p:cTn id="17" dur="1000" fill="hold"/>
                                        <p:tgtEl>
                                          <p:spTgt spid="2088"/>
                                        </p:tgtEl>
                                        <p:attrNameLst>
                                          <p:attrName>ppt_x</p:attrName>
                                        </p:attrNameLst>
                                      </p:cBhvr>
                                      <p:tavLst>
                                        <p:tav tm="0">
                                          <p:val>
                                            <p:strVal val="#ppt_x"/>
                                          </p:val>
                                        </p:tav>
                                        <p:tav tm="100000">
                                          <p:val>
                                            <p:strVal val="#ppt_x"/>
                                          </p:val>
                                        </p:tav>
                                      </p:tavLst>
                                    </p:anim>
                                    <p:anim calcmode="lin" valueType="num">
                                      <p:cBhvr>
                                        <p:cTn id="18"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FDA359-3DE7-4AF9-AAA1-6A54026F4BBC}"/>
              </a:ext>
            </a:extLst>
          </p:cNvPr>
          <p:cNvPicPr>
            <a:picLocks noChangeAspect="1"/>
          </p:cNvPicPr>
          <p:nvPr/>
        </p:nvPicPr>
        <p:blipFill rotWithShape="1">
          <a:blip r:embed="rId4"/>
          <a:srcRect l="11233"/>
          <a:stretch/>
        </p:blipFill>
        <p:spPr>
          <a:xfrm>
            <a:off x="323327" y="4788266"/>
            <a:ext cx="7100176" cy="4499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5"/>
          <a:stretch>
            <a:fillRect/>
          </a:stretch>
        </p:blipFill>
        <p:spPr>
          <a:xfrm>
            <a:off x="278397" y="160177"/>
            <a:ext cx="7139576" cy="44622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E4F65EE3-0067-4F6E-9424-E1CEE26ACC58}"/>
              </a:ext>
            </a:extLst>
          </p:cNvPr>
          <p:cNvPicPr>
            <a:picLocks noChangeAspect="1"/>
          </p:cNvPicPr>
          <p:nvPr/>
        </p:nvPicPr>
        <p:blipFill rotWithShape="1">
          <a:blip r:embed="rId6">
            <a:extLst>
              <a:ext uri="{28A0092B-C50C-407E-A947-70E740481C1C}">
                <a14:useLocalDpi xmlns:a14="http://schemas.microsoft.com/office/drawing/2010/main" val="0"/>
              </a:ext>
            </a:extLst>
          </a:blip>
          <a:srcRect l="18583" t="48904" r="35431"/>
          <a:stretch/>
        </p:blipFill>
        <p:spPr>
          <a:xfrm>
            <a:off x="7723691" y="188258"/>
            <a:ext cx="7094646" cy="4434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278397" y="188257"/>
            <a:ext cx="7094646" cy="1998624"/>
          </a:xfrm>
          <a:prstGeom prst="rect">
            <a:avLst/>
          </a:prstGeom>
          <a:noFill/>
        </p:spPr>
        <p:txBody>
          <a:bodyPr wrap="square" rtlCol="0">
            <a:spAutoFit/>
          </a:bodyPr>
          <a:lstStyle/>
          <a:p>
            <a:r>
              <a:rPr lang="en-US" sz="4129">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ĐÊM QUA, MỘT C</a:t>
            </a:r>
            <a:r>
              <a:rPr lang="vi-VN" sz="4129">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sz="4129">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N BÃO LỚN ĐÃ XẢY RA N</a:t>
            </a:r>
            <a:r>
              <a:rPr lang="vi-VN" sz="4129">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sz="4129">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I VÙNG BIỂN CỦA CHÚ CÁ VOI </a:t>
            </a:r>
          </a:p>
        </p:txBody>
      </p:sp>
      <p:sp>
        <p:nvSpPr>
          <p:cNvPr id="28" name="TextBox 27">
            <a:extLst>
              <a:ext uri="{FF2B5EF4-FFF2-40B4-BE49-F238E27FC236}">
                <a16:creationId xmlns:a16="http://schemas.microsoft.com/office/drawing/2014/main" id="{B3935D0E-30F9-4500-BB0C-45938586AF33}"/>
              </a:ext>
            </a:extLst>
          </p:cNvPr>
          <p:cNvSpPr txBox="1"/>
          <p:nvPr/>
        </p:nvSpPr>
        <p:spPr>
          <a:xfrm>
            <a:off x="7675901" y="188258"/>
            <a:ext cx="7094646" cy="2634054"/>
          </a:xfrm>
          <a:prstGeom prst="rect">
            <a:avLst/>
          </a:prstGeom>
          <a:noFill/>
        </p:spPr>
        <p:txBody>
          <a:bodyPr wrap="square" rtlCol="0">
            <a:spAutoFit/>
          </a:bodyPr>
          <a:lstStyle/>
          <a:p>
            <a:r>
              <a:rPr lang="en-US" sz="4129">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CƠN BÃO ĐÃ CUỐN CHÚ CÁ VOI ĐI XA VÀ SÁNG DẬY CHÚ BỊ MẮC CẠN TRÊN BÃI BIỂN</a:t>
            </a:r>
          </a:p>
        </p:txBody>
      </p:sp>
      <p:sp>
        <p:nvSpPr>
          <p:cNvPr id="31" name="TextBox 30">
            <a:extLst>
              <a:ext uri="{FF2B5EF4-FFF2-40B4-BE49-F238E27FC236}">
                <a16:creationId xmlns:a16="http://schemas.microsoft.com/office/drawing/2014/main" id="{F68BF051-B132-4C33-B573-E012D46AEA8D}"/>
              </a:ext>
            </a:extLst>
          </p:cNvPr>
          <p:cNvSpPr txBox="1"/>
          <p:nvPr/>
        </p:nvSpPr>
        <p:spPr>
          <a:xfrm>
            <a:off x="278577" y="4788267"/>
            <a:ext cx="7139395" cy="2634054"/>
          </a:xfrm>
          <a:prstGeom prst="rect">
            <a:avLst/>
          </a:prstGeom>
          <a:noFill/>
        </p:spPr>
        <p:txBody>
          <a:bodyPr wrap="square" rtlCol="0">
            <a:spAutoFit/>
          </a:bodyPr>
          <a:lstStyle/>
          <a:p>
            <a:r>
              <a:rPr lang="en-US" sz="4129">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MỘT ĐÁM MÂY MƯA HỨA SẼ GIÚP CHÚ NẾU CÓ NGƯỜI GIẢI ĐƯỢC CÂU ĐỐ CỦA MÂY MƯA</a:t>
            </a:r>
          </a:p>
        </p:txBody>
      </p:sp>
      <p:sp>
        <p:nvSpPr>
          <p:cNvPr id="14" name="Rectangle 13">
            <a:extLst>
              <a:ext uri="{FF2B5EF4-FFF2-40B4-BE49-F238E27FC236}">
                <a16:creationId xmlns:a16="http://schemas.microsoft.com/office/drawing/2014/main" id="{18CA658F-60A8-47E0-BE57-AFDB22CB9A79}"/>
              </a:ext>
            </a:extLst>
          </p:cNvPr>
          <p:cNvSpPr/>
          <p:nvPr/>
        </p:nvSpPr>
        <p:spPr>
          <a:xfrm rot="20914512">
            <a:off x="8403557" y="5645808"/>
            <a:ext cx="5606922" cy="2873594"/>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latin typeface="Tahoma" panose="020B0604030504040204" pitchFamily="34" charset="0"/>
                <a:ea typeface="Tahoma" panose="020B0604030504040204" pitchFamily="34" charset="0"/>
                <a:cs typeface="Tahoma" panose="020B0604030504040204" pitchFamily="34" charset="0"/>
              </a:rPr>
              <a:t>CÁC EM TRẢ LỜI THẬT ĐÚNG ĐỂ GIÚP CHÚ CÁ VOI TỘI NGHIỆP VỀ NHÀ NHÉ !</a:t>
            </a:r>
          </a:p>
        </p:txBody>
      </p:sp>
      <p:sp>
        <p:nvSpPr>
          <p:cNvPr id="15" name="Heart 14">
            <a:extLst>
              <a:ext uri="{FF2B5EF4-FFF2-40B4-BE49-F238E27FC236}">
                <a16:creationId xmlns:a16="http://schemas.microsoft.com/office/drawing/2014/main" id="{9A30F12C-D688-4088-ACDE-BEF73795F0F3}"/>
              </a:ext>
            </a:extLst>
          </p:cNvPr>
          <p:cNvSpPr/>
          <p:nvPr/>
        </p:nvSpPr>
        <p:spPr>
          <a:xfrm>
            <a:off x="14284282" y="6423579"/>
            <a:ext cx="1318051" cy="1318051"/>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29"/>
          </a:p>
        </p:txBody>
      </p:sp>
      <p:pic>
        <p:nvPicPr>
          <p:cNvPr id="16" name="Slow_Times_Over_Here">
            <a:hlinkClick r:id="" action="ppaction://media"/>
            <a:extLst>
              <a:ext uri="{FF2B5EF4-FFF2-40B4-BE49-F238E27FC236}">
                <a16:creationId xmlns:a16="http://schemas.microsoft.com/office/drawing/2014/main" id="{F5204339-7B0F-4C2B-A1D9-10F6FDF7DE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36324" y="-789117"/>
            <a:ext cx="670695" cy="670695"/>
          </a:xfrm>
          <a:prstGeom prst="rect">
            <a:avLst/>
          </a:prstGeom>
        </p:spPr>
      </p:pic>
    </p:spTree>
    <p:extLst>
      <p:ext uri="{BB962C8B-B14F-4D97-AF65-F5344CB8AC3E}">
        <p14:creationId xmlns:p14="http://schemas.microsoft.com/office/powerpoint/2010/main" val="2582661654"/>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523" fill="hold"/>
                                        <p:tgtEl>
                                          <p:spTgt spid="16"/>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750"/>
                                        <p:tgtEl>
                                          <p:spTgt spid="5"/>
                                        </p:tgtEl>
                                      </p:cBhvr>
                                    </p:animEffect>
                                    <p:anim calcmode="lin" valueType="num">
                                      <p:cBhvr>
                                        <p:cTn id="10" dur="2750" fill="hold"/>
                                        <p:tgtEl>
                                          <p:spTgt spid="5"/>
                                        </p:tgtEl>
                                        <p:attrNameLst>
                                          <p:attrName>ppt_x</p:attrName>
                                        </p:attrNameLst>
                                      </p:cBhvr>
                                      <p:tavLst>
                                        <p:tav tm="0">
                                          <p:val>
                                            <p:strVal val="#ppt_x"/>
                                          </p:val>
                                        </p:tav>
                                        <p:tav tm="100000">
                                          <p:val>
                                            <p:strVal val="#ppt_x"/>
                                          </p:val>
                                        </p:tav>
                                      </p:tavLst>
                                    </p:anim>
                                    <p:anim calcmode="lin" valueType="num">
                                      <p:cBhvr>
                                        <p:cTn id="11" dur="275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88523"/>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290523"/>
                            </p:stCondLst>
                            <p:childTnLst>
                              <p:par>
                                <p:cTn id="17" presetID="4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750"/>
                                        <p:tgtEl>
                                          <p:spTgt spid="10"/>
                                        </p:tgtEl>
                                      </p:cBhvr>
                                    </p:animEffect>
                                    <p:anim calcmode="lin" valueType="num">
                                      <p:cBhvr>
                                        <p:cTn id="20" dur="2750" fill="hold"/>
                                        <p:tgtEl>
                                          <p:spTgt spid="10"/>
                                        </p:tgtEl>
                                        <p:attrNameLst>
                                          <p:attrName>ppt_x</p:attrName>
                                        </p:attrNameLst>
                                      </p:cBhvr>
                                      <p:tavLst>
                                        <p:tav tm="0">
                                          <p:val>
                                            <p:strVal val="#ppt_x"/>
                                          </p:val>
                                        </p:tav>
                                        <p:tav tm="100000">
                                          <p:val>
                                            <p:strVal val="#ppt_x"/>
                                          </p:val>
                                        </p:tav>
                                      </p:tavLst>
                                    </p:anim>
                                    <p:anim calcmode="lin" valueType="num">
                                      <p:cBhvr>
                                        <p:cTn id="21" dur="275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293273"/>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childTnLst>
                          </p:cTn>
                        </p:par>
                        <p:par>
                          <p:cTn id="26" fill="hold">
                            <p:stCondLst>
                              <p:cond delay="295273"/>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750"/>
                                        <p:tgtEl>
                                          <p:spTgt spid="12"/>
                                        </p:tgtEl>
                                      </p:cBhvr>
                                    </p:animEffect>
                                    <p:anim calcmode="lin" valueType="num">
                                      <p:cBhvr>
                                        <p:cTn id="30" dur="2750" fill="hold"/>
                                        <p:tgtEl>
                                          <p:spTgt spid="12"/>
                                        </p:tgtEl>
                                        <p:attrNameLst>
                                          <p:attrName>ppt_x</p:attrName>
                                        </p:attrNameLst>
                                      </p:cBhvr>
                                      <p:tavLst>
                                        <p:tav tm="0">
                                          <p:val>
                                            <p:strVal val="#ppt_x"/>
                                          </p:val>
                                        </p:tav>
                                        <p:tav tm="100000">
                                          <p:val>
                                            <p:strVal val="#ppt_x"/>
                                          </p:val>
                                        </p:tav>
                                      </p:tavLst>
                                    </p:anim>
                                    <p:anim calcmode="lin" valueType="num">
                                      <p:cBhvr>
                                        <p:cTn id="31" dur="275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298023"/>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000"/>
                                        <p:tgtEl>
                                          <p:spTgt spid="31"/>
                                        </p:tgtEl>
                                      </p:cBhvr>
                                    </p:animEffect>
                                  </p:childTnLst>
                                </p:cTn>
                              </p:par>
                            </p:childTnLst>
                          </p:cTn>
                        </p:par>
                        <p:par>
                          <p:cTn id="36" fill="hold">
                            <p:stCondLst>
                              <p:cond delay="300023"/>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750"/>
                                        <p:tgtEl>
                                          <p:spTgt spid="14"/>
                                        </p:tgtEl>
                                      </p:cBhvr>
                                    </p:animEffect>
                                    <p:anim calcmode="lin" valueType="num">
                                      <p:cBhvr>
                                        <p:cTn id="40" dur="2750" fill="hold"/>
                                        <p:tgtEl>
                                          <p:spTgt spid="14"/>
                                        </p:tgtEl>
                                        <p:attrNameLst>
                                          <p:attrName>ppt_x</p:attrName>
                                        </p:attrNameLst>
                                      </p:cBhvr>
                                      <p:tavLst>
                                        <p:tav tm="0">
                                          <p:val>
                                            <p:strVal val="#ppt_x"/>
                                          </p:val>
                                        </p:tav>
                                        <p:tav tm="100000">
                                          <p:val>
                                            <p:strVal val="#ppt_x"/>
                                          </p:val>
                                        </p:tav>
                                      </p:tavLst>
                                    </p:anim>
                                    <p:anim calcmode="lin" valueType="num">
                                      <p:cBhvr>
                                        <p:cTn id="41" dur="275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302773"/>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childTnLst>
                                </p:cTn>
                              </p:par>
                              <p:par>
                                <p:cTn id="46" presetID="26" presetClass="emph" presetSubtype="0" repeatCount="indefinite" fill="hold" grpId="1" nodeType="with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3" presetClass="mediacall" presetSubtype="0" fill="hold" nodeType="clickEffect">
                                  <p:stCondLst>
                                    <p:cond delay="0"/>
                                  </p:stCondLst>
                                  <p:childTnLst>
                                    <p:cmd type="call" cmd="stop">
                                      <p:cBhvr>
                                        <p:cTn id="5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0">
                  <p:stCondLst>
                    <p:cond delay="indefinite"/>
                  </p:stCondLst>
                  <p:endCondLst>
                    <p:cond evt="onStopAudio" delay="0">
                      <p:tgtEl>
                        <p:sldTgt/>
                      </p:tgtEl>
                    </p:cond>
                  </p:endCondLst>
                </p:cTn>
                <p:tgtEl>
                  <p:spTgt spid="16"/>
                </p:tgtEl>
              </p:cMediaNode>
            </p:audio>
          </p:childTnLst>
        </p:cTn>
      </p:par>
    </p:tnLst>
    <p:bldLst>
      <p:bldP spid="11" grpId="0"/>
      <p:bldP spid="28" grpId="0"/>
      <p:bldP spid="31" grpId="0"/>
      <p:bldP spid="14" grpId="0" animBg="1"/>
      <p:bldP spid="15" grpId="0" animBg="1"/>
      <p:bldP spid="1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31A861F-B62F-421B-8D36-A0151824A73D}"/>
              </a:ext>
            </a:extLst>
          </p:cNvPr>
          <p:cNvSpPr/>
          <p:nvPr/>
        </p:nvSpPr>
        <p:spPr>
          <a:xfrm>
            <a:off x="1452173" y="1472500"/>
            <a:ext cx="13873944" cy="6530789"/>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29"/>
          </a:p>
        </p:txBody>
      </p:sp>
      <p:sp>
        <p:nvSpPr>
          <p:cNvPr id="4" name="TextBox 3">
            <a:extLst>
              <a:ext uri="{FF2B5EF4-FFF2-40B4-BE49-F238E27FC236}">
                <a16:creationId xmlns:a16="http://schemas.microsoft.com/office/drawing/2014/main" id="{8AD5B86B-5198-4004-8512-8F742795031F}"/>
              </a:ext>
            </a:extLst>
          </p:cNvPr>
          <p:cNvSpPr txBox="1"/>
          <p:nvPr/>
        </p:nvSpPr>
        <p:spPr>
          <a:xfrm>
            <a:off x="2073394" y="3585766"/>
            <a:ext cx="12631502" cy="1871090"/>
          </a:xfrm>
          <a:prstGeom prst="rect">
            <a:avLst/>
          </a:prstGeom>
          <a:noFill/>
        </p:spPr>
        <p:txBody>
          <a:bodyPr wrap="square" rtlCol="0">
            <a:spAutoFit/>
          </a:bodyPr>
          <a:lstStyle/>
          <a:p>
            <a:pPr algn="just"/>
            <a:r>
              <a:rPr lang="en-US" sz="3853" b="1">
                <a:latin typeface="Tahoma" panose="020B0604030504040204" pitchFamily="34" charset="0"/>
                <a:ea typeface="Tahoma" panose="020B0604030504040204" pitchFamily="34" charset="0"/>
                <a:cs typeface="Tahoma" panose="020B0604030504040204" pitchFamily="34" charset="0"/>
              </a:rPr>
              <a:t>Có 5 câu hỏi, mỗi câu trả lời đúng thì m</a:t>
            </a:r>
            <a:r>
              <a:rPr lang="vi-VN" sz="3853" b="1">
                <a:latin typeface="Tahoma" panose="020B0604030504040204" pitchFamily="34" charset="0"/>
                <a:ea typeface="Tahoma" panose="020B0604030504040204" pitchFamily="34" charset="0"/>
                <a:cs typeface="Tahoma" panose="020B0604030504040204" pitchFamily="34" charset="0"/>
              </a:rPr>
              <a:t>ư</a:t>
            </a:r>
            <a:r>
              <a:rPr lang="en-US" sz="3853" b="1">
                <a:latin typeface="Tahoma" panose="020B0604030504040204" pitchFamily="34" charset="0"/>
                <a:ea typeface="Tahoma" panose="020B0604030504040204" pitchFamily="34" charset="0"/>
                <a:cs typeface="Tahoma" panose="020B0604030504040204" pitchFamily="34" charset="0"/>
              </a:rPr>
              <a:t>a sẽ đổ xuống và n</a:t>
            </a:r>
            <a:r>
              <a:rPr lang="vi-VN" sz="3853" b="1">
                <a:latin typeface="Tahoma" panose="020B0604030504040204" pitchFamily="34" charset="0"/>
                <a:ea typeface="Tahoma" panose="020B0604030504040204" pitchFamily="34" charset="0"/>
                <a:cs typeface="Tahoma" panose="020B0604030504040204" pitchFamily="34" charset="0"/>
              </a:rPr>
              <a:t>ư</a:t>
            </a:r>
            <a:r>
              <a:rPr lang="en-US" sz="3853" b="1">
                <a:latin typeface="Tahoma" panose="020B0604030504040204" pitchFamily="34" charset="0"/>
                <a:ea typeface="Tahoma" panose="020B0604030504040204" pitchFamily="34" charset="0"/>
                <a:cs typeface="Tahoma" panose="020B0604030504040204" pitchFamily="34" charset="0"/>
              </a:rPr>
              <a:t>ớc biển dâng lên, hoàn thành xong 5 câu sẽ cứu đ</a:t>
            </a:r>
            <a:r>
              <a:rPr lang="vi-VN" sz="3853" b="1">
                <a:latin typeface="Tahoma" panose="020B0604030504040204" pitchFamily="34" charset="0"/>
                <a:ea typeface="Tahoma" panose="020B0604030504040204" pitchFamily="34" charset="0"/>
                <a:cs typeface="Tahoma" panose="020B0604030504040204" pitchFamily="34" charset="0"/>
              </a:rPr>
              <a:t>ư</a:t>
            </a:r>
            <a:r>
              <a:rPr lang="en-US" sz="3853" b="1">
                <a:latin typeface="Tahoma" panose="020B0604030504040204" pitchFamily="34" charset="0"/>
                <a:ea typeface="Tahoma" panose="020B0604030504040204" pitchFamily="34" charset="0"/>
                <a:cs typeface="Tahoma" panose="020B0604030504040204" pitchFamily="34" charset="0"/>
              </a:rPr>
              <a:t>ợc cá voi</a:t>
            </a:r>
            <a:r>
              <a:rPr lang="en-US" sz="3853" b="1" smtClean="0">
                <a:latin typeface="Tahoma" panose="020B0604030504040204" pitchFamily="34" charset="0"/>
                <a:ea typeface="Tahoma" panose="020B0604030504040204" pitchFamily="34" charset="0"/>
                <a:cs typeface="Tahoma" panose="020B0604030504040204" pitchFamily="34" charset="0"/>
              </a:rPr>
              <a:t>.</a:t>
            </a:r>
            <a:endParaRPr lang="en-US" sz="3853" b="1">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50016132"/>
      </p:ext>
    </p:extLst>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C2282E4-00D5-4DE9-9C9A-2EAB447A1A45}"/>
              </a:ext>
            </a:extLst>
          </p:cNvPr>
          <p:cNvGrpSpPr/>
          <p:nvPr/>
        </p:nvGrpSpPr>
        <p:grpSpPr>
          <a:xfrm>
            <a:off x="1" y="75434"/>
            <a:ext cx="9606402" cy="3423068"/>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4"/>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91707" y="846245"/>
              <a:ext cx="6184655" cy="436438"/>
            </a:xfrm>
            <a:prstGeom prst="rect">
              <a:avLst/>
            </a:prstGeom>
            <a:noFill/>
          </p:spPr>
          <p:txBody>
            <a:bodyPr wrap="square" rtlCol="0">
              <a:spAutoFit/>
            </a:bodyPr>
            <a:lstStyle/>
            <a:p>
              <a:pPr algn="ctr" defTabSz="1258397" rtl="0" fontAlgn="auto">
                <a:spcBef>
                  <a:spcPts val="0"/>
                </a:spcBef>
                <a:spcAft>
                  <a:spcPts val="0"/>
                </a:spcAft>
                <a:defRPr/>
              </a:pPr>
              <a:r>
                <a:rPr lang="en-US" sz="3303" smtClean="0">
                  <a:solidFill>
                    <a:prstClr val="black"/>
                  </a:solidFill>
                  <a:latin typeface="Tahoma" panose="020B0604030504040204" pitchFamily="34" charset="0"/>
                  <a:ea typeface="Tahoma" panose="020B0604030504040204" pitchFamily="34" charset="0"/>
                  <a:cs typeface="Tahoma" panose="020B0604030504040204" pitchFamily="34" charset="0"/>
                </a:rPr>
                <a:t>Câu 1: Mặt trời mọc phía nào?</a:t>
              </a:r>
              <a:endParaRPr lang="en-US" sz="3303">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765459" y="3223296"/>
            <a:ext cx="2621607" cy="2660932"/>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3657" y="2903522"/>
            <a:ext cx="2621607" cy="2660932"/>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8411">
            <a:off x="15640423" y="6436076"/>
            <a:ext cx="732223" cy="340224"/>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83401" y="5354398"/>
            <a:ext cx="1032404" cy="716947"/>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3194" y="6233481"/>
            <a:ext cx="4389922" cy="3022691"/>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669885" y="2197433"/>
            <a:ext cx="4634775" cy="6570347"/>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10895269" y="90231"/>
            <a:ext cx="5779732" cy="3705519"/>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446976"/>
            </a:xfrm>
            <a:prstGeom prst="rect">
              <a:avLst/>
            </a:prstGeom>
            <a:noFill/>
          </p:spPr>
          <p:txBody>
            <a:bodyPr wrap="square" rtlCol="0">
              <a:spAutoFit/>
            </a:bodyPr>
            <a:lstStyle/>
            <a:p>
              <a:pPr algn="ctr" defTabSz="1258397" rtl="0" fontAlgn="auto">
                <a:spcBef>
                  <a:spcPts val="0"/>
                </a:spcBef>
                <a:spcAft>
                  <a:spcPts val="0"/>
                </a:spcAft>
                <a:defRPr/>
              </a:pPr>
              <a:r>
                <a:rPr lang="en-US" sz="2752" smtClean="0">
                  <a:solidFill>
                    <a:prstClr val="white"/>
                  </a:solidFill>
                  <a:latin typeface="Tahoma" panose="020B0604030504040204" pitchFamily="34" charset="0"/>
                  <a:ea typeface="Tahoma" panose="020B0604030504040204" pitchFamily="34" charset="0"/>
                  <a:cs typeface="Tahoma" panose="020B0604030504040204" pitchFamily="34" charset="0"/>
                </a:rPr>
                <a:t>Phía đông</a:t>
              </a:r>
              <a:endParaRPr lang="en-US" sz="2752">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87823" y="6071208"/>
            <a:ext cx="14233671" cy="3879197"/>
          </a:xfrm>
          <a:prstGeom prst="rect">
            <a:avLst/>
          </a:prstGeom>
        </p:spPr>
      </p:pic>
      <p:sp>
        <p:nvSpPr>
          <p:cNvPr id="46" name="Rectangle: Rounded Corners 45">
            <a:extLst>
              <a:ext uri="{FF2B5EF4-FFF2-40B4-BE49-F238E27FC236}">
                <a16:creationId xmlns:a16="http://schemas.microsoft.com/office/drawing/2014/main" id="{0AD75860-9F81-4165-A3C2-829D5EEFD74A}"/>
              </a:ext>
            </a:extLst>
          </p:cNvPr>
          <p:cNvSpPr/>
          <p:nvPr/>
        </p:nvSpPr>
        <p:spPr>
          <a:xfrm>
            <a:off x="302647" y="8493098"/>
            <a:ext cx="3838830" cy="763074"/>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sz="320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A SỐ 1 …</a:t>
            </a:r>
          </a:p>
        </p:txBody>
      </p:sp>
    </p:spTree>
    <p:extLst>
      <p:ext uri="{BB962C8B-B14F-4D97-AF65-F5344CB8AC3E}">
        <p14:creationId xmlns:p14="http://schemas.microsoft.com/office/powerpoint/2010/main" val="356985509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6"/>
                                        </p:tgtEl>
                                      </p:cBhvr>
                                    </p:animEffect>
                                    <p:animScale>
                                      <p:cBhvr>
                                        <p:cTn id="9" dur="1000" autoRev="1" fill="hold"/>
                                        <p:tgtEl>
                                          <p:spTgt spid="46"/>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03723 7.40741E-7 " pathEditMode="relative" rAng="0" ptsTypes="AA">
                                      <p:cBhvr>
                                        <p:cTn id="26" dur="5000" fill="hold"/>
                                        <p:tgtEl>
                                          <p:spTgt spid="21"/>
                                        </p:tgtEl>
                                        <p:attrNameLst>
                                          <p:attrName>ppt_x</p:attrName>
                                          <p:attrName>ppt_y</p:attrName>
                                        </p:attrNameLst>
                                      </p:cBhvr>
                                      <p:rCtr x="-1862"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0676" y="6071208"/>
            <a:ext cx="14233671" cy="3879197"/>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1" y="75434"/>
            <a:ext cx="9606402" cy="3423068"/>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515506" y="873063"/>
              <a:ext cx="6184655" cy="805781"/>
            </a:xfrm>
            <a:prstGeom prst="rect">
              <a:avLst/>
            </a:prstGeom>
            <a:noFill/>
          </p:spPr>
          <p:txBody>
            <a:bodyPr wrap="square" rtlCol="0">
              <a:spAutoFit/>
            </a:bodyPr>
            <a:lstStyle/>
            <a:p>
              <a:pPr algn="ctr" defTabSz="1258397" rtl="0" fontAlgn="auto">
                <a:spcBef>
                  <a:spcPts val="0"/>
                </a:spcBef>
                <a:spcAft>
                  <a:spcPts val="0"/>
                </a:spcAft>
                <a:defRPr/>
              </a:pPr>
              <a:r>
                <a:rPr lang="en-US" sz="3303" smtClean="0">
                  <a:solidFill>
                    <a:prstClr val="black"/>
                  </a:solidFill>
                  <a:latin typeface="Tahoma" panose="020B0604030504040204" pitchFamily="34" charset="0"/>
                  <a:ea typeface="Tahoma" panose="020B0604030504040204" pitchFamily="34" charset="0"/>
                  <a:cs typeface="Tahoma" panose="020B0604030504040204" pitchFamily="34" charset="0"/>
                </a:rPr>
                <a:t>Câu 2: Mặt trời lặn phía nào?</a:t>
              </a:r>
              <a:endParaRPr lang="en-US" sz="3303">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1258397" rtl="0" fontAlgn="auto">
                <a:spcBef>
                  <a:spcPts val="0"/>
                </a:spcBef>
                <a:spcAft>
                  <a:spcPts val="0"/>
                </a:spcAft>
                <a:defRPr/>
              </a:pPr>
              <a:endParaRPr lang="en-US" sz="3303">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1765459" y="3223296"/>
            <a:ext cx="2621607" cy="2660932"/>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3657" y="2903522"/>
            <a:ext cx="2621607" cy="2660932"/>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5640423" y="6436076"/>
            <a:ext cx="732223" cy="340224"/>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83401" y="5354398"/>
            <a:ext cx="1032404" cy="716947"/>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33194" y="6233481"/>
            <a:ext cx="4389922" cy="3022691"/>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669885" y="2197433"/>
            <a:ext cx="4634775" cy="6570347"/>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10654912" y="45005"/>
            <a:ext cx="5779732" cy="3705519"/>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7998468" y="1194906"/>
              <a:ext cx="3750825" cy="446976"/>
            </a:xfrm>
            <a:prstGeom prst="rect">
              <a:avLst/>
            </a:prstGeom>
            <a:noFill/>
          </p:spPr>
          <p:txBody>
            <a:bodyPr wrap="square" rtlCol="0">
              <a:spAutoFit/>
            </a:bodyPr>
            <a:lstStyle/>
            <a:p>
              <a:pPr algn="ctr" defTabSz="1258397" rtl="0" fontAlgn="auto">
                <a:spcBef>
                  <a:spcPts val="0"/>
                </a:spcBef>
                <a:spcAft>
                  <a:spcPts val="0"/>
                </a:spcAft>
                <a:defRPr/>
              </a:pPr>
              <a:r>
                <a:rPr lang="en-US" sz="2752" smtClean="0">
                  <a:solidFill>
                    <a:prstClr val="white"/>
                  </a:solidFill>
                  <a:latin typeface="Tahoma" panose="020B0604030504040204" pitchFamily="34" charset="0"/>
                  <a:ea typeface="Tahoma" panose="020B0604030504040204" pitchFamily="34" charset="0"/>
                  <a:cs typeface="Tahoma" panose="020B0604030504040204" pitchFamily="34" charset="0"/>
                </a:rPr>
                <a:t>Phía Tây</a:t>
              </a:r>
              <a:endParaRPr lang="en-US" sz="2752">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7" name="Rectangle: Rounded Corners 16">
            <a:extLst>
              <a:ext uri="{FF2B5EF4-FFF2-40B4-BE49-F238E27FC236}">
                <a16:creationId xmlns:a16="http://schemas.microsoft.com/office/drawing/2014/main" id="{90F92439-966E-4604-B29A-CA37D30E35D7}"/>
              </a:ext>
            </a:extLst>
          </p:cNvPr>
          <p:cNvSpPr/>
          <p:nvPr/>
        </p:nvSpPr>
        <p:spPr>
          <a:xfrm>
            <a:off x="370980" y="8004706"/>
            <a:ext cx="3838830" cy="763074"/>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sz="320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A SỐ 2 </a:t>
            </a:r>
            <a:r>
              <a:rPr lang="en-US" sz="4129">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9292013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3.95833E-6 7.40741E-7 L -0.02578 7.40741E-7 " pathEditMode="relative" rAng="0" ptsTypes="AA">
                                      <p:cBhvr>
                                        <p:cTn id="26" dur="5000" fill="hold"/>
                                        <p:tgtEl>
                                          <p:spTgt spid="21"/>
                                        </p:tgtEl>
                                        <p:attrNameLst>
                                          <p:attrName>ppt_x</p:attrName>
                                          <p:attrName>ppt_y</p:attrName>
                                        </p:attrNameLst>
                                      </p:cBhvr>
                                      <p:rCtr x="-1289"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4441" y="6071208"/>
            <a:ext cx="14233671" cy="3879197"/>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1" y="75434"/>
            <a:ext cx="9606402" cy="3423068"/>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7207" y="653743"/>
              <a:ext cx="6184655" cy="1286296"/>
            </a:xfrm>
            <a:prstGeom prst="rect">
              <a:avLst/>
            </a:prstGeom>
            <a:noFill/>
          </p:spPr>
          <p:txBody>
            <a:bodyPr wrap="square" rtlCol="0">
              <a:spAutoFit/>
            </a:bodyPr>
            <a:lstStyle/>
            <a:p>
              <a:pPr algn="ctr"/>
              <a:r>
                <a:rPr lang="en-US" sz="3303" smtClean="0">
                  <a:solidFill>
                    <a:prstClr val="black"/>
                  </a:solidFill>
                  <a:latin typeface="Tahoma" panose="020B0604030504040204" pitchFamily="34" charset="0"/>
                  <a:ea typeface="Tahoma" panose="020B0604030504040204" pitchFamily="34" charset="0"/>
                  <a:cs typeface="Tahoma" panose="020B0604030504040204" pitchFamily="34" charset="0"/>
                </a:rPr>
                <a:t>Câu </a:t>
              </a:r>
              <a:r>
                <a:rPr lang="en-US" sz="3303" smtClean="0">
                  <a:latin typeface="Times New Roman" panose="02020603050405020304" pitchFamily="18" charset="0"/>
                  <a:ea typeface="Tahoma" panose="020B0604030504040204" pitchFamily="34" charset="0"/>
                  <a:cs typeface="Times New Roman" panose="02020603050405020304" pitchFamily="18" charset="0"/>
                </a:rPr>
                <a:t>3:</a:t>
              </a:r>
              <a:r>
                <a:rPr lang="en-US" altLang="vi-VN" sz="3600" b="1">
                  <a:latin typeface="Times New Roman" pitchFamily="18" charset="0"/>
                  <a:cs typeface="Times New Roman" panose="02020603050405020304" pitchFamily="18" charset="0"/>
                </a:rPr>
                <a:t>Mặt Trăng được gọi là gì của </a:t>
              </a:r>
            </a:p>
            <a:p>
              <a:pPr algn="ctr"/>
              <a:r>
                <a:rPr lang="en-US" altLang="vi-VN" sz="3600" b="1">
                  <a:latin typeface="Times New Roman" pitchFamily="18" charset="0"/>
                  <a:cs typeface="Times New Roman" panose="02020603050405020304" pitchFamily="18" charset="0"/>
                </a:rPr>
                <a:t>    Trái Đất và tại sao được gọi như vậy? </a:t>
              </a:r>
            </a:p>
            <a:p>
              <a:pPr algn="ctr" defTabSz="1258397" rtl="0" fontAlgn="auto">
                <a:spcBef>
                  <a:spcPts val="0"/>
                </a:spcBef>
                <a:spcAft>
                  <a:spcPts val="0"/>
                </a:spcAft>
                <a:defRPr/>
              </a:pPr>
              <a:endParaRPr lang="en-US" sz="3303">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1765459" y="3223296"/>
            <a:ext cx="2621607" cy="2660932"/>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3657" y="2903522"/>
            <a:ext cx="2621607" cy="2660932"/>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5640423" y="6436076"/>
            <a:ext cx="732223" cy="340224"/>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83401" y="5354398"/>
            <a:ext cx="1032404" cy="716947"/>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33194" y="6233481"/>
            <a:ext cx="4389922" cy="3022691"/>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669885" y="2197433"/>
            <a:ext cx="4634775" cy="6570347"/>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10895269" y="90231"/>
            <a:ext cx="5779732" cy="3705519"/>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325092" y="591135"/>
              <a:ext cx="3484398" cy="1940412"/>
            </a:xfrm>
            <a:prstGeom prst="rect">
              <a:avLst/>
            </a:prstGeom>
            <a:noFill/>
          </p:spPr>
          <p:txBody>
            <a:bodyPr wrap="square" rtlCol="0">
              <a:spAutoFit/>
            </a:bodyPr>
            <a:lstStyle/>
            <a:p>
              <a:r>
                <a:rPr lang="en-US" altLang="vi-VN" sz="2800" b="1">
                  <a:solidFill>
                    <a:schemeClr val="bg1"/>
                  </a:solidFill>
                  <a:latin typeface="Times New Roman" pitchFamily="18" charset="0"/>
                </a:rPr>
                <a:t>Mặt Trăng được gọi là vệ tinh của </a:t>
              </a:r>
              <a:r>
                <a:rPr lang="en-US" altLang="vi-VN" sz="2800" b="1" smtClean="0">
                  <a:solidFill>
                    <a:schemeClr val="bg1"/>
                  </a:solidFill>
                  <a:latin typeface="Times New Roman" pitchFamily="18" charset="0"/>
                </a:rPr>
                <a:t>Trái </a:t>
              </a:r>
              <a:r>
                <a:rPr lang="en-US" altLang="vi-VN" sz="2800" b="1">
                  <a:solidFill>
                    <a:schemeClr val="bg1"/>
                  </a:solidFill>
                  <a:latin typeface="Times New Roman" pitchFamily="18" charset="0"/>
                </a:rPr>
                <a:t>Đất vì Mặt Trăng chuyển </a:t>
              </a:r>
              <a:r>
                <a:rPr lang="en-US" altLang="vi-VN" sz="2800" b="1" smtClean="0">
                  <a:solidFill>
                    <a:schemeClr val="bg1"/>
                  </a:solidFill>
                  <a:latin typeface="Times New Roman" pitchFamily="18" charset="0"/>
                </a:rPr>
                <a:t>động quanh </a:t>
              </a:r>
              <a:r>
                <a:rPr lang="en-US" altLang="vi-VN" sz="2800" b="1">
                  <a:solidFill>
                    <a:schemeClr val="bg1"/>
                  </a:solidFill>
                  <a:latin typeface="Times New Roman" pitchFamily="18" charset="0"/>
                </a:rPr>
                <a:t>Trái Đất.</a:t>
              </a:r>
            </a:p>
            <a:p>
              <a:pPr defTabSz="1258397" rtl="0" fontAlgn="auto">
                <a:spcBef>
                  <a:spcPts val="0"/>
                </a:spcBef>
                <a:spcAft>
                  <a:spcPts val="0"/>
                </a:spcAft>
                <a:defRPr/>
              </a:pPr>
              <a:endParaRPr lang="en-US" sz="2752">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7" name="Rectangle: Rounded Corners 16">
            <a:extLst>
              <a:ext uri="{FF2B5EF4-FFF2-40B4-BE49-F238E27FC236}">
                <a16:creationId xmlns:a16="http://schemas.microsoft.com/office/drawing/2014/main" id="{22E6EF1A-9C01-4C75-A034-B3BC57B74AB1}"/>
              </a:ext>
            </a:extLst>
          </p:cNvPr>
          <p:cNvSpPr/>
          <p:nvPr/>
        </p:nvSpPr>
        <p:spPr>
          <a:xfrm>
            <a:off x="302647" y="8493098"/>
            <a:ext cx="3838830" cy="763074"/>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sz="320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A SỐ 3 …</a:t>
            </a:r>
          </a:p>
        </p:txBody>
      </p:sp>
    </p:spTree>
    <p:extLst>
      <p:ext uri="{BB962C8B-B14F-4D97-AF65-F5344CB8AC3E}">
        <p14:creationId xmlns:p14="http://schemas.microsoft.com/office/powerpoint/2010/main" val="21003448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2.5E-6 7.40741E-7 L -0.05039 7.40741E-7 " pathEditMode="relative" rAng="0" ptsTypes="AA">
                                      <p:cBhvr>
                                        <p:cTn id="26" dur="5000" fill="hold"/>
                                        <p:tgtEl>
                                          <p:spTgt spid="21"/>
                                        </p:tgtEl>
                                        <p:attrNameLst>
                                          <p:attrName>ppt_x</p:attrName>
                                          <p:attrName>ppt_y</p:attrName>
                                        </p:attrNameLst>
                                      </p:cBhvr>
                                      <p:rCtr x="-2526"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0694" y="6071208"/>
            <a:ext cx="14233671" cy="3879197"/>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1" y="75434"/>
            <a:ext cx="9606402" cy="3423068"/>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5" cy="1140599"/>
            </a:xfrm>
            <a:prstGeom prst="rect">
              <a:avLst/>
            </a:prstGeom>
            <a:noFill/>
          </p:spPr>
          <p:txBody>
            <a:bodyPr wrap="square" rtlCol="0">
              <a:spAutoFit/>
            </a:bodyPr>
            <a:lstStyle/>
            <a:p>
              <a:r>
                <a:rPr lang="en-US" altLang="vi-VN" sz="3200" b="1" smtClean="0">
                  <a:latin typeface="Times New Roman" panose="02020603050405020304" pitchFamily="18" charset="0"/>
                  <a:cs typeface="Times New Roman" panose="02020603050405020304" pitchFamily="18" charset="0"/>
                </a:rPr>
                <a:t>Câu 4: Hãy </a:t>
              </a:r>
              <a:r>
                <a:rPr lang="en-US" altLang="vi-VN" sz="3200" b="1">
                  <a:latin typeface="Times New Roman" panose="02020603050405020304" pitchFamily="18" charset="0"/>
                  <a:cs typeface="Times New Roman" panose="02020603050405020304" pitchFamily="18" charset="0"/>
                </a:rPr>
                <a:t>so sánh kích thước</a:t>
              </a:r>
            </a:p>
            <a:p>
              <a:r>
                <a:rPr lang="en-US" altLang="vi-VN" sz="3200" b="1">
                  <a:latin typeface="Times New Roman" panose="02020603050405020304" pitchFamily="18" charset="0"/>
                  <a:cs typeface="Times New Roman" panose="02020603050405020304" pitchFamily="18" charset="0"/>
                </a:rPr>
                <a:t>của Trái Đất, Mặt Trời và Mặt Trăng</a:t>
              </a:r>
              <a:endParaRPr lang="en-US" sz="3200">
                <a:latin typeface="Times New Roman" panose="02020603050405020304" pitchFamily="18" charset="0"/>
                <a:ea typeface="Tahoma" panose="020B0604030504040204" pitchFamily="34" charset="0"/>
                <a:cs typeface="Times New Roman" panose="02020603050405020304" pitchFamily="18" charset="0"/>
              </a:endParaRPr>
            </a:p>
            <a:p>
              <a:pPr defTabSz="1258397" rtl="0" fontAlgn="auto">
                <a:spcBef>
                  <a:spcPts val="0"/>
                </a:spcBef>
                <a:spcAft>
                  <a:spcPts val="0"/>
                </a:spcAft>
                <a:defRPr/>
              </a:pPr>
              <a:endParaRPr lang="en-US" sz="3200">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1765459" y="3223296"/>
            <a:ext cx="2621607" cy="2660932"/>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3657" y="2903522"/>
            <a:ext cx="2621607" cy="2660932"/>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5640423" y="6436076"/>
            <a:ext cx="732223" cy="340224"/>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83401" y="5354398"/>
            <a:ext cx="1032404" cy="716947"/>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33194" y="6233481"/>
            <a:ext cx="4389922" cy="3022691"/>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669885" y="2197433"/>
            <a:ext cx="4634775" cy="6570347"/>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10895269" y="90231"/>
            <a:ext cx="5779732" cy="3705519"/>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303592" y="772477"/>
              <a:ext cx="3750825" cy="1200083"/>
            </a:xfrm>
            <a:prstGeom prst="rect">
              <a:avLst/>
            </a:prstGeom>
            <a:noFill/>
          </p:spPr>
          <p:txBody>
            <a:bodyPr wrap="square" rtlCol="0">
              <a:spAutoFit/>
            </a:bodyPr>
            <a:lstStyle/>
            <a:p>
              <a:r>
                <a:rPr lang="en-US" altLang="vi-VN" sz="2800" b="1">
                  <a:solidFill>
                    <a:schemeClr val="bg1"/>
                  </a:solidFill>
                  <a:latin typeface="Times New Roman" panose="02020603050405020304" pitchFamily="18" charset="0"/>
                  <a:cs typeface="Times New Roman" panose="02020603050405020304" pitchFamily="18" charset="0"/>
                </a:rPr>
                <a:t>Trái Đất lớn hơn Mặt Trăng còn Mặt Trời lớn hơn Trái Đất nhiều lần.</a:t>
              </a:r>
              <a:endParaRPr lang="en-US" altLang="vi-VN" sz="2800" b="1" dirty="0">
                <a:solidFill>
                  <a:schemeClr val="bg1"/>
                </a:solidFill>
                <a:latin typeface="Times New Roman" panose="02020603050405020304" pitchFamily="18"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B27D932A-3F36-49B3-8E85-179DB38343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33194" y="6233482"/>
            <a:ext cx="4389922" cy="3022690"/>
          </a:xfrm>
          <a:prstGeom prst="rect">
            <a:avLst/>
          </a:prstGeom>
        </p:spPr>
      </p:pic>
      <p:sp>
        <p:nvSpPr>
          <p:cNvPr id="18" name="Rectangle: Rounded Corners 17">
            <a:extLst>
              <a:ext uri="{FF2B5EF4-FFF2-40B4-BE49-F238E27FC236}">
                <a16:creationId xmlns:a16="http://schemas.microsoft.com/office/drawing/2014/main" id="{A2AA5FC8-73F2-45D5-86F3-18AA4C38D830}"/>
              </a:ext>
            </a:extLst>
          </p:cNvPr>
          <p:cNvSpPr/>
          <p:nvPr/>
        </p:nvSpPr>
        <p:spPr>
          <a:xfrm>
            <a:off x="302647" y="8493098"/>
            <a:ext cx="3838830" cy="763074"/>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sz="320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A SỐ 4 …</a:t>
            </a:r>
          </a:p>
        </p:txBody>
      </p:sp>
    </p:spTree>
    <p:extLst>
      <p:ext uri="{BB962C8B-B14F-4D97-AF65-F5344CB8AC3E}">
        <p14:creationId xmlns:p14="http://schemas.microsoft.com/office/powerpoint/2010/main" val="2729367375"/>
      </p:ext>
    </p:extLst>
  </p:cSld>
  <p:clrMapOvr>
    <a:masterClrMapping/>
  </p:clrMapOvr>
  <p:transition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childTnLst>
                          </p:cTn>
                        </p:par>
                      </p:childTnLst>
                    </p:cTn>
                  </p:par>
                  <p:par>
                    <p:cTn id="7" fill="hold">
                      <p:stCondLst>
                        <p:cond delay="indefinite"/>
                      </p:stCondLst>
                      <p:childTnLst>
                        <p:par>
                          <p:cTn id="8" fill="hold">
                            <p:stCondLst>
                              <p:cond delay="0"/>
                            </p:stCondLst>
                            <p:childTnLst>
                              <p:par>
                                <p:cTn id="9" presetID="26" presetClass="emph" presetSubtype="0" repeatCount="indefinite" fill="hold" grpId="0" nodeType="clickEffect">
                                  <p:stCondLst>
                                    <p:cond delay="0"/>
                                  </p:stCondLst>
                                  <p:childTnLst>
                                    <p:animEffect transition="out" filter="fade">
                                      <p:cBhvr>
                                        <p:cTn id="10" dur="2000" tmFilter="0, 0; .2, .5; .8, .5; 1, 0"/>
                                        <p:tgtEl>
                                          <p:spTgt spid="18"/>
                                        </p:tgtEl>
                                      </p:cBhvr>
                                    </p:animEffect>
                                    <p:animScale>
                                      <p:cBhvr>
                                        <p:cTn id="11" dur="1000" autoRev="1" fill="hold"/>
                                        <p:tgtEl>
                                          <p:spTgt spid="18"/>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2000" fill="hold"/>
                                        <p:tgtEl>
                                          <p:spTgt spid="36"/>
                                        </p:tgtEl>
                                        <p:attrNameLst>
                                          <p:attrName>ppt_x</p:attrName>
                                        </p:attrNameLst>
                                      </p:cBhvr>
                                      <p:tavLst>
                                        <p:tav tm="0">
                                          <p:val>
                                            <p:strVal val="#ppt_x"/>
                                          </p:val>
                                        </p:tav>
                                        <p:tav tm="100000">
                                          <p:val>
                                            <p:strVal val="#ppt_x"/>
                                          </p:val>
                                        </p:tav>
                                      </p:tavLst>
                                    </p:anim>
                                    <p:anim calcmode="lin" valueType="num">
                                      <p:cBhvr additive="base">
                                        <p:cTn id="17"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2000" fill="hold"/>
                                        <p:tgtEl>
                                          <p:spTgt spid="16"/>
                                        </p:tgtEl>
                                        <p:attrNameLst>
                                          <p:attrName>ppt_x</p:attrName>
                                        </p:attrNameLst>
                                      </p:cBhvr>
                                      <p:tavLst>
                                        <p:tav tm="0">
                                          <p:val>
                                            <p:strVal val="1+#ppt_w/2"/>
                                          </p:val>
                                        </p:tav>
                                        <p:tav tm="100000">
                                          <p:val>
                                            <p:strVal val="#ppt_x"/>
                                          </p:val>
                                        </p:tav>
                                      </p:tavLst>
                                    </p:anim>
                                    <p:anim calcmode="lin" valueType="num">
                                      <p:cBhvr additive="base">
                                        <p:cTn id="23"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3"/>
                                        </p:tgtEl>
                                        <p:attrNameLst>
                                          <p:attrName>style.visibility</p:attrName>
                                        </p:attrNameLst>
                                      </p:cBhvr>
                                      <p:to>
                                        <p:strVal val="visible"/>
                                      </p:to>
                                    </p:set>
                                    <p:animEffect transition="in" filter="wipe(up)">
                                      <p:cBhvr>
                                        <p:cTn id="28" dur="2000"/>
                                        <p:tgtEl>
                                          <p:spTgt spid="143"/>
                                        </p:tgtEl>
                                      </p:cBhvr>
                                    </p:animEffect>
                                  </p:childTnLst>
                                  <p:subTnLst>
                                    <p:audio>
                                      <p:cMediaNode>
                                        <p:cTn display="0" masterRel="sameClick">
                                          <p:stCondLst>
                                            <p:cond evt="begin" delay="0">
                                              <p:tn val="26"/>
                                            </p:cond>
                                          </p:stCondLst>
                                          <p:endCondLst>
                                            <p:cond evt="onStopAudio" delay="0">
                                              <p:tgtEl>
                                                <p:sldTgt/>
                                              </p:tgtEl>
                                            </p:cond>
                                          </p:endCondLst>
                                        </p:cTn>
                                        <p:tgtEl>
                                          <p:sndTgt r:embed="rId2" name="rain sound.wav"/>
                                        </p:tgtEl>
                                      </p:cMediaNode>
                                    </p:audio>
                                  </p:subTnLst>
                                </p:cTn>
                              </p:par>
                            </p:childTnLst>
                          </p:cTn>
                        </p:par>
                      </p:childTnLst>
                    </p:cTn>
                  </p:par>
                  <p:par>
                    <p:cTn id="29" fill="hold">
                      <p:stCondLst>
                        <p:cond delay="indefinite"/>
                      </p:stCondLst>
                      <p:childTnLst>
                        <p:par>
                          <p:cTn id="30" fill="hold">
                            <p:stCondLst>
                              <p:cond delay="0"/>
                            </p:stCondLst>
                            <p:childTnLst>
                              <p:par>
                                <p:cTn id="31" presetID="35" presetClass="path" presetSubtype="0" accel="50000" decel="50000" fill="hold" nodeType="clickEffect">
                                  <p:stCondLst>
                                    <p:cond delay="0"/>
                                  </p:stCondLst>
                                  <p:childTnLst>
                                    <p:animMotion origin="layout" path="M -4.79167E-6 7.40741E-7 L -0.1082 7.40741E-7 " pathEditMode="relative" rAng="0" ptsTypes="AA">
                                      <p:cBhvr>
                                        <p:cTn id="32" dur="5000" fill="hold"/>
                                        <p:tgtEl>
                                          <p:spTgt spid="21"/>
                                        </p:tgtEl>
                                        <p:attrNameLst>
                                          <p:attrName>ppt_x</p:attrName>
                                          <p:attrName>ppt_y</p:attrName>
                                        </p:attrNameLst>
                                      </p:cBhvr>
                                      <p:rCtr x="-5417" y="0"/>
                                    </p:animMotion>
                                  </p:childTnLst>
                                </p:cTn>
                              </p:par>
                            </p:childTnLst>
                          </p:cTn>
                        </p:par>
                      </p:childTnLst>
                    </p:cTn>
                  </p:par>
                  <p:par>
                    <p:cTn id="33" fill="hold">
                      <p:stCondLst>
                        <p:cond delay="indefinite"/>
                      </p:stCondLst>
                      <p:childTnLst>
                        <p:par>
                          <p:cTn id="34" fill="hold">
                            <p:stCondLst>
                              <p:cond delay="0"/>
                            </p:stCondLst>
                            <p:childTnLst>
                              <p:par>
                                <p:cTn id="35" presetID="22" presetClass="exit" presetSubtype="1" fill="hold" nodeType="clickEffect">
                                  <p:stCondLst>
                                    <p:cond delay="0"/>
                                  </p:stCondLst>
                                  <p:childTnLst>
                                    <p:animEffect transition="out" filter="wipe(up)">
                                      <p:cBhvr>
                                        <p:cTn id="36" dur="2000"/>
                                        <p:tgtEl>
                                          <p:spTgt spid="143"/>
                                        </p:tgtEl>
                                      </p:cBhvr>
                                    </p:animEffect>
                                    <p:set>
                                      <p:cBhvr>
                                        <p:cTn id="37"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yay.wav"/>
                                        </p:tgtEl>
                                      </p:cMediaNode>
                                    </p:audio>
                                  </p:sub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3"/>
                                        </p:tgtEl>
                                        <p:attrNameLst>
                                          <p:attrName>style.visibility</p:attrName>
                                        </p:attrNameLst>
                                      </p:cBhvr>
                                      <p:to>
                                        <p:strVal val="hidden"/>
                                      </p:to>
                                    </p:set>
                                  </p:childTnLst>
                                </p:cTn>
                              </p:par>
                              <p:par>
                                <p:cTn id="42" presetID="1" presetClass="entr" presetSubtype="0" fill="hold" nodeType="withEffect">
                                  <p:stCondLst>
                                    <p:cond delay="5500"/>
                                  </p:stCondLst>
                                  <p:childTnLst>
                                    <p:set>
                                      <p:cBhvr>
                                        <p:cTn id="4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861" y="6071208"/>
            <a:ext cx="14233671" cy="3879197"/>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1" y="75434"/>
            <a:ext cx="9606402" cy="3423068"/>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7"/>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7207" y="535161"/>
              <a:ext cx="6184655" cy="1175125"/>
            </a:xfrm>
            <a:prstGeom prst="rect">
              <a:avLst/>
            </a:prstGeom>
            <a:noFill/>
          </p:spPr>
          <p:txBody>
            <a:bodyPr wrap="square" rtlCol="0">
              <a:spAutoFit/>
            </a:bodyPr>
            <a:lstStyle/>
            <a:p>
              <a:pPr algn="ctr" defTabSz="1258397" rtl="0" fontAlgn="auto">
                <a:spcBef>
                  <a:spcPts val="0"/>
                </a:spcBef>
                <a:spcAft>
                  <a:spcPts val="0"/>
                </a:spcAft>
                <a:defRPr/>
              </a:pPr>
              <a:r>
                <a:rPr lang="en-US" sz="3303"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Câu 5: Mặt trời mang lại lợi ích gì cho con người?</a:t>
              </a:r>
              <a:endParaRPr lang="en-US" sz="3303">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defTabSz="1258397" rtl="0" fontAlgn="auto">
                <a:spcBef>
                  <a:spcPts val="0"/>
                </a:spcBef>
                <a:spcAft>
                  <a:spcPts val="0"/>
                </a:spcAft>
                <a:defRPr/>
              </a:pPr>
              <a:endParaRPr lang="en-US" sz="3303">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765459" y="3223296"/>
            <a:ext cx="2621607" cy="2660932"/>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23657" y="2903522"/>
            <a:ext cx="2621607" cy="2660932"/>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728411">
            <a:off x="15640423" y="6436076"/>
            <a:ext cx="732223" cy="340224"/>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83401" y="5354398"/>
            <a:ext cx="1032404" cy="716947"/>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669885" y="2197433"/>
            <a:ext cx="4634775" cy="6570347"/>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10895269" y="90231"/>
            <a:ext cx="5779732" cy="3705519"/>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813945"/>
            </a:xfrm>
            <a:prstGeom prst="rect">
              <a:avLst/>
            </a:prstGeom>
            <a:noFill/>
          </p:spPr>
          <p:txBody>
            <a:bodyPr wrap="square" rtlCol="0">
              <a:spAutoFit/>
            </a:bodyPr>
            <a:lstStyle/>
            <a:p>
              <a:pPr defTabSz="1258397" rtl="0" fontAlgn="auto">
                <a:spcBef>
                  <a:spcPts val="0"/>
                </a:spcBef>
                <a:spcAft>
                  <a:spcPts val="0"/>
                </a:spcAft>
                <a:defRPr/>
              </a:pPr>
              <a:r>
                <a:rPr lang="en-US" sz="2752" smtClean="0">
                  <a:solidFill>
                    <a:prstClr val="white"/>
                  </a:solidFill>
                  <a:latin typeface="Tahoma" panose="020B0604030504040204" pitchFamily="34" charset="0"/>
                  <a:ea typeface="Tahoma" panose="020B0604030504040204" pitchFamily="34" charset="0"/>
                  <a:cs typeface="Tahoma" panose="020B0604030504040204" pitchFamily="34" charset="0"/>
                </a:rPr>
                <a:t>Chiếu sáng, cung cấp năng lượng…</a:t>
              </a:r>
              <a:endParaRPr lang="en-US" sz="2752">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7" name="Picture 16">
            <a:extLst>
              <a:ext uri="{FF2B5EF4-FFF2-40B4-BE49-F238E27FC236}">
                <a16:creationId xmlns:a16="http://schemas.microsoft.com/office/drawing/2014/main" id="{DB6BABD7-C97B-476E-BC82-77B03B2A0F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33194" y="6233482"/>
            <a:ext cx="4389922" cy="3022690"/>
          </a:xfrm>
          <a:prstGeom prst="rect">
            <a:avLst/>
          </a:prstGeom>
        </p:spPr>
      </p:pic>
      <p:sp>
        <p:nvSpPr>
          <p:cNvPr id="18" name="Rectangle: Rounded Corners 17">
            <a:extLst>
              <a:ext uri="{FF2B5EF4-FFF2-40B4-BE49-F238E27FC236}">
                <a16:creationId xmlns:a16="http://schemas.microsoft.com/office/drawing/2014/main" id="{C9F2C735-DF35-44E5-B811-F98B80E135E0}"/>
              </a:ext>
            </a:extLst>
          </p:cNvPr>
          <p:cNvSpPr/>
          <p:nvPr/>
        </p:nvSpPr>
        <p:spPr>
          <a:xfrm>
            <a:off x="302647" y="8493098"/>
            <a:ext cx="3838830" cy="763074"/>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sz="320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A CUỐI …</a:t>
            </a:r>
          </a:p>
        </p:txBody>
      </p:sp>
      <p:pic>
        <p:nvPicPr>
          <p:cNvPr id="2" name="Skip_To_My_Lou">
            <a:hlinkClick r:id="" action="ppaction://media"/>
            <a:extLst>
              <a:ext uri="{FF2B5EF4-FFF2-40B4-BE49-F238E27FC236}">
                <a16:creationId xmlns:a16="http://schemas.microsoft.com/office/drawing/2014/main" id="{09F0C201-987D-44AB-8BA4-8AE7C4C1CDC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6778289" y="5564454"/>
            <a:ext cx="670695" cy="670695"/>
          </a:xfrm>
          <a:prstGeom prst="rect">
            <a:avLst/>
          </a:prstGeom>
        </p:spPr>
      </p:pic>
    </p:spTree>
    <p:extLst>
      <p:ext uri="{BB962C8B-B14F-4D97-AF65-F5344CB8AC3E}">
        <p14:creationId xmlns:p14="http://schemas.microsoft.com/office/powerpoint/2010/main" val="948279247"/>
      </p:ext>
    </p:extLst>
  </p:cSld>
  <p:clrMapOvr>
    <a:masterClrMapping/>
  </p:clrMapOvr>
  <p:transition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2000" fill="hold"/>
                                        <p:tgtEl>
                                          <p:spTgt spid="36"/>
                                        </p:tgtEl>
                                        <p:attrNameLst>
                                          <p:attrName>ppt_x</p:attrName>
                                        </p:attrNameLst>
                                      </p:cBhvr>
                                      <p:tavLst>
                                        <p:tav tm="0">
                                          <p:val>
                                            <p:strVal val="#ppt_x"/>
                                          </p:val>
                                        </p:tav>
                                        <p:tav tm="100000">
                                          <p:val>
                                            <p:strVal val="#ppt_x"/>
                                          </p:val>
                                        </p:tav>
                                      </p:tavLst>
                                    </p:anim>
                                    <p:anim calcmode="lin" valueType="num">
                                      <p:cBhvr additive="base">
                                        <p:cTn id="15"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2000" fill="hold"/>
                                        <p:tgtEl>
                                          <p:spTgt spid="16"/>
                                        </p:tgtEl>
                                        <p:attrNameLst>
                                          <p:attrName>ppt_x</p:attrName>
                                        </p:attrNameLst>
                                      </p:cBhvr>
                                      <p:tavLst>
                                        <p:tav tm="0">
                                          <p:val>
                                            <p:strVal val="1+#ppt_w/2"/>
                                          </p:val>
                                        </p:tav>
                                        <p:tav tm="100000">
                                          <p:val>
                                            <p:strVal val="#ppt_x"/>
                                          </p:val>
                                        </p:tav>
                                      </p:tavLst>
                                    </p:anim>
                                    <p:anim calcmode="lin" valueType="num">
                                      <p:cBhvr additive="base">
                                        <p:cTn id="21"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43"/>
                                        </p:tgtEl>
                                        <p:attrNameLst>
                                          <p:attrName>style.visibility</p:attrName>
                                        </p:attrNameLst>
                                      </p:cBhvr>
                                      <p:to>
                                        <p:strVal val="visible"/>
                                      </p:to>
                                    </p:set>
                                    <p:animEffect transition="in" filter="wipe(up)">
                                      <p:cBhvr>
                                        <p:cTn id="26" dur="2000"/>
                                        <p:tgtEl>
                                          <p:spTgt spid="143"/>
                                        </p:tgtEl>
                                      </p:cBhvr>
                                    </p:animEffect>
                                  </p:childTnLst>
                                  <p:subTnLst>
                                    <p:audio>
                                      <p:cMediaNode>
                                        <p:cTn display="0" masterRel="sameClick">
                                          <p:stCondLst>
                                            <p:cond evt="begin" delay="0">
                                              <p:tn val="24"/>
                                            </p:cond>
                                          </p:stCondLst>
                                          <p:endCondLst>
                                            <p:cond evt="onStopAudio" delay="0">
                                              <p:tgtEl>
                                                <p:sldTgt/>
                                              </p:tgtEl>
                                            </p:cond>
                                          </p:endCondLst>
                                        </p:cTn>
                                        <p:tgtEl>
                                          <p:sndTgt r:embed="rId4" name="rain sound.wav"/>
                                        </p:tgtEl>
                                      </p:cMediaNode>
                                    </p:audio>
                                  </p:subTnLst>
                                </p:cTn>
                              </p:par>
                            </p:childTnLst>
                          </p:cTn>
                        </p:par>
                      </p:childTnLst>
                    </p:cTn>
                  </p:par>
                  <p:par>
                    <p:cTn id="27" fill="hold">
                      <p:stCondLst>
                        <p:cond delay="indefinite"/>
                      </p:stCondLst>
                      <p:childTnLst>
                        <p:par>
                          <p:cTn id="28" fill="hold">
                            <p:stCondLst>
                              <p:cond delay="0"/>
                            </p:stCondLst>
                            <p:childTnLst>
                              <p:par>
                                <p:cTn id="29" presetID="35" presetClass="path" presetSubtype="0" accel="50000" decel="50000" fill="hold" nodeType="clickEffect">
                                  <p:stCondLst>
                                    <p:cond delay="0"/>
                                  </p:stCondLst>
                                  <p:childTnLst>
                                    <p:animMotion origin="layout" path="M -4.16667E-7 7.40741E-7 L -0.1138 7.40741E-7 " pathEditMode="relative" rAng="0" ptsTypes="AA">
                                      <p:cBhvr>
                                        <p:cTn id="30" dur="5000" fill="hold"/>
                                        <p:tgtEl>
                                          <p:spTgt spid="21"/>
                                        </p:tgtEl>
                                        <p:attrNameLst>
                                          <p:attrName>ppt_x</p:attrName>
                                          <p:attrName>ppt_y</p:attrName>
                                        </p:attrNameLst>
                                      </p:cBhvr>
                                      <p:rCtr x="-5690" y="0"/>
                                    </p:animMotion>
                                  </p:childTnLst>
                                </p:cTn>
                              </p:par>
                              <p:par>
                                <p:cTn id="31" presetID="22" presetClass="exit" presetSubtype="1" fill="hold" nodeType="withEffect">
                                  <p:stCondLst>
                                    <p:cond delay="5500"/>
                                  </p:stCondLst>
                                  <p:childTnLst>
                                    <p:animEffect transition="out" filter="wipe(up)">
                                      <p:cBhvr>
                                        <p:cTn id="32" dur="2000"/>
                                        <p:tgtEl>
                                          <p:spTgt spid="143"/>
                                        </p:tgtEl>
                                      </p:cBhvr>
                                    </p:animEffect>
                                    <p:set>
                                      <p:cBhvr>
                                        <p:cTn id="33" dur="1" fill="hold">
                                          <p:stCondLst>
                                            <p:cond delay="1999"/>
                                          </p:stCondLst>
                                        </p:cTn>
                                        <p:tgtEl>
                                          <p:spTgt spid="143"/>
                                        </p:tgtEl>
                                        <p:attrNameLst>
                                          <p:attrName>style.visibility</p:attrName>
                                        </p:attrNameLst>
                                      </p:cBhvr>
                                      <p:to>
                                        <p:strVal val="hidden"/>
                                      </p:to>
                                    </p:set>
                                  </p:childTnLst>
                                </p:cTn>
                              </p:par>
                              <p:par>
                                <p:cTn id="34"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35" dur="1000" fill="hold"/>
                                        <p:tgtEl>
                                          <p:spTgt spid="17"/>
                                        </p:tgtEl>
                                        <p:attrNameLst>
                                          <p:attrName>ppt_x</p:attrName>
                                          <p:attrName>ppt_y</p:attrName>
                                        </p:attrNameLst>
                                      </p:cBhvr>
                                      <p:rCtr x="12500" y="-12500"/>
                                    </p:animMotion>
                                  </p:childTnLst>
                                  <p:subTnLst>
                                    <p:audio>
                                      <p:cMediaNode>
                                        <p:cTn display="0" masterRel="sameClick">
                                          <p:stCondLst>
                                            <p:cond evt="begin" delay="0">
                                              <p:tn val="34"/>
                                            </p:cond>
                                          </p:stCondLst>
                                          <p:endCondLst>
                                            <p:cond evt="onStopAudio" delay="0">
                                              <p:tgtEl>
                                                <p:sldTgt/>
                                              </p:tgtEl>
                                            </p:cond>
                                          </p:endCondLst>
                                        </p:cTn>
                                        <p:tgtEl>
                                          <p:sndTgt r:embed="rId5" name="splash sound.wav"/>
                                        </p:tgtEl>
                                      </p:cMediaNode>
                                    </p:audio>
                                  </p:subTnLst>
                                </p:cTn>
                              </p:par>
                              <p:par>
                                <p:cTn id="36" presetID="8" presetClass="emph" presetSubtype="0" autoRev="1" fill="hold" nodeType="withEffect">
                                  <p:stCondLst>
                                    <p:cond delay="5500"/>
                                  </p:stCondLst>
                                  <p:childTnLst>
                                    <p:animRot by="-1800000">
                                      <p:cBhvr>
                                        <p:cTn id="37" dur="500" fill="hold"/>
                                        <p:tgtEl>
                                          <p:spTgt spid="17"/>
                                        </p:tgtEl>
                                        <p:attrNameLst>
                                          <p:attrName>r</p:attrName>
                                        </p:attrNameLst>
                                      </p:cBhvr>
                                    </p:animRot>
                                  </p:childTnLst>
                                </p:cTn>
                              </p:par>
                              <p:par>
                                <p:cTn id="38" presetID="32" presetClass="emph" presetSubtype="0" repeatCount="indefinite" fill="hold" nodeType="withEffect">
                                  <p:stCondLst>
                                    <p:cond delay="5500"/>
                                  </p:stCondLst>
                                  <p:childTnLst>
                                    <p:animRot by="120000">
                                      <p:cBhvr>
                                        <p:cTn id="39" dur="100" fill="hold">
                                          <p:stCondLst>
                                            <p:cond delay="0"/>
                                          </p:stCondLst>
                                        </p:cTn>
                                        <p:tgtEl>
                                          <p:spTgt spid="17"/>
                                        </p:tgtEl>
                                        <p:attrNameLst>
                                          <p:attrName>r</p:attrName>
                                        </p:attrNameLst>
                                      </p:cBhvr>
                                    </p:animRot>
                                    <p:animRot by="-240000">
                                      <p:cBhvr>
                                        <p:cTn id="40" dur="200" fill="hold">
                                          <p:stCondLst>
                                            <p:cond delay="200"/>
                                          </p:stCondLst>
                                        </p:cTn>
                                        <p:tgtEl>
                                          <p:spTgt spid="17"/>
                                        </p:tgtEl>
                                        <p:attrNameLst>
                                          <p:attrName>r</p:attrName>
                                        </p:attrNameLst>
                                      </p:cBhvr>
                                    </p:animRot>
                                    <p:animRot by="240000">
                                      <p:cBhvr>
                                        <p:cTn id="41" dur="200" fill="hold">
                                          <p:stCondLst>
                                            <p:cond delay="400"/>
                                          </p:stCondLst>
                                        </p:cTn>
                                        <p:tgtEl>
                                          <p:spTgt spid="17"/>
                                        </p:tgtEl>
                                        <p:attrNameLst>
                                          <p:attrName>r</p:attrName>
                                        </p:attrNameLst>
                                      </p:cBhvr>
                                    </p:animRot>
                                    <p:animRot by="-240000">
                                      <p:cBhvr>
                                        <p:cTn id="42" dur="200" fill="hold">
                                          <p:stCondLst>
                                            <p:cond delay="600"/>
                                          </p:stCondLst>
                                        </p:cTn>
                                        <p:tgtEl>
                                          <p:spTgt spid="17"/>
                                        </p:tgtEl>
                                        <p:attrNameLst>
                                          <p:attrName>r</p:attrName>
                                        </p:attrNameLst>
                                      </p:cBhvr>
                                    </p:animRot>
                                    <p:animRot by="120000">
                                      <p:cBhvr>
                                        <p:cTn id="43" dur="200" fill="hold">
                                          <p:stCondLst>
                                            <p:cond delay="800"/>
                                          </p:stCondLst>
                                        </p:cTn>
                                        <p:tgtEl>
                                          <p:spTgt spid="17"/>
                                        </p:tgtEl>
                                        <p:attrNameLst>
                                          <p:attrName>r</p:attrName>
                                        </p:attrNameLst>
                                      </p:cBhvr>
                                    </p:animRot>
                                  </p:childTnLst>
                                </p:cTn>
                              </p:par>
                              <p:par>
                                <p:cTn id="44" presetID="2" presetClass="exit" presetSubtype="2" fill="hold" nodeType="withEffect">
                                  <p:stCondLst>
                                    <p:cond delay="9500"/>
                                  </p:stCondLst>
                                  <p:childTnLst>
                                    <p:anim calcmode="lin" valueType="num">
                                      <p:cBhvr additive="base">
                                        <p:cTn id="45" dur="5000"/>
                                        <p:tgtEl>
                                          <p:spTgt spid="17"/>
                                        </p:tgtEl>
                                        <p:attrNameLst>
                                          <p:attrName>ppt_x</p:attrName>
                                        </p:attrNameLst>
                                      </p:cBhvr>
                                      <p:tavLst>
                                        <p:tav tm="0">
                                          <p:val>
                                            <p:strVal val="ppt_x"/>
                                          </p:val>
                                        </p:tav>
                                        <p:tav tm="100000">
                                          <p:val>
                                            <p:strVal val="1+ppt_w/2"/>
                                          </p:val>
                                        </p:tav>
                                      </p:tavLst>
                                    </p:anim>
                                    <p:anim calcmode="lin" valueType="num">
                                      <p:cBhvr additive="base">
                                        <p:cTn id="46" dur="5000"/>
                                        <p:tgtEl>
                                          <p:spTgt spid="17"/>
                                        </p:tgtEl>
                                        <p:attrNameLst>
                                          <p:attrName>ppt_y</p:attrName>
                                        </p:attrNameLst>
                                      </p:cBhvr>
                                      <p:tavLst>
                                        <p:tav tm="0">
                                          <p:val>
                                            <p:strVal val="ppt_y"/>
                                          </p:val>
                                        </p:tav>
                                        <p:tav tm="100000">
                                          <p:val>
                                            <p:strVal val="ppt_y"/>
                                          </p:val>
                                        </p:tav>
                                      </p:tavLst>
                                    </p:anim>
                                    <p:set>
                                      <p:cBhvr>
                                        <p:cTn id="47" dur="1" fill="hold">
                                          <p:stCondLst>
                                            <p:cond delay="4999"/>
                                          </p:stCondLst>
                                        </p:cTn>
                                        <p:tgtEl>
                                          <p:spTgt spid="17"/>
                                        </p:tgtEl>
                                        <p:attrNameLst>
                                          <p:attrName>style.visibility</p:attrName>
                                        </p:attrNameLst>
                                      </p:cBhvr>
                                      <p:to>
                                        <p:strVal val="hidden"/>
                                      </p:to>
                                    </p:set>
                                  </p:childTnLst>
                                </p:cTn>
                              </p:par>
                              <p:par>
                                <p:cTn id="48" presetID="1" presetClass="mediacall" presetSubtype="0" fill="hold" nodeType="withEffect">
                                  <p:stCondLst>
                                    <p:cond delay="5500"/>
                                  </p:stCondLst>
                                  <p:childTnLst>
                                    <p:cmd type="call" cmd="playFrom(0.0)">
                                      <p:cBhvr>
                                        <p:cTn id="4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50" fill="hold" display="0">
                  <p:stCondLst>
                    <p:cond delay="indefinite"/>
                  </p:stCondLst>
                  <p:endCondLst>
                    <p:cond evt="onStopAudio" delay="0">
                      <p:tgtEl>
                        <p:sldTgt/>
                      </p:tgtEl>
                    </p:cond>
                  </p:endCondLst>
                </p:cTn>
                <p:tgtEl>
                  <p:spTgt spid="2"/>
                </p:tgtEl>
              </p:cMediaNode>
            </p:audio>
          </p:childTnLst>
        </p:cTn>
      </p:par>
    </p:tnLst>
    <p:bldLst>
      <p:bldP spid="18" grpId="0" animBg="1"/>
    </p:bldLst>
  </p:timing>
</p:sld>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872</Words>
  <Application>Microsoft Office PowerPoint</Application>
  <PresentationFormat>Custom</PresentationFormat>
  <Paragraphs>104</Paragraphs>
  <Slides>28</Slides>
  <Notes>16</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宋体</vt:lpstr>
      <vt:lpstr>Arial</vt:lpstr>
      <vt:lpstr>黑体</vt:lpstr>
      <vt:lpstr>Tahoma</vt:lpstr>
      <vt:lpstr>Times New Roman</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ASUS</cp:lastModifiedBy>
  <cp:revision>132</cp:revision>
  <dcterms:created xsi:type="dcterms:W3CDTF">2015-09-14T06:10:05Z</dcterms:created>
  <dcterms:modified xsi:type="dcterms:W3CDTF">2022-05-06T15:34:31Z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