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  <p:sldMasterId id="2147483661" r:id="rId3"/>
  </p:sldMasterIdLst>
  <p:notesMasterIdLst>
    <p:notesMasterId r:id="rId22"/>
  </p:notesMasterIdLst>
  <p:handoutMasterIdLst>
    <p:handoutMasterId r:id="rId23"/>
  </p:handoutMasterIdLst>
  <p:sldIdLst>
    <p:sldId id="288" r:id="rId4"/>
    <p:sldId id="287" r:id="rId5"/>
    <p:sldId id="308" r:id="rId6"/>
    <p:sldId id="304" r:id="rId7"/>
    <p:sldId id="310" r:id="rId8"/>
    <p:sldId id="309" r:id="rId9"/>
    <p:sldId id="306" r:id="rId10"/>
    <p:sldId id="311" r:id="rId11"/>
    <p:sldId id="307" r:id="rId12"/>
    <p:sldId id="293" r:id="rId13"/>
    <p:sldId id="313" r:id="rId14"/>
    <p:sldId id="295" r:id="rId15"/>
    <p:sldId id="297" r:id="rId16"/>
    <p:sldId id="315" r:id="rId17"/>
    <p:sldId id="320" r:id="rId18"/>
    <p:sldId id="321" r:id="rId19"/>
    <p:sldId id="322" r:id="rId20"/>
    <p:sldId id="3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2FAFA"/>
    <a:srgbClr val="DF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58" autoAdjust="0"/>
  </p:normalViewPr>
  <p:slideViewPr>
    <p:cSldViewPr snapToGrid="0">
      <p:cViewPr varScale="1">
        <p:scale>
          <a:sx n="41" d="100"/>
          <a:sy n="41" d="100"/>
        </p:scale>
        <p:origin x="98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273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E2C7EC9C-7EE8-4A56-855D-18AC07DBDCAD}" type="datetimeFigureOut">
              <a:rPr lang="vi-VN" smtClean="0"/>
              <a:t>19/04/2022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77EA21AD-3BA7-4B49-9DF1-2171993A801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vi-VN" sz="1200"/>
            </a:lvl1pPr>
          </a:lstStyle>
          <a:p>
            <a:fld id="{BAC3EC70-F4BB-48E7-ABB8-9B7E359277E1}" type="datetimeFigureOut">
              <a:t>19/4/2022</a:t>
            </a:fld>
            <a:endParaRPr lang="vi-VN"/>
          </a:p>
        </p:txBody>
      </p:sp>
      <p:sp>
        <p:nvSpPr>
          <p:cNvPr id="4" name="Chỗ dành sẵn cho Ảnh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vi-VN" sz="1200"/>
            </a:lvl1pPr>
          </a:lstStyle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vi-VN" sz="1200"/>
            </a:lvl1pPr>
          </a:lstStyle>
          <a:p>
            <a:fld id="{9F669046-D62F-49D8-96B7-3C014DC234D7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vi-VN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̉n chiếu Tiêu đề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Nhóm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Hình tự do 5"/>
            <p:cNvSpPr>
              <a:spLocks/>
            </p:cNvSpPr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" name="Dòng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Hình tự do 7"/>
            <p:cNvSpPr>
              <a:spLocks/>
            </p:cNvSpPr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11" name="Nhóm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Hình tự do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13" name="Hình tự do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14" name="Hình tự do 10"/>
            <p:cNvSpPr>
              <a:spLocks/>
            </p:cNvSpPr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15" name="Hình tự do 23"/>
            <p:cNvSpPr>
              <a:spLocks/>
            </p:cNvSpPr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24"/>
            <p:cNvSpPr>
              <a:spLocks/>
            </p:cNvSpPr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25"/>
            <p:cNvSpPr>
              <a:spLocks/>
            </p:cNvSpPr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Hình tự do 26"/>
            <p:cNvSpPr>
              <a:spLocks/>
            </p:cNvSpPr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Hình tự do 27"/>
            <p:cNvSpPr>
              <a:spLocks/>
            </p:cNvSpPr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grpSp>
          <p:nvGrpSpPr>
            <p:cNvPr id="20" name="Nhóm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Hình tự do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2" name="Hình tự do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23" name="Hình tự do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Hình tự do 31"/>
            <p:cNvSpPr>
              <a:spLocks/>
            </p:cNvSpPr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Hình tự do 32"/>
            <p:cNvSpPr>
              <a:spLocks/>
            </p:cNvSpPr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Hình tự do 33"/>
            <p:cNvSpPr>
              <a:spLocks/>
            </p:cNvSpPr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7" name="Hình tự do 34"/>
            <p:cNvSpPr>
              <a:spLocks/>
            </p:cNvSpPr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8" name="Hình tự do 73"/>
            <p:cNvSpPr>
              <a:spLocks/>
            </p:cNvSpPr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9" name="Hình tự do 74"/>
            <p:cNvSpPr>
              <a:spLocks/>
            </p:cNvSpPr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0" name="Hình tự do 75"/>
            <p:cNvSpPr>
              <a:spLocks/>
            </p:cNvSpPr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Dòng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2" name="Hình tự do 78"/>
            <p:cNvSpPr>
              <a:spLocks/>
            </p:cNvSpPr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3" name="Hình tự do 79"/>
            <p:cNvSpPr>
              <a:spLocks/>
            </p:cNvSpPr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4" name="Hình tự do 82"/>
            <p:cNvSpPr>
              <a:spLocks/>
            </p:cNvSpPr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5" name="Hình tự do 83"/>
            <p:cNvSpPr>
              <a:spLocks/>
            </p:cNvSpPr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6" name="Hình tự do 84"/>
            <p:cNvSpPr>
              <a:spLocks/>
            </p:cNvSpPr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7" name="Hình tự do 80"/>
            <p:cNvSpPr>
              <a:spLocks/>
            </p:cNvSpPr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Hình bầu dục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Hình bầu dục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Hình bầu dục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41" name="Nhóm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Hình tự do 41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3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4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5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46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  <p:sp>
          <p:nvSpPr>
            <p:cNvPr id="47" name="Hình tự do 32"/>
            <p:cNvSpPr>
              <a:spLocks/>
            </p:cNvSpPr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80"/>
            <p:cNvSpPr>
              <a:spLocks/>
            </p:cNvSpPr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80"/>
            <p:cNvSpPr>
              <a:spLocks/>
            </p:cNvSpPr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Hình tự do 84"/>
            <p:cNvSpPr>
              <a:spLocks/>
            </p:cNvSpPr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84"/>
            <p:cNvSpPr>
              <a:spLocks/>
            </p:cNvSpPr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bầu dục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3" name="Hình tự do 5"/>
            <p:cNvSpPr>
              <a:spLocks/>
            </p:cNvSpPr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Dòng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7"/>
            <p:cNvSpPr>
              <a:spLocks/>
            </p:cNvSpPr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56" name="Nhóm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Hình tự do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58" name="Hình tự do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59" name="Hình tự do 10"/>
            <p:cNvSpPr>
              <a:spLocks/>
            </p:cNvSpPr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60" name="Hình tự do 23"/>
            <p:cNvSpPr>
              <a:spLocks/>
            </p:cNvSpPr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Hình tự do 24"/>
            <p:cNvSpPr>
              <a:spLocks/>
            </p:cNvSpPr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Hình tự do 25"/>
            <p:cNvSpPr>
              <a:spLocks/>
            </p:cNvSpPr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26"/>
            <p:cNvSpPr>
              <a:spLocks/>
            </p:cNvSpPr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27"/>
            <p:cNvSpPr>
              <a:spLocks/>
            </p:cNvSpPr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grpSp>
          <p:nvGrpSpPr>
            <p:cNvPr id="65" name="Nhóm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Hình tự do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7" name="Hình tự do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8" name="Hình tự do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tự do 31"/>
            <p:cNvSpPr>
              <a:spLocks/>
            </p:cNvSpPr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32"/>
            <p:cNvSpPr>
              <a:spLocks/>
            </p:cNvSpPr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Hình tự do 33"/>
            <p:cNvSpPr>
              <a:spLocks/>
            </p:cNvSpPr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Hình tự do 34"/>
            <p:cNvSpPr>
              <a:spLocks/>
            </p:cNvSpPr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Hình tự do 73"/>
            <p:cNvSpPr>
              <a:spLocks/>
            </p:cNvSpPr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Hình tự do 74"/>
            <p:cNvSpPr>
              <a:spLocks/>
            </p:cNvSpPr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Hình tự do 75"/>
            <p:cNvSpPr>
              <a:spLocks/>
            </p:cNvSpPr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Dòng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Hình tự do 78"/>
            <p:cNvSpPr>
              <a:spLocks/>
            </p:cNvSpPr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Hình tự do 79"/>
            <p:cNvSpPr>
              <a:spLocks/>
            </p:cNvSpPr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Hình tự do 82"/>
            <p:cNvSpPr>
              <a:spLocks/>
            </p:cNvSpPr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Hình tự do 83"/>
            <p:cNvSpPr>
              <a:spLocks/>
            </p:cNvSpPr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Hình tự do 84"/>
            <p:cNvSpPr>
              <a:spLocks/>
            </p:cNvSpPr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Hình tự do 80"/>
            <p:cNvSpPr>
              <a:spLocks/>
            </p:cNvSpPr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Hình bầu dục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4" name="Hình bầu dục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5" name="Hình bầu dục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86" name="Nhóm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Hình tự do 86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8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9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90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91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  <p:sp>
          <p:nvSpPr>
            <p:cNvPr id="92" name="Hình tự do 32"/>
            <p:cNvSpPr>
              <a:spLocks/>
            </p:cNvSpPr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Hình tự do 80"/>
            <p:cNvSpPr>
              <a:spLocks/>
            </p:cNvSpPr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Hình tự do 80"/>
            <p:cNvSpPr>
              <a:spLocks/>
            </p:cNvSpPr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Hình tự do 84"/>
            <p:cNvSpPr>
              <a:spLocks/>
            </p:cNvSpPr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Hình tự do 84"/>
            <p:cNvSpPr>
              <a:spLocks/>
            </p:cNvSpPr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Hình bầu dục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98" name="Nhóm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Hình tự do 67"/>
              <p:cNvSpPr>
                <a:spLocks/>
              </p:cNvSpPr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0" name="Hình tự do 67"/>
              <p:cNvSpPr>
                <a:spLocks/>
              </p:cNvSpPr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1" name="Hình tự do 105"/>
              <p:cNvSpPr>
                <a:spLocks/>
              </p:cNvSpPr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02" name="Hình tự do 106"/>
              <p:cNvSpPr>
                <a:spLocks/>
              </p:cNvSpPr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  <p:sp>
            <p:nvSpPr>
              <p:cNvPr id="103" name="Hình tự do 106"/>
              <p:cNvSpPr>
                <a:spLocks/>
              </p:cNvSpPr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 latinLnBrk="0">
              <a:lnSpc>
                <a:spcPct val="80000"/>
              </a:lnSpc>
              <a:defRPr lang="vi-VN"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 latinLnBrk="0">
              <a:spcBef>
                <a:spcPts val="1000"/>
              </a:spcBef>
              <a:buNone/>
              <a:defRPr lang="vi-VN"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11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094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14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52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04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078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614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72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561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98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  <p:pic>
        <p:nvPicPr>
          <p:cNvPr id="67" name="Picture 6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431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5" name="TextBox 54"/>
          <p:cNvSpPr txBox="1"/>
          <p:nvPr userDrawn="1"/>
        </p:nvSpPr>
        <p:spPr>
          <a:xfrm>
            <a:off x="-13252" y="6297679"/>
            <a:ext cx="11439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.VnShelley Allegro" panose="040B7200000000000000" pitchFamily="82" charset="0"/>
              </a:rPr>
              <a:t>Ngocle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.VnShelley Allegro" panose="040B7200000000000000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22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cho sẵn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t>19/4/2022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  <p:pic>
        <p:nvPicPr>
          <p:cNvPr id="170" name="Picture 16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685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18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Nhóm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Hình tự do 6"/>
            <p:cNvSpPr>
              <a:spLocks/>
            </p:cNvSpPr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" name="Hình bầu dục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9" name="Nhóm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Hình tự do 9"/>
              <p:cNvSpPr>
                <a:spLocks/>
              </p:cNvSpPr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11" name="Hình tự do 10"/>
              <p:cNvSpPr>
                <a:spLocks/>
              </p:cNvSpPr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12" name="Hình tự do 11"/>
            <p:cNvSpPr>
              <a:spLocks/>
            </p:cNvSpPr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Hình tự do 12"/>
            <p:cNvSpPr>
              <a:spLocks/>
            </p:cNvSpPr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vi-VN"/>
            </a:p>
          </p:txBody>
        </p:sp>
        <p:sp>
          <p:nvSpPr>
            <p:cNvPr id="14" name="Hình tự do 13"/>
            <p:cNvSpPr>
              <a:spLocks/>
            </p:cNvSpPr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Hình tự do 14"/>
            <p:cNvSpPr>
              <a:spLocks/>
            </p:cNvSpPr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15"/>
            <p:cNvSpPr>
              <a:spLocks/>
            </p:cNvSpPr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16"/>
            <p:cNvSpPr>
              <a:spLocks/>
            </p:cNvSpPr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8" name="Hình bầu dục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Hình tự do 27"/>
            <p:cNvSpPr>
              <a:spLocks/>
            </p:cNvSpPr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20" name="Hình tự do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Hình tự do 49"/>
            <p:cNvSpPr>
              <a:spLocks/>
            </p:cNvSpPr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Hình tự do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" name="Nhóm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Hình tự do 5"/>
              <p:cNvSpPr>
                <a:spLocks/>
              </p:cNvSpPr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5" name="Dòng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6" name="Hình tự do 32"/>
              <p:cNvSpPr>
                <a:spLocks/>
              </p:cNvSpPr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7" name="Hình tự do 33"/>
              <p:cNvSpPr>
                <a:spLocks/>
              </p:cNvSpPr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8" name="Hình tự do 32"/>
              <p:cNvSpPr>
                <a:spLocks/>
              </p:cNvSpPr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29" name="Hình bầu dục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30" name="Hình tự do 29"/>
            <p:cNvSpPr>
              <a:spLocks/>
            </p:cNvSpPr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1" name="Hình tự do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2" name="Hình tự do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3" name="Nhóm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Hình tự do 33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5" name="Hình tự do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6" name="Hình tự do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7" name="Hình tự do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38" name="Hình tự do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grpSp>
        <p:nvGrpSpPr>
          <p:cNvPr id="83" name="Nhóm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Hình tự do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Hình tự do 23"/>
            <p:cNvSpPr>
              <a:spLocks/>
            </p:cNvSpPr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Hình tự do 27"/>
            <p:cNvSpPr>
              <a:spLocks/>
            </p:cNvSpPr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43" name="Hình tự do 5"/>
            <p:cNvSpPr>
              <a:spLocks/>
            </p:cNvSpPr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Dòng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10"/>
            <p:cNvSpPr>
              <a:spLocks/>
            </p:cNvSpPr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vi-VN"/>
            </a:p>
          </p:txBody>
        </p:sp>
        <p:sp>
          <p:nvSpPr>
            <p:cNvPr id="46" name="Hình tự do 25"/>
            <p:cNvSpPr>
              <a:spLocks/>
            </p:cNvSpPr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26"/>
            <p:cNvSpPr>
              <a:spLocks/>
            </p:cNvSpPr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31"/>
            <p:cNvSpPr>
              <a:spLocks/>
            </p:cNvSpPr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34"/>
            <p:cNvSpPr>
              <a:spLocks/>
            </p:cNvSpPr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Hình tự do 49"/>
            <p:cNvSpPr>
              <a:spLocks/>
            </p:cNvSpPr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50"/>
            <p:cNvSpPr>
              <a:spLocks/>
            </p:cNvSpPr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Dòng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78"/>
            <p:cNvSpPr>
              <a:spLocks/>
            </p:cNvSpPr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79"/>
            <p:cNvSpPr>
              <a:spLocks/>
            </p:cNvSpPr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82"/>
            <p:cNvSpPr>
              <a:spLocks/>
            </p:cNvSpPr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84"/>
            <p:cNvSpPr>
              <a:spLocks/>
            </p:cNvSpPr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80"/>
            <p:cNvSpPr>
              <a:spLocks/>
            </p:cNvSpPr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84"/>
            <p:cNvSpPr>
              <a:spLocks/>
            </p:cNvSpPr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59" name="Nhóm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Hình tự do 83"/>
              <p:cNvSpPr>
                <a:spLocks/>
              </p:cNvSpPr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6" name="Hình tự do 80"/>
              <p:cNvSpPr>
                <a:spLocks/>
              </p:cNvSpPr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7" name="Hình tự do 84"/>
              <p:cNvSpPr>
                <a:spLocks/>
              </p:cNvSpPr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grpSp>
          <p:nvGrpSpPr>
            <p:cNvPr id="60" name="Nhóm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Hình tự do 32"/>
              <p:cNvSpPr>
                <a:spLocks/>
              </p:cNvSpPr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2" name="Hình tự do 33"/>
              <p:cNvSpPr>
                <a:spLocks/>
              </p:cNvSpPr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3" name="Hình tự do 32"/>
              <p:cNvSpPr>
                <a:spLocks/>
              </p:cNvSpPr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4" name="Hình bầu dục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 latinLnBrk="0">
              <a:defRPr lang="vi-VN" sz="5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 latinLnBrk="0">
              <a:buNone/>
              <a:defRPr lang="vi-VN" sz="2400">
                <a:solidFill>
                  <a:schemeClr val="tx1"/>
                </a:solidFill>
              </a:defRPr>
            </a:lvl1pPr>
            <a:lvl2pPr marL="457200" indent="0" latinLnBrk="0">
              <a:buNone/>
              <a:defRPr lang="vi-VN" sz="2000"/>
            </a:lvl2pPr>
            <a:lvl3pPr marL="914400" indent="0" latinLnBrk="0">
              <a:buNone/>
              <a:defRPr lang="vi-VN" sz="1800"/>
            </a:lvl3pPr>
            <a:lvl4pPr marL="1371600" indent="0" latinLnBrk="0">
              <a:buNone/>
              <a:defRPr lang="vi-VN" sz="1600"/>
            </a:lvl4pPr>
            <a:lvl5pPr marL="1828800" indent="0" latinLnBrk="0">
              <a:buNone/>
              <a:defRPr lang="vi-VN" sz="1600"/>
            </a:lvl5pPr>
            <a:lvl6pPr marL="2286000" indent="0" latinLnBrk="0">
              <a:buNone/>
              <a:defRPr lang="vi-VN" sz="1600"/>
            </a:lvl6pPr>
            <a:lvl7pPr marL="2743200" indent="0" latinLnBrk="0">
              <a:buNone/>
              <a:defRPr lang="vi-VN" sz="1600"/>
            </a:lvl7pPr>
            <a:lvl8pPr marL="3200400" indent="0" latinLnBrk="0">
              <a:buNone/>
              <a:defRPr lang="vi-VN" sz="1600"/>
            </a:lvl8pPr>
            <a:lvl9pPr marL="3657600" indent="0" latinLnBrk="0">
              <a:buNone/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800"/>
            </a:lvl6pPr>
            <a:lvl7pPr latinLnBrk="0">
              <a:defRPr lang="vi-VN" sz="1800"/>
            </a:lvl7pPr>
            <a:lvl8pPr latinLnBrk="0">
              <a:defRPr lang="vi-VN" sz="1800"/>
            </a:lvl8pPr>
            <a:lvl9pPr latinLnBrk="0">
              <a:defRPr lang="vi-VN" sz="18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t>19/4/2022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200" b="0"/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1600"/>
            </a:lvl6pPr>
            <a:lvl7pPr latinLnBrk="0">
              <a:defRPr lang="vi-VN" sz="1600"/>
            </a:lvl7pPr>
            <a:lvl8pPr latinLnBrk="0">
              <a:defRPr lang="vi-VN" sz="1600"/>
            </a:lvl8pPr>
            <a:lvl9pPr latinLnBrk="0">
              <a:defRPr lang="vi-VN" sz="1600"/>
            </a:lvl9pPr>
          </a:lstStyle>
          <a:p>
            <a:pPr lvl="0"/>
            <a:r>
              <a:rPr lang="vi-VN" dirty="0"/>
              <a:t>Bấm để thêm nội dung</a:t>
            </a:r>
            <a:endParaRPr lang="pt-BR" dirty="0"/>
          </a:p>
          <a:p>
            <a:pPr lvl="1"/>
            <a:r>
              <a:rPr lang="vi-VN" dirty="0"/>
              <a:t>Mức hai</a:t>
            </a:r>
          </a:p>
          <a:p>
            <a:pPr lvl="2"/>
            <a:r>
              <a:rPr lang="vi-VN" dirty="0"/>
              <a:t>Mức ba</a:t>
            </a:r>
          </a:p>
          <a:p>
            <a:pPr lvl="3"/>
            <a:r>
              <a:rPr lang="vi-VN" dirty="0"/>
              <a:t>Mức bốn</a:t>
            </a:r>
          </a:p>
          <a:p>
            <a:pPr lvl="4"/>
            <a:r>
              <a:rPr lang="vi-VN" dirty="0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t>19/4/2022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t>19/4/2022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t>19/4/2022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Hình tự do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" name="Dòng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" name="Hình tự do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" name="Hình tự do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" name="Hình tự do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" name="Hình tự do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" name="Hình tự do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" name="Hình tự do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7" name="Hình tự do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 latinLnBrk="0">
              <a:defRPr lang="vi-VN" sz="3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 latinLnBrk="0">
              <a:buNone/>
              <a:defRPr lang="vi-VN" sz="2000"/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 latinLnBrk="0">
              <a:spcBef>
                <a:spcPts val="1000"/>
              </a:spcBef>
              <a:buNone/>
              <a:defRPr lang="vi-VN" sz="16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 dirty="0"/>
              <a:t>Bấm để thêm nội dung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t>19/4/2022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chỉnh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chỉnh sửa kiểu văn bản Chủ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t>19/4/2022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Bản chiếu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8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pPr/>
              <a:t>‹#›</a:t>
            </a:fld>
            <a:endParaRPr lang="vi-VN"/>
          </a:p>
        </p:txBody>
      </p:sp>
      <p:pic>
        <p:nvPicPr>
          <p:cNvPr id="112" name="Picture 111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6" r="7902"/>
          <a:stretch/>
        </p:blipFill>
        <p:spPr>
          <a:xfrm>
            <a:off x="172656" y="168540"/>
            <a:ext cx="1105662" cy="1008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19/4/2022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5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8.mp3"/><Relationship Id="rId7" Type="http://schemas.openxmlformats.org/officeDocument/2006/relationships/slideLayout" Target="../slideLayouts/slideLayout10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microsoft.com/office/2007/relationships/media" Target="../media/media9.mp3"/><Relationship Id="rId5" Type="http://schemas.openxmlformats.org/officeDocument/2006/relationships/audio" Target="NULL" TargetMode="External"/><Relationship Id="rId4" Type="http://schemas.openxmlformats.org/officeDocument/2006/relationships/audio" Target="../media/media8.mp3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4.png"/><Relationship Id="rId2" Type="http://schemas.microsoft.com/office/2007/relationships/media" Target="../media/media11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1.xml"/><Relationship Id="rId4" Type="http://schemas.microsoft.com/office/2007/relationships/media" Target="../media/media1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4"/><Relationship Id="rId7" Type="http://schemas.openxmlformats.org/officeDocument/2006/relationships/image" Target="../media/image17.png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4"/><Relationship Id="rId7" Type="http://schemas.openxmlformats.org/officeDocument/2006/relationships/image" Target="../media/image17.png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4"/><Relationship Id="rId7" Type="http://schemas.openxmlformats.org/officeDocument/2006/relationships/image" Target="../media/image17.png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4"/><Relationship Id="rId7" Type="http://schemas.openxmlformats.org/officeDocument/2006/relationships/image" Target="../media/image17.png"/><Relationship Id="rId2" Type="http://schemas.microsoft.com/office/2007/relationships/media" Target="../media/media14.mp4"/><Relationship Id="rId1" Type="http://schemas.openxmlformats.org/officeDocument/2006/relationships/video" Target="NULL" TargetMode="Externa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image" Target="../media/image5.jpg"/><Relationship Id="rId4" Type="http://schemas.openxmlformats.org/officeDocument/2006/relationships/audio" Target="../media/media3.mp3"/><Relationship Id="rId9" Type="http://schemas.openxmlformats.org/officeDocument/2006/relationships/audio" Target="../media/audio2.wav"/><Relationship Id="rId1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p3"/><Relationship Id="rId7" Type="http://schemas.openxmlformats.org/officeDocument/2006/relationships/image" Target="../media/image5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png"/><Relationship Id="rId4" Type="http://schemas.openxmlformats.org/officeDocument/2006/relationships/audio" Target="../media/media5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microsoft.com/office/2007/relationships/media" Target="../media/media6.mp3"/><Relationship Id="rId7" Type="http://schemas.openxmlformats.org/officeDocument/2006/relationships/audio" Target="../media/audio2.wav"/><Relationship Id="rId12" Type="http://schemas.openxmlformats.org/officeDocument/2006/relationships/image" Target="../media/image7.jp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5" Type="http://schemas.microsoft.com/office/2007/relationships/media" Target="../media/media4.mp3"/><Relationship Id="rId10" Type="http://schemas.openxmlformats.org/officeDocument/2006/relationships/image" Target="../media/image3.png"/><Relationship Id="rId4" Type="http://schemas.openxmlformats.org/officeDocument/2006/relationships/audio" Target="../media/media6.mp3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015692" y="2210360"/>
            <a:ext cx="10677039" cy="424129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grpSp>
        <p:nvGrpSpPr>
          <p:cNvPr id="16" name="Nhóm 62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18" name="Hình tự do 44"/>
            <p:cNvSpPr>
              <a:spLocks/>
            </p:cNvSpPr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9" name="Dòng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0" name="Hình tự do 46"/>
            <p:cNvSpPr>
              <a:spLocks/>
            </p:cNvSpPr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1" name="Hình tự do 47"/>
            <p:cNvSpPr>
              <a:spLocks/>
            </p:cNvSpPr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2" name="Hình tự do 48"/>
            <p:cNvSpPr>
              <a:spLocks/>
            </p:cNvSpPr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3" name="Hình tự do 49"/>
            <p:cNvSpPr>
              <a:spLocks/>
            </p:cNvSpPr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4" name="Hình tự do 10"/>
            <p:cNvSpPr>
              <a:spLocks/>
            </p:cNvSpPr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5" name="Hình tự do 16"/>
            <p:cNvSpPr>
              <a:spLocks/>
            </p:cNvSpPr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26" name="Hình tự do 18"/>
            <p:cNvSpPr>
              <a:spLocks/>
            </p:cNvSpPr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1585066" y="109321"/>
            <a:ext cx="9814771" cy="153270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8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548" y="793235"/>
            <a:ext cx="2279086" cy="131485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2527210" y="77094"/>
            <a:ext cx="7439809" cy="15803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Thứ</a:t>
            </a:r>
            <a:r>
              <a:rPr lang="vi-VN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ba </a:t>
            </a:r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ngày</a:t>
            </a:r>
            <a:r>
              <a:rPr lang="en-US" sz="2400">
                <a:ln w="22225">
                  <a:solidFill>
                    <a:schemeClr val="accent2"/>
                  </a:solidFill>
                  <a:prstDash val="solid"/>
                </a:ln>
              </a:rPr>
              <a:t> 12  </a:t>
            </a:r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tháng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3 n</a:t>
            </a:r>
            <a:r>
              <a:rPr lang="vi-VN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ăm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2022</a:t>
            </a:r>
          </a:p>
          <a:p>
            <a:pPr algn="ctr"/>
            <a:r>
              <a:rPr lang="en-US" sz="2400" u="sng" dirty="0" err="1">
                <a:ln w="22225">
                  <a:solidFill>
                    <a:schemeClr val="accent2"/>
                  </a:solidFill>
                  <a:prstDash val="solid"/>
                </a:ln>
              </a:rPr>
              <a:t>Toán</a:t>
            </a:r>
            <a:r>
              <a:rPr lang="en-US" sz="2400" u="sng" dirty="0">
                <a:ln w="22225">
                  <a:solidFill>
                    <a:schemeClr val="accent2"/>
                  </a:solidFill>
                  <a:prstDash val="solid"/>
                </a:ln>
              </a:rPr>
              <a:t>:</a:t>
            </a:r>
          </a:p>
          <a:p>
            <a:pPr algn="ctr"/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Luyện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</a:t>
            </a:r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tập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(</a:t>
            </a:r>
            <a:r>
              <a:rPr lang="en-US" sz="2400" dirty="0" err="1">
                <a:ln w="22225">
                  <a:solidFill>
                    <a:schemeClr val="accent2"/>
                  </a:solidFill>
                  <a:prstDash val="solid"/>
                </a:ln>
              </a:rPr>
              <a:t>Tr</a:t>
            </a:r>
            <a:r>
              <a:rPr lang="en-US" sz="2400" dirty="0">
                <a:ln w="22225">
                  <a:solidFill>
                    <a:schemeClr val="accent2"/>
                  </a:solidFill>
                  <a:prstDash val="solid"/>
                </a:ln>
              </a:rPr>
              <a:t> 153)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041" y="2275256"/>
            <a:ext cx="3090338" cy="4599703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544321" y="2926999"/>
            <a:ext cx="3040095" cy="1604427"/>
            <a:chOff x="13456329" y="3578966"/>
            <a:chExt cx="2374416" cy="697527"/>
          </a:xfrm>
        </p:grpSpPr>
        <p:sp>
          <p:nvSpPr>
            <p:cNvPr id="31" name="AutoShape 16"/>
            <p:cNvSpPr>
              <a:spLocks noChangeArrowheads="1"/>
            </p:cNvSpPr>
            <p:nvPr/>
          </p:nvSpPr>
          <p:spPr bwMode="ltGray">
            <a:xfrm>
              <a:off x="13456329" y="3578966"/>
              <a:ext cx="2355850" cy="656773"/>
            </a:xfrm>
            <a:prstGeom prst="wedgeEllipseCallout">
              <a:avLst>
                <a:gd name="adj1" fmla="val -64904"/>
                <a:gd name="adj2" fmla="val 47565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600">
                <a:latin typeface="Cambria" panose="02040503050406030204" pitchFamily="18" charset="0"/>
              </a:endParaRPr>
            </a:p>
          </p:txBody>
        </p:sp>
        <p:sp>
          <p:nvSpPr>
            <p:cNvPr id="32" name="Rectangle 18"/>
            <p:cNvSpPr>
              <a:spLocks noChangeArrowheads="1"/>
            </p:cNvSpPr>
            <p:nvPr/>
          </p:nvSpPr>
          <p:spPr bwMode="black">
            <a:xfrm>
              <a:off x="13456329" y="3617943"/>
              <a:ext cx="2374416" cy="658550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Xin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chào</a:t>
              </a:r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!</a:t>
              </a:r>
            </a:p>
            <a:p>
              <a:pPr algn="ctr"/>
              <a:r>
                <a:rPr lang="en-US" sz="32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Tôi</a:t>
              </a:r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2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Hugo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072379" y="4286750"/>
            <a:ext cx="6286126" cy="2114529"/>
            <a:chOff x="11796794" y="3554221"/>
            <a:chExt cx="6037812" cy="681518"/>
          </a:xfrm>
        </p:grpSpPr>
        <p:sp>
          <p:nvSpPr>
            <p:cNvPr id="34" name="AutoShape 16"/>
            <p:cNvSpPr>
              <a:spLocks noChangeArrowheads="1"/>
            </p:cNvSpPr>
            <p:nvPr/>
          </p:nvSpPr>
          <p:spPr bwMode="ltGray">
            <a:xfrm>
              <a:off x="12490991" y="3599606"/>
              <a:ext cx="4671485" cy="636133"/>
            </a:xfrm>
            <a:prstGeom prst="wedgeEllipseCallout">
              <a:avLst>
                <a:gd name="adj1" fmla="val -60817"/>
                <a:gd name="adj2" fmla="val -30321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5" name="Rectangle 18"/>
            <p:cNvSpPr>
              <a:spLocks noChangeArrowheads="1"/>
            </p:cNvSpPr>
            <p:nvPr/>
          </p:nvSpPr>
          <p:spPr bwMode="black">
            <a:xfrm>
              <a:off x="11796794" y="3554221"/>
              <a:ext cx="6037812" cy="627705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giúp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tôi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cứu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gia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đình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mình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khỏi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mụ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phù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thủy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Sina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nhé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!</a:t>
              </a:r>
            </a:p>
          </p:txBody>
        </p:sp>
      </p:grpSp>
      <p:grpSp>
        <p:nvGrpSpPr>
          <p:cNvPr id="36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37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8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39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56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79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57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6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3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8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67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68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69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0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1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2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5" name="HUG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1920" y="6437634"/>
            <a:ext cx="433618" cy="433618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29681" y="0"/>
            <a:ext cx="1567299" cy="138326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6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62.254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HU THUY SIN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848133" y="6514133"/>
            <a:ext cx="343867" cy="343867"/>
          </a:xfrm>
          <a:prstGeom prst="rect">
            <a:avLst/>
          </a:prstGeom>
        </p:spPr>
      </p:pic>
      <p:pic>
        <p:nvPicPr>
          <p:cNvPr id="3" name="NGOC 20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6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16483" y="6505608"/>
            <a:ext cx="331650" cy="33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5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2727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644525" y="217488"/>
            <a:ext cx="11166475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3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1" name="Oval 22"/>
          <p:cNvSpPr>
            <a:spLocks noChangeArrowheads="1"/>
          </p:cNvSpPr>
          <p:nvPr/>
        </p:nvSpPr>
        <p:spPr bwMode="auto">
          <a:xfrm>
            <a:off x="0" y="58738"/>
            <a:ext cx="685800" cy="822325"/>
          </a:xfrm>
          <a:prstGeom prst="ellipse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vi-VN" sz="3200"/>
          </a:p>
        </p:txBody>
      </p:sp>
      <p:sp>
        <p:nvSpPr>
          <p:cNvPr id="24" name="TextBox 23"/>
          <p:cNvSpPr txBox="1"/>
          <p:nvPr/>
        </p:nvSpPr>
        <p:spPr>
          <a:xfrm>
            <a:off x="152400" y="141288"/>
            <a:ext cx="5334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tx2"/>
                </a:solidFill>
                <a:latin typeface="+mj-lt"/>
              </a:rPr>
              <a:t>3.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345060" y="1741488"/>
            <a:ext cx="1790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18" name="Rectangle 26"/>
          <p:cNvSpPr>
            <a:spLocks noChangeArrowheads="1"/>
          </p:cNvSpPr>
          <p:nvPr/>
        </p:nvSpPr>
        <p:spPr bwMode="auto">
          <a:xfrm>
            <a:off x="581025" y="2343150"/>
            <a:ext cx="786447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: 5cm </a:t>
            </a:r>
          </a:p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: 2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3200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581025" y="3392488"/>
            <a:ext cx="7864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: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…cm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2524259" y="763587"/>
            <a:ext cx="4343400" cy="1588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>
            <a:off x="7429500" y="725611"/>
            <a:ext cx="3048000" cy="1587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>
            <a:off x="1714500" y="1230313"/>
            <a:ext cx="3886200" cy="1587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itle 1"/>
          <p:cNvSpPr>
            <a:spLocks noGrp="1" noChangeArrowheads="1"/>
          </p:cNvSpPr>
          <p:nvPr>
            <p:ph type="title"/>
          </p:nvPr>
        </p:nvSpPr>
        <p:spPr>
          <a:xfrm>
            <a:off x="7927758" y="1905000"/>
            <a:ext cx="3654641" cy="496888"/>
          </a:xfrm>
        </p:spPr>
        <p:txBody>
          <a:bodyPr>
            <a:normAutofit fontScale="90000"/>
          </a:bodyPr>
          <a:lstStyle/>
          <a:p>
            <a:r>
              <a:rPr lang="en-US" altLang="vi-VN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3200" i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vi-VN" sz="3200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>
            <a:spLocks noGrp="1" noChangeArrowheads="1"/>
          </p:cNvSpPr>
          <p:nvPr>
            <p:ph idx="1"/>
          </p:nvPr>
        </p:nvSpPr>
        <p:spPr>
          <a:xfrm>
            <a:off x="6096000" y="2416175"/>
            <a:ext cx="5715000" cy="321151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vi-VN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đó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buFontTx/>
              <a:buNone/>
            </a:pP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2 = 10 (cm)</a:t>
            </a:r>
          </a:p>
          <a:p>
            <a:pPr algn="ctr">
              <a:buFontTx/>
              <a:buNone/>
            </a:pP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đó </a:t>
            </a:r>
            <a:r>
              <a:rPr lang="en-US" altLang="vi-V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buFontTx/>
              <a:buNone/>
            </a:pP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10 = 50 (cm</a:t>
            </a:r>
            <a:r>
              <a:rPr lang="en-US" altLang="vi-VN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buFontTx/>
              <a:buNone/>
            </a:pP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50 </a:t>
            </a:r>
            <a:r>
              <a:rPr lang="en-US" alt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vi-V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lang="en-US" alt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86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/>
      <p:bldP spid="18" grpId="0"/>
      <p:bldP spid="19" grpId="0"/>
      <p:bldP spid="11" grpId="0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62.977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44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33333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O HUG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99" end="98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6527386"/>
            <a:ext cx="330614" cy="330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7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5152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87" y="1202634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vi-VN" sz="8800" b="1" dirty="0">
                <a:solidFill>
                  <a:srgbClr val="FF0000"/>
                </a:solidFill>
              </a:rPr>
              <a:t>Trò chơi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126" y="3232696"/>
            <a:ext cx="10512491" cy="3345904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pPr marL="0" indent="0">
              <a:buNone/>
            </a:pPr>
            <a:r>
              <a:rPr lang="vi-VN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9600" b="1" dirty="0" err="1">
                <a:latin typeface="Times New Roman" pitchFamily="18" charset="0"/>
                <a:cs typeface="Times New Roman" pitchFamily="18" charset="0"/>
              </a:rPr>
              <a:t>chuông</a:t>
            </a:r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9600" b="1" dirty="0" err="1"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9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Hình hiệu Rung chuông vàng (2007 - 2010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20645" y="6578600"/>
            <a:ext cx="60959" cy="183880"/>
          </a:xfrm>
          <a:prstGeom prst="rect">
            <a:avLst/>
          </a:prstGeom>
        </p:spPr>
      </p:pic>
      <p:grpSp>
        <p:nvGrpSpPr>
          <p:cNvPr id="19" name="Group 13"/>
          <p:cNvGrpSpPr>
            <a:grpSpLocks/>
          </p:cNvGrpSpPr>
          <p:nvPr/>
        </p:nvGrpSpPr>
        <p:grpSpPr bwMode="auto">
          <a:xfrm rot="16573611">
            <a:off x="6222256" y="3713243"/>
            <a:ext cx="1921280" cy="1337219"/>
            <a:chOff x="1200" y="1104"/>
            <a:chExt cx="1584" cy="1536"/>
          </a:xfrm>
        </p:grpSpPr>
        <p:grpSp>
          <p:nvGrpSpPr>
            <p:cNvPr id="20" name="Group 14"/>
            <p:cNvGrpSpPr>
              <a:grpSpLocks/>
            </p:cNvGrpSpPr>
            <p:nvPr/>
          </p:nvGrpSpPr>
          <p:grpSpPr bwMode="auto">
            <a:xfrm rot="1545882">
              <a:off x="1200" y="1104"/>
              <a:ext cx="1584" cy="1536"/>
              <a:chOff x="1956" y="1536"/>
              <a:chExt cx="1584" cy="1536"/>
            </a:xfrm>
          </p:grpSpPr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2028" y="1536"/>
                <a:ext cx="1416" cy="1116"/>
              </a:xfrm>
              <a:custGeom>
                <a:avLst/>
                <a:gdLst>
                  <a:gd name="T0" fmla="*/ 0 w 1416"/>
                  <a:gd name="T1" fmla="*/ 633 h 1482"/>
                  <a:gd name="T2" fmla="*/ 264 w 1416"/>
                  <a:gd name="T3" fmla="*/ 513 h 1482"/>
                  <a:gd name="T4" fmla="*/ 432 w 1416"/>
                  <a:gd name="T5" fmla="*/ 79 h 1482"/>
                  <a:gd name="T6" fmla="*/ 1032 w 1416"/>
                  <a:gd name="T7" fmla="*/ 75 h 1482"/>
                  <a:gd name="T8" fmla="*/ 1212 w 1416"/>
                  <a:gd name="T9" fmla="*/ 525 h 1482"/>
                  <a:gd name="T10" fmla="*/ 1416 w 1416"/>
                  <a:gd name="T11" fmla="*/ 633 h 14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16" h="1482">
                    <a:moveTo>
                      <a:pt x="0" y="1482"/>
                    </a:moveTo>
                    <a:cubicBezTo>
                      <a:pt x="44" y="1437"/>
                      <a:pt x="192" y="1418"/>
                      <a:pt x="264" y="1202"/>
                    </a:cubicBezTo>
                    <a:cubicBezTo>
                      <a:pt x="336" y="986"/>
                      <a:pt x="304" y="357"/>
                      <a:pt x="432" y="186"/>
                    </a:cubicBezTo>
                    <a:cubicBezTo>
                      <a:pt x="560" y="15"/>
                      <a:pt x="902" y="0"/>
                      <a:pt x="1032" y="174"/>
                    </a:cubicBezTo>
                    <a:cubicBezTo>
                      <a:pt x="1162" y="348"/>
                      <a:pt x="1148" y="1012"/>
                      <a:pt x="1212" y="1230"/>
                    </a:cubicBezTo>
                    <a:cubicBezTo>
                      <a:pt x="1276" y="1448"/>
                      <a:pt x="1374" y="1430"/>
                      <a:pt x="1416" y="1482"/>
                    </a:cubicBezTo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rgbClr val="C0E40A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Oval 23"/>
              <p:cNvSpPr>
                <a:spLocks noChangeArrowheads="1"/>
              </p:cNvSpPr>
              <p:nvPr/>
            </p:nvSpPr>
            <p:spPr bwMode="auto">
              <a:xfrm>
                <a:off x="1956" y="2496"/>
                <a:ext cx="1584" cy="576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25" name="Oval 24"/>
              <p:cNvSpPr>
                <a:spLocks noChangeArrowheads="1"/>
              </p:cNvSpPr>
              <p:nvPr/>
            </p:nvSpPr>
            <p:spPr bwMode="auto">
              <a:xfrm>
                <a:off x="1968" y="2556"/>
                <a:ext cx="1536" cy="480"/>
              </a:xfrm>
              <a:prstGeom prst="ellipse">
                <a:avLst/>
              </a:prstGeom>
              <a:gradFill rotWithShape="1">
                <a:gsLst>
                  <a:gs pos="0">
                    <a:schemeClr val="tx2"/>
                  </a:gs>
                  <a:gs pos="100000">
                    <a:srgbClr val="DEF85E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BAC808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21" name="Oval 18"/>
            <p:cNvSpPr>
              <a:spLocks noChangeArrowheads="1"/>
            </p:cNvSpPr>
            <p:nvPr/>
          </p:nvSpPr>
          <p:spPr bwMode="auto">
            <a:xfrm>
              <a:off x="1632" y="2208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V="1">
              <a:off x="1824" y="2112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3"/>
          <p:cNvGrpSpPr>
            <a:grpSpLocks/>
          </p:cNvGrpSpPr>
          <p:nvPr/>
        </p:nvGrpSpPr>
        <p:grpSpPr bwMode="auto">
          <a:xfrm rot="616877">
            <a:off x="4813158" y="3779065"/>
            <a:ext cx="1885951" cy="1476375"/>
            <a:chOff x="1200" y="1104"/>
            <a:chExt cx="1584" cy="1536"/>
          </a:xfrm>
        </p:grpSpPr>
        <p:grpSp>
          <p:nvGrpSpPr>
            <p:cNvPr id="27" name="Group 14"/>
            <p:cNvGrpSpPr>
              <a:grpSpLocks/>
            </p:cNvGrpSpPr>
            <p:nvPr/>
          </p:nvGrpSpPr>
          <p:grpSpPr bwMode="auto">
            <a:xfrm rot="1545882">
              <a:off x="1200" y="1104"/>
              <a:ext cx="1584" cy="1536"/>
              <a:chOff x="1956" y="1536"/>
              <a:chExt cx="1584" cy="1536"/>
            </a:xfrm>
          </p:grpSpPr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2028" y="1536"/>
                <a:ext cx="1416" cy="1116"/>
              </a:xfrm>
              <a:custGeom>
                <a:avLst/>
                <a:gdLst>
                  <a:gd name="T0" fmla="*/ 0 w 1416"/>
                  <a:gd name="T1" fmla="*/ 633 h 1482"/>
                  <a:gd name="T2" fmla="*/ 264 w 1416"/>
                  <a:gd name="T3" fmla="*/ 513 h 1482"/>
                  <a:gd name="T4" fmla="*/ 432 w 1416"/>
                  <a:gd name="T5" fmla="*/ 79 h 1482"/>
                  <a:gd name="T6" fmla="*/ 1032 w 1416"/>
                  <a:gd name="T7" fmla="*/ 75 h 1482"/>
                  <a:gd name="T8" fmla="*/ 1212 w 1416"/>
                  <a:gd name="T9" fmla="*/ 525 h 1482"/>
                  <a:gd name="T10" fmla="*/ 1416 w 1416"/>
                  <a:gd name="T11" fmla="*/ 633 h 14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416" h="1482">
                    <a:moveTo>
                      <a:pt x="0" y="1482"/>
                    </a:moveTo>
                    <a:cubicBezTo>
                      <a:pt x="44" y="1437"/>
                      <a:pt x="192" y="1418"/>
                      <a:pt x="264" y="1202"/>
                    </a:cubicBezTo>
                    <a:cubicBezTo>
                      <a:pt x="336" y="986"/>
                      <a:pt x="304" y="357"/>
                      <a:pt x="432" y="186"/>
                    </a:cubicBezTo>
                    <a:cubicBezTo>
                      <a:pt x="560" y="15"/>
                      <a:pt x="902" y="0"/>
                      <a:pt x="1032" y="174"/>
                    </a:cubicBezTo>
                    <a:cubicBezTo>
                      <a:pt x="1162" y="348"/>
                      <a:pt x="1148" y="1012"/>
                      <a:pt x="1212" y="1230"/>
                    </a:cubicBezTo>
                    <a:cubicBezTo>
                      <a:pt x="1276" y="1448"/>
                      <a:pt x="1374" y="1430"/>
                      <a:pt x="1416" y="1482"/>
                    </a:cubicBezTo>
                  </a:path>
                </a:pathLst>
              </a:custGeom>
              <a:gradFill rotWithShape="1">
                <a:gsLst>
                  <a:gs pos="0">
                    <a:schemeClr val="bg1"/>
                  </a:gs>
                  <a:gs pos="100000">
                    <a:srgbClr val="C0E40A"/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Oval 30"/>
              <p:cNvSpPr>
                <a:spLocks noChangeArrowheads="1"/>
              </p:cNvSpPr>
              <p:nvPr/>
            </p:nvSpPr>
            <p:spPr bwMode="auto">
              <a:xfrm>
                <a:off x="1956" y="2496"/>
                <a:ext cx="1584" cy="576"/>
              </a:xfrm>
              <a:prstGeom prst="ellipse">
                <a:avLst/>
              </a:prstGeom>
              <a:gradFill rotWithShape="1">
                <a:gsLst>
                  <a:gs pos="0">
                    <a:srgbClr val="F6F967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altLang="en-US"/>
              </a:p>
            </p:txBody>
          </p:sp>
          <p:sp>
            <p:nvSpPr>
              <p:cNvPr id="32" name="Oval 31"/>
              <p:cNvSpPr>
                <a:spLocks noChangeArrowheads="1"/>
              </p:cNvSpPr>
              <p:nvPr/>
            </p:nvSpPr>
            <p:spPr bwMode="auto">
              <a:xfrm>
                <a:off x="1968" y="2556"/>
                <a:ext cx="1536" cy="480"/>
              </a:xfrm>
              <a:prstGeom prst="ellipse">
                <a:avLst/>
              </a:prstGeom>
              <a:gradFill rotWithShape="1">
                <a:gsLst>
                  <a:gs pos="0">
                    <a:schemeClr val="tx2"/>
                  </a:gs>
                  <a:gs pos="100000">
                    <a:srgbClr val="DEF85E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rgbClr val="BAC808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28" name="Oval 18"/>
            <p:cNvSpPr>
              <a:spLocks noChangeArrowheads="1"/>
            </p:cNvSpPr>
            <p:nvPr/>
          </p:nvSpPr>
          <p:spPr bwMode="auto">
            <a:xfrm>
              <a:off x="1632" y="2208"/>
              <a:ext cx="240" cy="240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folHlink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altLang="en-US"/>
            </a:p>
          </p:txBody>
        </p:sp>
        <p:sp>
          <p:nvSpPr>
            <p:cNvPr id="29" name="Line 19"/>
            <p:cNvSpPr>
              <a:spLocks noChangeShapeType="1"/>
            </p:cNvSpPr>
            <p:nvPr/>
          </p:nvSpPr>
          <p:spPr bwMode="auto">
            <a:xfrm flipV="1">
              <a:off x="1824" y="2112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63969625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s Logo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ows Logo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7" name="Picture 5" descr="Bellcoll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330"/>
            <a:ext cx="21336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6519" name="Text Box 7"/>
          <p:cNvSpPr txBox="1">
            <a:spLocks noChangeArrowheads="1"/>
          </p:cNvSpPr>
          <p:nvPr/>
        </p:nvSpPr>
        <p:spPr bwMode="auto">
          <a:xfrm>
            <a:off x="1066800" y="1554118"/>
            <a:ext cx="11004219" cy="516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3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300" b="1" u="sng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3cm.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15 cm</a:t>
            </a:r>
          </a:p>
          <a:p>
            <a:pPr marL="0" indent="0" algn="ctr">
              <a:defRPr/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15cm</a:t>
            </a:r>
            <a:r>
              <a:rPr lang="en-US" sz="4400" b="1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indent="0" algn="ctr">
              <a:defRPr/>
            </a:pP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16cm</a:t>
            </a:r>
            <a:r>
              <a:rPr lang="en-US" sz="4400" b="1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>
              <a:spcBef>
                <a:spcPct val="50000"/>
              </a:spcBef>
            </a:pPr>
            <a:endParaRPr lang="en-US" sz="4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349461" y="4257540"/>
            <a:ext cx="699029" cy="76255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3" name="nhạc chơi rung chuông và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387.3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4400" y="6477000"/>
            <a:ext cx="996619" cy="381000"/>
          </a:xfrm>
          <a:prstGeom prst="rect">
            <a:avLst/>
          </a:prstGeom>
        </p:spPr>
      </p:pic>
      <p:pic>
        <p:nvPicPr>
          <p:cNvPr id="5" name="Dong ho dem nguoc 5 gia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41.2888" end="5440.3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9" y="6172200"/>
            <a:ext cx="850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7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9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4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576519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7" name="Picture 5" descr="Bellcoll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330"/>
            <a:ext cx="21336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6519" name="Text Box 7"/>
          <p:cNvSpPr txBox="1">
            <a:spLocks noChangeArrowheads="1"/>
          </p:cNvSpPr>
          <p:nvPr/>
        </p:nvSpPr>
        <p:spPr bwMode="auto">
          <a:xfrm>
            <a:off x="855519" y="1556793"/>
            <a:ext cx="11144460" cy="535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u="sng" dirty="0"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4cm. So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0" indent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</a:t>
            </a:r>
          </a:p>
          <a:p>
            <a:pPr>
              <a:spcBef>
                <a:spcPct val="50000"/>
              </a:spcBef>
            </a:pP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47643" y="2842592"/>
            <a:ext cx="863600" cy="667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6" name="nhạc chơi rung chuông và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387.3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4400" y="6477000"/>
            <a:ext cx="996619" cy="381000"/>
          </a:xfrm>
          <a:prstGeom prst="rect">
            <a:avLst/>
          </a:prstGeom>
        </p:spPr>
      </p:pic>
      <p:pic>
        <p:nvPicPr>
          <p:cNvPr id="7" name="Dong ho dem nguoc 5 gia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41.2888" end="5440.3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9" y="6172200"/>
            <a:ext cx="850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1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76519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517" name="Picture 5" descr="Bellcoll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8330"/>
            <a:ext cx="21336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6519" name="Text Box 7"/>
          <p:cNvSpPr txBox="1">
            <a:spLocks noChangeArrowheads="1"/>
          </p:cNvSpPr>
          <p:nvPr/>
        </p:nvSpPr>
        <p:spPr bwMode="auto">
          <a:xfrm>
            <a:off x="583096" y="1749287"/>
            <a:ext cx="11416883" cy="5855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3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300" b="1" u="sng" dirty="0"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24cm</a:t>
            </a:r>
            <a:r>
              <a:rPr lang="en-US" sz="4400" b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8cm.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742950" indent="-742950" algn="ctr">
              <a:spcBef>
                <a:spcPct val="50000"/>
              </a:spcBef>
              <a:buAutoNum type="alphaUcPeriod"/>
            </a:pP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  <a:r>
              <a:rPr lang="en-US" sz="4400" b="1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marL="0" indent="0" algn="ctr">
              <a:spcBef>
                <a:spcPct val="50000"/>
              </a:spcBef>
            </a:pP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3cm</a:t>
            </a:r>
          </a:p>
          <a:p>
            <a:pPr marL="514350" indent="-514350" algn="ctr">
              <a:defRPr/>
            </a:pP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16cm</a:t>
            </a:r>
          </a:p>
          <a:p>
            <a:pPr>
              <a:spcBef>
                <a:spcPct val="50000"/>
              </a:spcBef>
            </a:pPr>
            <a:endParaRPr lang="en-US" sz="43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5248670" y="5248893"/>
            <a:ext cx="699029" cy="58856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6" name="nhạc chơi rung chuông và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387.3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4400" y="6477000"/>
            <a:ext cx="996619" cy="381000"/>
          </a:xfrm>
          <a:prstGeom prst="rect">
            <a:avLst/>
          </a:prstGeom>
        </p:spPr>
      </p:pic>
      <p:pic>
        <p:nvPicPr>
          <p:cNvPr id="7" name="Dong ho dem nguoc 5 gia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41.2888" end="5440.3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9" y="6172200"/>
            <a:ext cx="850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6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6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76519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8565" name="Picture 5" descr="Bellcoll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2"/>
            <a:ext cx="2133600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8567" name="Text Box 7"/>
          <p:cNvSpPr txBox="1">
            <a:spLocks noChangeArrowheads="1"/>
          </p:cNvSpPr>
          <p:nvPr/>
        </p:nvSpPr>
        <p:spPr bwMode="auto">
          <a:xfrm>
            <a:off x="555091" y="1408219"/>
            <a:ext cx="10394227" cy="4185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17" tIns="60958" rIns="121917" bIns="60958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3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300" b="1" u="sng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43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2dm,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5cm.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</a:t>
            </a:r>
            <a:endParaRPr lang="en-US" sz="4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ctr">
              <a:buAutoNum type="alphaUcPeriod"/>
              <a:defRPr/>
            </a:pP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100cm</a:t>
            </a:r>
            <a:r>
              <a:rPr lang="en-US" sz="44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marL="0" indent="0" algn="ctr">
              <a:defRPr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10cm</a:t>
            </a:r>
            <a:r>
              <a:rPr lang="en-US" sz="44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indent="0" algn="ctr">
              <a:defRPr/>
            </a:pP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25cm</a:t>
            </a:r>
            <a:r>
              <a:rPr lang="en-US" sz="4400" b="1" i="1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" name="Oval 1"/>
          <p:cNvSpPr/>
          <p:nvPr/>
        </p:nvSpPr>
        <p:spPr>
          <a:xfrm>
            <a:off x="4303468" y="3501097"/>
            <a:ext cx="645016" cy="65914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6" name="nhạc chơi rung chuông và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387.38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4400" y="6477000"/>
            <a:ext cx="996619" cy="381000"/>
          </a:xfrm>
          <a:prstGeom prst="rect">
            <a:avLst/>
          </a:prstGeom>
        </p:spPr>
      </p:pic>
      <p:pic>
        <p:nvPicPr>
          <p:cNvPr id="7" name="Dong ho dem nguoc 5 giay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841.2888" end="5440.33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19" y="6172200"/>
            <a:ext cx="8509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10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8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78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78567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127" y="2766096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3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77.916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307" y="225287"/>
            <a:ext cx="2830580" cy="212511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49" y="2708977"/>
            <a:ext cx="996970" cy="1901617"/>
          </a:xfrm>
          <a:prstGeom prst="rect">
            <a:avLst/>
          </a:prstGeom>
        </p:spPr>
      </p:pic>
      <p:pic>
        <p:nvPicPr>
          <p:cNvPr id="5" name="HUGO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67240" y="6452213"/>
            <a:ext cx="331995" cy="331995"/>
          </a:xfrm>
          <a:prstGeom prst="rect">
            <a:avLst/>
          </a:prstGeom>
        </p:spPr>
      </p:pic>
      <p:pic>
        <p:nvPicPr>
          <p:cNvPr id="7" name="PHU THU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9418" y="1355621"/>
            <a:ext cx="609600" cy="609600"/>
          </a:xfrm>
          <a:prstGeom prst="rect">
            <a:avLst/>
          </a:prstGeom>
        </p:spPr>
      </p:pic>
      <p:sp>
        <p:nvSpPr>
          <p:cNvPr id="87" name="Rounded Rectangle 86"/>
          <p:cNvSpPr/>
          <p:nvPr/>
        </p:nvSpPr>
        <p:spPr>
          <a:xfrm>
            <a:off x="29681" y="0"/>
            <a:ext cx="1567299" cy="138326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86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3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6.25E-7 1.85185E-6 L 0.11158 -0.233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-1169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7250"/>
                                  </p:stCondLst>
                                  <p:childTnLst>
                                    <p:animMotion origin="layout" path="M 0.11159 -0.2338 L 0.2474 -0.3243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4" y="-453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Motion origin="layout" path="M 0.2474 -0.32431 L 0.35273 -0.2104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60" y="569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Motion origin="layout" path="M 0.35273 -0.21042 L 0.47669 -0.302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98" y="-46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904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544"/>
                            </p:stCondLst>
                            <p:childTnLst>
                              <p:par>
                                <p:cTn id="41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11315 -0.2254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1127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44"/>
                            </p:stCondLst>
                            <p:childTnLst>
                              <p:par>
                                <p:cTn id="4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727" y="205045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KHỞI ĐỘNG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3944" y="2387242"/>
            <a:ext cx="1066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* 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Muốn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tính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diện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tích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chữ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nhật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ta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làm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thê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́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nào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70586" y="3040488"/>
            <a:ext cx="10210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* 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Muốn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tính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diện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tích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nhật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ta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lấy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chiều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dài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nhân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chiều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rộng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(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cùng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đơn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vị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đo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).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43944" y="4269704"/>
            <a:ext cx="10210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* 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Muốn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tính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chu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vi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chữ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nhật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ta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làm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như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thê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́ </a:t>
            </a:r>
            <a:r>
              <a:rPr lang="en-US" altLang="vi-VN" sz="3600" dirty="0" err="1">
                <a:solidFill>
                  <a:srgbClr val="002060"/>
                </a:solidFill>
                <a:latin typeface="+mj-lt"/>
              </a:rPr>
              <a:t>nào</a:t>
            </a:r>
            <a:r>
              <a:rPr lang="en-US" altLang="vi-VN" sz="36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770586" y="5134601"/>
            <a:ext cx="10210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* 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Muốn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tính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chu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vi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chữ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nhật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ta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lấy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chiều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dài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cộng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chiều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rộng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(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cùng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đơn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vị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đo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)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rồi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nhân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vi-VN" sz="3600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en-US" altLang="vi-VN" sz="3600" dirty="0">
                <a:solidFill>
                  <a:srgbClr val="FF0000"/>
                </a:solidFill>
                <a:latin typeface="+mj-lt"/>
              </a:rPr>
              <a:t> 2.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159" y="0"/>
            <a:ext cx="1219570" cy="1151111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61" y="1022628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9" end="6035.9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3" name="HUGO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21314" y="6064446"/>
            <a:ext cx="440773" cy="440773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9681" y="0"/>
            <a:ext cx="1567299" cy="138326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3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648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0.19571 -0.0483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9" y="-24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648"/>
                            </p:stCondLst>
                            <p:childTnLst>
                              <p:par>
                                <p:cTn id="19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2824766" y="1913702"/>
            <a:ext cx="9144000" cy="4114800"/>
          </a:xfrm>
        </p:spPr>
        <p:txBody>
          <a:bodyPr>
            <a:normAutofit/>
          </a:bodyPr>
          <a:lstStyle/>
          <a:p>
            <a:r>
              <a:rPr lang="en-US" sz="5400" dirty="0"/>
              <a:t>THỰC HÀNH-LUYỆN TẬP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128789"/>
            <a:ext cx="1622738" cy="1026972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542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2558603" y="1599508"/>
            <a:ext cx="1723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vi-VN" sz="3200">
                <a:solidFill>
                  <a:schemeClr val="tx1"/>
                </a:solidFill>
                <a:latin typeface="Times New Roman" pitchFamily="18" charset="0"/>
              </a:rPr>
              <a:t>               </a:t>
            </a:r>
            <a:endParaRPr lang="en-US" altLang="vi-VN" sz="3200" b="1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306065" y="2448171"/>
            <a:ext cx="17908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200" i="1" dirty="0" err="1">
                <a:solidFill>
                  <a:srgbClr val="000099"/>
                </a:solidFill>
                <a:latin typeface="+mj-lt"/>
              </a:rPr>
              <a:t>Tóm</a:t>
            </a:r>
            <a:r>
              <a:rPr lang="en-US" sz="3200" i="1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3200" i="1" dirty="0" err="1">
                <a:solidFill>
                  <a:srgbClr val="000099"/>
                </a:solidFill>
                <a:latin typeface="+mj-lt"/>
              </a:rPr>
              <a:t>tắt</a:t>
            </a:r>
            <a:r>
              <a:rPr lang="en-US" sz="3200" i="1" dirty="0">
                <a:solidFill>
                  <a:srgbClr val="000099"/>
                </a:solidFill>
                <a:latin typeface="+mj-lt"/>
              </a:rPr>
              <a:t> : 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482403" y="2959995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>
                <a:latin typeface=".VnTime" pitchFamily="34" charset="0"/>
              </a:rPr>
              <a:t>      </a:t>
            </a:r>
          </a:p>
        </p:txBody>
      </p:sp>
      <p:sp>
        <p:nvSpPr>
          <p:cNvPr id="7" name="Line 34"/>
          <p:cNvSpPr>
            <a:spLocks noChangeShapeType="1"/>
          </p:cNvSpPr>
          <p:nvPr/>
        </p:nvSpPr>
        <p:spPr bwMode="auto">
          <a:xfrm>
            <a:off x="3118990" y="773213"/>
            <a:ext cx="3581400" cy="46038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sz="3200"/>
          </a:p>
        </p:txBody>
      </p:sp>
      <p:sp>
        <p:nvSpPr>
          <p:cNvPr id="8" name="AutoShape 65"/>
          <p:cNvSpPr>
            <a:spLocks noChangeArrowheads="1"/>
          </p:cNvSpPr>
          <p:nvPr/>
        </p:nvSpPr>
        <p:spPr bwMode="auto">
          <a:xfrm>
            <a:off x="8349803" y="842677"/>
            <a:ext cx="302644" cy="958036"/>
          </a:xfrm>
          <a:prstGeom prst="hexagon">
            <a:avLst>
              <a:gd name="adj" fmla="val 30954"/>
              <a:gd name="vf" fmla="val 11547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vi-VN" sz="3200"/>
          </a:p>
        </p:txBody>
      </p:sp>
      <p:sp>
        <p:nvSpPr>
          <p:cNvPr id="9" name="Rectangle 26"/>
          <p:cNvSpPr>
            <a:spLocks noChangeArrowheads="1"/>
          </p:cNvSpPr>
          <p:nvPr/>
        </p:nvSpPr>
        <p:spPr bwMode="auto">
          <a:xfrm>
            <a:off x="2161728" y="280295"/>
            <a:ext cx="81343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rgbClr val="000000"/>
                </a:solidFill>
                <a:latin typeface=".VnArial" pitchFamily="34" charset="0"/>
              </a:rPr>
              <a:t>T</a:t>
            </a:r>
            <a:r>
              <a:rPr lang="en-US" sz="3200" b="1" dirty="0" err="1">
                <a:solidFill>
                  <a:srgbClr val="000000"/>
                </a:solidFill>
              </a:rPr>
              <a:t>ính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diện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tích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và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chu</a:t>
            </a:r>
            <a:r>
              <a:rPr lang="en-US" sz="3200" b="1" dirty="0">
                <a:solidFill>
                  <a:srgbClr val="000000"/>
                </a:solidFill>
              </a:rPr>
              <a:t> vi </a:t>
            </a:r>
            <a:r>
              <a:rPr lang="en-US" sz="3200" b="1" dirty="0" err="1">
                <a:solidFill>
                  <a:srgbClr val="000000"/>
                </a:solidFill>
              </a:rPr>
              <a:t>hình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chữ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nhật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có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chiều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dài</a:t>
            </a:r>
            <a:r>
              <a:rPr lang="en-US" sz="3200" b="1" dirty="0">
                <a:solidFill>
                  <a:srgbClr val="000000"/>
                </a:solidFill>
              </a:rPr>
              <a:t> 4dm, </a:t>
            </a:r>
            <a:r>
              <a:rPr lang="en-US" sz="3200" b="1" dirty="0" err="1">
                <a:solidFill>
                  <a:srgbClr val="000000"/>
                </a:solidFill>
              </a:rPr>
              <a:t>chiều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err="1">
                <a:solidFill>
                  <a:srgbClr val="000000"/>
                </a:solidFill>
              </a:rPr>
              <a:t>rộng</a:t>
            </a:r>
            <a:r>
              <a:rPr lang="en-US" sz="3200" b="1" dirty="0">
                <a:solidFill>
                  <a:srgbClr val="000000"/>
                </a:solidFill>
              </a:rPr>
              <a:t> 8cm.  </a:t>
            </a:r>
            <a:endParaRPr lang="en-US" sz="3200" b="1" i="1" dirty="0">
              <a:solidFill>
                <a:srgbClr val="000000"/>
              </a:solidFill>
              <a:latin typeface=".VnArial" pitchFamily="34" charset="0"/>
            </a:endParaRPr>
          </a:p>
        </p:txBody>
      </p:sp>
      <p:sp>
        <p:nvSpPr>
          <p:cNvPr id="12" name="Rectangle 26"/>
          <p:cNvSpPr>
            <a:spLocks noChangeArrowheads="1"/>
          </p:cNvSpPr>
          <p:nvPr/>
        </p:nvSpPr>
        <p:spPr bwMode="auto">
          <a:xfrm>
            <a:off x="837753" y="2996485"/>
            <a:ext cx="44196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</a:rPr>
              <a:t>Chiều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dài</a:t>
            </a:r>
            <a:r>
              <a:rPr lang="en-US" sz="3200" dirty="0">
                <a:solidFill>
                  <a:srgbClr val="000000"/>
                </a:solidFill>
              </a:rPr>
              <a:t>    : 4dm </a:t>
            </a:r>
          </a:p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</a:rPr>
              <a:t>Chiều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rộng</a:t>
            </a:r>
            <a:r>
              <a:rPr lang="en-US" sz="3200" dirty="0">
                <a:solidFill>
                  <a:srgbClr val="000000"/>
                </a:solidFill>
              </a:rPr>
              <a:t> : 8cm  </a:t>
            </a:r>
            <a:endParaRPr lang="en-US" sz="3200" i="1" dirty="0">
              <a:solidFill>
                <a:srgbClr val="000000"/>
              </a:solidFill>
              <a:latin typeface=".VnArial" pitchFamily="34" charset="0"/>
            </a:endParaRPr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837753" y="4022033"/>
            <a:ext cx="441960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000000"/>
                </a:solidFill>
              </a:rPr>
              <a:t>Diện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tích</a:t>
            </a:r>
            <a:r>
              <a:rPr lang="en-US" sz="3200" dirty="0">
                <a:solidFill>
                  <a:srgbClr val="000000"/>
                </a:solidFill>
              </a:rPr>
              <a:t>     : </a:t>
            </a:r>
            <a:r>
              <a:rPr lang="en-US" sz="3200" dirty="0">
                <a:solidFill>
                  <a:schemeClr val="tx1"/>
                </a:solidFill>
              </a:rPr>
              <a:t>…cm</a:t>
            </a:r>
            <a:r>
              <a:rPr lang="en-US" sz="3200" baseline="30000" dirty="0">
                <a:solidFill>
                  <a:schemeClr val="tx1"/>
                </a:solidFill>
                <a:latin typeface="+mj-lt"/>
              </a:rPr>
              <a:t>2 </a:t>
            </a:r>
            <a:r>
              <a:rPr lang="en-US" sz="3200" dirty="0">
                <a:solidFill>
                  <a:srgbClr val="000000"/>
                </a:solidFill>
                <a:latin typeface="+mj-lt"/>
              </a:rPr>
              <a:t>?</a:t>
            </a:r>
            <a:r>
              <a:rPr lang="en-US" sz="3200" baseline="30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</a:p>
          <a:p>
            <a:pPr eaLnBrk="1" hangingPunct="1">
              <a:defRPr/>
            </a:pPr>
            <a:r>
              <a:rPr lang="en-US" sz="3200" dirty="0">
                <a:solidFill>
                  <a:srgbClr val="000000"/>
                </a:solidFill>
              </a:rPr>
              <a:t>Chu vi         : …cm ?  </a:t>
            </a:r>
            <a:endParaRPr lang="en-US" sz="3200" i="1" dirty="0">
              <a:solidFill>
                <a:srgbClr val="000000"/>
              </a:solidFill>
              <a:latin typeface=".VnArial" pitchFamily="34" charset="0"/>
            </a:endParaRPr>
          </a:p>
        </p:txBody>
      </p:sp>
      <p:sp>
        <p:nvSpPr>
          <p:cNvPr id="14" name="Line 34"/>
          <p:cNvSpPr>
            <a:spLocks noChangeShapeType="1"/>
          </p:cNvSpPr>
          <p:nvPr/>
        </p:nvSpPr>
        <p:spPr bwMode="auto">
          <a:xfrm>
            <a:off x="2482403" y="1296295"/>
            <a:ext cx="5029200" cy="254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 sz="3200"/>
          </a:p>
        </p:txBody>
      </p:sp>
      <p:sp>
        <p:nvSpPr>
          <p:cNvPr id="16" name="Title 1"/>
          <p:cNvSpPr txBox="1">
            <a:spLocks noChangeArrowheads="1"/>
          </p:cNvSpPr>
          <p:nvPr/>
        </p:nvSpPr>
        <p:spPr>
          <a:xfrm>
            <a:off x="7151241" y="1945504"/>
            <a:ext cx="5086350" cy="563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3400" kern="120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vi-VN" sz="3200" dirty="0" err="1">
                <a:solidFill>
                  <a:srgbClr val="FF0000"/>
                </a:solidFill>
              </a:rPr>
              <a:t>Đổi</a:t>
            </a:r>
            <a:r>
              <a:rPr lang="en-US" altLang="vi-VN" sz="3200" dirty="0">
                <a:solidFill>
                  <a:srgbClr val="FF0000"/>
                </a:solidFill>
              </a:rPr>
              <a:t> 4dm = 40 cm</a:t>
            </a:r>
          </a:p>
        </p:txBody>
      </p:sp>
      <p:sp>
        <p:nvSpPr>
          <p:cNvPr id="17" name="Content Placeholder 2"/>
          <p:cNvSpPr txBox="1">
            <a:spLocks noChangeArrowheads="1"/>
          </p:cNvSpPr>
          <p:nvPr/>
        </p:nvSpPr>
        <p:spPr>
          <a:xfrm>
            <a:off x="5889972" y="2446114"/>
            <a:ext cx="5715000" cy="3517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90000"/>
              <a:buFont typeface="Arial" panose="020B0604020202020204" pitchFamily="34" charset="0"/>
              <a:buChar char="•"/>
              <a:defRPr lang="vi-VN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Arial" panose="020B0604020202020204" pitchFamily="34" charset="0"/>
              <a:buChar char="•"/>
              <a:defRPr lang="vi-VN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90000"/>
              <a:buFont typeface="Arial" panose="020B0604020202020204" pitchFamily="34" charset="0"/>
              <a:buChar char="•"/>
              <a:defRPr lang="vi-VN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vi-VN" sz="3200" dirty="0" err="1"/>
              <a:t>Diện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tích</a:t>
            </a:r>
            <a:r>
              <a:rPr lang="en-US" altLang="vi-VN" sz="3200" dirty="0"/>
              <a:t> </a:t>
            </a:r>
            <a:r>
              <a:rPr lang="en-US" altLang="vi-VN" sz="3200" dirty="0" err="1"/>
              <a:t>hình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chữ</a:t>
            </a:r>
            <a:r>
              <a:rPr lang="en-US" altLang="vi-VN" sz="3200" dirty="0"/>
              <a:t> </a:t>
            </a:r>
            <a:r>
              <a:rPr lang="en-US" altLang="vi-VN" sz="3200" dirty="0" err="1"/>
              <a:t>nhật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là</a:t>
            </a:r>
            <a:r>
              <a:rPr lang="en-US" altLang="vi-VN" sz="3200" dirty="0"/>
              <a:t>:</a:t>
            </a:r>
          </a:p>
          <a:p>
            <a:pPr algn="ctr">
              <a:buFontTx/>
              <a:buNone/>
            </a:pPr>
            <a:r>
              <a:rPr lang="en-US" altLang="vi-VN" sz="3200" dirty="0">
                <a:solidFill>
                  <a:srgbClr val="FF0000"/>
                </a:solidFill>
              </a:rPr>
              <a:t>40 x 8 = 320 (</a:t>
            </a:r>
            <a:r>
              <a:rPr lang="en-US" altLang="vi-VN" sz="3200" b="1" dirty="0">
                <a:solidFill>
                  <a:srgbClr val="FF0000"/>
                </a:solidFill>
              </a:rPr>
              <a:t>cm</a:t>
            </a:r>
            <a:r>
              <a:rPr lang="en-US" altLang="vi-VN" sz="3200" b="1" baseline="30000" dirty="0">
                <a:solidFill>
                  <a:srgbClr val="FF0000"/>
                </a:solidFill>
              </a:rPr>
              <a:t>2 </a:t>
            </a:r>
            <a:r>
              <a:rPr lang="en-US" altLang="vi-VN" sz="3200" b="1" dirty="0">
                <a:solidFill>
                  <a:srgbClr val="FF0000"/>
                </a:solidFill>
              </a:rPr>
              <a:t>)</a:t>
            </a:r>
          </a:p>
          <a:p>
            <a:pPr algn="ctr">
              <a:buFontTx/>
              <a:buNone/>
            </a:pPr>
            <a:r>
              <a:rPr lang="en-US" altLang="vi-VN" sz="3200" dirty="0"/>
              <a:t>Chu vi </a:t>
            </a:r>
            <a:r>
              <a:rPr lang="en-US" altLang="vi-VN" sz="3200" dirty="0" err="1"/>
              <a:t>hình</a:t>
            </a:r>
            <a:r>
              <a:rPr lang="en-US" altLang="vi-VN" sz="3200" dirty="0"/>
              <a:t> </a:t>
            </a:r>
            <a:r>
              <a:rPr lang="en-US" altLang="vi-VN" sz="3200" dirty="0" err="1"/>
              <a:t>chữ</a:t>
            </a:r>
            <a:r>
              <a:rPr lang="en-US" altLang="vi-VN" sz="3200" dirty="0"/>
              <a:t> </a:t>
            </a:r>
            <a:r>
              <a:rPr lang="en-US" altLang="vi-VN" sz="3200" dirty="0" err="1"/>
              <a:t>nhật</a:t>
            </a:r>
            <a:r>
              <a:rPr lang="en-US" altLang="vi-VN" sz="3200" dirty="0"/>
              <a:t> </a:t>
            </a:r>
            <a:r>
              <a:rPr lang="en-US" altLang="vi-VN" sz="3200" dirty="0" err="1"/>
              <a:t>là</a:t>
            </a:r>
            <a:r>
              <a:rPr lang="en-US" altLang="vi-VN" sz="3200" dirty="0"/>
              <a:t>:</a:t>
            </a:r>
          </a:p>
          <a:p>
            <a:pPr algn="ctr">
              <a:buFontTx/>
              <a:buNone/>
            </a:pPr>
            <a:r>
              <a:rPr lang="en-US" altLang="vi-VN" sz="3200" dirty="0">
                <a:solidFill>
                  <a:srgbClr val="FF0000"/>
                </a:solidFill>
              </a:rPr>
              <a:t>(40 + 8) x 2 = 96 (cm)</a:t>
            </a:r>
          </a:p>
          <a:p>
            <a:pPr algn="ctr">
              <a:buFontTx/>
              <a:buNone/>
            </a:pPr>
            <a:r>
              <a:rPr lang="en-US" altLang="vi-VN" sz="3200" dirty="0" err="1"/>
              <a:t>Đáp</a:t>
            </a:r>
            <a:r>
              <a:rPr lang="en-US" altLang="vi-VN" sz="3200" dirty="0"/>
              <a:t> </a:t>
            </a:r>
            <a:r>
              <a:rPr lang="en-US" altLang="vi-VN" sz="3200" dirty="0" err="1"/>
              <a:t>số</a:t>
            </a:r>
            <a:r>
              <a:rPr lang="en-US" altLang="vi-VN" sz="3200" dirty="0"/>
              <a:t>: </a:t>
            </a:r>
            <a:r>
              <a:rPr lang="en-US" altLang="vi-VN" sz="3200" dirty="0" err="1"/>
              <a:t>Diện</a:t>
            </a:r>
            <a:r>
              <a:rPr lang="en-US" altLang="vi-VN" sz="3200" dirty="0"/>
              <a:t> </a:t>
            </a:r>
            <a:r>
              <a:rPr lang="en-US" altLang="vi-VN" sz="3200" dirty="0" err="1"/>
              <a:t>tích</a:t>
            </a:r>
            <a:r>
              <a:rPr lang="en-US" altLang="vi-VN" sz="3200" dirty="0"/>
              <a:t>: 320 cm</a:t>
            </a:r>
            <a:r>
              <a:rPr lang="en-US" altLang="vi-VN" sz="3200" baseline="30000" dirty="0"/>
              <a:t>2</a:t>
            </a:r>
          </a:p>
          <a:p>
            <a:pPr algn="ctr">
              <a:buFontTx/>
              <a:buNone/>
            </a:pPr>
            <a:r>
              <a:rPr lang="vi-VN" altLang="vi-VN" sz="4800" baseline="300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altLang="vi-VN" sz="4800" baseline="30000" dirty="0">
                <a:latin typeface="Times New Roman" pitchFamily="18" charset="0"/>
                <a:cs typeface="Times New Roman" pitchFamily="18" charset="0"/>
              </a:rPr>
              <a:t>Chu vi :96 cm</a:t>
            </a:r>
            <a:endParaRPr lang="en-US" altLang="vi-VN" sz="4800" baseline="30000" dirty="0"/>
          </a:p>
          <a:p>
            <a:pPr algn="ctr">
              <a:buFontTx/>
              <a:buNone/>
            </a:pPr>
            <a:endParaRPr lang="en-US" altLang="vi-VN" sz="3200" dirty="0"/>
          </a:p>
          <a:p>
            <a:pPr algn="ctr">
              <a:buFontTx/>
              <a:buNone/>
            </a:pPr>
            <a:endParaRPr lang="en-US" altLang="vi-VN" sz="3200" b="1" baseline="30000" dirty="0"/>
          </a:p>
          <a:p>
            <a:pPr algn="ctr"/>
            <a:endParaRPr lang="en-US" altLang="vi-VN" sz="3200" dirty="0"/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7664003" y="1283595"/>
            <a:ext cx="21669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200" i="1" kern="0" dirty="0" err="1">
                <a:solidFill>
                  <a:srgbClr val="000099"/>
                </a:solidFill>
                <a:latin typeface="+mj-lt"/>
                <a:ea typeface="+mj-ea"/>
                <a:cs typeface="+mj-cs"/>
              </a:rPr>
              <a:t>Bài</a:t>
            </a:r>
            <a:r>
              <a:rPr lang="en-US" sz="3200" i="1" kern="0" dirty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i="1" kern="0" dirty="0" err="1">
                <a:solidFill>
                  <a:srgbClr val="000099"/>
                </a:solidFill>
                <a:latin typeface="+mj-lt"/>
                <a:ea typeface="+mj-ea"/>
                <a:cs typeface="+mj-cs"/>
              </a:rPr>
              <a:t>giải</a:t>
            </a:r>
            <a:endParaRPr lang="en-US" sz="3200" i="1" kern="0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15910" y="115910"/>
            <a:ext cx="1622738" cy="1026972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BÀI</a:t>
            </a:r>
            <a:r>
              <a:rPr lang="en-US" sz="3600" dirty="0"/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282031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/>
      <p:bldP spid="12" grpId="0"/>
      <p:bldP spid="13" grpId="0"/>
      <p:bldP spid="14" grpId="0" animBg="1"/>
      <p:bldP spid="16" grpId="0"/>
      <p:bldP spid="17" grpId="0" build="p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234" y="674931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" end="4976.9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sp>
        <p:nvSpPr>
          <p:cNvPr id="87" name="Rounded Rectangle 86"/>
          <p:cNvSpPr/>
          <p:nvPr/>
        </p:nvSpPr>
        <p:spPr>
          <a:xfrm>
            <a:off x="29681" y="0"/>
            <a:ext cx="1567299" cy="138326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59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10768 0.087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437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2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51000" y="-26790"/>
            <a:ext cx="10541000" cy="52006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600" b="1" dirty="0">
                <a:solidFill>
                  <a:schemeClr val="tx1"/>
                </a:solidFill>
                <a:latin typeface=".VnAristoteH" pitchFamily="34" charset="0"/>
              </a:rPr>
              <a:t>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gồm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ABCD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DMNP (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kích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thước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ghi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trên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).</a:t>
            </a:r>
          </a:p>
          <a:p>
            <a:pPr marL="514350" indent="-514350" eaLnBrk="1" hangingPunct="1">
              <a:buFontTx/>
              <a:buAutoNum type="alphaLcParenR"/>
              <a:defRPr/>
            </a:pP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diện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mỗi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vẽ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514350" indent="-514350" eaLnBrk="1" hangingPunct="1">
              <a:buFontTx/>
              <a:buAutoNum type="alphaLcParenR" startAt="2"/>
              <a:defRPr/>
            </a:pP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Tính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diện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4000" b="1" dirty="0">
                <a:solidFill>
                  <a:schemeClr val="tx1"/>
                </a:solidFill>
                <a:latin typeface=".VnAristoteH" pitchFamily="34" charset="0"/>
              </a:rPr>
              <a:t>H</a:t>
            </a:r>
            <a:r>
              <a:rPr lang="en-US" sz="3200" b="1" dirty="0">
                <a:solidFill>
                  <a:schemeClr val="tx1"/>
                </a:solidFill>
                <a:latin typeface="+mj-lt"/>
              </a:rPr>
              <a:t>.</a:t>
            </a:r>
          </a:p>
          <a:p>
            <a:pPr marL="514350" indent="-514350" eaLnBrk="1" hangingPunct="1">
              <a:buFontTx/>
              <a:buAutoNum type="alphaLcParenR" startAt="2"/>
              <a:defRPr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514350" indent="-514350" eaLnBrk="1" hangingPunct="1">
              <a:buFontTx/>
              <a:buAutoNum type="alphaLcParenR" startAt="2"/>
              <a:defRPr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514350" indent="-514350" eaLnBrk="1" hangingPunct="1">
              <a:defRPr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514350" indent="-514350" eaLnBrk="1" hangingPunct="1">
              <a:buFontTx/>
              <a:buAutoNum type="alphaLcParenR" startAt="2"/>
              <a:defRPr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marL="514350" indent="-514350" eaLnBrk="1" hangingPunct="1">
              <a:defRPr/>
            </a:pPr>
            <a:endParaRPr lang="en-US" sz="3200" b="1" dirty="0">
              <a:solidFill>
                <a:schemeClr val="tx1"/>
              </a:solidFill>
              <a:latin typeface="+mj-lt"/>
            </a:endParaRPr>
          </a:p>
          <a:p>
            <a:pPr eaLnBrk="1" hangingPunct="1">
              <a:defRPr/>
            </a:pPr>
            <a:endParaRPr lang="en-US" sz="32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149" name="Rectangle 19"/>
          <p:cNvSpPr>
            <a:spLocks noChangeArrowheads="1"/>
          </p:cNvSpPr>
          <p:nvPr/>
        </p:nvSpPr>
        <p:spPr bwMode="auto">
          <a:xfrm>
            <a:off x="7696200" y="2895600"/>
            <a:ext cx="1066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6150" name="Rectangle 25"/>
          <p:cNvSpPr>
            <a:spLocks noChangeArrowheads="1"/>
          </p:cNvSpPr>
          <p:nvPr/>
        </p:nvSpPr>
        <p:spPr bwMode="auto">
          <a:xfrm>
            <a:off x="2819400" y="2819400"/>
            <a:ext cx="3505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grpSp>
        <p:nvGrpSpPr>
          <p:cNvPr id="6151" name="Group 58"/>
          <p:cNvGrpSpPr>
            <a:grpSpLocks/>
          </p:cNvGrpSpPr>
          <p:nvPr/>
        </p:nvGrpSpPr>
        <p:grpSpPr bwMode="auto">
          <a:xfrm>
            <a:off x="1600200" y="2747963"/>
            <a:ext cx="3446463" cy="3995737"/>
            <a:chOff x="2151" y="1601"/>
            <a:chExt cx="1409" cy="1650"/>
          </a:xfrm>
        </p:grpSpPr>
        <p:grpSp>
          <p:nvGrpSpPr>
            <p:cNvPr id="6158" name="Group 59"/>
            <p:cNvGrpSpPr>
              <a:grpSpLocks/>
            </p:cNvGrpSpPr>
            <p:nvPr/>
          </p:nvGrpSpPr>
          <p:grpSpPr bwMode="auto">
            <a:xfrm>
              <a:off x="2301" y="1819"/>
              <a:ext cx="1152" cy="1043"/>
              <a:chOff x="2238" y="1837"/>
              <a:chExt cx="1152" cy="1043"/>
            </a:xfrm>
          </p:grpSpPr>
          <p:sp>
            <p:nvSpPr>
              <p:cNvPr id="6169" name="Rectangle 60"/>
              <p:cNvSpPr>
                <a:spLocks noChangeArrowheads="1"/>
              </p:cNvSpPr>
              <p:nvPr/>
            </p:nvSpPr>
            <p:spPr bwMode="auto">
              <a:xfrm>
                <a:off x="2238" y="2400"/>
                <a:ext cx="1152" cy="48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prstShdw prst="shdw17" dist="17961" dir="2700000">
                  <a:schemeClr val="bg2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spcBef>
                    <a:spcPct val="50000"/>
                  </a:spcBef>
                </a:pPr>
                <a:endParaRPr lang="vi-VN" altLang="vi-VN">
                  <a:solidFill>
                    <a:schemeClr val="tx2"/>
                  </a:solidFill>
                </a:endParaRPr>
              </a:p>
            </p:txBody>
          </p:sp>
          <p:sp>
            <p:nvSpPr>
              <p:cNvPr id="6170" name="Rectangle 61"/>
              <p:cNvSpPr>
                <a:spLocks noChangeArrowheads="1"/>
              </p:cNvSpPr>
              <p:nvPr/>
            </p:nvSpPr>
            <p:spPr bwMode="auto">
              <a:xfrm rot="5400000">
                <a:off x="2196" y="1879"/>
                <a:ext cx="563" cy="48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>
                <a:prstShdw prst="shdw17" dist="17961" dir="2700000">
                  <a:schemeClr val="bg2"/>
                </a:prst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spcBef>
                    <a:spcPct val="50000"/>
                  </a:spcBef>
                </a:pPr>
                <a:endParaRPr lang="vi-VN" altLang="vi-VN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6159" name="Text Box 62"/>
            <p:cNvSpPr txBox="1">
              <a:spLocks noChangeArrowheads="1"/>
            </p:cNvSpPr>
            <p:nvPr/>
          </p:nvSpPr>
          <p:spPr bwMode="auto">
            <a:xfrm>
              <a:off x="2169" y="1601"/>
              <a:ext cx="24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A</a:t>
              </a:r>
            </a:p>
          </p:txBody>
        </p:sp>
        <p:sp>
          <p:nvSpPr>
            <p:cNvPr id="6160" name="Text Box 63"/>
            <p:cNvSpPr txBox="1">
              <a:spLocks noChangeArrowheads="1"/>
            </p:cNvSpPr>
            <p:nvPr/>
          </p:nvSpPr>
          <p:spPr bwMode="auto">
            <a:xfrm>
              <a:off x="2764" y="1604"/>
              <a:ext cx="24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B</a:t>
              </a:r>
            </a:p>
          </p:txBody>
        </p:sp>
        <p:sp>
          <p:nvSpPr>
            <p:cNvPr id="6161" name="Text Box 64"/>
            <p:cNvSpPr txBox="1">
              <a:spLocks noChangeArrowheads="1"/>
            </p:cNvSpPr>
            <p:nvPr/>
          </p:nvSpPr>
          <p:spPr bwMode="auto">
            <a:xfrm>
              <a:off x="2707" y="2366"/>
              <a:ext cx="24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C</a:t>
              </a:r>
            </a:p>
          </p:txBody>
        </p:sp>
        <p:sp>
          <p:nvSpPr>
            <p:cNvPr id="6162" name="Text Box 65"/>
            <p:cNvSpPr txBox="1">
              <a:spLocks noChangeArrowheads="1"/>
            </p:cNvSpPr>
            <p:nvPr/>
          </p:nvSpPr>
          <p:spPr bwMode="auto">
            <a:xfrm>
              <a:off x="2151" y="2317"/>
              <a:ext cx="24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D</a:t>
              </a:r>
            </a:p>
          </p:txBody>
        </p:sp>
        <p:sp>
          <p:nvSpPr>
            <p:cNvPr id="6163" name="Text Box 66"/>
            <p:cNvSpPr txBox="1">
              <a:spLocks noChangeArrowheads="1"/>
            </p:cNvSpPr>
            <p:nvPr/>
          </p:nvSpPr>
          <p:spPr bwMode="auto">
            <a:xfrm>
              <a:off x="2376" y="1630"/>
              <a:ext cx="39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8cm</a:t>
              </a:r>
            </a:p>
          </p:txBody>
        </p:sp>
        <p:sp>
          <p:nvSpPr>
            <p:cNvPr id="6164" name="Text Box 67"/>
            <p:cNvSpPr txBox="1">
              <a:spLocks noChangeArrowheads="1"/>
            </p:cNvSpPr>
            <p:nvPr/>
          </p:nvSpPr>
          <p:spPr bwMode="auto">
            <a:xfrm>
              <a:off x="3170" y="2506"/>
              <a:ext cx="39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8cm</a:t>
              </a:r>
            </a:p>
          </p:txBody>
        </p:sp>
        <p:sp>
          <p:nvSpPr>
            <p:cNvPr id="6165" name="Text Box 68"/>
            <p:cNvSpPr txBox="1">
              <a:spLocks noChangeArrowheads="1"/>
            </p:cNvSpPr>
            <p:nvPr/>
          </p:nvSpPr>
          <p:spPr bwMode="auto">
            <a:xfrm>
              <a:off x="2772" y="1945"/>
              <a:ext cx="477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10cm</a:t>
              </a:r>
            </a:p>
          </p:txBody>
        </p:sp>
        <p:sp>
          <p:nvSpPr>
            <p:cNvPr id="6166" name="Text Box 69"/>
            <p:cNvSpPr txBox="1">
              <a:spLocks noChangeArrowheads="1"/>
            </p:cNvSpPr>
            <p:nvPr/>
          </p:nvSpPr>
          <p:spPr bwMode="auto">
            <a:xfrm>
              <a:off x="2667" y="2881"/>
              <a:ext cx="468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20cm</a:t>
              </a:r>
            </a:p>
          </p:txBody>
        </p:sp>
        <p:sp>
          <p:nvSpPr>
            <p:cNvPr id="6167" name="Text Box 70"/>
            <p:cNvSpPr txBox="1">
              <a:spLocks noChangeArrowheads="1"/>
            </p:cNvSpPr>
            <p:nvPr/>
          </p:nvSpPr>
          <p:spPr bwMode="auto">
            <a:xfrm>
              <a:off x="2168" y="2823"/>
              <a:ext cx="240" cy="165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2000" b="1"/>
                <a:t>P</a:t>
              </a:r>
            </a:p>
          </p:txBody>
        </p:sp>
        <p:sp>
          <p:nvSpPr>
            <p:cNvPr id="6168" name="Text Box 71"/>
            <p:cNvSpPr txBox="1">
              <a:spLocks noChangeArrowheads="1"/>
            </p:cNvSpPr>
            <p:nvPr/>
          </p:nvSpPr>
          <p:spPr bwMode="auto">
            <a:xfrm>
              <a:off x="2439" y="2984"/>
              <a:ext cx="884" cy="267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chemeClr val="bg2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b="1"/>
                <a:t>Hình </a:t>
              </a:r>
              <a:r>
                <a:rPr lang="en-US" altLang="vi-VN" sz="3600" b="1">
                  <a:latin typeface=".VnAristoteH" pitchFamily="34" charset="0"/>
                </a:rPr>
                <a:t>H</a:t>
              </a:r>
              <a:endParaRPr lang="en-US" altLang="vi-VN" b="1"/>
            </a:p>
          </p:txBody>
        </p:sp>
      </p:grpSp>
      <p:sp>
        <p:nvSpPr>
          <p:cNvPr id="6152" name="Text Box 64"/>
          <p:cNvSpPr txBox="1">
            <a:spLocks noChangeArrowheads="1"/>
          </p:cNvSpPr>
          <p:nvPr/>
        </p:nvSpPr>
        <p:spPr bwMode="auto">
          <a:xfrm>
            <a:off x="4752975" y="4413250"/>
            <a:ext cx="587375" cy="400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/>
              <a:t>M</a:t>
            </a:r>
          </a:p>
        </p:txBody>
      </p:sp>
      <p:sp>
        <p:nvSpPr>
          <p:cNvPr id="6153" name="Text Box 64"/>
          <p:cNvSpPr txBox="1">
            <a:spLocks noChangeArrowheads="1"/>
          </p:cNvSpPr>
          <p:nvPr/>
        </p:nvSpPr>
        <p:spPr bwMode="auto">
          <a:xfrm>
            <a:off x="4765675" y="5726113"/>
            <a:ext cx="587375" cy="400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000" b="1"/>
              <a:t>N</a:t>
            </a:r>
          </a:p>
        </p:txBody>
      </p:sp>
      <p:cxnSp>
        <p:nvCxnSpPr>
          <p:cNvPr id="44" name="Straight Connector 43"/>
          <p:cNvCxnSpPr>
            <a:cxnSpLocks noChangeShapeType="1"/>
          </p:cNvCxnSpPr>
          <p:nvPr/>
        </p:nvCxnSpPr>
        <p:spPr bwMode="auto">
          <a:xfrm rot="5400000">
            <a:off x="3277394" y="4571206"/>
            <a:ext cx="3657600" cy="15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5" name="TextBox 44"/>
          <p:cNvSpPr txBox="1"/>
          <p:nvPr/>
        </p:nvSpPr>
        <p:spPr>
          <a:xfrm>
            <a:off x="7239000" y="1656746"/>
            <a:ext cx="19812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3600" b="1" u="sng" dirty="0" err="1">
                <a:solidFill>
                  <a:srgbClr val="000099"/>
                </a:solidFill>
                <a:latin typeface="+mj-lt"/>
              </a:rPr>
              <a:t>Bài</a:t>
            </a:r>
            <a:r>
              <a:rPr lang="en-US" sz="3600" b="1" u="sng" dirty="0">
                <a:solidFill>
                  <a:srgbClr val="000099"/>
                </a:solidFill>
                <a:latin typeface="+mj-lt"/>
              </a:rPr>
              <a:t> </a:t>
            </a:r>
            <a:r>
              <a:rPr lang="en-US" sz="3600" b="1" u="sng" dirty="0" err="1">
                <a:solidFill>
                  <a:srgbClr val="000099"/>
                </a:solidFill>
                <a:latin typeface="+mj-lt"/>
              </a:rPr>
              <a:t>giải</a:t>
            </a:r>
            <a:endParaRPr lang="en-US" sz="3600" b="1" u="sng" dirty="0">
              <a:solidFill>
                <a:srgbClr val="000099"/>
              </a:solidFill>
              <a:latin typeface="+mj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791200" y="2379215"/>
            <a:ext cx="6156325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a)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Diện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   ABCD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8 x 10 = 80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</a:t>
            </a:r>
            <a:r>
              <a:rPr lang="en-US" sz="2800" b="1" dirty="0"/>
              <a:t>cm</a:t>
            </a:r>
            <a:r>
              <a:rPr lang="en-US" sz="2800" b="1" baseline="30000" dirty="0"/>
              <a:t>2 </a:t>
            </a:r>
            <a:r>
              <a:rPr lang="en-US" sz="2800" b="1" dirty="0"/>
              <a:t>)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Diện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chữ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nhật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DMNP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: </a:t>
            </a:r>
          </a:p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2800" b="1" dirty="0">
                <a:latin typeface="+mj-lt"/>
              </a:rPr>
              <a:t>      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20 x 8 = 160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(</a:t>
            </a:r>
            <a:r>
              <a:rPr lang="en-US" sz="2800" b="1" dirty="0"/>
              <a:t>cm</a:t>
            </a:r>
            <a:r>
              <a:rPr lang="en-US" sz="2800" b="1" baseline="30000" dirty="0"/>
              <a:t>2 </a:t>
            </a:r>
            <a:r>
              <a:rPr lang="en-US" sz="2800" b="1" dirty="0"/>
              <a:t>)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33243" y="4432464"/>
            <a:ext cx="6261100" cy="264687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b)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Diện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tích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+mj-lt"/>
              </a:rPr>
              <a:t>hình</a:t>
            </a:r>
            <a:r>
              <a:rPr lang="en-US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b="1" dirty="0">
                <a:solidFill>
                  <a:schemeClr val="tx1"/>
                </a:solidFill>
                <a:latin typeface=".VnAristoteH" pitchFamily="34" charset="0"/>
              </a:rPr>
              <a:t>H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514350" indent="-514350" eaLnBrk="1" hangingPunct="1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80+160 =240 </a:t>
            </a:r>
            <a:r>
              <a:rPr lang="en-US" sz="2800" dirty="0"/>
              <a:t>(</a:t>
            </a:r>
            <a:r>
              <a:rPr lang="en-US" sz="2800" b="1" dirty="0"/>
              <a:t>cm</a:t>
            </a:r>
            <a:r>
              <a:rPr lang="en-US" sz="2800" b="1" baseline="30000" dirty="0"/>
              <a:t>2 </a:t>
            </a:r>
            <a:r>
              <a:rPr lang="en-US" sz="2800" b="1" dirty="0"/>
              <a:t>)</a:t>
            </a:r>
          </a:p>
          <a:p>
            <a:pPr marL="514350" indent="-514350">
              <a:spcBef>
                <a:spcPct val="50000"/>
              </a:spcBef>
              <a:defRPr/>
            </a:pPr>
            <a:r>
              <a:rPr lang="en-US" sz="2800" b="1" dirty="0">
                <a:latin typeface="+mj-lt"/>
              </a:rPr>
              <a:t>                 </a:t>
            </a:r>
            <a:r>
              <a:rPr lang="en-US" sz="2800" b="1" dirty="0" err="1">
                <a:latin typeface="+mj-lt"/>
              </a:rPr>
              <a:t>Đáp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số</a:t>
            </a:r>
            <a:r>
              <a:rPr lang="en-US" sz="2800" b="1" dirty="0">
                <a:latin typeface="+mj-lt"/>
              </a:rPr>
              <a:t>: a, 80 </a:t>
            </a:r>
            <a:r>
              <a:rPr lang="en-US" sz="2800" b="1" dirty="0"/>
              <a:t>cm</a:t>
            </a:r>
            <a:r>
              <a:rPr lang="en-US" sz="2800" b="1" baseline="30000" dirty="0"/>
              <a:t>2</a:t>
            </a:r>
            <a:r>
              <a:rPr lang="en-US" sz="2800" b="1" dirty="0"/>
              <a:t> , 160 cm</a:t>
            </a:r>
            <a:r>
              <a:rPr lang="en-US" sz="2800" b="1" baseline="30000" dirty="0"/>
              <a:t>2</a:t>
            </a:r>
          </a:p>
          <a:p>
            <a:pPr marL="514350" indent="-514350">
              <a:spcBef>
                <a:spcPct val="50000"/>
              </a:spcBef>
              <a:defRPr/>
            </a:pPr>
            <a:r>
              <a:rPr lang="en-US" sz="3600" b="1" baseline="30000" dirty="0">
                <a:solidFill>
                  <a:schemeClr val="tx1"/>
                </a:solidFill>
                <a:latin typeface="+mj-lt"/>
              </a:rPr>
              <a:t>                                     </a:t>
            </a:r>
            <a:r>
              <a:rPr lang="vi-VN" sz="3600" b="1" baseline="30000" dirty="0">
                <a:solidFill>
                  <a:schemeClr val="tx1"/>
                </a:solidFill>
                <a:latin typeface="+mj-lt"/>
              </a:rPr>
              <a:t>b)</a:t>
            </a:r>
            <a:r>
              <a:rPr lang="vi-VN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240 </a:t>
            </a:r>
            <a:r>
              <a:rPr lang="en-US" sz="2800" b="1" dirty="0"/>
              <a:t>cm</a:t>
            </a:r>
            <a:r>
              <a:rPr lang="en-US" sz="2800" b="1" baseline="30000" dirty="0"/>
              <a:t>2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-22538" y="128789"/>
            <a:ext cx="1622738" cy="1026972"/>
          </a:xfrm>
          <a:prstGeom prst="roundRect">
            <a:avLst/>
          </a:prstGeom>
          <a:solidFill>
            <a:schemeClr val="tx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BÀI</a:t>
            </a:r>
            <a:r>
              <a:rPr lang="en-US" sz="3600" dirty="0"/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207525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1"/>
          <a:stretch/>
        </p:blipFill>
        <p:spPr>
          <a:xfrm>
            <a:off x="1833844" y="116786"/>
            <a:ext cx="10252139" cy="66402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52" y="1256784"/>
            <a:ext cx="996970" cy="190161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544872" y="949784"/>
            <a:ext cx="2173428" cy="1341655"/>
            <a:chOff x="13274487" y="3493789"/>
            <a:chExt cx="2719535" cy="827127"/>
          </a:xfrm>
        </p:grpSpPr>
        <p:sp>
          <p:nvSpPr>
            <p:cNvPr id="33" name="AutoShape 16"/>
            <p:cNvSpPr>
              <a:spLocks noChangeArrowheads="1"/>
            </p:cNvSpPr>
            <p:nvPr/>
          </p:nvSpPr>
          <p:spPr bwMode="ltGray">
            <a:xfrm>
              <a:off x="13456328" y="3578966"/>
              <a:ext cx="2105904" cy="631782"/>
            </a:xfrm>
            <a:prstGeom prst="wedgeEllipseCallout">
              <a:avLst>
                <a:gd name="adj1" fmla="val 48388"/>
                <a:gd name="adj2" fmla="val 62438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4" name="Rectangle 18"/>
            <p:cNvSpPr>
              <a:spLocks noChangeArrowheads="1"/>
            </p:cNvSpPr>
            <p:nvPr/>
          </p:nvSpPr>
          <p:spPr bwMode="black">
            <a:xfrm>
              <a:off x="13274487" y="3493789"/>
              <a:ext cx="2719535" cy="827127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Mê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cung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đá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838552" y="3939766"/>
            <a:ext cx="2304167" cy="1341656"/>
            <a:chOff x="13192699" y="3493789"/>
            <a:chExt cx="2883122" cy="827128"/>
          </a:xfrm>
        </p:grpSpPr>
        <p:sp>
          <p:nvSpPr>
            <p:cNvPr id="36" name="AutoShape 16"/>
            <p:cNvSpPr>
              <a:spLocks noChangeArrowheads="1"/>
            </p:cNvSpPr>
            <p:nvPr/>
          </p:nvSpPr>
          <p:spPr bwMode="ltGray">
            <a:xfrm>
              <a:off x="13472908" y="3570797"/>
              <a:ext cx="2105904" cy="631782"/>
            </a:xfrm>
            <a:prstGeom prst="wedgeEllipseCallout">
              <a:avLst>
                <a:gd name="adj1" fmla="val 30278"/>
                <a:gd name="adj2" fmla="val -81103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37" name="Rectangle 18"/>
            <p:cNvSpPr>
              <a:spLocks noChangeArrowheads="1"/>
            </p:cNvSpPr>
            <p:nvPr/>
          </p:nvSpPr>
          <p:spPr bwMode="black">
            <a:xfrm>
              <a:off x="13192699" y="3493789"/>
              <a:ext cx="2883122" cy="827128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Khu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rừng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  <a:p>
              <a:pPr algn="ctr"/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kì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bí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302882" y="2792593"/>
            <a:ext cx="2173500" cy="1341656"/>
            <a:chOff x="13158118" y="3510129"/>
            <a:chExt cx="2719625" cy="827129"/>
          </a:xfrm>
        </p:grpSpPr>
        <p:sp>
          <p:nvSpPr>
            <p:cNvPr id="39" name="AutoShape 16"/>
            <p:cNvSpPr>
              <a:spLocks noChangeArrowheads="1"/>
            </p:cNvSpPr>
            <p:nvPr/>
          </p:nvSpPr>
          <p:spPr bwMode="ltGray">
            <a:xfrm>
              <a:off x="13456328" y="3562626"/>
              <a:ext cx="2089776" cy="715396"/>
            </a:xfrm>
            <a:prstGeom prst="wedgeEllipseCallout">
              <a:avLst>
                <a:gd name="adj1" fmla="val -81534"/>
                <a:gd name="adj2" fmla="val 366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 sz="3200">
                <a:latin typeface="Cambria" panose="02040503050406030204" pitchFamily="18" charset="0"/>
              </a:endParaRPr>
            </a:p>
          </p:txBody>
        </p:sp>
        <p:sp>
          <p:nvSpPr>
            <p:cNvPr id="40" name="Rectangle 18"/>
            <p:cNvSpPr>
              <a:spLocks noChangeArrowheads="1"/>
            </p:cNvSpPr>
            <p:nvPr/>
          </p:nvSpPr>
          <p:spPr bwMode="black">
            <a:xfrm>
              <a:off x="13158118" y="3510129"/>
              <a:ext cx="2719625" cy="827129"/>
            </a:xfrm>
            <a:prstGeom prst="wedgeEllipseCallou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Đầm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lầy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cá</a:t>
              </a:r>
              <a:r>
                <a:rPr lang="en-US" sz="2800" dirty="0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ysClr val="windowText" lastClr="000000"/>
                  </a:solidFill>
                  <a:latin typeface="Cambria" panose="02040503050406030204" pitchFamily="18" charset="0"/>
                </a:rPr>
                <a:t>sấu</a:t>
              </a:r>
              <a:endParaRPr lang="en-US" sz="2800" dirty="0">
                <a:solidFill>
                  <a:sysClr val="windowText" lastClr="000000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8" name="Freeform 7"/>
          <p:cNvSpPr/>
          <p:nvPr/>
        </p:nvSpPr>
        <p:spPr>
          <a:xfrm>
            <a:off x="4081670" y="2968487"/>
            <a:ext cx="1113182" cy="1537252"/>
          </a:xfrm>
          <a:custGeom>
            <a:avLst/>
            <a:gdLst>
              <a:gd name="connsiteX0" fmla="*/ 0 w 1113182"/>
              <a:gd name="connsiteY0" fmla="*/ 1537252 h 1537252"/>
              <a:gd name="connsiteX1" fmla="*/ 66260 w 1113182"/>
              <a:gd name="connsiteY1" fmla="*/ 1510748 h 1537252"/>
              <a:gd name="connsiteX2" fmla="*/ 79513 w 1113182"/>
              <a:gd name="connsiteY2" fmla="*/ 1470991 h 1537252"/>
              <a:gd name="connsiteX3" fmla="*/ 119269 w 1113182"/>
              <a:gd name="connsiteY3" fmla="*/ 1457739 h 1537252"/>
              <a:gd name="connsiteX4" fmla="*/ 172278 w 1113182"/>
              <a:gd name="connsiteY4" fmla="*/ 1431235 h 1537252"/>
              <a:gd name="connsiteX5" fmla="*/ 278295 w 1113182"/>
              <a:gd name="connsiteY5" fmla="*/ 1391478 h 1537252"/>
              <a:gd name="connsiteX6" fmla="*/ 304800 w 1113182"/>
              <a:gd name="connsiteY6" fmla="*/ 1364974 h 1537252"/>
              <a:gd name="connsiteX7" fmla="*/ 344556 w 1113182"/>
              <a:gd name="connsiteY7" fmla="*/ 1351722 h 1537252"/>
              <a:gd name="connsiteX8" fmla="*/ 410817 w 1113182"/>
              <a:gd name="connsiteY8" fmla="*/ 1311965 h 1537252"/>
              <a:gd name="connsiteX9" fmla="*/ 450573 w 1113182"/>
              <a:gd name="connsiteY9" fmla="*/ 1285461 h 1537252"/>
              <a:gd name="connsiteX10" fmla="*/ 477078 w 1113182"/>
              <a:gd name="connsiteY10" fmla="*/ 1258956 h 1537252"/>
              <a:gd name="connsiteX11" fmla="*/ 516834 w 1113182"/>
              <a:gd name="connsiteY11" fmla="*/ 1245704 h 1537252"/>
              <a:gd name="connsiteX12" fmla="*/ 609600 w 1113182"/>
              <a:gd name="connsiteY12" fmla="*/ 1219200 h 1537252"/>
              <a:gd name="connsiteX13" fmla="*/ 649356 w 1113182"/>
              <a:gd name="connsiteY13" fmla="*/ 1192696 h 1537252"/>
              <a:gd name="connsiteX14" fmla="*/ 689113 w 1113182"/>
              <a:gd name="connsiteY14" fmla="*/ 1179443 h 1537252"/>
              <a:gd name="connsiteX15" fmla="*/ 742121 w 1113182"/>
              <a:gd name="connsiteY15" fmla="*/ 1152939 h 1537252"/>
              <a:gd name="connsiteX16" fmla="*/ 768626 w 1113182"/>
              <a:gd name="connsiteY16" fmla="*/ 1113183 h 1537252"/>
              <a:gd name="connsiteX17" fmla="*/ 795130 w 1113182"/>
              <a:gd name="connsiteY17" fmla="*/ 1086678 h 1537252"/>
              <a:gd name="connsiteX18" fmla="*/ 834887 w 1113182"/>
              <a:gd name="connsiteY18" fmla="*/ 1007165 h 1537252"/>
              <a:gd name="connsiteX19" fmla="*/ 861391 w 1113182"/>
              <a:gd name="connsiteY19" fmla="*/ 940904 h 1537252"/>
              <a:gd name="connsiteX20" fmla="*/ 887895 w 1113182"/>
              <a:gd name="connsiteY20" fmla="*/ 795130 h 1537252"/>
              <a:gd name="connsiteX21" fmla="*/ 940904 w 1113182"/>
              <a:gd name="connsiteY21" fmla="*/ 702365 h 1537252"/>
              <a:gd name="connsiteX22" fmla="*/ 967408 w 1113182"/>
              <a:gd name="connsiteY22" fmla="*/ 649356 h 1537252"/>
              <a:gd name="connsiteX23" fmla="*/ 980660 w 1113182"/>
              <a:gd name="connsiteY23" fmla="*/ 609600 h 1537252"/>
              <a:gd name="connsiteX24" fmla="*/ 1020417 w 1113182"/>
              <a:gd name="connsiteY24" fmla="*/ 583096 h 1537252"/>
              <a:gd name="connsiteX25" fmla="*/ 1033669 w 1113182"/>
              <a:gd name="connsiteY25" fmla="*/ 450574 h 1537252"/>
              <a:gd name="connsiteX26" fmla="*/ 1060173 w 1113182"/>
              <a:gd name="connsiteY26" fmla="*/ 318052 h 1537252"/>
              <a:gd name="connsiteX27" fmla="*/ 1046921 w 1113182"/>
              <a:gd name="connsiteY27" fmla="*/ 159026 h 1537252"/>
              <a:gd name="connsiteX28" fmla="*/ 1073426 w 1113182"/>
              <a:gd name="connsiteY28" fmla="*/ 26504 h 1537252"/>
              <a:gd name="connsiteX29" fmla="*/ 1113182 w 1113182"/>
              <a:gd name="connsiteY29" fmla="*/ 0 h 1537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113182" h="1537252">
                <a:moveTo>
                  <a:pt x="0" y="1537252"/>
                </a:moveTo>
                <a:cubicBezTo>
                  <a:pt x="22087" y="1528417"/>
                  <a:pt x="47986" y="1525977"/>
                  <a:pt x="66260" y="1510748"/>
                </a:cubicBezTo>
                <a:cubicBezTo>
                  <a:pt x="76991" y="1501805"/>
                  <a:pt x="69635" y="1480869"/>
                  <a:pt x="79513" y="1470991"/>
                </a:cubicBezTo>
                <a:cubicBezTo>
                  <a:pt x="89390" y="1461114"/>
                  <a:pt x="106430" y="1463242"/>
                  <a:pt x="119269" y="1457739"/>
                </a:cubicBezTo>
                <a:cubicBezTo>
                  <a:pt x="137427" y="1449957"/>
                  <a:pt x="154608" y="1440070"/>
                  <a:pt x="172278" y="1431235"/>
                </a:cubicBezTo>
                <a:cubicBezTo>
                  <a:pt x="232015" y="1371496"/>
                  <a:pt x="155848" y="1437395"/>
                  <a:pt x="278295" y="1391478"/>
                </a:cubicBezTo>
                <a:cubicBezTo>
                  <a:pt x="289994" y="1387091"/>
                  <a:pt x="294086" y="1371402"/>
                  <a:pt x="304800" y="1364974"/>
                </a:cubicBezTo>
                <a:cubicBezTo>
                  <a:pt x="316778" y="1357787"/>
                  <a:pt x="331304" y="1356139"/>
                  <a:pt x="344556" y="1351722"/>
                </a:cubicBezTo>
                <a:cubicBezTo>
                  <a:pt x="396323" y="1299953"/>
                  <a:pt x="342005" y="1346371"/>
                  <a:pt x="410817" y="1311965"/>
                </a:cubicBezTo>
                <a:cubicBezTo>
                  <a:pt x="425063" y="1304842"/>
                  <a:pt x="438136" y="1295410"/>
                  <a:pt x="450573" y="1285461"/>
                </a:cubicBezTo>
                <a:cubicBezTo>
                  <a:pt x="460330" y="1277656"/>
                  <a:pt x="466364" y="1265384"/>
                  <a:pt x="477078" y="1258956"/>
                </a:cubicBezTo>
                <a:cubicBezTo>
                  <a:pt x="489056" y="1251769"/>
                  <a:pt x="503403" y="1249541"/>
                  <a:pt x="516834" y="1245704"/>
                </a:cubicBezTo>
                <a:cubicBezTo>
                  <a:pt x="633324" y="1212422"/>
                  <a:pt x="514270" y="1250976"/>
                  <a:pt x="609600" y="1219200"/>
                </a:cubicBezTo>
                <a:cubicBezTo>
                  <a:pt x="622852" y="1210365"/>
                  <a:pt x="635111" y="1199819"/>
                  <a:pt x="649356" y="1192696"/>
                </a:cubicBezTo>
                <a:cubicBezTo>
                  <a:pt x="661850" y="1186449"/>
                  <a:pt x="676273" y="1184946"/>
                  <a:pt x="689113" y="1179443"/>
                </a:cubicBezTo>
                <a:cubicBezTo>
                  <a:pt x="707271" y="1171661"/>
                  <a:pt x="724452" y="1161774"/>
                  <a:pt x="742121" y="1152939"/>
                </a:cubicBezTo>
                <a:cubicBezTo>
                  <a:pt x="750956" y="1139687"/>
                  <a:pt x="758676" y="1125620"/>
                  <a:pt x="768626" y="1113183"/>
                </a:cubicBezTo>
                <a:cubicBezTo>
                  <a:pt x="776431" y="1103427"/>
                  <a:pt x="789542" y="1097853"/>
                  <a:pt x="795130" y="1086678"/>
                </a:cubicBezTo>
                <a:cubicBezTo>
                  <a:pt x="843976" y="988985"/>
                  <a:pt x="773164" y="1068888"/>
                  <a:pt x="834887" y="1007165"/>
                </a:cubicBezTo>
                <a:cubicBezTo>
                  <a:pt x="843722" y="985078"/>
                  <a:pt x="855132" y="963854"/>
                  <a:pt x="861391" y="940904"/>
                </a:cubicBezTo>
                <a:cubicBezTo>
                  <a:pt x="871401" y="904199"/>
                  <a:pt x="875195" y="833229"/>
                  <a:pt x="887895" y="795130"/>
                </a:cubicBezTo>
                <a:cubicBezTo>
                  <a:pt x="903912" y="747080"/>
                  <a:pt x="917641" y="743076"/>
                  <a:pt x="940904" y="702365"/>
                </a:cubicBezTo>
                <a:cubicBezTo>
                  <a:pt x="950705" y="685213"/>
                  <a:pt x="959626" y="667514"/>
                  <a:pt x="967408" y="649356"/>
                </a:cubicBezTo>
                <a:cubicBezTo>
                  <a:pt x="972911" y="636517"/>
                  <a:pt x="971934" y="620508"/>
                  <a:pt x="980660" y="609600"/>
                </a:cubicBezTo>
                <a:cubicBezTo>
                  <a:pt x="990610" y="597163"/>
                  <a:pt x="1007165" y="591931"/>
                  <a:pt x="1020417" y="583096"/>
                </a:cubicBezTo>
                <a:cubicBezTo>
                  <a:pt x="1024834" y="538922"/>
                  <a:pt x="1027084" y="494477"/>
                  <a:pt x="1033669" y="450574"/>
                </a:cubicBezTo>
                <a:cubicBezTo>
                  <a:pt x="1040351" y="406024"/>
                  <a:pt x="1060173" y="318052"/>
                  <a:pt x="1060173" y="318052"/>
                </a:cubicBezTo>
                <a:cubicBezTo>
                  <a:pt x="1055756" y="265043"/>
                  <a:pt x="1044506" y="212164"/>
                  <a:pt x="1046921" y="159026"/>
                </a:cubicBezTo>
                <a:cubicBezTo>
                  <a:pt x="1048967" y="114024"/>
                  <a:pt x="1035943" y="51493"/>
                  <a:pt x="1073426" y="26504"/>
                </a:cubicBezTo>
                <a:lnTo>
                  <a:pt x="1113182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221357" y="2226365"/>
            <a:ext cx="2305878" cy="662609"/>
          </a:xfrm>
          <a:custGeom>
            <a:avLst/>
            <a:gdLst>
              <a:gd name="connsiteX0" fmla="*/ 0 w 2305878"/>
              <a:gd name="connsiteY0" fmla="*/ 662609 h 662609"/>
              <a:gd name="connsiteX1" fmla="*/ 53008 w 2305878"/>
              <a:gd name="connsiteY1" fmla="*/ 556592 h 662609"/>
              <a:gd name="connsiteX2" fmla="*/ 79513 w 2305878"/>
              <a:gd name="connsiteY2" fmla="*/ 530087 h 662609"/>
              <a:gd name="connsiteX3" fmla="*/ 145773 w 2305878"/>
              <a:gd name="connsiteY3" fmla="*/ 477078 h 662609"/>
              <a:gd name="connsiteX4" fmla="*/ 238539 w 2305878"/>
              <a:gd name="connsiteY4" fmla="*/ 357809 h 662609"/>
              <a:gd name="connsiteX5" fmla="*/ 304800 w 2305878"/>
              <a:gd name="connsiteY5" fmla="*/ 304800 h 662609"/>
              <a:gd name="connsiteX6" fmla="*/ 371060 w 2305878"/>
              <a:gd name="connsiteY6" fmla="*/ 251792 h 662609"/>
              <a:gd name="connsiteX7" fmla="*/ 384313 w 2305878"/>
              <a:gd name="connsiteY7" fmla="*/ 212035 h 662609"/>
              <a:gd name="connsiteX8" fmla="*/ 556591 w 2305878"/>
              <a:gd name="connsiteY8" fmla="*/ 172278 h 662609"/>
              <a:gd name="connsiteX9" fmla="*/ 715617 w 2305878"/>
              <a:gd name="connsiteY9" fmla="*/ 132522 h 662609"/>
              <a:gd name="connsiteX10" fmla="*/ 927652 w 2305878"/>
              <a:gd name="connsiteY10" fmla="*/ 79513 h 662609"/>
              <a:gd name="connsiteX11" fmla="*/ 1020417 w 2305878"/>
              <a:gd name="connsiteY11" fmla="*/ 13252 h 662609"/>
              <a:gd name="connsiteX12" fmla="*/ 1060173 w 2305878"/>
              <a:gd name="connsiteY12" fmla="*/ 0 h 662609"/>
              <a:gd name="connsiteX13" fmla="*/ 1179443 w 2305878"/>
              <a:gd name="connsiteY13" fmla="*/ 26505 h 662609"/>
              <a:gd name="connsiteX14" fmla="*/ 1258956 w 2305878"/>
              <a:gd name="connsiteY14" fmla="*/ 53009 h 662609"/>
              <a:gd name="connsiteX15" fmla="*/ 1417982 w 2305878"/>
              <a:gd name="connsiteY15" fmla="*/ 66261 h 662609"/>
              <a:gd name="connsiteX16" fmla="*/ 1524000 w 2305878"/>
              <a:gd name="connsiteY16" fmla="*/ 92765 h 662609"/>
              <a:gd name="connsiteX17" fmla="*/ 1563756 w 2305878"/>
              <a:gd name="connsiteY17" fmla="*/ 79513 h 662609"/>
              <a:gd name="connsiteX18" fmla="*/ 1683026 w 2305878"/>
              <a:gd name="connsiteY18" fmla="*/ 66261 h 662609"/>
              <a:gd name="connsiteX19" fmla="*/ 1802295 w 2305878"/>
              <a:gd name="connsiteY19" fmla="*/ 53009 h 662609"/>
              <a:gd name="connsiteX20" fmla="*/ 1815547 w 2305878"/>
              <a:gd name="connsiteY20" fmla="*/ 92765 h 662609"/>
              <a:gd name="connsiteX21" fmla="*/ 1855304 w 2305878"/>
              <a:gd name="connsiteY21" fmla="*/ 106018 h 662609"/>
              <a:gd name="connsiteX22" fmla="*/ 1934817 w 2305878"/>
              <a:gd name="connsiteY22" fmla="*/ 145774 h 662609"/>
              <a:gd name="connsiteX23" fmla="*/ 2080591 w 2305878"/>
              <a:gd name="connsiteY23" fmla="*/ 265044 h 662609"/>
              <a:gd name="connsiteX24" fmla="*/ 2133600 w 2305878"/>
              <a:gd name="connsiteY24" fmla="*/ 278296 h 662609"/>
              <a:gd name="connsiteX25" fmla="*/ 2173356 w 2305878"/>
              <a:gd name="connsiteY25" fmla="*/ 304800 h 662609"/>
              <a:gd name="connsiteX26" fmla="*/ 2226365 w 2305878"/>
              <a:gd name="connsiteY26" fmla="*/ 357809 h 662609"/>
              <a:gd name="connsiteX27" fmla="*/ 2266121 w 2305878"/>
              <a:gd name="connsiteY27" fmla="*/ 384313 h 662609"/>
              <a:gd name="connsiteX28" fmla="*/ 2279373 w 2305878"/>
              <a:gd name="connsiteY28" fmla="*/ 424070 h 662609"/>
              <a:gd name="connsiteX29" fmla="*/ 2305878 w 2305878"/>
              <a:gd name="connsiteY29" fmla="*/ 450574 h 662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05878" h="662609">
                <a:moveTo>
                  <a:pt x="0" y="662609"/>
                </a:moveTo>
                <a:cubicBezTo>
                  <a:pt x="20560" y="611208"/>
                  <a:pt x="21248" y="596291"/>
                  <a:pt x="53008" y="556592"/>
                </a:cubicBezTo>
                <a:cubicBezTo>
                  <a:pt x="60813" y="546835"/>
                  <a:pt x="69756" y="537892"/>
                  <a:pt x="79513" y="530087"/>
                </a:cubicBezTo>
                <a:cubicBezTo>
                  <a:pt x="112118" y="504003"/>
                  <a:pt x="121773" y="509079"/>
                  <a:pt x="145773" y="477078"/>
                </a:cubicBezTo>
                <a:cubicBezTo>
                  <a:pt x="240874" y="350276"/>
                  <a:pt x="157609" y="438737"/>
                  <a:pt x="238539" y="357809"/>
                </a:cubicBezTo>
                <a:cubicBezTo>
                  <a:pt x="266666" y="273425"/>
                  <a:pt x="226354" y="357097"/>
                  <a:pt x="304800" y="304800"/>
                </a:cubicBezTo>
                <a:cubicBezTo>
                  <a:pt x="424687" y="224876"/>
                  <a:pt x="241088" y="295116"/>
                  <a:pt x="371060" y="251792"/>
                </a:cubicBezTo>
                <a:cubicBezTo>
                  <a:pt x="375478" y="238540"/>
                  <a:pt x="375586" y="222943"/>
                  <a:pt x="384313" y="212035"/>
                </a:cubicBezTo>
                <a:cubicBezTo>
                  <a:pt x="422104" y="164796"/>
                  <a:pt x="516658" y="176272"/>
                  <a:pt x="556591" y="172278"/>
                </a:cubicBezTo>
                <a:cubicBezTo>
                  <a:pt x="661595" y="137277"/>
                  <a:pt x="608546" y="150367"/>
                  <a:pt x="715617" y="132522"/>
                </a:cubicBezTo>
                <a:cubicBezTo>
                  <a:pt x="837867" y="91772"/>
                  <a:pt x="767735" y="111497"/>
                  <a:pt x="927652" y="79513"/>
                </a:cubicBezTo>
                <a:cubicBezTo>
                  <a:pt x="939656" y="70510"/>
                  <a:pt x="1001040" y="22940"/>
                  <a:pt x="1020417" y="13252"/>
                </a:cubicBezTo>
                <a:cubicBezTo>
                  <a:pt x="1032911" y="7005"/>
                  <a:pt x="1046921" y="4417"/>
                  <a:pt x="1060173" y="0"/>
                </a:cubicBezTo>
                <a:cubicBezTo>
                  <a:pt x="1099930" y="8835"/>
                  <a:pt x="1140092" y="16011"/>
                  <a:pt x="1179443" y="26505"/>
                </a:cubicBezTo>
                <a:cubicBezTo>
                  <a:pt x="1206438" y="33704"/>
                  <a:pt x="1231398" y="48416"/>
                  <a:pt x="1258956" y="53009"/>
                </a:cubicBezTo>
                <a:cubicBezTo>
                  <a:pt x="1311425" y="61754"/>
                  <a:pt x="1364973" y="61844"/>
                  <a:pt x="1417982" y="66261"/>
                </a:cubicBezTo>
                <a:cubicBezTo>
                  <a:pt x="1453321" y="75096"/>
                  <a:pt x="1487723" y="89467"/>
                  <a:pt x="1524000" y="92765"/>
                </a:cubicBezTo>
                <a:cubicBezTo>
                  <a:pt x="1537911" y="94030"/>
                  <a:pt x="1549977" y="81809"/>
                  <a:pt x="1563756" y="79513"/>
                </a:cubicBezTo>
                <a:cubicBezTo>
                  <a:pt x="1603213" y="72937"/>
                  <a:pt x="1643269" y="70678"/>
                  <a:pt x="1683026" y="66261"/>
                </a:cubicBezTo>
                <a:cubicBezTo>
                  <a:pt x="1726687" y="37154"/>
                  <a:pt x="1738202" y="16385"/>
                  <a:pt x="1802295" y="53009"/>
                </a:cubicBezTo>
                <a:cubicBezTo>
                  <a:pt x="1814423" y="59939"/>
                  <a:pt x="1805670" y="82888"/>
                  <a:pt x="1815547" y="92765"/>
                </a:cubicBezTo>
                <a:cubicBezTo>
                  <a:pt x="1825425" y="102643"/>
                  <a:pt x="1842810" y="99771"/>
                  <a:pt x="1855304" y="106018"/>
                </a:cubicBezTo>
                <a:cubicBezTo>
                  <a:pt x="1958056" y="157394"/>
                  <a:pt x="1834893" y="112467"/>
                  <a:pt x="1934817" y="145774"/>
                </a:cubicBezTo>
                <a:cubicBezTo>
                  <a:pt x="1966127" y="177084"/>
                  <a:pt x="2033702" y="253322"/>
                  <a:pt x="2080591" y="265044"/>
                </a:cubicBezTo>
                <a:lnTo>
                  <a:pt x="2133600" y="278296"/>
                </a:lnTo>
                <a:cubicBezTo>
                  <a:pt x="2146852" y="287131"/>
                  <a:pt x="2161263" y="294435"/>
                  <a:pt x="2173356" y="304800"/>
                </a:cubicBezTo>
                <a:cubicBezTo>
                  <a:pt x="2192329" y="321062"/>
                  <a:pt x="2205573" y="343948"/>
                  <a:pt x="2226365" y="357809"/>
                </a:cubicBezTo>
                <a:lnTo>
                  <a:pt x="2266121" y="384313"/>
                </a:lnTo>
                <a:cubicBezTo>
                  <a:pt x="2270538" y="397565"/>
                  <a:pt x="2272186" y="412092"/>
                  <a:pt x="2279373" y="424070"/>
                </a:cubicBezTo>
                <a:cubicBezTo>
                  <a:pt x="2285801" y="434784"/>
                  <a:pt x="2305878" y="450574"/>
                  <a:pt x="2305878" y="450574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606748" y="2743200"/>
            <a:ext cx="1192695" cy="278296"/>
          </a:xfrm>
          <a:custGeom>
            <a:avLst/>
            <a:gdLst>
              <a:gd name="connsiteX0" fmla="*/ 0 w 1192695"/>
              <a:gd name="connsiteY0" fmla="*/ 0 h 278296"/>
              <a:gd name="connsiteX1" fmla="*/ 92765 w 1192695"/>
              <a:gd name="connsiteY1" fmla="*/ 53009 h 278296"/>
              <a:gd name="connsiteX2" fmla="*/ 132522 w 1192695"/>
              <a:gd name="connsiteY2" fmla="*/ 119270 h 278296"/>
              <a:gd name="connsiteX3" fmla="*/ 172278 w 1192695"/>
              <a:gd name="connsiteY3" fmla="*/ 132522 h 278296"/>
              <a:gd name="connsiteX4" fmla="*/ 291548 w 1192695"/>
              <a:gd name="connsiteY4" fmla="*/ 185530 h 278296"/>
              <a:gd name="connsiteX5" fmla="*/ 490330 w 1192695"/>
              <a:gd name="connsiteY5" fmla="*/ 212035 h 278296"/>
              <a:gd name="connsiteX6" fmla="*/ 516835 w 1192695"/>
              <a:gd name="connsiteY6" fmla="*/ 238539 h 278296"/>
              <a:gd name="connsiteX7" fmla="*/ 596348 w 1192695"/>
              <a:gd name="connsiteY7" fmla="*/ 265043 h 278296"/>
              <a:gd name="connsiteX8" fmla="*/ 742122 w 1192695"/>
              <a:gd name="connsiteY8" fmla="*/ 251791 h 278296"/>
              <a:gd name="connsiteX9" fmla="*/ 834887 w 1192695"/>
              <a:gd name="connsiteY9" fmla="*/ 278296 h 278296"/>
              <a:gd name="connsiteX10" fmla="*/ 914400 w 1192695"/>
              <a:gd name="connsiteY10" fmla="*/ 251791 h 278296"/>
              <a:gd name="connsiteX11" fmla="*/ 1126435 w 1192695"/>
              <a:gd name="connsiteY11" fmla="*/ 225287 h 278296"/>
              <a:gd name="connsiteX12" fmla="*/ 1192695 w 1192695"/>
              <a:gd name="connsiteY12" fmla="*/ 198783 h 278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2695" h="278296">
                <a:moveTo>
                  <a:pt x="0" y="0"/>
                </a:moveTo>
                <a:cubicBezTo>
                  <a:pt x="30922" y="17670"/>
                  <a:pt x="65963" y="29557"/>
                  <a:pt x="92765" y="53009"/>
                </a:cubicBezTo>
                <a:cubicBezTo>
                  <a:pt x="183739" y="132612"/>
                  <a:pt x="30154" y="57849"/>
                  <a:pt x="132522" y="119270"/>
                </a:cubicBezTo>
                <a:cubicBezTo>
                  <a:pt x="144500" y="126457"/>
                  <a:pt x="159784" y="126275"/>
                  <a:pt x="172278" y="132522"/>
                </a:cubicBezTo>
                <a:cubicBezTo>
                  <a:pt x="231457" y="162111"/>
                  <a:pt x="203633" y="175761"/>
                  <a:pt x="291548" y="185530"/>
                </a:cubicBezTo>
                <a:cubicBezTo>
                  <a:pt x="437523" y="201750"/>
                  <a:pt x="371360" y="192207"/>
                  <a:pt x="490330" y="212035"/>
                </a:cubicBezTo>
                <a:cubicBezTo>
                  <a:pt x="499165" y="220870"/>
                  <a:pt x="505660" y="232951"/>
                  <a:pt x="516835" y="238539"/>
                </a:cubicBezTo>
                <a:cubicBezTo>
                  <a:pt x="541824" y="251033"/>
                  <a:pt x="596348" y="265043"/>
                  <a:pt x="596348" y="265043"/>
                </a:cubicBezTo>
                <a:cubicBezTo>
                  <a:pt x="644939" y="260626"/>
                  <a:pt x="693330" y="251791"/>
                  <a:pt x="742122" y="251791"/>
                </a:cubicBezTo>
                <a:cubicBezTo>
                  <a:pt x="758765" y="251791"/>
                  <a:pt x="816138" y="272046"/>
                  <a:pt x="834887" y="278296"/>
                </a:cubicBezTo>
                <a:cubicBezTo>
                  <a:pt x="861391" y="269461"/>
                  <a:pt x="886842" y="256384"/>
                  <a:pt x="914400" y="251791"/>
                </a:cubicBezTo>
                <a:cubicBezTo>
                  <a:pt x="1037703" y="231241"/>
                  <a:pt x="967176" y="241213"/>
                  <a:pt x="1126435" y="225287"/>
                </a:cubicBezTo>
                <a:cubicBezTo>
                  <a:pt x="1175562" y="208911"/>
                  <a:pt x="1153697" y="218282"/>
                  <a:pt x="1192695" y="19878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8812696" y="2438400"/>
            <a:ext cx="477355" cy="503583"/>
          </a:xfrm>
          <a:custGeom>
            <a:avLst/>
            <a:gdLst>
              <a:gd name="connsiteX0" fmla="*/ 0 w 477355"/>
              <a:gd name="connsiteY0" fmla="*/ 503583 h 503583"/>
              <a:gd name="connsiteX1" fmla="*/ 26504 w 477355"/>
              <a:gd name="connsiteY1" fmla="*/ 424070 h 503583"/>
              <a:gd name="connsiteX2" fmla="*/ 132521 w 477355"/>
              <a:gd name="connsiteY2" fmla="*/ 331304 h 503583"/>
              <a:gd name="connsiteX3" fmla="*/ 159026 w 477355"/>
              <a:gd name="connsiteY3" fmla="*/ 291548 h 503583"/>
              <a:gd name="connsiteX4" fmla="*/ 225287 w 477355"/>
              <a:gd name="connsiteY4" fmla="*/ 278296 h 503583"/>
              <a:gd name="connsiteX5" fmla="*/ 265043 w 477355"/>
              <a:gd name="connsiteY5" fmla="*/ 265043 h 503583"/>
              <a:gd name="connsiteX6" fmla="*/ 344556 w 477355"/>
              <a:gd name="connsiteY6" fmla="*/ 212035 h 503583"/>
              <a:gd name="connsiteX7" fmla="*/ 357808 w 477355"/>
              <a:gd name="connsiteY7" fmla="*/ 172278 h 503583"/>
              <a:gd name="connsiteX8" fmla="*/ 437321 w 477355"/>
              <a:gd name="connsiteY8" fmla="*/ 145774 h 503583"/>
              <a:gd name="connsiteX9" fmla="*/ 450574 w 477355"/>
              <a:gd name="connsiteY9" fmla="*/ 66261 h 503583"/>
              <a:gd name="connsiteX10" fmla="*/ 477078 w 477355"/>
              <a:gd name="connsiteY10" fmla="*/ 0 h 50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77355" h="503583">
                <a:moveTo>
                  <a:pt x="0" y="503583"/>
                </a:moveTo>
                <a:cubicBezTo>
                  <a:pt x="8835" y="477079"/>
                  <a:pt x="12936" y="448492"/>
                  <a:pt x="26504" y="424070"/>
                </a:cubicBezTo>
                <a:cubicBezTo>
                  <a:pt x="39903" y="399951"/>
                  <a:pt x="121591" y="342234"/>
                  <a:pt x="132521" y="331304"/>
                </a:cubicBezTo>
                <a:cubicBezTo>
                  <a:pt x="143783" y="320042"/>
                  <a:pt x="145197" y="299450"/>
                  <a:pt x="159026" y="291548"/>
                </a:cubicBezTo>
                <a:cubicBezTo>
                  <a:pt x="178583" y="280373"/>
                  <a:pt x="203435" y="283759"/>
                  <a:pt x="225287" y="278296"/>
                </a:cubicBezTo>
                <a:cubicBezTo>
                  <a:pt x="238839" y="274908"/>
                  <a:pt x="252832" y="271827"/>
                  <a:pt x="265043" y="265043"/>
                </a:cubicBezTo>
                <a:cubicBezTo>
                  <a:pt x="292888" y="249573"/>
                  <a:pt x="344556" y="212035"/>
                  <a:pt x="344556" y="212035"/>
                </a:cubicBezTo>
                <a:cubicBezTo>
                  <a:pt x="348973" y="198783"/>
                  <a:pt x="346441" y="180397"/>
                  <a:pt x="357808" y="172278"/>
                </a:cubicBezTo>
                <a:cubicBezTo>
                  <a:pt x="380542" y="156039"/>
                  <a:pt x="437321" y="145774"/>
                  <a:pt x="437321" y="145774"/>
                </a:cubicBezTo>
                <a:cubicBezTo>
                  <a:pt x="441739" y="119270"/>
                  <a:pt x="442077" y="91752"/>
                  <a:pt x="450574" y="66261"/>
                </a:cubicBezTo>
                <a:cubicBezTo>
                  <a:pt x="481979" y="-27952"/>
                  <a:pt x="477078" y="68560"/>
                  <a:pt x="477078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Nhóm 61"/>
          <p:cNvGrpSpPr/>
          <p:nvPr/>
        </p:nvGrpSpPr>
        <p:grpSpPr>
          <a:xfrm>
            <a:off x="31198" y="1383265"/>
            <a:ext cx="1198563" cy="5487987"/>
            <a:chOff x="44450" y="1370013"/>
            <a:chExt cx="1198563" cy="5487987"/>
          </a:xfrm>
        </p:grpSpPr>
        <p:sp>
          <p:nvSpPr>
            <p:cNvPr id="42" name="Hình tự do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Dòng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Hình tự do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Hình tự do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Hình tự do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Hình tự do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Hình tự do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Hình tự do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Dòng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Hình tự do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Hình tự do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Hình tự do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Hình tự do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Hình tự do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Hình tự do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Hình tự do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Hình tự do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Dòng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Hình tự do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61" name="Nhóm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84" name="Hình tự do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5" name="Hình tự do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</p:grpSp>
        <p:sp>
          <p:nvSpPr>
            <p:cNvPr id="62" name="Hình bầu dục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Hình tự do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Hình tự do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Hình tự do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Hình tự do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Hình tự do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Hình tự do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Hình bầu dục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Hình tự do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grpSp>
          <p:nvGrpSpPr>
            <p:cNvPr id="71" name="Nhóm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78" name="Hình tự do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9" name="Dòng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0" name="Hình tự do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1" name="Hình tự do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2" name="Hình tự do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83" name="Hình bầu dục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grpSp>
          <p:nvGrpSpPr>
            <p:cNvPr id="72" name="Nhóm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73" name="Hình tự do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4" name="Hình tự do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5" name="Hình tự do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6" name="Hình tự do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vi-VN"/>
              </a:p>
            </p:txBody>
          </p:sp>
          <p:sp>
            <p:nvSpPr>
              <p:cNvPr id="77" name="Hình tự do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vi-VN"/>
              </a:p>
            </p:txBody>
          </p:sp>
        </p:grp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55" y="2576548"/>
            <a:ext cx="2299136" cy="3708285"/>
          </a:xfrm>
          <a:prstGeom prst="rect">
            <a:avLst/>
          </a:prstGeom>
        </p:spPr>
      </p:pic>
      <p:pic>
        <p:nvPicPr>
          <p:cNvPr id="86" name="Tieng-Ngua-c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92" end="4934.916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9180" y="1403704"/>
            <a:ext cx="413780" cy="4137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338" y="185992"/>
            <a:ext cx="6606612" cy="4960040"/>
          </a:xfrm>
          <a:prstGeom prst="rect">
            <a:avLst/>
          </a:prstGeom>
        </p:spPr>
      </p:pic>
      <p:pic>
        <p:nvPicPr>
          <p:cNvPr id="3" name="HUGO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5220" y="6092044"/>
            <a:ext cx="440773" cy="440773"/>
          </a:xfrm>
          <a:prstGeom prst="rect">
            <a:avLst/>
          </a:prstGeom>
        </p:spPr>
      </p:pic>
      <p:pic>
        <p:nvPicPr>
          <p:cNvPr id="5" name="PHU THU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1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82103" y="6873815"/>
            <a:ext cx="407760" cy="407760"/>
          </a:xfrm>
          <a:prstGeom prst="rect">
            <a:avLst/>
          </a:prstGeom>
        </p:spPr>
      </p:pic>
      <p:sp>
        <p:nvSpPr>
          <p:cNvPr id="87" name="Rounded Rectangle 86"/>
          <p:cNvSpPr/>
          <p:nvPr/>
        </p:nvSpPr>
        <p:spPr>
          <a:xfrm>
            <a:off x="29681" y="0"/>
            <a:ext cx="1567299" cy="138326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7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4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11107 -0.082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-414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80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4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1 Tùy chỉn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7DFE7DC-4F22-4B77-9460-D39A80543B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TOÁN 4 - HÌNH BÌNH HÀNH</Template>
  <TotalTime>0</TotalTime>
  <Words>643</Words>
  <Application>Microsoft Office PowerPoint</Application>
  <PresentationFormat>Widescreen</PresentationFormat>
  <Paragraphs>110</Paragraphs>
  <Slides>18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.VnArial</vt:lpstr>
      <vt:lpstr>.VnAristoteH</vt:lpstr>
      <vt:lpstr>.VnShelley Allegro</vt:lpstr>
      <vt:lpstr>.VnTime</vt:lpstr>
      <vt:lpstr>Arial</vt:lpstr>
      <vt:lpstr>Calibri</vt:lpstr>
      <vt:lpstr>Calibri Light</vt:lpstr>
      <vt:lpstr>Cambria</vt:lpstr>
      <vt:lpstr>Century Schoolbook</vt:lpstr>
      <vt:lpstr>Times New Roman</vt:lpstr>
      <vt:lpstr>Verdana</vt:lpstr>
      <vt:lpstr>FLOWERS 16X9</vt:lpstr>
      <vt:lpstr>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giải</vt:lpstr>
      <vt:lpstr>PowerPoint Presentation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2020-04-19T17:13:24Z</dcterms:created>
  <dcterms:modified xsi:type="dcterms:W3CDTF">2022-04-19T12:00:09Z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TC030988909991</vt:lpwstr>
  </property>
</Properties>
</file>