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3.wav" ContentType="audio/x-wav"/>
  <Override PartName="/ppt/media/audio4.wav" ContentType="audio/x-wav"/>
  <Override PartName="/ppt/media/audio5.wav" ContentType="audio/x-wav"/>
  <Override PartName="/ppt/media/audio6.wav" ContentType="audio/x-wav"/>
  <Override PartName="/ppt/media/audio7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698" r:id="rId3"/>
    <p:sldMasterId id="2147483710" r:id="rId4"/>
    <p:sldMasterId id="2147483722" r:id="rId5"/>
    <p:sldMasterId id="2147483734" r:id="rId6"/>
    <p:sldMasterId id="2147483759" r:id="rId7"/>
    <p:sldMasterId id="2147483776" r:id="rId8"/>
    <p:sldMasterId id="2147483788" r:id="rId9"/>
  </p:sldMasterIdLst>
  <p:notesMasterIdLst>
    <p:notesMasterId r:id="rId31"/>
  </p:notesMasterIdLst>
  <p:sldIdLst>
    <p:sldId id="291" r:id="rId10"/>
    <p:sldId id="298" r:id="rId11"/>
    <p:sldId id="296" r:id="rId12"/>
    <p:sldId id="256" r:id="rId13"/>
    <p:sldId id="274" r:id="rId14"/>
    <p:sldId id="275" r:id="rId15"/>
    <p:sldId id="277" r:id="rId16"/>
    <p:sldId id="276" r:id="rId17"/>
    <p:sldId id="295" r:id="rId18"/>
    <p:sldId id="257" r:id="rId19"/>
    <p:sldId id="297" r:id="rId20"/>
    <p:sldId id="264" r:id="rId21"/>
    <p:sldId id="293" r:id="rId22"/>
    <p:sldId id="273" r:id="rId23"/>
    <p:sldId id="294" r:id="rId24"/>
    <p:sldId id="286" r:id="rId25"/>
    <p:sldId id="287" r:id="rId26"/>
    <p:sldId id="288" r:id="rId27"/>
    <p:sldId id="289" r:id="rId28"/>
    <p:sldId id="290" r:id="rId29"/>
    <p:sldId id="26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9900"/>
    <a:srgbClr val="DDB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34" d="100"/>
          <a:sy n="34" d="100"/>
        </p:scale>
        <p:origin x="72" y="1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E7CD6-A833-42F8-8C8A-7654D46AAD1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BA0DF-2A78-4D18-B7DB-19B4B9AC3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9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9C4665C5-4A32-4386-B48E-62DA967DE685}" type="slidenum">
              <a:rPr lang="en-US" altLang="en-US" sz="1200">
                <a:solidFill>
                  <a:prstClr val="black"/>
                </a:solidFill>
              </a:rPr>
              <a:pPr/>
              <a:t>13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9C4665C5-4A32-4386-B48E-62DA967DE685}" type="slidenum">
              <a:rPr lang="en-US" altLang="en-US" sz="1200">
                <a:solidFill>
                  <a:prstClr val="black"/>
                </a:solidFill>
              </a:rPr>
              <a:pPr/>
              <a:t>15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E78A3-6270-4F88-B4D6-138E62DA6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AD2496-EA63-476A-978F-356ECE059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265E5-44FC-48F1-A5DE-D6370E240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69BE1-1CC6-4A1F-B967-6C7FC22CF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00226-17C8-4F43-B919-0DA230DC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2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596DD-ABB4-4F7D-ABEF-E3F3C5E7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A86C65-AFF0-43B4-B4EA-C076A5CAD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A80D2-BBA9-4119-AA4F-4388CE0A1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A1385-0ABF-4AC7-B319-1802F482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F0475-70B5-43FE-BCD3-FEB53AE8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897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Euphemia" pitchFamily="34" charset="0"/>
              </a:defRPr>
            </a:lvl1pPr>
          </a:lstStyle>
          <a:p>
            <a:pPr>
              <a:defRPr/>
            </a:pPr>
            <a:fld id="{31046825-6D45-4A74-8941-8118340DBE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7890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Euphemia" pitchFamily="34" charset="0"/>
              </a:defRPr>
            </a:lvl1pPr>
          </a:lstStyle>
          <a:p>
            <a:pPr>
              <a:defRPr/>
            </a:pPr>
            <a:fld id="{32B2DD27-CCE2-4444-BFA2-115CEB049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2502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Euphemia" pitchFamily="34" charset="0"/>
              </a:defRPr>
            </a:lvl1pPr>
          </a:lstStyle>
          <a:p>
            <a:pPr>
              <a:defRPr/>
            </a:pPr>
            <a:fld id="{1C84386F-9107-48A9-9CE5-EA524FDBD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3448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Euphemia" pitchFamily="34" charset="0"/>
              </a:defRPr>
            </a:lvl1pPr>
          </a:lstStyle>
          <a:p>
            <a:pPr>
              <a:defRPr/>
            </a:pPr>
            <a:fld id="{51BEA5E2-FF05-41FA-9DD0-E1C3F9E642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8121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Euphemia" pitchFamily="34" charset="0"/>
              </a:defRPr>
            </a:lvl1pPr>
          </a:lstStyle>
          <a:p>
            <a:pPr>
              <a:defRPr/>
            </a:pPr>
            <a:fld id="{D6E2F3D9-9B33-45A6-8127-4212306C34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93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3457A1-8C71-4C07-8ACC-5E8DCC5FF4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38D7B6-9BAA-4611-9EF9-1B5DDE724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3BAC7-1C8F-439E-8EA0-CECA90F6B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0CE5C-3ADA-46AF-AC14-806F9C2BF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7D6D3-01C1-40CA-82B0-18B9EE60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65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50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17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12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09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2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39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87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7E60-E2CA-41EF-9B5B-9406EA7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E8FAC-4DD7-4EF4-A028-0BB59DDAB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8922D-487E-4792-9E50-4C84169DA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FE89B-4B71-4EE9-BE87-F52E27AF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EFBF3-29BB-4141-B7D6-279AA531E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29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7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20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24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57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1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84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70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41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06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4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9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70711-819B-40AF-9D0C-D0E718CCB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7829A-EA52-47C6-B5E5-4775C2FC8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569F0-1D1C-438A-8CAB-5FEE6B32F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C36DE-8C6A-4AD1-8358-F2315EE9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A904A-EF43-4C93-B791-05289E92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866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22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3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16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75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60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286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158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80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499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400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0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9E5E6-1BFE-45A9-A0C4-8E0157BDA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6C1E1-3366-4138-9780-E02D97C35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B4F56-3D15-4A44-B2E6-7D0D040E5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D3774-20F0-4494-A50B-2AEC9E2BF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8E5C8-B9E5-4FC5-8C43-CDA97C872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F7785-ECCF-47AD-9522-670C7063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551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851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063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92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991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206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894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493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297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985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1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3520C-68B5-4CD4-9ABF-03B76CAB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45A2C-BBDE-4847-A472-CFDB0B233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D26522-D7D6-4D09-B2A4-67BAEAB0D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56FA1-AEBF-4B05-92DA-0F8CB797B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CB257A-B004-4DEB-9D73-4D573F0E9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74820E-2BCF-4DEE-ABE4-EAE57B66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A6293B-1FDB-4BB7-B84A-B9EB40BB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4A41E6-0744-43B5-9D3B-BF2677A46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743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561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77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308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6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140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065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A43FB761-B3F0-4EEF-A476-27C2809F41E6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2022/4/2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98A0BAA-A705-45A5-B4A0-0B5EB858F19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00451"/>
      </p:ext>
    </p:extLst>
  </p:cSld>
  <p:clrMapOvr>
    <a:masterClrMapping/>
  </p:clrMapOvr>
  <p:transition spd="slow" advTm="12737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A43FB761-B3F0-4EEF-A476-27C2809F41E6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2022/4/2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98A0BAA-A705-45A5-B4A0-0B5EB858F19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12733"/>
      </p:ext>
    </p:extLst>
  </p:cSld>
  <p:clrMapOvr>
    <a:masterClrMapping/>
  </p:clrMapOvr>
  <p:transition spd="slow" advTm="12737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A43FB761-B3F0-4EEF-A476-27C2809F41E6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2022/4/2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98A0BAA-A705-45A5-B4A0-0B5EB858F19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53279"/>
      </p:ext>
    </p:extLst>
  </p:cSld>
  <p:clrMapOvr>
    <a:masterClrMapping/>
  </p:clrMapOvr>
  <p:transition spd="slow" advTm="12737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A43FB761-B3F0-4EEF-A476-27C2809F41E6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2022/4/2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98A0BAA-A705-45A5-B4A0-0B5EB858F19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76478"/>
      </p:ext>
    </p:extLst>
  </p:cSld>
  <p:clrMapOvr>
    <a:masterClrMapping/>
  </p:clrMapOvr>
  <p:transition spd="slow" advTm="12737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C5425-EC61-4452-8A6C-CF9F4260E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AB4B2C-87FE-41A0-AC35-F7BC6C7B2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82827-DA40-49FD-A4AA-EE452243C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98B27-9F7C-4903-8169-903AB5260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000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A43FB761-B3F0-4EEF-A476-27C2809F41E6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2022/4/2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98A0BAA-A705-45A5-B4A0-0B5EB858F19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43023"/>
      </p:ext>
    </p:extLst>
  </p:cSld>
  <p:clrMapOvr>
    <a:masterClrMapping/>
  </p:clrMapOvr>
  <p:transition spd="slow" advTm="12737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A43FB761-B3F0-4EEF-A476-27C2809F41E6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2022/4/2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98A0BAA-A705-45A5-B4A0-0B5EB858F19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0164"/>
      </p:ext>
    </p:extLst>
  </p:cSld>
  <p:clrMapOvr>
    <a:masterClrMapping/>
  </p:clrMapOvr>
  <p:transition spd="slow" advTm="12737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A43FB761-B3F0-4EEF-A476-27C2809F41E6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2022/4/2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98A0BAA-A705-45A5-B4A0-0B5EB858F19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18433"/>
      </p:ext>
    </p:extLst>
  </p:cSld>
  <p:clrMapOvr>
    <a:masterClrMapping/>
  </p:clrMapOvr>
  <p:transition spd="slow" advTm="12737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A43FB761-B3F0-4EEF-A476-27C2809F41E6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2022/4/2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98A0BAA-A705-45A5-B4A0-0B5EB858F19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72806"/>
      </p:ext>
    </p:extLst>
  </p:cSld>
  <p:clrMapOvr>
    <a:masterClrMapping/>
  </p:clrMapOvr>
  <p:transition spd="slow" advTm="12737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A43FB761-B3F0-4EEF-A476-27C2809F41E6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2022/4/2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98A0BAA-A705-45A5-B4A0-0B5EB858F19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95358"/>
      </p:ext>
    </p:extLst>
  </p:cSld>
  <p:clrMapOvr>
    <a:masterClrMapping/>
  </p:clrMapOvr>
  <p:transition spd="slow" advTm="12737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A43FB761-B3F0-4EEF-A476-27C2809F41E6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2022/4/2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98A0BAA-A705-45A5-B4A0-0B5EB858F19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900583"/>
      </p:ext>
    </p:extLst>
  </p:cSld>
  <p:clrMapOvr>
    <a:masterClrMapping/>
  </p:clrMapOvr>
  <p:transition spd="slow" advTm="12737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A43FB761-B3F0-4EEF-A476-27C2809F41E6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2022/4/2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98A0BAA-A705-45A5-B4A0-0B5EB858F19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845261"/>
      </p:ext>
    </p:extLst>
  </p:cSld>
  <p:clrMapOvr>
    <a:masterClrMapping/>
  </p:clrMapOvr>
  <p:transition spd="slow" advTm="12737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63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33" y="4206876"/>
            <a:ext cx="9228201" cy="1645920"/>
          </a:xfrm>
        </p:spPr>
        <p:txBody>
          <a:bodyPr/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095" indent="0" algn="ctr">
              <a:buNone/>
              <a:defRPr sz="2800"/>
            </a:lvl2pPr>
            <a:lvl3pPr marL="914196" indent="0" algn="ctr">
              <a:buNone/>
              <a:defRPr sz="2400"/>
            </a:lvl3pPr>
            <a:lvl4pPr marL="1371294" indent="0" algn="ctr">
              <a:buNone/>
              <a:defRPr sz="2000"/>
            </a:lvl4pPr>
            <a:lvl5pPr marL="1828392" indent="0" algn="ctr">
              <a:buNone/>
              <a:defRPr sz="2000"/>
            </a:lvl5pPr>
            <a:lvl6pPr marL="2285494" indent="0" algn="ctr">
              <a:buNone/>
              <a:defRPr sz="2000"/>
            </a:lvl6pPr>
            <a:lvl7pPr marL="2742586" indent="0" algn="ctr">
              <a:buNone/>
              <a:defRPr sz="2000"/>
            </a:lvl7pPr>
            <a:lvl8pPr marL="3199680" indent="0" algn="ctr">
              <a:buNone/>
              <a:defRPr sz="2000"/>
            </a:lvl8pPr>
            <a:lvl9pPr marL="3656775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38399D8-CABB-452B-9669-81D539BBF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830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C43D3B-9148-4E6D-8949-B03F49164B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9105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/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0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3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4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5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7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5D32D1-65FA-4235-AA7A-B6CEF6530E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26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547C54-BCCD-45C1-AFD5-14428B6FA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106C1-1524-4E93-9B34-8F7E01424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38C17-2605-4F23-B70C-7D07A81C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846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5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1" y="1998135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07EA39-AEBC-4130-AD98-FC08D44BA9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9885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/>
          <a:lstStyle>
            <a:lvl1pPr marL="0" indent="0">
              <a:buNone/>
              <a:defRPr sz="23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095" indent="0">
              <a:buNone/>
              <a:defRPr sz="2000" b="1"/>
            </a:lvl2pPr>
            <a:lvl3pPr marL="914196" indent="0">
              <a:buNone/>
              <a:defRPr sz="1900" b="1"/>
            </a:lvl3pPr>
            <a:lvl4pPr marL="1371294" indent="0">
              <a:buNone/>
              <a:defRPr sz="1600" b="1"/>
            </a:lvl4pPr>
            <a:lvl5pPr marL="1828392" indent="0">
              <a:buNone/>
              <a:defRPr sz="1600" b="1"/>
            </a:lvl5pPr>
            <a:lvl6pPr marL="2285494" indent="0">
              <a:buNone/>
              <a:defRPr sz="1600" b="1"/>
            </a:lvl6pPr>
            <a:lvl7pPr marL="2742586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/>
          <a:lstStyle>
            <a:lvl1pPr marL="0" indent="0">
              <a:buNone/>
              <a:defRPr sz="23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095" indent="0">
              <a:buNone/>
              <a:defRPr sz="2000" b="1"/>
            </a:lvl2pPr>
            <a:lvl3pPr marL="914196" indent="0">
              <a:buNone/>
              <a:defRPr sz="1900" b="1"/>
            </a:lvl3pPr>
            <a:lvl4pPr marL="1371294" indent="0">
              <a:buNone/>
              <a:defRPr sz="1600" b="1"/>
            </a:lvl4pPr>
            <a:lvl5pPr marL="1828392" indent="0">
              <a:buNone/>
              <a:defRPr sz="1600" b="1"/>
            </a:lvl5pPr>
            <a:lvl6pPr marL="2285494" indent="0">
              <a:buNone/>
              <a:defRPr sz="1600" b="1"/>
            </a:lvl6pPr>
            <a:lvl7pPr marL="2742586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1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97CC82-5D51-491B-8475-A61566A670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763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898A1D-4355-41BC-AF8B-CB63A81545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7793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550DDB-BB37-45D2-81E1-7628F563E2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9617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3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3" y="2511813"/>
            <a:ext cx="3398520" cy="3126987"/>
          </a:xfrm>
        </p:spPr>
        <p:txBody>
          <a:bodyPr/>
          <a:lstStyle>
            <a:lvl1pPr marL="0" marR="0" indent="0" algn="l" defTabSz="91419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>
                <a:solidFill>
                  <a:srgbClr val="262626"/>
                </a:solidFill>
              </a:defRPr>
            </a:lvl1pPr>
            <a:lvl2pPr marL="457095" indent="0">
              <a:buNone/>
              <a:defRPr sz="1200"/>
            </a:lvl2pPr>
            <a:lvl3pPr marL="914196" indent="0">
              <a:buNone/>
              <a:defRPr sz="1100"/>
            </a:lvl3pPr>
            <a:lvl4pPr marL="1371294" indent="0">
              <a:buNone/>
              <a:defRPr sz="900"/>
            </a:lvl4pPr>
            <a:lvl5pPr marL="1828392" indent="0">
              <a:buNone/>
              <a:defRPr sz="900"/>
            </a:lvl5pPr>
            <a:lvl6pPr marL="2285494" indent="0">
              <a:buNone/>
              <a:defRPr sz="900"/>
            </a:lvl6pPr>
            <a:lvl7pPr marL="2742586" indent="0">
              <a:buNone/>
              <a:defRPr sz="900"/>
            </a:lvl7pPr>
            <a:lvl8pPr marL="3199680" indent="0">
              <a:buNone/>
              <a:defRPr sz="900"/>
            </a:lvl8pPr>
            <a:lvl9pPr marL="3656775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C3A03-9946-4CB0-A7B7-44D3F854E3E1}" type="datetimeFigureOut">
              <a:rPr lang="en-US">
                <a:solidFill>
                  <a:prstClr val="black">
                    <a:alpha val="80000"/>
                  </a:prstClr>
                </a:solidFill>
              </a:rPr>
              <a:pPr>
                <a:defRPr/>
              </a:pPr>
              <a:t>4/2/2022</a:t>
            </a:fld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B3EA61A-7545-4557-8286-0B4857572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505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751"/>
            <a:ext cx="10780776" cy="613283"/>
          </a:xfrm>
        </p:spPr>
        <p:txBody>
          <a:bodyPr anchor="b"/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95" indent="0">
              <a:buNone/>
              <a:defRPr sz="2800"/>
            </a:lvl2pPr>
            <a:lvl3pPr marL="914196" indent="0">
              <a:buNone/>
              <a:defRPr sz="2400"/>
            </a:lvl3pPr>
            <a:lvl4pPr marL="1371294" indent="0">
              <a:buNone/>
              <a:defRPr sz="2000"/>
            </a:lvl4pPr>
            <a:lvl5pPr marL="1828392" indent="0">
              <a:buNone/>
              <a:defRPr sz="2000"/>
            </a:lvl5pPr>
            <a:lvl6pPr marL="2285494" indent="0">
              <a:buNone/>
              <a:defRPr sz="2000"/>
            </a:lvl6pPr>
            <a:lvl7pPr marL="2742586" indent="0">
              <a:buNone/>
              <a:defRPr sz="2000"/>
            </a:lvl7pPr>
            <a:lvl8pPr marL="3199680" indent="0">
              <a:buNone/>
              <a:defRPr sz="2000"/>
            </a:lvl8pPr>
            <a:lvl9pPr marL="3656775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500">
                <a:solidFill>
                  <a:srgbClr val="262626"/>
                </a:solidFill>
              </a:defRPr>
            </a:lvl1pPr>
            <a:lvl2pPr marL="457095" indent="0">
              <a:buNone/>
              <a:defRPr sz="1200"/>
            </a:lvl2pPr>
            <a:lvl3pPr marL="914196" indent="0">
              <a:buNone/>
              <a:defRPr sz="1100"/>
            </a:lvl3pPr>
            <a:lvl4pPr marL="1371294" indent="0">
              <a:buNone/>
              <a:defRPr sz="900"/>
            </a:lvl4pPr>
            <a:lvl5pPr marL="1828392" indent="0">
              <a:buNone/>
              <a:defRPr sz="900"/>
            </a:lvl5pPr>
            <a:lvl6pPr marL="2285494" indent="0">
              <a:buNone/>
              <a:defRPr sz="900"/>
            </a:lvl6pPr>
            <a:lvl7pPr marL="2742586" indent="0">
              <a:buNone/>
              <a:defRPr sz="900"/>
            </a:lvl7pPr>
            <a:lvl8pPr marL="3199680" indent="0">
              <a:buNone/>
              <a:defRPr sz="900"/>
            </a:lvl8pPr>
            <a:lvl9pPr marL="3656775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92FBDB8B-CBB3-4A19-9509-7720B449F8B6}" type="datetimeFigureOut">
              <a:rPr lang="en-US"/>
              <a:pPr>
                <a:defRPr/>
              </a:pPr>
              <a:t>4/2/2022</a:t>
            </a:fld>
            <a:endParaRPr lang="en-US" dirty="0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EA2074-9BEE-4FD2-BAC4-343AEFD6B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86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934AF-2458-4EF5-9754-73F93401C8C0}" type="datetimeFigureOut">
              <a:rPr lang="en-US">
                <a:solidFill>
                  <a:prstClr val="black">
                    <a:alpha val="80000"/>
                  </a:prstClr>
                </a:solidFill>
              </a:rPr>
              <a:pPr>
                <a:defRPr/>
              </a:pPr>
              <a:t>4/2/2022</a:t>
            </a:fld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F3B83-B6EA-4543-8ED3-774BAD5404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258287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71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6" y="714459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AB2BD-3622-4A23-8C6F-B9B440165AE8}" type="datetimeFigureOut">
              <a:rPr lang="en-US">
                <a:solidFill>
                  <a:prstClr val="black">
                    <a:alpha val="80000"/>
                  </a:prstClr>
                </a:solidFill>
              </a:rPr>
              <a:pPr>
                <a:defRPr/>
              </a:pPr>
              <a:t>4/2/2022</a:t>
            </a:fld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22650-8C4A-4CE3-8388-A93A9BDCBAE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872115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2186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07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35D29-E284-4157-AA7D-8BFA36BA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F11DC-CD1B-4316-ACA4-27A7852C2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1BBA8-1091-41FC-A9B8-02293EF7A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2B637-D382-4F8C-B800-C1960D37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62616-6804-433B-A443-DAC3EBBE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27291-9023-4EAE-ABF0-A220A166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07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3133"/>
            <a:ext cx="2844800" cy="366184"/>
          </a:xfrm>
        </p:spPr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469"/>
            <a:ext cx="3860800" cy="366183"/>
          </a:xfrm>
        </p:spPr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469"/>
            <a:ext cx="2844800" cy="366183"/>
          </a:xfrm>
        </p:spPr>
        <p:txBody>
          <a:bodyPr anchor="t"/>
          <a:lstStyle>
            <a:lvl1pPr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fld id="{1B6AB39B-A9DF-409F-8E16-25558D5F9A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0451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22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3133"/>
            <a:ext cx="2844800" cy="366184"/>
          </a:xfrm>
        </p:spPr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469"/>
            <a:ext cx="3860800" cy="366183"/>
          </a:xfrm>
        </p:spPr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469"/>
            <a:ext cx="2844800" cy="366183"/>
          </a:xfrm>
        </p:spPr>
        <p:txBody>
          <a:bodyPr anchor="t"/>
          <a:lstStyle>
            <a:lvl1pPr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fld id="{631030AE-62B2-4F19-9D5E-69F0C44C2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7353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722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 alt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 alt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E222A5-DCCB-4AE2-9BC3-4CFDBE51A56D}" type="slidenum">
              <a:rPr lang="fr-LU" altLang="en-US"/>
              <a:pPr>
                <a:defRPr/>
              </a:pPr>
              <a:t>‹#›</a:t>
            </a:fld>
            <a:endParaRPr lang="fr-LU" altLang="en-US"/>
          </a:p>
        </p:txBody>
      </p:sp>
    </p:spTree>
    <p:extLst>
      <p:ext uri="{BB962C8B-B14F-4D97-AF65-F5344CB8AC3E}">
        <p14:creationId xmlns:p14="http://schemas.microsoft.com/office/powerpoint/2010/main" val="38543795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3" y="228600"/>
            <a:ext cx="11595100" cy="6034088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81517" y="5353050"/>
            <a:ext cx="11631083" cy="1333500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ED620-6466-41C9-833D-B7260663637B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038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8D5DE-98E9-4109-92C1-BBD0E9A161E6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527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3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8062384" y="4203700"/>
            <a:ext cx="3835400" cy="712788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3492500" y="4075113"/>
            <a:ext cx="7393517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7480364" y="4075208"/>
            <a:ext cx="4409017" cy="650875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rebuchet MS" pitchFamily="34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81517" y="4057745"/>
            <a:ext cx="11631083" cy="1331913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435EB-B760-4A1D-918B-4C0C36489C14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453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453DB-FDED-4706-8184-083005A3DDA4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019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08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96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08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96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6EC87-A413-4D18-B31F-F5D1654C1F37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890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4B84F-F1C2-40E6-B09F-A5BAED05B01A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020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3" y="228603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81517" y="712788"/>
            <a:ext cx="11631083" cy="1331912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830D3-DF84-4EBA-BF6E-CD041E25BC15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0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1AD08-E125-4573-B83C-50F55DB17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B501A1-A75D-4DEC-B767-A22AB9683D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AC6D1-DC7C-478E-8291-464E42BE4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7A2E4-C5F9-4455-BB29-6EA34EE0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55225-FC2E-40A2-A9AF-D75350A00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952F8-6B4D-4E28-B9E1-BE8BBE9A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514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3" y="228603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81517" y="712788"/>
            <a:ext cx="11631083" cy="1333500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96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4CFD-7B74-4871-BD2E-D9949CC694D1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167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3" y="228600"/>
            <a:ext cx="11595100" cy="6034088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81517" y="5353050"/>
            <a:ext cx="11631083" cy="1333500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39" y="338762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77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6078B-0175-497D-BFB9-6B568FDE1B16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132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AC729-37E8-4BF5-A560-6EF25434AC93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53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304803" y="228603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81517" y="712788"/>
            <a:ext cx="11631083" cy="1333500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3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E16BC-5DF8-4F53-AED1-F5162976CCC6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041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Euphemia" pitchFamily="34" charset="0"/>
              </a:defRPr>
            </a:lvl1pPr>
          </a:lstStyle>
          <a:p>
            <a:pPr>
              <a:defRPr/>
            </a:pPr>
            <a:fld id="{EFE5E55A-E46D-4E72-ACAF-C57D64D808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8472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Euphemia" pitchFamily="34" charset="0"/>
              </a:defRPr>
            </a:lvl1pPr>
          </a:lstStyle>
          <a:p>
            <a:pPr>
              <a:defRPr/>
            </a:pPr>
            <a:fld id="{E9A7ACDF-16D3-4842-9777-DF11C91DB7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7264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Euphemia" pitchFamily="34" charset="0"/>
              </a:defRPr>
            </a:lvl1pPr>
          </a:lstStyle>
          <a:p>
            <a:pPr>
              <a:defRPr/>
            </a:pPr>
            <a:fld id="{610B5630-60A7-43D1-BFB1-2FE9D9293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058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Euphemia" pitchFamily="34" charset="0"/>
              </a:defRPr>
            </a:lvl1pPr>
          </a:lstStyle>
          <a:p>
            <a:pPr>
              <a:defRPr/>
            </a:pPr>
            <a:fld id="{ABA93714-8095-4B09-B66F-C1538961E5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9541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Euphemia" pitchFamily="34" charset="0"/>
              </a:defRPr>
            </a:lvl1pPr>
          </a:lstStyle>
          <a:p>
            <a:pPr>
              <a:defRPr/>
            </a:pPr>
            <a:fld id="{4333BF37-EF4A-4B3D-96B1-4D14C7F373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8703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Euphemia" pitchFamily="34" charset="0"/>
              </a:defRPr>
            </a:lvl1pPr>
          </a:lstStyle>
          <a:p>
            <a:pPr>
              <a:defRPr/>
            </a:pPr>
            <a:fld id="{E6CB756D-0BE6-406E-AD62-4AC673ECBC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182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EE7DC9-4773-4C89-9912-F5B5112B5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E4A65-0BBA-46F5-9A6C-0277910F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62D07-4E42-4A7F-8F60-C9AB3E774E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011E8-E0B6-4393-9A0A-1E4DA73B8840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0E6EB-4FB8-4C3B-A54A-8131958F1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19424-FAEE-4033-B78B-3FEE055FA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15C85-8865-4EEA-BF8B-2648B75F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1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8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7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A40AC2F-2FE1-4839-B3A1-4BAB9D77D8E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5C625C1-E115-41AF-8698-8C1A5CD4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8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43FB761-B3F0-4EEF-A476-27C2809F41E6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2022/4/2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098A0BAA-A705-45A5-B4A0-0B5EB858F19D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46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 spd="slow" advTm="12737">
    <p:wip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343" y="499653"/>
            <a:ext cx="10771716" cy="1657351"/>
          </a:xfrm>
          <a:prstGeom prst="rect">
            <a:avLst/>
          </a:prstGeom>
        </p:spPr>
        <p:txBody>
          <a:bodyPr vert="horz" lIns="121896" tIns="60948" rIns="121896" bIns="6094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3" y="2010841"/>
            <a:ext cx="10752667" cy="376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3500"/>
            <a:ext cx="4114800" cy="228600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l">
              <a:defRPr sz="11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9142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9534CA0-8C1C-46ED-89E5-620991280ABA}" type="datetimeFigureOut">
              <a:rPr lang="en-US" smtClean="0">
                <a:solidFill>
                  <a:prstClr val="black">
                    <a:alpha val="80000"/>
                  </a:prstClr>
                </a:solidFill>
                <a:latin typeface="VNI-Times" pitchFamily="2" charset="0"/>
                <a:cs typeface="Arial"/>
                <a:sym typeface="Arial"/>
              </a:rPr>
              <a:pPr defTabSz="91421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4/2/2022</a:t>
            </a:fld>
            <a:endParaRPr lang="en-US">
              <a:solidFill>
                <a:prstClr val="black">
                  <a:alpha val="80000"/>
                </a:prstClr>
              </a:solidFill>
              <a:latin typeface="VNI-Times" pitchFamily="2" charset="0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5317"/>
            <a:ext cx="5029200" cy="228600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l">
              <a:defRPr sz="110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9142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alpha val="80000"/>
                </a:prstClr>
              </a:solidFill>
              <a:latin typeface="VNI-Times" pitchFamily="2" charset="0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106" y="5875867"/>
            <a:ext cx="2927351" cy="1397000"/>
          </a:xfrm>
          <a:prstGeom prst="rect">
            <a:avLst/>
          </a:prstGeom>
        </p:spPr>
        <p:txBody>
          <a:bodyPr vert="horz" wrap="square" lIns="121896" tIns="60948" rIns="121896" bIns="60948" numCol="1" anchor="b" anchorCtr="0" compatLnSpc="1">
            <a:prstTxWarp prst="textNoShape">
              <a:avLst/>
            </a:prstTxWarp>
          </a:bodyPr>
          <a:lstStyle>
            <a:lvl1pPr algn="r">
              <a:defRPr sz="10300" smtClean="0">
                <a:solidFill>
                  <a:srgbClr val="F0A22E"/>
                </a:solidFill>
                <a:latin typeface="Calibri Light" pitchFamily="34" charset="0"/>
              </a:defRPr>
            </a:lvl1pPr>
          </a:lstStyle>
          <a:p>
            <a:pPr defTabSz="9142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6827BE1-DE0A-4A10-B091-EB6833B85359}" type="slidenum">
              <a:rPr lang="en-US" altLang="vi-VN">
                <a:cs typeface="Arial"/>
                <a:sym typeface="Arial"/>
              </a:rPr>
              <a:pPr defTabSz="91421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22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defTabSz="914196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3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14196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300">
          <a:solidFill>
            <a:schemeClr val="accent1"/>
          </a:solidFill>
          <a:latin typeface="Calibri Light" panose="020F0302020204030204" pitchFamily="34" charset="0"/>
        </a:defRPr>
      </a:lvl2pPr>
      <a:lvl3pPr algn="l" defTabSz="914196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300">
          <a:solidFill>
            <a:schemeClr val="accent1"/>
          </a:solidFill>
          <a:latin typeface="Calibri Light" panose="020F0302020204030204" pitchFamily="34" charset="0"/>
        </a:defRPr>
      </a:lvl3pPr>
      <a:lvl4pPr algn="l" defTabSz="914196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300">
          <a:solidFill>
            <a:schemeClr val="accent1"/>
          </a:solidFill>
          <a:latin typeface="Calibri Light" panose="020F0302020204030204" pitchFamily="34" charset="0"/>
        </a:defRPr>
      </a:lvl4pPr>
      <a:lvl5pPr algn="l" defTabSz="914196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300">
          <a:solidFill>
            <a:schemeClr val="accent1"/>
          </a:solidFill>
          <a:latin typeface="Calibri Light" panose="020F0302020204030204" pitchFamily="34" charset="0"/>
        </a:defRPr>
      </a:lvl5pPr>
      <a:lvl6pPr marL="609459" algn="l" defTabSz="914196" rtl="0" fontAlgn="base">
        <a:lnSpc>
          <a:spcPct val="85000"/>
        </a:lnSpc>
        <a:spcBef>
          <a:spcPct val="0"/>
        </a:spcBef>
        <a:spcAft>
          <a:spcPct val="0"/>
        </a:spcAft>
        <a:defRPr sz="5300">
          <a:solidFill>
            <a:schemeClr val="accent1"/>
          </a:solidFill>
          <a:latin typeface="Calibri Light" panose="020F0302020204030204" pitchFamily="34" charset="0"/>
        </a:defRPr>
      </a:lvl6pPr>
      <a:lvl7pPr marL="1218930" algn="l" defTabSz="914196" rtl="0" fontAlgn="base">
        <a:lnSpc>
          <a:spcPct val="85000"/>
        </a:lnSpc>
        <a:spcBef>
          <a:spcPct val="0"/>
        </a:spcBef>
        <a:spcAft>
          <a:spcPct val="0"/>
        </a:spcAft>
        <a:defRPr sz="5300">
          <a:solidFill>
            <a:schemeClr val="accent1"/>
          </a:solidFill>
          <a:latin typeface="Calibri Light" panose="020F0302020204030204" pitchFamily="34" charset="0"/>
        </a:defRPr>
      </a:lvl7pPr>
      <a:lvl8pPr marL="1828392" algn="l" defTabSz="914196" rtl="0" fontAlgn="base">
        <a:lnSpc>
          <a:spcPct val="85000"/>
        </a:lnSpc>
        <a:spcBef>
          <a:spcPct val="0"/>
        </a:spcBef>
        <a:spcAft>
          <a:spcPct val="0"/>
        </a:spcAft>
        <a:defRPr sz="5300">
          <a:solidFill>
            <a:schemeClr val="accent1"/>
          </a:solidFill>
          <a:latin typeface="Calibri Light" panose="020F0302020204030204" pitchFamily="34" charset="0"/>
        </a:defRPr>
      </a:lvl8pPr>
      <a:lvl9pPr marL="2437858" algn="l" defTabSz="914196" rtl="0" fontAlgn="base">
        <a:lnSpc>
          <a:spcPct val="85000"/>
        </a:lnSpc>
        <a:spcBef>
          <a:spcPct val="0"/>
        </a:spcBef>
        <a:spcAft>
          <a:spcPct val="0"/>
        </a:spcAft>
        <a:defRPr sz="5300">
          <a:solidFill>
            <a:schemeClr val="accent1"/>
          </a:solidFill>
          <a:latin typeface="Calibri Light" panose="020F0302020204030204" pitchFamily="34" charset="0"/>
        </a:defRPr>
      </a:lvl9pPr>
    </p:titleStyle>
    <p:bodyStyle>
      <a:lvl1pPr marL="90998" indent="-90998" algn="l" defTabSz="914196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pitchFamily="34" charset="0"/>
        <a:buChar char=" 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347061" indent="-342826" algn="l" defTabSz="914196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pitchFamily="34" charset="0"/>
        <a:buChar char=" 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548097" indent="-548097" algn="l" defTabSz="914196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pitchFamily="34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1086" indent="-821086" algn="l" defTabSz="914196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pitchFamily="34" charset="0"/>
        <a:buChar char=" "/>
        <a:defRPr sz="17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183" indent="-1096183" algn="l" defTabSz="914196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pitchFamily="34" charset="0"/>
        <a:buChar char=" "/>
        <a:defRPr sz="1700" kern="1200">
          <a:solidFill>
            <a:srgbClr val="262626"/>
          </a:solidFill>
          <a:latin typeface="+mn-lt"/>
          <a:ea typeface="+mn-ea"/>
          <a:cs typeface="+mn-cs"/>
        </a:defRPr>
      </a:lvl5pPr>
      <a:lvl6pPr marL="1199731" indent="-228552" algn="l" defTabSz="91419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9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399688" indent="-228552" algn="l" defTabSz="91419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9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599640" indent="-228552" algn="l" defTabSz="91419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9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799602" indent="-228552" algn="l" defTabSz="91419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9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5" algn="l" defTabSz="914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6" algn="l" defTabSz="914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914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2" algn="l" defTabSz="914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94" algn="l" defTabSz="914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6" algn="l" defTabSz="914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5" algn="l" defTabSz="914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3" y="228695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147" name="Group 15"/>
          <p:cNvGrpSpPr>
            <a:grpSpLocks noChangeAspect="1"/>
          </p:cNvGrpSpPr>
          <p:nvPr/>
        </p:nvGrpSpPr>
        <p:grpSpPr bwMode="auto">
          <a:xfrm>
            <a:off x="281517" y="1677988"/>
            <a:ext cx="11631083" cy="1331912"/>
            <a:chOff x="-3905251" y="4294188"/>
            <a:chExt cx="13027839" cy="1892300"/>
          </a:xfrm>
        </p:grpSpPr>
        <p:sp>
          <p:nvSpPr>
            <p:cNvPr id="615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615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615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615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 useBgFill="1">
          <p:nvSpPr>
            <p:cNvPr id="615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</p:grpSp>
      <p:sp>
        <p:nvSpPr>
          <p:cNvPr id="614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38139"/>
            <a:ext cx="109728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5581" y="6250083"/>
            <a:ext cx="5048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33" y="6250083"/>
            <a:ext cx="5048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50083"/>
            <a:ext cx="1549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3A10B3C-F48F-4FED-96D8-75F9F0E1F49B}" type="slidenum">
              <a:rPr lang="en-US" altLang="en-US">
                <a:solidFill>
                  <a:srgbClr val="073E87"/>
                </a:solidFill>
                <a:latin typeface="Trebuchet MS" pitchFamily="34" charset="0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73E87"/>
              </a:solidFill>
              <a:latin typeface="Trebuchet MS" pitchFamily="34" charset="0"/>
            </a:endParaRPr>
          </a:p>
        </p:txBody>
      </p:sp>
      <p:sp>
        <p:nvSpPr>
          <p:cNvPr id="61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2053" y="2675033"/>
            <a:ext cx="987848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859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E9CF96-9B8A-4A1D-9D8B-D7829CBAB092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96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17.xml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9.jpeg"/><Relationship Id="rId12" Type="http://schemas.openxmlformats.org/officeDocument/2006/relationships/slide" Target="slide19.xml"/><Relationship Id="rId2" Type="http://schemas.openxmlformats.org/officeDocument/2006/relationships/audio" Target="file:///C:\Users\Administrator\Downloads\Music\Ti&#7871;ng%20mu&#7895;i%20k&#234;u%20mp3.mp3" TargetMode="External"/><Relationship Id="rId16" Type="http://schemas.openxmlformats.org/officeDocument/2006/relationships/image" Target="../media/image24.png"/><Relationship Id="rId1" Type="http://schemas.microsoft.com/office/2007/relationships/media" Target="file:///C:\Users\Administrator\Downloads\Music\Ti&#7871;ng%20mu&#7895;i%20k&#234;u%20mp3.mp3" TargetMode="External"/><Relationship Id="rId6" Type="http://schemas.openxmlformats.org/officeDocument/2006/relationships/audio" Target="../media/audio5.wav"/><Relationship Id="rId11" Type="http://schemas.openxmlformats.org/officeDocument/2006/relationships/slide" Target="slide20.xml"/><Relationship Id="rId5" Type="http://schemas.openxmlformats.org/officeDocument/2006/relationships/audio" Target="../media/audio4.wav"/><Relationship Id="rId15" Type="http://schemas.openxmlformats.org/officeDocument/2006/relationships/image" Target="../media/image23.png"/><Relationship Id="rId10" Type="http://schemas.openxmlformats.org/officeDocument/2006/relationships/image" Target="../media/image21.GIF"/><Relationship Id="rId4" Type="http://schemas.openxmlformats.org/officeDocument/2006/relationships/audio" Target="../media/audio3.wav"/><Relationship Id="rId9" Type="http://schemas.openxmlformats.org/officeDocument/2006/relationships/slide" Target="slide18.xml"/><Relationship Id="rId1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audio" Target="../media/audio7.wav"/><Relationship Id="rId7" Type="http://schemas.openxmlformats.org/officeDocument/2006/relationships/image" Target="../media/image27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jpeg"/><Relationship Id="rId5" Type="http://schemas.openxmlformats.org/officeDocument/2006/relationships/image" Target="../media/image22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7.wav"/><Relationship Id="rId7" Type="http://schemas.openxmlformats.org/officeDocument/2006/relationships/slide" Target="slide16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9.jpeg"/><Relationship Id="rId9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audio" Target="../media/audio7.wav"/><Relationship Id="rId7" Type="http://schemas.openxmlformats.org/officeDocument/2006/relationships/image" Target="../media/image2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0.xml"/><Relationship Id="rId6" Type="http://schemas.openxmlformats.org/officeDocument/2006/relationships/slide" Target="slide1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7.wav"/><Relationship Id="rId7" Type="http://schemas.openxmlformats.org/officeDocument/2006/relationships/slide" Target="slide16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0.jpeg"/><Relationship Id="rId9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40080"/>
            <a:ext cx="123672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8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508103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81" name="Group 11280">
            <a:extLst>
              <a:ext uri="{FF2B5EF4-FFF2-40B4-BE49-F238E27FC236}">
                <a16:creationId xmlns:a16="http://schemas.microsoft.com/office/drawing/2014/main" id="{05B695FB-88E0-4569-BA28-B87D54BBD0EA}"/>
              </a:ext>
            </a:extLst>
          </p:cNvPr>
          <p:cNvGrpSpPr/>
          <p:nvPr/>
        </p:nvGrpSpPr>
        <p:grpSpPr>
          <a:xfrm>
            <a:off x="1344916" y="1021111"/>
            <a:ext cx="3719183" cy="3567502"/>
            <a:chOff x="1344908" y="1021111"/>
            <a:chExt cx="3719182" cy="356750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FDD9DB2-09FE-48DF-9FF3-305AB8563EC4}"/>
                </a:ext>
              </a:extLst>
            </p:cNvPr>
            <p:cNvGrpSpPr/>
            <p:nvPr/>
          </p:nvGrpSpPr>
          <p:grpSpPr>
            <a:xfrm>
              <a:off x="1344908" y="1021111"/>
              <a:ext cx="3719182" cy="1192594"/>
              <a:chOff x="7686864" y="1603717"/>
              <a:chExt cx="3719182" cy="1192594"/>
            </a:xfrm>
          </p:grpSpPr>
          <p:sp>
            <p:nvSpPr>
              <p:cNvPr id="6" name="Action Button: Blank 5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7043E251-A43D-4B45-A302-202BBF287B4A}"/>
                  </a:ext>
                </a:extLst>
              </p:cNvPr>
              <p:cNvSpPr/>
              <p:nvPr/>
            </p:nvSpPr>
            <p:spPr>
              <a:xfrm>
                <a:off x="7686864" y="1603717"/>
                <a:ext cx="1245704" cy="1192492"/>
              </a:xfrm>
              <a:prstGeom prst="actionButtonBlank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Action Button: Blank 6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378F4C71-C0FF-45CB-BCF4-CFC6960CCDEC}"/>
                  </a:ext>
                </a:extLst>
              </p:cNvPr>
              <p:cNvSpPr/>
              <p:nvPr/>
            </p:nvSpPr>
            <p:spPr>
              <a:xfrm>
                <a:off x="8921772" y="1603819"/>
                <a:ext cx="1245704" cy="1192492"/>
              </a:xfrm>
              <a:prstGeom prst="actionButtonBlank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Action Button: Blank 7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F8383CE4-1E8C-47AD-8056-6D7D079A4C14}"/>
                  </a:ext>
                </a:extLst>
              </p:cNvPr>
              <p:cNvSpPr/>
              <p:nvPr/>
            </p:nvSpPr>
            <p:spPr>
              <a:xfrm>
                <a:off x="10160342" y="1603819"/>
                <a:ext cx="1245704" cy="1192492"/>
              </a:xfrm>
              <a:prstGeom prst="actionButtonBlank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50398BA-B8B8-4FF1-999C-B205A87679C1}"/>
                </a:ext>
              </a:extLst>
            </p:cNvPr>
            <p:cNvGrpSpPr/>
            <p:nvPr/>
          </p:nvGrpSpPr>
          <p:grpSpPr>
            <a:xfrm>
              <a:off x="1344908" y="2210188"/>
              <a:ext cx="3719182" cy="1192594"/>
              <a:chOff x="7686864" y="1603717"/>
              <a:chExt cx="3719182" cy="1192594"/>
            </a:xfrm>
          </p:grpSpPr>
          <p:sp>
            <p:nvSpPr>
              <p:cNvPr id="11" name="Action Button: Blank 10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BD4191E2-D2BA-42D1-AC31-3FE09C408768}"/>
                  </a:ext>
                </a:extLst>
              </p:cNvPr>
              <p:cNvSpPr/>
              <p:nvPr/>
            </p:nvSpPr>
            <p:spPr>
              <a:xfrm>
                <a:off x="7686864" y="1603717"/>
                <a:ext cx="1245704" cy="1192492"/>
              </a:xfrm>
              <a:prstGeom prst="actionButtonBlank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Action Button: Blank 11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5053E861-7C7B-451A-93A9-A6A524CFAC9F}"/>
                  </a:ext>
                </a:extLst>
              </p:cNvPr>
              <p:cNvSpPr/>
              <p:nvPr/>
            </p:nvSpPr>
            <p:spPr>
              <a:xfrm>
                <a:off x="8921772" y="1603819"/>
                <a:ext cx="1245704" cy="1192492"/>
              </a:xfrm>
              <a:prstGeom prst="actionButtonBlank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Action Button: Blank 12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1458AD6C-6045-4508-9780-EC80129AB029}"/>
                  </a:ext>
                </a:extLst>
              </p:cNvPr>
              <p:cNvSpPr/>
              <p:nvPr/>
            </p:nvSpPr>
            <p:spPr>
              <a:xfrm>
                <a:off x="10160342" y="1603819"/>
                <a:ext cx="1245704" cy="1192492"/>
              </a:xfrm>
              <a:prstGeom prst="actionButtonBlank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68FE270-9E32-4ABA-B04D-2F8622A66664}"/>
                </a:ext>
              </a:extLst>
            </p:cNvPr>
            <p:cNvGrpSpPr/>
            <p:nvPr/>
          </p:nvGrpSpPr>
          <p:grpSpPr>
            <a:xfrm>
              <a:off x="1344908" y="3396019"/>
              <a:ext cx="3719182" cy="1192594"/>
              <a:chOff x="7686864" y="1603717"/>
              <a:chExt cx="3719182" cy="1192594"/>
            </a:xfrm>
          </p:grpSpPr>
          <p:sp>
            <p:nvSpPr>
              <p:cNvPr id="15" name="Action Button: Blank 14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60CA4DBE-E6E0-4E75-8261-B554EA92693C}"/>
                  </a:ext>
                </a:extLst>
              </p:cNvPr>
              <p:cNvSpPr/>
              <p:nvPr/>
            </p:nvSpPr>
            <p:spPr>
              <a:xfrm>
                <a:off x="7686864" y="1603717"/>
                <a:ext cx="1245704" cy="1192492"/>
              </a:xfrm>
              <a:prstGeom prst="actionButtonBlank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Action Button: Blank 15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C7B87733-3BE6-4ECF-A84B-558995AAD4A9}"/>
                  </a:ext>
                </a:extLst>
              </p:cNvPr>
              <p:cNvSpPr/>
              <p:nvPr/>
            </p:nvSpPr>
            <p:spPr>
              <a:xfrm>
                <a:off x="8921772" y="1603819"/>
                <a:ext cx="1245704" cy="1192492"/>
              </a:xfrm>
              <a:prstGeom prst="actionButtonBlank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Action Button: Blank 16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10FBDECA-80A8-4DF8-ABDB-B3280F556C43}"/>
                  </a:ext>
                </a:extLst>
              </p:cNvPr>
              <p:cNvSpPr/>
              <p:nvPr/>
            </p:nvSpPr>
            <p:spPr>
              <a:xfrm>
                <a:off x="10160342" y="1603819"/>
                <a:ext cx="1245704" cy="1192492"/>
              </a:xfrm>
              <a:prstGeom prst="actionButtonBlank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3" name="Title 22">
            <a:extLst>
              <a:ext uri="{FF2B5EF4-FFF2-40B4-BE49-F238E27FC236}">
                <a16:creationId xmlns:a16="http://schemas.microsoft.com/office/drawing/2014/main" id="{E396EAC4-D969-4569-ABD2-E60CE7608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0988" y="3597838"/>
            <a:ext cx="2040031" cy="646331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× 3 =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B63633B-110C-423B-AD5A-7FD2C94DDDBE}"/>
              </a:ext>
            </a:extLst>
          </p:cNvPr>
          <p:cNvSpPr/>
          <p:nvPr/>
        </p:nvSpPr>
        <p:spPr>
          <a:xfrm>
            <a:off x="863587" y="473039"/>
            <a:ext cx="44595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E53F2B-87FC-47CF-B3E9-B005EFA22D74}"/>
              </a:ext>
            </a:extLst>
          </p:cNvPr>
          <p:cNvSpPr/>
          <p:nvPr/>
        </p:nvSpPr>
        <p:spPr>
          <a:xfrm>
            <a:off x="5075237" y="642796"/>
            <a:ext cx="44114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750E48-D213-4B91-B42B-38361499681F}"/>
              </a:ext>
            </a:extLst>
          </p:cNvPr>
          <p:cNvSpPr/>
          <p:nvPr/>
        </p:nvSpPr>
        <p:spPr>
          <a:xfrm>
            <a:off x="910047" y="4490652"/>
            <a:ext cx="46839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78A0A58-32DC-45FA-A520-E81257960530}"/>
              </a:ext>
            </a:extLst>
          </p:cNvPr>
          <p:cNvSpPr/>
          <p:nvPr/>
        </p:nvSpPr>
        <p:spPr>
          <a:xfrm>
            <a:off x="5095117" y="4239509"/>
            <a:ext cx="35146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A77CDAE-B70E-4960-AF62-A0317F68163D}"/>
              </a:ext>
            </a:extLst>
          </p:cNvPr>
          <p:cNvGrpSpPr/>
          <p:nvPr/>
        </p:nvGrpSpPr>
        <p:grpSpPr>
          <a:xfrm>
            <a:off x="1311834" y="3391786"/>
            <a:ext cx="1273414" cy="1192492"/>
            <a:chOff x="845728" y="5480675"/>
            <a:chExt cx="1273414" cy="1192492"/>
          </a:xfrm>
        </p:grpSpPr>
        <p:sp>
          <p:nvSpPr>
            <p:cNvPr id="20" name="Action Button: Blank 1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D740312-A507-4688-8DA7-2DD73F2C670B}"/>
                </a:ext>
              </a:extLst>
            </p:cNvPr>
            <p:cNvSpPr/>
            <p:nvPr/>
          </p:nvSpPr>
          <p:spPr>
            <a:xfrm>
              <a:off x="873438" y="5480675"/>
              <a:ext cx="1245704" cy="1192492"/>
            </a:xfrm>
            <a:prstGeom prst="actionButtonBlank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2F587E0-F4A5-4434-B089-8371E9139841}"/>
                </a:ext>
              </a:extLst>
            </p:cNvPr>
            <p:cNvSpPr/>
            <p:nvPr/>
          </p:nvSpPr>
          <p:spPr>
            <a:xfrm>
              <a:off x="845728" y="5807885"/>
              <a:ext cx="1148071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1cm</a:t>
              </a:r>
              <a:r>
                <a:rPr lang="en-US" sz="3400" baseline="30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en-U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8DA9387-6EF7-46C0-B57B-67FD0B220254}"/>
              </a:ext>
            </a:extLst>
          </p:cNvPr>
          <p:cNvGrpSpPr/>
          <p:nvPr/>
        </p:nvGrpSpPr>
        <p:grpSpPr>
          <a:xfrm>
            <a:off x="1917019" y="4913550"/>
            <a:ext cx="8917236" cy="1815059"/>
            <a:chOff x="2493818" y="4913528"/>
            <a:chExt cx="8659092" cy="1815059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84478DE-CFF9-4509-B458-6B5D2BC6238D}"/>
                </a:ext>
              </a:extLst>
            </p:cNvPr>
            <p:cNvGrpSpPr/>
            <p:nvPr/>
          </p:nvGrpSpPr>
          <p:grpSpPr>
            <a:xfrm>
              <a:off x="2493818" y="4913528"/>
              <a:ext cx="8520546" cy="1815059"/>
              <a:chOff x="2493818" y="4913528"/>
              <a:chExt cx="8520546" cy="1815059"/>
            </a:xfrm>
            <a:grpFill/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A54A3E3-6351-4468-9B51-5F0BDEA1F70E}"/>
                  </a:ext>
                </a:extLst>
              </p:cNvPr>
              <p:cNvSpPr/>
              <p:nvPr/>
            </p:nvSpPr>
            <p:spPr>
              <a:xfrm>
                <a:off x="2493818" y="4913528"/>
                <a:ext cx="8520546" cy="1815059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BFCB514-F15F-4738-92BA-A205691D83E5}"/>
                  </a:ext>
                </a:extLst>
              </p:cNvPr>
              <p:cNvSpPr/>
              <p:nvPr/>
            </p:nvSpPr>
            <p:spPr>
              <a:xfrm>
                <a:off x="2632364" y="5081350"/>
                <a:ext cx="8229600" cy="1499815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856F087-B416-4ACA-BDC0-A738B9F76913}"/>
                </a:ext>
              </a:extLst>
            </p:cNvPr>
            <p:cNvSpPr/>
            <p:nvPr/>
          </p:nvSpPr>
          <p:spPr>
            <a:xfrm>
              <a:off x="2782420" y="5230016"/>
              <a:ext cx="8370490" cy="1138773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Muốn</a:t>
              </a:r>
              <a:r>
                <a:rPr lang="en-US" sz="3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3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diện</a:t>
              </a:r>
              <a:r>
                <a:rPr lang="en-US" sz="3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3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3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lang="en-US" sz="3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 </a:t>
              </a:r>
              <a:r>
                <a:rPr lang="en-US" sz="3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lấy</a:t>
              </a:r>
              <a:r>
                <a:rPr lang="en-US" sz="3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r>
                <a:rPr lang="en-US" sz="3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dài</a:t>
              </a:r>
              <a:r>
                <a:rPr lang="en-US" sz="3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3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cạnh</a:t>
              </a:r>
              <a:r>
                <a:rPr lang="en-US" sz="3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nhân</a:t>
              </a:r>
              <a:r>
                <a:rPr lang="en-US" sz="3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sz="3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chính</a:t>
              </a:r>
              <a:r>
                <a:rPr lang="en-US" sz="3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nó</a:t>
              </a:r>
              <a:endParaRPr lang="en-US" sz="3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4FD028A-A25C-48BA-ADCB-43FE75941876}"/>
              </a:ext>
            </a:extLst>
          </p:cNvPr>
          <p:cNvSpPr/>
          <p:nvPr/>
        </p:nvSpPr>
        <p:spPr>
          <a:xfrm>
            <a:off x="5539563" y="4446074"/>
            <a:ext cx="2563089" cy="5073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endParaRPr lang="en-US" sz="3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66E099F-0425-40B8-A0DB-0C9CD7EA05D9}"/>
              </a:ext>
            </a:extLst>
          </p:cNvPr>
          <p:cNvSpPr/>
          <p:nvPr/>
        </p:nvSpPr>
        <p:spPr>
          <a:xfrm>
            <a:off x="8641228" y="4371810"/>
            <a:ext cx="2960973" cy="5486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endParaRPr lang="en-US" sz="3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18C3B9B-687C-403D-9584-721C02FE8B57}"/>
              </a:ext>
            </a:extLst>
          </p:cNvPr>
          <p:cNvCxnSpPr>
            <a:cxnSpLocks/>
          </p:cNvCxnSpPr>
          <p:nvPr/>
        </p:nvCxnSpPr>
        <p:spPr>
          <a:xfrm flipH="1">
            <a:off x="7502543" y="4164772"/>
            <a:ext cx="159039" cy="22538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FBDF7E3-623C-4BDF-9994-8032440379AB}"/>
              </a:ext>
            </a:extLst>
          </p:cNvPr>
          <p:cNvCxnSpPr>
            <a:cxnSpLocks/>
          </p:cNvCxnSpPr>
          <p:nvPr/>
        </p:nvCxnSpPr>
        <p:spPr>
          <a:xfrm>
            <a:off x="8548255" y="4145926"/>
            <a:ext cx="131844" cy="24392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491F2006-B874-4673-B64E-61647ABB1DDA}"/>
              </a:ext>
            </a:extLst>
          </p:cNvPr>
          <p:cNvSpPr/>
          <p:nvPr/>
        </p:nvSpPr>
        <p:spPr>
          <a:xfrm>
            <a:off x="6220077" y="1030754"/>
            <a:ext cx="486294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ABCD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DCF31A6-4EAF-4C2C-8EAB-63C92073B146}"/>
              </a:ext>
            </a:extLst>
          </p:cNvPr>
          <p:cNvSpPr/>
          <p:nvPr/>
        </p:nvSpPr>
        <p:spPr>
          <a:xfrm>
            <a:off x="5791220" y="2261044"/>
            <a:ext cx="639796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lang="en-US" sz="3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1cm</a:t>
            </a:r>
            <a:r>
              <a:rPr lang="en-US" sz="3400" baseline="30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FE93412-1600-485E-8035-93CF6151166A}"/>
              </a:ext>
            </a:extLst>
          </p:cNvPr>
          <p:cNvSpPr/>
          <p:nvPr/>
        </p:nvSpPr>
        <p:spPr>
          <a:xfrm>
            <a:off x="5791190" y="2854676"/>
            <a:ext cx="639796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ABCD </a:t>
            </a:r>
            <a:r>
              <a:rPr lang="en-US" sz="3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3368243-B436-41C8-9569-3D9DDDCB51EE}"/>
              </a:ext>
            </a:extLst>
          </p:cNvPr>
          <p:cNvSpPr/>
          <p:nvPr/>
        </p:nvSpPr>
        <p:spPr>
          <a:xfrm>
            <a:off x="6428507" y="1635339"/>
            <a:ext cx="170271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× 3 =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742F328-C10F-4A5A-8E6C-11BEEFCB1252}"/>
              </a:ext>
            </a:extLst>
          </p:cNvPr>
          <p:cNvSpPr/>
          <p:nvPr/>
        </p:nvSpPr>
        <p:spPr>
          <a:xfrm>
            <a:off x="9119468" y="3613227"/>
            <a:ext cx="161775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(cm</a:t>
            </a:r>
            <a:r>
              <a:rPr lang="en-US" sz="3400" baseline="30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1269" name="Rectangle 11268">
            <a:extLst>
              <a:ext uri="{FF2B5EF4-FFF2-40B4-BE49-F238E27FC236}">
                <a16:creationId xmlns:a16="http://schemas.microsoft.com/office/drawing/2014/main" id="{ABE21A6E-8610-4507-B72B-5B8EEE7B91F8}"/>
              </a:ext>
            </a:extLst>
          </p:cNvPr>
          <p:cNvSpPr/>
          <p:nvPr/>
        </p:nvSpPr>
        <p:spPr>
          <a:xfrm>
            <a:off x="7988547" y="1610854"/>
            <a:ext cx="244650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(ô </a:t>
            </a:r>
            <a:r>
              <a:rPr lang="en-US" sz="3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cxnSp>
        <p:nvCxnSpPr>
          <p:cNvPr id="11273" name="Straight Connector 11272">
            <a:extLst>
              <a:ext uri="{FF2B5EF4-FFF2-40B4-BE49-F238E27FC236}">
                <a16:creationId xmlns:a16="http://schemas.microsoft.com/office/drawing/2014/main" id="{E0821E83-A7BE-4531-B778-9B643BF0CF63}"/>
              </a:ext>
            </a:extLst>
          </p:cNvPr>
          <p:cNvCxnSpPr>
            <a:cxnSpLocks/>
          </p:cNvCxnSpPr>
          <p:nvPr/>
        </p:nvCxnSpPr>
        <p:spPr>
          <a:xfrm>
            <a:off x="1350016" y="3376170"/>
            <a:ext cx="0" cy="120968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4" name="Rectangle 11273">
            <a:extLst>
              <a:ext uri="{FF2B5EF4-FFF2-40B4-BE49-F238E27FC236}">
                <a16:creationId xmlns:a16="http://schemas.microsoft.com/office/drawing/2014/main" id="{1B7CA810-A658-420B-BDE9-4C9BBBA57093}"/>
              </a:ext>
            </a:extLst>
          </p:cNvPr>
          <p:cNvSpPr/>
          <p:nvPr/>
        </p:nvSpPr>
        <p:spPr>
          <a:xfrm>
            <a:off x="450530" y="3741110"/>
            <a:ext cx="98937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1cm</a:t>
            </a:r>
          </a:p>
        </p:txBody>
      </p:sp>
      <p:cxnSp>
        <p:nvCxnSpPr>
          <p:cNvPr id="11276" name="Straight Connector 11275">
            <a:extLst>
              <a:ext uri="{FF2B5EF4-FFF2-40B4-BE49-F238E27FC236}">
                <a16:creationId xmlns:a16="http://schemas.microsoft.com/office/drawing/2014/main" id="{271139B5-D412-403A-AB0C-79D93617A598}"/>
              </a:ext>
            </a:extLst>
          </p:cNvPr>
          <p:cNvCxnSpPr>
            <a:cxnSpLocks/>
          </p:cNvCxnSpPr>
          <p:nvPr/>
        </p:nvCxnSpPr>
        <p:spPr>
          <a:xfrm>
            <a:off x="1342301" y="1018263"/>
            <a:ext cx="6987" cy="353656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7" name="Rectangle 11276">
            <a:extLst>
              <a:ext uri="{FF2B5EF4-FFF2-40B4-BE49-F238E27FC236}">
                <a16:creationId xmlns:a16="http://schemas.microsoft.com/office/drawing/2014/main" id="{BA2A2B24-A863-47F9-ADDD-0BF5C4C692BF}"/>
              </a:ext>
            </a:extLst>
          </p:cNvPr>
          <p:cNvSpPr/>
          <p:nvPr/>
        </p:nvSpPr>
        <p:spPr>
          <a:xfrm>
            <a:off x="443269" y="2478766"/>
            <a:ext cx="106792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3cm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EB6C172-6864-4E48-A001-9AB0FA604EDC}"/>
              </a:ext>
            </a:extLst>
          </p:cNvPr>
          <p:cNvCxnSpPr>
            <a:cxnSpLocks/>
          </p:cNvCxnSpPr>
          <p:nvPr/>
        </p:nvCxnSpPr>
        <p:spPr>
          <a:xfrm flipH="1">
            <a:off x="1322214" y="4558144"/>
            <a:ext cx="3738463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7E5699F-E44D-425F-96B9-0161FE5516E9}"/>
              </a:ext>
            </a:extLst>
          </p:cNvPr>
          <p:cNvGrpSpPr/>
          <p:nvPr/>
        </p:nvGrpSpPr>
        <p:grpSpPr>
          <a:xfrm>
            <a:off x="1344654" y="1018358"/>
            <a:ext cx="3719183" cy="3567502"/>
            <a:chOff x="1344908" y="1021111"/>
            <a:chExt cx="3719182" cy="3567502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11C26323-ACD5-45AE-85E9-281FE9D762B7}"/>
                </a:ext>
              </a:extLst>
            </p:cNvPr>
            <p:cNvGrpSpPr/>
            <p:nvPr/>
          </p:nvGrpSpPr>
          <p:grpSpPr>
            <a:xfrm>
              <a:off x="1344908" y="1021111"/>
              <a:ext cx="3719182" cy="1192594"/>
              <a:chOff x="7686864" y="1603717"/>
              <a:chExt cx="3719182" cy="1192594"/>
            </a:xfrm>
          </p:grpSpPr>
          <p:sp>
            <p:nvSpPr>
              <p:cNvPr id="125" name="Action Button: Blank 124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E2E9B77A-F1BD-4078-A364-2965D7D532D1}"/>
                  </a:ext>
                </a:extLst>
              </p:cNvPr>
              <p:cNvSpPr/>
              <p:nvPr/>
            </p:nvSpPr>
            <p:spPr>
              <a:xfrm>
                <a:off x="7686864" y="1603717"/>
                <a:ext cx="1245704" cy="1192492"/>
              </a:xfrm>
              <a:prstGeom prst="actionButtonBlank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6" name="Action Button: Blank 125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94F60D34-B7B6-4FF3-8DEA-E3B90784FCD4}"/>
                  </a:ext>
                </a:extLst>
              </p:cNvPr>
              <p:cNvSpPr/>
              <p:nvPr/>
            </p:nvSpPr>
            <p:spPr>
              <a:xfrm>
                <a:off x="8921772" y="1603819"/>
                <a:ext cx="1245704" cy="1192492"/>
              </a:xfrm>
              <a:prstGeom prst="actionButtonBlank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7" name="Action Button: Blank 126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2EBDFEC5-F7B8-43EC-BD68-B7ADD23EF1B3}"/>
                  </a:ext>
                </a:extLst>
              </p:cNvPr>
              <p:cNvSpPr/>
              <p:nvPr/>
            </p:nvSpPr>
            <p:spPr>
              <a:xfrm>
                <a:off x="10160342" y="1603819"/>
                <a:ext cx="1245704" cy="1192492"/>
              </a:xfrm>
              <a:prstGeom prst="actionButtonBlank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B8CEE12-9174-4FFB-BF07-61911FA214BD}"/>
                </a:ext>
              </a:extLst>
            </p:cNvPr>
            <p:cNvGrpSpPr/>
            <p:nvPr/>
          </p:nvGrpSpPr>
          <p:grpSpPr>
            <a:xfrm>
              <a:off x="1344908" y="2210290"/>
              <a:ext cx="3719182" cy="1192543"/>
              <a:chOff x="7686864" y="1603819"/>
              <a:chExt cx="3719182" cy="1192543"/>
            </a:xfrm>
          </p:grpSpPr>
          <p:sp>
            <p:nvSpPr>
              <p:cNvPr id="122" name="Action Button: Blank 121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29911873-F90C-4667-9C12-604BB84943C4}"/>
                  </a:ext>
                </a:extLst>
              </p:cNvPr>
              <p:cNvSpPr/>
              <p:nvPr/>
            </p:nvSpPr>
            <p:spPr>
              <a:xfrm>
                <a:off x="7686864" y="1603870"/>
                <a:ext cx="1245704" cy="1192492"/>
              </a:xfrm>
              <a:prstGeom prst="actionButtonBlank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3" name="Action Button: Blank 122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CDB68EF9-042D-479C-AA45-DEA7306E1FC6}"/>
                  </a:ext>
                </a:extLst>
              </p:cNvPr>
              <p:cNvSpPr/>
              <p:nvPr/>
            </p:nvSpPr>
            <p:spPr>
              <a:xfrm>
                <a:off x="8921772" y="1603819"/>
                <a:ext cx="1245704" cy="1192492"/>
              </a:xfrm>
              <a:prstGeom prst="actionButtonBlank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4" name="Action Button: Blank 123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9481DB59-2732-4D88-A6B4-41213EF0F332}"/>
                  </a:ext>
                </a:extLst>
              </p:cNvPr>
              <p:cNvSpPr/>
              <p:nvPr/>
            </p:nvSpPr>
            <p:spPr>
              <a:xfrm>
                <a:off x="10160342" y="1603819"/>
                <a:ext cx="1245704" cy="1192492"/>
              </a:xfrm>
              <a:prstGeom prst="actionButtonBlank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A2B90DA7-5E3D-4F6B-AF14-7BAA3AF0214B}"/>
                </a:ext>
              </a:extLst>
            </p:cNvPr>
            <p:cNvGrpSpPr/>
            <p:nvPr/>
          </p:nvGrpSpPr>
          <p:grpSpPr>
            <a:xfrm>
              <a:off x="1344908" y="3396019"/>
              <a:ext cx="3719182" cy="1192594"/>
              <a:chOff x="7686864" y="1603717"/>
              <a:chExt cx="3719182" cy="1192594"/>
            </a:xfrm>
          </p:grpSpPr>
          <p:sp>
            <p:nvSpPr>
              <p:cNvPr id="119" name="Action Button: Blank 118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953DE883-B19B-495A-87F7-F0C0BA13B047}"/>
                  </a:ext>
                </a:extLst>
              </p:cNvPr>
              <p:cNvSpPr/>
              <p:nvPr/>
            </p:nvSpPr>
            <p:spPr>
              <a:xfrm>
                <a:off x="7686864" y="1603717"/>
                <a:ext cx="1245704" cy="1192492"/>
              </a:xfrm>
              <a:prstGeom prst="actionButtonBlank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Action Button: Blank 119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2D1D8199-7E00-42A5-A7B4-D8DB331B24EC}"/>
                  </a:ext>
                </a:extLst>
              </p:cNvPr>
              <p:cNvSpPr/>
              <p:nvPr/>
            </p:nvSpPr>
            <p:spPr>
              <a:xfrm>
                <a:off x="8921772" y="1603819"/>
                <a:ext cx="1245704" cy="1192492"/>
              </a:xfrm>
              <a:prstGeom prst="actionButtonBlank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Action Button: Blank 120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CC1735F0-4D35-4644-B26E-E984405125F2}"/>
                  </a:ext>
                </a:extLst>
              </p:cNvPr>
              <p:cNvSpPr/>
              <p:nvPr/>
            </p:nvSpPr>
            <p:spPr>
              <a:xfrm>
                <a:off x="10160342" y="1603819"/>
                <a:ext cx="1245704" cy="1192492"/>
              </a:xfrm>
              <a:prstGeom prst="actionButtonBlank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7277295-A7D0-4DFA-A3F5-2A98563E2A5B}"/>
              </a:ext>
            </a:extLst>
          </p:cNvPr>
          <p:cNvSpPr/>
          <p:nvPr/>
        </p:nvSpPr>
        <p:spPr>
          <a:xfrm>
            <a:off x="9743281" y="1030964"/>
            <a:ext cx="80002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296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7" grpId="0" animBg="1"/>
      <p:bldP spid="47" grpId="1" animBg="1"/>
      <p:bldP spid="51" grpId="0" animBg="1"/>
      <p:bldP spid="51" grpId="1" animBg="1"/>
      <p:bldP spid="11269" grpId="0"/>
      <p:bldP spid="11274" grpId="0"/>
      <p:bldP spid="11274" grpId="1"/>
      <p:bldP spid="11277" grpId="0"/>
      <p:bldP spid="11277" grpId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9850"/>
            <a:ext cx="168751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任意多边形 18"/>
          <p:cNvSpPr/>
          <p:nvPr/>
        </p:nvSpPr>
        <p:spPr bwMode="auto">
          <a:xfrm>
            <a:off x="4281488" y="659941"/>
            <a:ext cx="4710112" cy="55925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 algn="ctr">
            <a:solidFill>
              <a:srgbClr val="595959">
                <a:lumMod val="85000"/>
                <a:lumOff val="15000"/>
              </a:srgbClr>
            </a:solidFill>
            <a:prstDash val="dash"/>
            <a:round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zh-CN" altLang="en-US" sz="1350" ker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1349" y="2339189"/>
            <a:ext cx="6653232" cy="144655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ctr" defTabSz="914304"/>
            <a:r>
              <a:rPr lang="en-US" sz="8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B05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TẬP</a:t>
            </a:r>
          </a:p>
        </p:txBody>
      </p:sp>
      <p:pic>
        <p:nvPicPr>
          <p:cNvPr id="5" name="Picture 3" descr="22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135" y="1703098"/>
            <a:ext cx="2093383" cy="276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ải hình ảnh pp trang 45b04e9e2c61b3 tại kho hình nền, ảnh đẹp ...">
            <a:extLst>
              <a:ext uri="{FF2B5EF4-FFF2-40B4-BE49-F238E27FC236}">
                <a16:creationId xmlns:a16="http://schemas.microsoft.com/office/drawing/2014/main" id="{2BB10E22-BB15-493A-873B-30E50D31C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110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Text Box 6">
            <a:extLst>
              <a:ext uri="{FF2B5EF4-FFF2-40B4-BE49-F238E27FC236}">
                <a16:creationId xmlns:a16="http://schemas.microsoft.com/office/drawing/2014/main" id="{E7F20642-62C6-48F6-9FF2-11BD60AEE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899" y="998709"/>
            <a:ext cx="76508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trống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graphicFrame>
        <p:nvGraphicFramePr>
          <p:cNvPr id="3140" name="Group 68">
            <a:extLst>
              <a:ext uri="{FF2B5EF4-FFF2-40B4-BE49-F238E27FC236}">
                <a16:creationId xmlns:a16="http://schemas.microsoft.com/office/drawing/2014/main" id="{52910D14-AFC3-44A5-8EE0-83BB4FA3D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768110"/>
              </p:ext>
            </p:extLst>
          </p:nvPr>
        </p:nvGraphicFramePr>
        <p:xfrm>
          <a:off x="466646" y="1431698"/>
          <a:ext cx="11503377" cy="4281876"/>
        </p:xfrm>
        <a:graphic>
          <a:graphicData uri="http://schemas.openxmlformats.org/drawingml/2006/table">
            <a:tbl>
              <a:tblPr/>
              <a:tblGrid>
                <a:gridCol w="2462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2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5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5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Cạnh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hình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vuông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01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Chu vi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hình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vuông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6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Diện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tích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hình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vuông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21" name="Text Box 43">
            <a:extLst>
              <a:ext uri="{FF2B5EF4-FFF2-40B4-BE49-F238E27FC236}">
                <a16:creationId xmlns:a16="http://schemas.microsoft.com/office/drawing/2014/main" id="{E9CE1427-505F-4D55-B52F-ED7C25960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39" y="5373688"/>
            <a:ext cx="1847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3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17" name="Rectangle 45">
            <a:extLst>
              <a:ext uri="{FF2B5EF4-FFF2-40B4-BE49-F238E27FC236}">
                <a16:creationId xmlns:a16="http://schemas.microsoft.com/office/drawing/2014/main" id="{3C832B94-6E50-4FA4-918E-D54DEDAE4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601" y="3027865"/>
            <a:ext cx="28937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x 4 = 20 (cm)</a:t>
            </a:r>
          </a:p>
        </p:txBody>
      </p:sp>
      <p:sp>
        <p:nvSpPr>
          <p:cNvPr id="3118" name="Rectangle 46">
            <a:extLst>
              <a:ext uri="{FF2B5EF4-FFF2-40B4-BE49-F238E27FC236}">
                <a16:creationId xmlns:a16="http://schemas.microsoft.com/office/drawing/2014/main" id="{9310659A-BADD-458A-876E-A90603E2E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7628" y="3027865"/>
            <a:ext cx="31037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x 4 = 40 (cm)</a:t>
            </a:r>
          </a:p>
        </p:txBody>
      </p:sp>
      <p:sp>
        <p:nvSpPr>
          <p:cNvPr id="3122" name="Rectangle 50">
            <a:extLst>
              <a:ext uri="{FF2B5EF4-FFF2-40B4-BE49-F238E27FC236}">
                <a16:creationId xmlns:a16="http://schemas.microsoft.com/office/drawing/2014/main" id="{CF113AE1-7E58-4CDE-9586-56D3860EE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8487" y="3004843"/>
            <a:ext cx="27735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x 4 =12 (cm)</a:t>
            </a:r>
          </a:p>
        </p:txBody>
      </p:sp>
      <p:sp>
        <p:nvSpPr>
          <p:cNvPr id="3123" name="Rectangle 51">
            <a:extLst>
              <a:ext uri="{FF2B5EF4-FFF2-40B4-BE49-F238E27FC236}">
                <a16:creationId xmlns:a16="http://schemas.microsoft.com/office/drawing/2014/main" id="{43FFF2B9-683F-48E7-B73C-D717A34B2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129" y="4668696"/>
            <a:ext cx="29434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x 3 = 9 (cm</a:t>
            </a:r>
            <a:r>
              <a:rPr lang="en-US" altLang="en-US" sz="3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</p:txBody>
      </p:sp>
      <p:sp>
        <p:nvSpPr>
          <p:cNvPr id="4132" name="Rectangle 47">
            <a:extLst>
              <a:ext uri="{FF2B5EF4-FFF2-40B4-BE49-F238E27FC236}">
                <a16:creationId xmlns:a16="http://schemas.microsoft.com/office/drawing/2014/main" id="{5AE30D25-5404-4217-8692-20AE4040E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8581" y="4656144"/>
            <a:ext cx="35429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x 10 =100 (cm</a:t>
            </a:r>
            <a:r>
              <a:rPr lang="en-US" altLang="en-US" sz="3000" baseline="30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en-US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4134" name="Rectangle 44">
            <a:extLst>
              <a:ext uri="{FF2B5EF4-FFF2-40B4-BE49-F238E27FC236}">
                <a16:creationId xmlns:a16="http://schemas.microsoft.com/office/drawing/2014/main" id="{536987A9-E80E-4B6D-BC88-6DB49D14B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198" y="4673852"/>
            <a:ext cx="31534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x 5 = 25 (cm</a:t>
            </a:r>
            <a:r>
              <a:rPr lang="en-US" altLang="en-US" sz="3000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en-US" sz="3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3D5556-90E4-412C-9546-1A4BAD29FBFA}"/>
              </a:ext>
            </a:extLst>
          </p:cNvPr>
          <p:cNvSpPr/>
          <p:nvPr/>
        </p:nvSpPr>
        <p:spPr>
          <a:xfrm>
            <a:off x="3467593" y="3229603"/>
            <a:ext cx="1808508" cy="5539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3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4</a:t>
            </a:r>
            <a:r>
              <a:rPr lang="en-US" sz="3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3D6A50-489C-4130-AB4A-D7E93CE88E1B}"/>
              </a:ext>
            </a:extLst>
          </p:cNvPr>
          <p:cNvSpPr/>
          <p:nvPr/>
        </p:nvSpPr>
        <p:spPr>
          <a:xfrm>
            <a:off x="2819192" y="4624032"/>
            <a:ext cx="3105337" cy="5539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</a:t>
            </a:r>
            <a:r>
              <a:rPr lang="en-US" alt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alt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7" grpId="0"/>
      <p:bldP spid="3118" grpId="0"/>
      <p:bldP spid="3122" grpId="0"/>
      <p:bldP spid="3123" grpId="0"/>
      <p:bldP spid="4132" grpId="0"/>
      <p:bldP spid="4134" grpId="0"/>
      <p:bldP spid="3" grpId="0"/>
      <p:bldP spid="3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34267" y="2885407"/>
            <a:ext cx="1752980" cy="61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88" tIns="60944" rIns="121888" bIns="60944">
            <a:spAutoFit/>
          </a:bodyPr>
          <a:lstStyle/>
          <a:p>
            <a:pPr algn="ctr" defTabSz="12188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u="sng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B</a:t>
            </a:r>
            <a:r>
              <a:rPr lang="en-US" altLang="en-US" sz="3200" b="1" u="sng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  <a:sym typeface="Arial"/>
              </a:rPr>
              <a:t>à</a:t>
            </a:r>
            <a:r>
              <a:rPr lang="en-US" altLang="en-US" sz="3200" b="1" u="sng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i</a:t>
            </a:r>
            <a:r>
              <a:rPr lang="en-US" altLang="en-US" sz="32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</a:t>
            </a:r>
            <a:r>
              <a:rPr lang="en-US" altLang="en-US" sz="3200" b="1" u="sng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giải</a:t>
            </a:r>
            <a:endParaRPr lang="en-US" altLang="en-US" sz="3200" b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8139" y="4149373"/>
            <a:ext cx="64374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Diện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tờ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giấy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vuông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: </a:t>
            </a:r>
            <a:endParaRPr lang="en-US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3902" y="3573807"/>
            <a:ext cx="3959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: 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80mm 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= 8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cm</a:t>
            </a:r>
            <a:endParaRPr lang="en-US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58047" y="4768870"/>
            <a:ext cx="3047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x 8 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64 (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cm</a:t>
            </a:r>
            <a:r>
              <a:rPr lang="en-US" sz="3200" b="1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2 </a:t>
            </a:r>
            <a:r>
              <a:rPr lang="en-US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90014" y="2981468"/>
            <a:ext cx="1648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u="sng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Tóm</a:t>
            </a:r>
            <a:r>
              <a:rPr lang="en-US" sz="32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tắt</a:t>
            </a:r>
            <a:endParaRPr lang="en-US" sz="3200" b="1" u="sng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6760" y="3601306"/>
            <a:ext cx="3647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Cạnh</a:t>
            </a:r>
            <a:r>
              <a:rPr lang="en-US" sz="3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: 80 mm</a:t>
            </a:r>
            <a:endParaRPr lang="en-US" sz="32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92896" y="4348040"/>
            <a:ext cx="3634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Diện</a:t>
            </a:r>
            <a:r>
              <a:rPr lang="en-US" sz="3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: …… cm</a:t>
            </a:r>
            <a:r>
              <a:rPr lang="en-US" sz="3200" b="1" baseline="30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836027" y="1614828"/>
            <a:ext cx="111818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u="sng" dirty="0" err="1" smtClean="0">
                <a:solidFill>
                  <a:srgbClr val="000000"/>
                </a:solidFill>
                <a:latin typeface="HP001 5 hàng" pitchFamily="34" charset="0"/>
              </a:rPr>
              <a:t>Bài</a:t>
            </a:r>
            <a:r>
              <a:rPr lang="en-US" altLang="en-US" b="1" u="sng" dirty="0" smtClean="0">
                <a:solidFill>
                  <a:srgbClr val="000000"/>
                </a:solidFill>
                <a:latin typeface="HP001 5 hàng" pitchFamily="34" charset="0"/>
              </a:rPr>
              <a:t> 2</a:t>
            </a:r>
            <a:r>
              <a:rPr lang="en-US" altLang="en-US" b="1" dirty="0" smtClean="0">
                <a:solidFill>
                  <a:srgbClr val="000000"/>
                </a:solidFill>
                <a:latin typeface="HP001 5 hàng" pitchFamily="34" charset="0"/>
              </a:rPr>
              <a:t>: </a:t>
            </a:r>
            <a:r>
              <a:rPr lang="en-US" altLang="en-US" b="1" dirty="0" err="1" smtClean="0">
                <a:solidFill>
                  <a:srgbClr val="000000"/>
                </a:solidFill>
                <a:latin typeface="HP001 5 hàng" pitchFamily="34" charset="0"/>
              </a:rPr>
              <a:t>Một</a:t>
            </a:r>
            <a:r>
              <a:rPr lang="en-US" altLang="en-US" b="1" dirty="0" smtClean="0">
                <a:solidFill>
                  <a:srgbClr val="000000"/>
                </a:solidFill>
                <a:latin typeface="HP001 5 hàng" pitchFamily="34" charset="0"/>
              </a:rPr>
              <a:t> </a:t>
            </a:r>
            <a:r>
              <a:rPr lang="vi-VN" altLang="en-US" b="1" dirty="0">
                <a:solidFill>
                  <a:srgbClr val="000000"/>
                </a:solidFill>
                <a:latin typeface="HP001 5 hàng" pitchFamily="34" charset="0"/>
              </a:rPr>
              <a:t>tờ giấy </a:t>
            </a:r>
            <a:r>
              <a:rPr lang="en-US" altLang="en-US" b="1" dirty="0" err="1">
                <a:solidFill>
                  <a:srgbClr val="000000"/>
                </a:solidFill>
                <a:latin typeface="HP001 5 hàng" pitchFamily="34" charset="0"/>
              </a:rPr>
              <a:t>hình</a:t>
            </a:r>
            <a:r>
              <a:rPr lang="en-US" altLang="en-US" b="1" dirty="0">
                <a:solidFill>
                  <a:srgbClr val="000000"/>
                </a:solidFill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HP001 5 hàng" pitchFamily="34" charset="0"/>
              </a:rPr>
              <a:t>vuông</a:t>
            </a:r>
            <a:r>
              <a:rPr lang="en-US" altLang="en-US" b="1" dirty="0">
                <a:solidFill>
                  <a:srgbClr val="000000"/>
                </a:solidFill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HP001 5 hàng" pitchFamily="34" charset="0"/>
              </a:rPr>
              <a:t>có</a:t>
            </a:r>
            <a:r>
              <a:rPr lang="en-US" altLang="en-US" b="1" dirty="0">
                <a:solidFill>
                  <a:srgbClr val="000000"/>
                </a:solidFill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HP001 5 hàng" pitchFamily="34" charset="0"/>
              </a:rPr>
              <a:t>cạnh</a:t>
            </a:r>
            <a:r>
              <a:rPr lang="en-US" altLang="en-US" b="1" dirty="0">
                <a:solidFill>
                  <a:srgbClr val="000000"/>
                </a:solidFill>
                <a:latin typeface="HP001 5 hàng" pitchFamily="34" charset="0"/>
              </a:rPr>
              <a:t> </a:t>
            </a:r>
            <a:r>
              <a:rPr lang="vi-VN" altLang="en-US" b="1" dirty="0">
                <a:solidFill>
                  <a:srgbClr val="000000"/>
                </a:solidFill>
                <a:latin typeface="HP001 5 hàng" pitchFamily="34" charset="0"/>
              </a:rPr>
              <a:t>80</a:t>
            </a:r>
            <a:r>
              <a:rPr lang="en-US" altLang="en-US" b="1" dirty="0">
                <a:solidFill>
                  <a:srgbClr val="000000"/>
                </a:solidFill>
                <a:latin typeface="HP001 5 hàng" pitchFamily="34" charset="0"/>
              </a:rPr>
              <a:t> mm. </a:t>
            </a:r>
            <a:r>
              <a:rPr lang="en-US" altLang="en-US" b="1" dirty="0" err="1">
                <a:solidFill>
                  <a:srgbClr val="000000"/>
                </a:solidFill>
                <a:latin typeface="HP001 5 hàng" pitchFamily="34" charset="0"/>
              </a:rPr>
              <a:t>Hỏi</a:t>
            </a:r>
            <a:r>
              <a:rPr lang="en-US" altLang="en-US" b="1" dirty="0">
                <a:solidFill>
                  <a:srgbClr val="000000"/>
                </a:solidFill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HP001 5 hàng" pitchFamily="34" charset="0"/>
              </a:rPr>
              <a:t>diện</a:t>
            </a:r>
            <a:r>
              <a:rPr lang="en-US" altLang="en-US" b="1" dirty="0">
                <a:solidFill>
                  <a:srgbClr val="000000"/>
                </a:solidFill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HP001 5 hàng" pitchFamily="34" charset="0"/>
              </a:rPr>
              <a:t>tích</a:t>
            </a:r>
            <a:r>
              <a:rPr lang="en-US" altLang="en-US" b="1" dirty="0">
                <a:solidFill>
                  <a:srgbClr val="000000"/>
                </a:solidFill>
                <a:latin typeface="HP001 5 hàng" pitchFamily="34" charset="0"/>
              </a:rPr>
              <a:t> </a:t>
            </a:r>
            <a:r>
              <a:rPr lang="vi-VN" altLang="en-US" b="1" dirty="0">
                <a:solidFill>
                  <a:srgbClr val="000000"/>
                </a:solidFill>
                <a:latin typeface="HP001 5 hàng" pitchFamily="34" charset="0"/>
              </a:rPr>
              <a:t>tờ giấy</a:t>
            </a:r>
            <a:r>
              <a:rPr lang="en-US" altLang="en-US" b="1" dirty="0">
                <a:solidFill>
                  <a:srgbClr val="000000"/>
                </a:solidFill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HP001 5 hàng" pitchFamily="34" charset="0"/>
              </a:rPr>
              <a:t>đó</a:t>
            </a:r>
            <a:r>
              <a:rPr lang="en-US" altLang="en-US" b="1" dirty="0">
                <a:solidFill>
                  <a:srgbClr val="000000"/>
                </a:solidFill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HP001 5 hàng" pitchFamily="34" charset="0"/>
              </a:rPr>
              <a:t>là</a:t>
            </a:r>
            <a:r>
              <a:rPr lang="en-US" altLang="en-US" b="1" dirty="0">
                <a:solidFill>
                  <a:srgbClr val="000000"/>
                </a:solidFill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HP001 5 hàng" pitchFamily="34" charset="0"/>
              </a:rPr>
              <a:t>bao</a:t>
            </a:r>
            <a:r>
              <a:rPr lang="en-US" altLang="en-US" b="1" dirty="0">
                <a:solidFill>
                  <a:srgbClr val="000000"/>
                </a:solidFill>
                <a:latin typeface="HP001 5 hàng" pitchFamily="34" charset="0"/>
              </a:rPr>
              <a:t> </a:t>
            </a:r>
            <a:r>
              <a:rPr lang="en-US" altLang="en-US" b="1" dirty="0" err="1" smtClean="0">
                <a:solidFill>
                  <a:srgbClr val="000000"/>
                </a:solidFill>
                <a:latin typeface="HP001 5 hàng" pitchFamily="34" charset="0"/>
              </a:rPr>
              <a:t>nhiêu</a:t>
            </a:r>
            <a:r>
              <a:rPr lang="en-US" altLang="en-US" b="1" dirty="0" smtClean="0">
                <a:solidFill>
                  <a:srgbClr val="000000"/>
                </a:solidFill>
                <a:latin typeface="HP001 5 hàng" pitchFamily="34" charset="0"/>
              </a:rPr>
              <a:t> </a:t>
            </a:r>
            <a:r>
              <a:rPr lang="en-US" altLang="en-US" b="1" dirty="0" err="1" smtClean="0">
                <a:solidFill>
                  <a:srgbClr val="000000"/>
                </a:solidFill>
                <a:latin typeface="HP001 5 hàng" pitchFamily="34" charset="0"/>
                <a:ea typeface="SimSun" panose="02010600030101010101" pitchFamily="2" charset="-122"/>
              </a:rPr>
              <a:t>xăng</a:t>
            </a:r>
            <a:r>
              <a:rPr lang="en-US" altLang="en-US" b="1" dirty="0" smtClean="0">
                <a:solidFill>
                  <a:srgbClr val="000000"/>
                </a:solidFill>
                <a:latin typeface="HP001 5 hàng" pitchFamily="34" charset="0"/>
                <a:ea typeface="SimSun" panose="02010600030101010101" pitchFamily="2" charset="-122"/>
              </a:rPr>
              <a:t> – </a:t>
            </a:r>
            <a:r>
              <a:rPr lang="en-US" altLang="en-US" b="1" dirty="0" err="1" smtClean="0">
                <a:solidFill>
                  <a:srgbClr val="000000"/>
                </a:solidFill>
                <a:latin typeface="HP001 5 hàng" pitchFamily="34" charset="0"/>
                <a:ea typeface="SimSun" panose="02010600030101010101" pitchFamily="2" charset="-122"/>
              </a:rPr>
              <a:t>ti</a:t>
            </a:r>
            <a:r>
              <a:rPr lang="en-US" altLang="en-US" b="1" dirty="0" smtClean="0">
                <a:solidFill>
                  <a:srgbClr val="000000"/>
                </a:solidFill>
                <a:latin typeface="HP001 5 hàng" pitchFamily="34" charset="0"/>
                <a:ea typeface="SimSun" panose="02010600030101010101" pitchFamily="2" charset="-122"/>
              </a:rPr>
              <a:t> - </a:t>
            </a:r>
            <a:r>
              <a:rPr lang="en-US" altLang="en-US" b="1" dirty="0" err="1" smtClean="0">
                <a:solidFill>
                  <a:srgbClr val="000000"/>
                </a:solidFill>
                <a:latin typeface="HP001 5 hàng" pitchFamily="34" charset="0"/>
                <a:ea typeface="SimSun" panose="02010600030101010101" pitchFamily="2" charset="-122"/>
              </a:rPr>
              <a:t>mét</a:t>
            </a:r>
            <a:r>
              <a:rPr lang="en-US" altLang="en-US" b="1" dirty="0" smtClean="0">
                <a:solidFill>
                  <a:srgbClr val="000000"/>
                </a:solidFill>
                <a:latin typeface="HP001 5 hàng" pitchFamily="34" charset="0"/>
                <a:ea typeface="SimSun" panose="02010600030101010101" pitchFamily="2" charset="-122"/>
              </a:rPr>
              <a:t> </a:t>
            </a:r>
            <a:r>
              <a:rPr lang="en-US" altLang="en-US" b="1" dirty="0" err="1" smtClean="0">
                <a:solidFill>
                  <a:srgbClr val="000000"/>
                </a:solidFill>
                <a:latin typeface="HP001 5 hàng" pitchFamily="34" charset="0"/>
                <a:ea typeface="SimSun" panose="02010600030101010101" pitchFamily="2" charset="-122"/>
              </a:rPr>
              <a:t>vuông</a:t>
            </a:r>
            <a:r>
              <a:rPr lang="en-US" altLang="en-US" b="1" dirty="0" smtClean="0">
                <a:solidFill>
                  <a:srgbClr val="000000"/>
                </a:solidFill>
                <a:latin typeface="HP001 5 hàng" pitchFamily="34" charset="0"/>
                <a:ea typeface="SimSun" panose="02010600030101010101" pitchFamily="2" charset="-122"/>
              </a:rPr>
              <a:t>?</a:t>
            </a:r>
            <a:endParaRPr lang="en-US" altLang="en-US" b="1" dirty="0">
              <a:solidFill>
                <a:srgbClr val="000000"/>
              </a:solidFill>
              <a:latin typeface="HP001 5 hàng" pitchFamily="34" charset="0"/>
              <a:ea typeface="SimSun" panose="02010600030101010101" pitchFamily="2" charset="-122"/>
            </a:endParaRP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5489617" y="2981467"/>
            <a:ext cx="0" cy="323125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8" rIns="91428" bIns="45718"/>
          <a:lstStyle/>
          <a:p>
            <a:pPr marL="0" marR="0" lvl="0" indent="0" defTabSz="9142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500164" y="5373932"/>
            <a:ext cx="3162019" cy="61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88" tIns="60944" rIns="121888" bIns="60944">
            <a:spAutoFit/>
          </a:bodyPr>
          <a:lstStyle/>
          <a:p>
            <a:pPr algn="ctr" defTabSz="12188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u="sng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Đáp</a:t>
            </a:r>
            <a:r>
              <a:rPr lang="en-US" altLang="en-US" sz="32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</a:t>
            </a:r>
            <a:r>
              <a:rPr lang="en-US" altLang="en-US" sz="3200" b="1" u="sng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số</a:t>
            </a:r>
            <a:r>
              <a:rPr lang="en-US" alt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: 64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cm</a:t>
            </a:r>
            <a:r>
              <a:rPr lang="en-US" sz="3200" b="1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2</a:t>
            </a:r>
            <a:endParaRPr lang="en-US" altLang="en-US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454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4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ải +999 Hình Nền Powerpoint Màu Trắng Dễ Thương Năm 2018">
            <a:extLst>
              <a:ext uri="{FF2B5EF4-FFF2-40B4-BE49-F238E27FC236}">
                <a16:creationId xmlns:a16="http://schemas.microsoft.com/office/drawing/2014/main" id="{339D0721-D6AC-4867-97E1-30F0EAEDE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7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97E53F9-4200-49BF-A93F-0C2D1AD2AF51}"/>
              </a:ext>
            </a:extLst>
          </p:cNvPr>
          <p:cNvSpPr/>
          <p:nvPr/>
        </p:nvSpPr>
        <p:spPr>
          <a:xfrm>
            <a:off x="-186402" y="3208956"/>
            <a:ext cx="4234587" cy="659789"/>
          </a:xfrm>
          <a:custGeom>
            <a:avLst/>
            <a:gdLst>
              <a:gd name="connsiteX0" fmla="*/ 244497 w 3334994"/>
              <a:gd name="connsiteY0" fmla="*/ 389745 h 662406"/>
              <a:gd name="connsiteX1" fmla="*/ 214517 w 3334994"/>
              <a:gd name="connsiteY1" fmla="*/ 74951 h 662406"/>
              <a:gd name="connsiteX2" fmla="*/ 214517 w 3334994"/>
              <a:gd name="connsiteY2" fmla="*/ 74951 h 662406"/>
              <a:gd name="connsiteX3" fmla="*/ 334438 w 3334994"/>
              <a:gd name="connsiteY3" fmla="*/ 0 h 662406"/>
              <a:gd name="connsiteX4" fmla="*/ 3047658 w 3334994"/>
              <a:gd name="connsiteY4" fmla="*/ 44971 h 662406"/>
              <a:gd name="connsiteX5" fmla="*/ 2942727 w 3334994"/>
              <a:gd name="connsiteY5" fmla="*/ 509666 h 662406"/>
              <a:gd name="connsiteX6" fmla="*/ 274478 w 3334994"/>
              <a:gd name="connsiteY6" fmla="*/ 659568 h 662406"/>
              <a:gd name="connsiteX7" fmla="*/ 244497 w 3334994"/>
              <a:gd name="connsiteY7" fmla="*/ 389745 h 66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4994" h="662406">
                <a:moveTo>
                  <a:pt x="244497" y="389745"/>
                </a:moveTo>
                <a:lnTo>
                  <a:pt x="214517" y="74951"/>
                </a:lnTo>
                <a:lnTo>
                  <a:pt x="214517" y="74951"/>
                </a:lnTo>
                <a:lnTo>
                  <a:pt x="334438" y="0"/>
                </a:lnTo>
                <a:lnTo>
                  <a:pt x="3047658" y="44971"/>
                </a:lnTo>
                <a:cubicBezTo>
                  <a:pt x="3482373" y="129915"/>
                  <a:pt x="3404924" y="407233"/>
                  <a:pt x="2942727" y="509666"/>
                </a:cubicBezTo>
                <a:cubicBezTo>
                  <a:pt x="2480530" y="612099"/>
                  <a:pt x="729180" y="677056"/>
                  <a:pt x="274478" y="659568"/>
                </a:cubicBezTo>
                <a:cubicBezTo>
                  <a:pt x="-180224" y="642080"/>
                  <a:pt x="17146" y="523407"/>
                  <a:pt x="244497" y="389745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CCA8D90-9199-4A82-8129-86869C19B0E4}"/>
              </a:ext>
            </a:extLst>
          </p:cNvPr>
          <p:cNvSpPr/>
          <p:nvPr/>
        </p:nvSpPr>
        <p:spPr>
          <a:xfrm>
            <a:off x="6425390" y="49849"/>
            <a:ext cx="2923536" cy="95310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719546D9-1E25-4355-A826-DB1335615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190" y="160314"/>
            <a:ext cx="118272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altLang="en-US" sz="36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en-US" sz="3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altLang="en-U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en-US" alt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chu vi 20 cm. </a:t>
            </a:r>
          </a:p>
          <a:p>
            <a:pPr algn="just" eaLnBrk="1" hangingPunct="1"/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alt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1269" name="Text Box 8">
            <a:extLst>
              <a:ext uri="{FF2B5EF4-FFF2-40B4-BE49-F238E27FC236}">
                <a16:creationId xmlns:a16="http://schemas.microsoft.com/office/drawing/2014/main" id="{06BF891A-1327-406C-B916-97389607D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3539" y="1444602"/>
            <a:ext cx="26330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Tóm</a:t>
            </a:r>
            <a:r>
              <a:rPr lang="en-US" altLang="en-US" sz="3200" b="1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tắt</a:t>
            </a:r>
            <a:endParaRPr lang="en-US" altLang="en-US" sz="3200" b="1" u="sng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70" name="Text Box 9">
            <a:extLst>
              <a:ext uri="{FF2B5EF4-FFF2-40B4-BE49-F238E27FC236}">
                <a16:creationId xmlns:a16="http://schemas.microsoft.com/office/drawing/2014/main" id="{05AB9F8F-5A88-44A8-B3E9-7F1038E85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6134" y="2542442"/>
            <a:ext cx="4564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: …  cm</a:t>
            </a:r>
            <a:r>
              <a:rPr lang="en-US" altLang="en-US" sz="32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545F38-ABD0-414F-9CF2-D99648CDFB6D}"/>
              </a:ext>
            </a:extLst>
          </p:cNvPr>
          <p:cNvSpPr/>
          <p:nvPr/>
        </p:nvSpPr>
        <p:spPr>
          <a:xfrm>
            <a:off x="4559499" y="1998335"/>
            <a:ext cx="3643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 vi  :      </a:t>
            </a:r>
            <a:r>
              <a:rPr lang="en-US" alt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20cm</a:t>
            </a:r>
            <a:endParaRPr lang="en-US" alt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AB72D95-00BB-4F3F-BF5B-00AA5850F487}"/>
              </a:ext>
            </a:extLst>
          </p:cNvPr>
          <p:cNvSpPr/>
          <p:nvPr/>
        </p:nvSpPr>
        <p:spPr>
          <a:xfrm>
            <a:off x="7509617" y="4247565"/>
            <a:ext cx="569627" cy="50181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560A9F-0333-4A82-AD4E-295F21098E50}"/>
              </a:ext>
            </a:extLst>
          </p:cNvPr>
          <p:cNvSpPr/>
          <p:nvPr/>
        </p:nvSpPr>
        <p:spPr>
          <a:xfrm>
            <a:off x="6663794" y="5633508"/>
            <a:ext cx="4942823" cy="11462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200"/>
            </a:pPr>
            <a:r>
              <a:rPr lang="en-US" sz="32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3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32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3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3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32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3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chia)</a:t>
            </a:r>
            <a:endParaRPr lang="en-US" sz="3200" dirty="0">
              <a:solidFill>
                <a:srgbClr val="7030A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593FCC04-FAB7-4613-B68C-75B7993C4A20}"/>
              </a:ext>
            </a:extLst>
          </p:cNvPr>
          <p:cNvSpPr/>
          <p:nvPr/>
        </p:nvSpPr>
        <p:spPr>
          <a:xfrm>
            <a:off x="6075859" y="5738624"/>
            <a:ext cx="455948" cy="33193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A3F805-6AC9-4F5B-B70B-C1CC484919BE}"/>
              </a:ext>
            </a:extLst>
          </p:cNvPr>
          <p:cNvSpPr/>
          <p:nvPr/>
        </p:nvSpPr>
        <p:spPr>
          <a:xfrm>
            <a:off x="8105883" y="3660936"/>
            <a:ext cx="3882269" cy="16731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200"/>
            </a:pPr>
            <a:r>
              <a:rPr lang="en-US" sz="3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3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3200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121098-0D54-4FE7-8E39-8D9B20A85E78}"/>
              </a:ext>
            </a:extLst>
          </p:cNvPr>
          <p:cNvSpPr/>
          <p:nvPr/>
        </p:nvSpPr>
        <p:spPr>
          <a:xfrm>
            <a:off x="2401520" y="5605043"/>
            <a:ext cx="1220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endParaRPr lang="en-US" sz="3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1DB5D4-3809-4E96-A8D4-46584803220B}"/>
              </a:ext>
            </a:extLst>
          </p:cNvPr>
          <p:cNvSpPr/>
          <p:nvPr/>
        </p:nvSpPr>
        <p:spPr>
          <a:xfrm>
            <a:off x="3479617" y="5581425"/>
            <a:ext cx="26420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 vi 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E6FB18-C7F5-4B7E-BDED-9A94C4451BBE}"/>
              </a:ext>
            </a:extLst>
          </p:cNvPr>
          <p:cNvSpPr/>
          <p:nvPr/>
        </p:nvSpPr>
        <p:spPr>
          <a:xfrm>
            <a:off x="14" y="4156644"/>
            <a:ext cx="198002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endParaRPr lang="en-US" sz="36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6A03B4-B94F-4919-B53B-79B0770FD5B3}"/>
              </a:ext>
            </a:extLst>
          </p:cNvPr>
          <p:cNvSpPr/>
          <p:nvPr/>
        </p:nvSpPr>
        <p:spPr>
          <a:xfrm>
            <a:off x="2019012" y="4150632"/>
            <a:ext cx="5490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422D3C66-FCCA-4968-9943-B948C8869469}"/>
              </a:ext>
            </a:extLst>
          </p:cNvPr>
          <p:cNvSpPr/>
          <p:nvPr/>
        </p:nvSpPr>
        <p:spPr>
          <a:xfrm rot="16200000">
            <a:off x="2947994" y="4313457"/>
            <a:ext cx="166402" cy="10423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2573B5-DC54-4E93-A055-3AE0B0494CFB}"/>
              </a:ext>
            </a:extLst>
          </p:cNvPr>
          <p:cNvSpPr/>
          <p:nvPr/>
        </p:nvSpPr>
        <p:spPr>
          <a:xfrm>
            <a:off x="312631" y="3127406"/>
            <a:ext cx="3500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duy</a:t>
            </a:r>
            <a:endParaRPr lang="en-US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8706F1-692C-4FB8-85EA-1B04440A6C71}"/>
              </a:ext>
            </a:extLst>
          </p:cNvPr>
          <p:cNvSpPr/>
          <p:nvPr/>
        </p:nvSpPr>
        <p:spPr>
          <a:xfrm>
            <a:off x="2832261" y="4863709"/>
            <a:ext cx="402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3042836-A127-49DC-85BE-8B455136C11B}"/>
              </a:ext>
            </a:extLst>
          </p:cNvPr>
          <p:cNvSpPr/>
          <p:nvPr/>
        </p:nvSpPr>
        <p:spPr>
          <a:xfrm>
            <a:off x="4311998" y="6101474"/>
            <a:ext cx="688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  <p:bldP spid="11269" grpId="0"/>
      <p:bldP spid="11270" grpId="0"/>
      <p:bldP spid="2" grpId="0"/>
      <p:bldP spid="7" grpId="0" animBg="1"/>
      <p:bldP spid="8" grpId="0" animBg="1"/>
      <p:bldP spid="22" grpId="0" animBg="1"/>
      <p:bldP spid="9" grpId="0" animBg="1"/>
      <p:bldP spid="10" grpId="0"/>
      <p:bldP spid="12" grpId="0"/>
      <p:bldP spid="14" grpId="0" animBg="1"/>
      <p:bldP spid="15" grpId="0"/>
      <p:bldP spid="16" grpId="0" animBg="1"/>
      <p:bldP spid="17" grpId="0"/>
      <p:bldP spid="18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412196" y="2885407"/>
            <a:ext cx="1752980" cy="61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88" tIns="60944" rIns="121888" bIns="60944">
            <a:spAutoFit/>
          </a:bodyPr>
          <a:lstStyle/>
          <a:p>
            <a:pPr algn="ctr" defTabSz="12188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u="sng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B</a:t>
            </a:r>
            <a:r>
              <a:rPr lang="en-US" altLang="en-US" sz="3200" b="1" u="sng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  <a:sym typeface="Arial"/>
              </a:rPr>
              <a:t>à</a:t>
            </a:r>
            <a:r>
              <a:rPr lang="en-US" altLang="en-US" sz="3200" b="1" u="sng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i</a:t>
            </a:r>
            <a:r>
              <a:rPr lang="en-US" altLang="en-US" sz="32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</a:t>
            </a:r>
            <a:r>
              <a:rPr lang="en-US" altLang="en-US" sz="3200" b="1" u="sng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giải</a:t>
            </a:r>
            <a:endParaRPr lang="en-US" altLang="en-US" sz="3200" b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54714" y="4619641"/>
            <a:ext cx="5807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Diện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vuông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: </a:t>
            </a:r>
            <a:endParaRPr lang="en-US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6248" y="3573807"/>
            <a:ext cx="5389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cạnh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vuông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: </a:t>
            </a:r>
            <a:endParaRPr lang="en-US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57598" y="5160760"/>
            <a:ext cx="3047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 5 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(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cm</a:t>
            </a:r>
            <a:r>
              <a:rPr lang="en-US" sz="3200" b="1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2 </a:t>
            </a:r>
            <a:r>
              <a:rPr lang="en-US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90014" y="2981468"/>
            <a:ext cx="1648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u="sng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Tóm</a:t>
            </a:r>
            <a:r>
              <a:rPr lang="en-US" sz="32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tắt</a:t>
            </a:r>
            <a:endParaRPr lang="en-US" sz="3200" b="1" u="sng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6760" y="3601306"/>
            <a:ext cx="2937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Chu vi: </a:t>
            </a:r>
            <a:r>
              <a:rPr lang="en-US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0 cm</a:t>
            </a:r>
            <a:endParaRPr lang="en-US" sz="32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92896" y="4348040"/>
            <a:ext cx="3634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Diện</a:t>
            </a:r>
            <a:r>
              <a:rPr lang="en-US" sz="3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: …… cm</a:t>
            </a:r>
            <a:r>
              <a:rPr lang="en-US" sz="3200" b="1" baseline="30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836027" y="1614828"/>
            <a:ext cx="90525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ts val="0"/>
              </a:spcBef>
              <a:buNone/>
            </a:pPr>
            <a:r>
              <a:rPr lang="en-US" altLang="en-US" b="1" u="sng" dirty="0" err="1" smtClean="0">
                <a:solidFill>
                  <a:srgbClr val="000000"/>
                </a:solidFill>
                <a:latin typeface="HP001 5 hàng" pitchFamily="34" charset="0"/>
              </a:rPr>
              <a:t>Bài</a:t>
            </a:r>
            <a:r>
              <a:rPr lang="en-US" altLang="en-US" b="1" u="sng" dirty="0" smtClean="0">
                <a:solidFill>
                  <a:srgbClr val="000000"/>
                </a:solidFill>
                <a:latin typeface="HP001 5 hàng" pitchFamily="34" charset="0"/>
              </a:rPr>
              <a:t> </a:t>
            </a:r>
            <a:r>
              <a:rPr lang="en-US" altLang="en-US" b="1" u="sng" dirty="0">
                <a:solidFill>
                  <a:srgbClr val="000000"/>
                </a:solidFill>
                <a:latin typeface="HP001 5 hàng" pitchFamily="34" charset="0"/>
              </a:rPr>
              <a:t>3</a:t>
            </a:r>
            <a:r>
              <a:rPr lang="en-US" altLang="en-US" b="1" dirty="0" smtClean="0">
                <a:solidFill>
                  <a:srgbClr val="000000"/>
                </a:solidFill>
                <a:latin typeface="HP001 5 hàng" pitchFamily="34" charset="0"/>
              </a:rPr>
              <a:t>: </a:t>
            </a:r>
            <a:r>
              <a:rPr lang="en-US" altLang="en-US" b="1" dirty="0" err="1" smtClean="0">
                <a:solidFill>
                  <a:prstClr val="black"/>
                </a:solidFill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en-US" b="1" dirty="0" smtClean="0">
                <a:solidFill>
                  <a:prstClr val="black"/>
                </a:solidFill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b="1" dirty="0">
                <a:solidFill>
                  <a:prstClr val="black"/>
                </a:solidFill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altLang="en-US" b="1" dirty="0">
                <a:solidFill>
                  <a:prstClr val="black"/>
                </a:solidFill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b="1" dirty="0">
                <a:solidFill>
                  <a:prstClr val="black"/>
                </a:solidFill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</a:t>
            </a:r>
            <a:r>
              <a:rPr lang="en-US" altLang="en-US" b="1" dirty="0">
                <a:solidFill>
                  <a:prstClr val="black"/>
                </a:solidFill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 20 cm. </a:t>
            </a:r>
          </a:p>
          <a:p>
            <a:pPr lvl="0" algn="just">
              <a:spcBef>
                <a:spcPts val="0"/>
              </a:spcBef>
              <a:buNone/>
            </a:pPr>
            <a:r>
              <a:rPr lang="en-US" altLang="en-US" b="1" dirty="0">
                <a:solidFill>
                  <a:prstClr val="black"/>
                </a:solidFill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altLang="en-US" b="1" dirty="0" smtClean="0">
                <a:solidFill>
                  <a:prstClr val="black"/>
                </a:solidFill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b="1" dirty="0" err="1" smtClean="0">
                <a:solidFill>
                  <a:prstClr val="black"/>
                </a:solidFill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en-US" b="1" dirty="0" smtClean="0">
                <a:solidFill>
                  <a:prstClr val="black"/>
                </a:solidFill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en-US" b="1" dirty="0">
                <a:solidFill>
                  <a:prstClr val="black"/>
                </a:solidFill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altLang="en-US" b="1" dirty="0">
                <a:solidFill>
                  <a:prstClr val="black"/>
                </a:solidFill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b="1" dirty="0">
                <a:solidFill>
                  <a:prstClr val="black"/>
                </a:solidFill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altLang="en-US" b="1" dirty="0">
                <a:solidFill>
                  <a:prstClr val="black"/>
                </a:solidFill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altLang="en-US" b="1" dirty="0" smtClean="0">
                <a:solidFill>
                  <a:prstClr val="black"/>
                </a:solidFill>
                <a:latin typeface="HP001 5 hàng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en-US" b="1" dirty="0">
              <a:solidFill>
                <a:prstClr val="black"/>
              </a:solidFill>
              <a:latin typeface="HP001 5 hàng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5489617" y="2981467"/>
            <a:ext cx="0" cy="323125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8" rIns="91428" bIns="45718"/>
          <a:lstStyle/>
          <a:p>
            <a:pPr defTabSz="914264"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167176" y="5805011"/>
            <a:ext cx="3174843" cy="61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88" tIns="60944" rIns="121888" bIns="60944">
            <a:spAutoFit/>
          </a:bodyPr>
          <a:lstStyle/>
          <a:p>
            <a:pPr algn="ctr" defTabSz="12188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u="sng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Đáp</a:t>
            </a:r>
            <a:r>
              <a:rPr lang="en-US" altLang="en-US" sz="32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</a:t>
            </a:r>
            <a:r>
              <a:rPr lang="en-US" altLang="en-US" sz="3200" b="1" u="sng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số</a:t>
            </a:r>
            <a:r>
              <a:rPr lang="en-US" alt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: 25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cm</a:t>
            </a:r>
            <a:r>
              <a:rPr lang="en-US" sz="3200" b="1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2</a:t>
            </a:r>
            <a:endParaRPr lang="en-US" altLang="en-US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88376" y="4124427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: 4 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5</a:t>
            </a:r>
            <a:r>
              <a:rPr lang="en-US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cm</a:t>
            </a:r>
            <a:r>
              <a:rPr lang="en-US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04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4" grpId="0"/>
      <p:bldP spid="20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90000"/>
            <a:lum/>
          </a:blip>
          <a:srcRect/>
          <a:stretch>
            <a:fillRect t="-2000" r="-22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ếng muỗi kêu mp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1300" y="6067425"/>
            <a:ext cx="8128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CẤM BUÔN BÁN, CẤM REUP" descr="Káº¿t quáº£ hÃ¬nh áº£nh cho mosquito cartoon 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5449" y="1905023"/>
            <a:ext cx="1672167" cy="1255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Vào http://fb.com/nkpowerskills tải game miễn phí" descr="Káº¿t quáº£ hÃ¬nh áº£nh cho mosquito cartoon gif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14517" y="2133623"/>
            <a:ext cx="1674283" cy="1255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ĐC SHARE MIỄN PHÍ BỞI NK POWERSKILLS" descr="Káº¿t quáº£ hÃ¬nh áº£nh cho mosquito cartoon gif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97449" y="304803"/>
            <a:ext cx="1672167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Vào http://fb.com/nkpowerskills tải game miễn phí" descr="Káº¿t quáº£ hÃ¬nh áº£nh cho mosquito cartoon gif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815" y="304803"/>
            <a:ext cx="1672167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2" descr="Káº¿t quáº£ hÃ¬nh áº£nh cho home icon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" y="6013450"/>
            <a:ext cx="1024467" cy="7683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" name="Group 20"/>
          <p:cNvGrpSpPr/>
          <p:nvPr/>
        </p:nvGrpSpPr>
        <p:grpSpPr>
          <a:xfrm>
            <a:off x="248068" y="1857149"/>
            <a:ext cx="5420784" cy="3833812"/>
            <a:chOff x="1105713" y="1906564"/>
            <a:chExt cx="5418545" cy="4662917"/>
          </a:xfrm>
        </p:grpSpPr>
        <p:pic>
          <p:nvPicPr>
            <p:cNvPr id="13323" name="Picture 21"/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05713" y="1906564"/>
              <a:ext cx="4662917" cy="466291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4" name="Picture 2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579465" y="2902882"/>
              <a:ext cx="1944793" cy="133514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0" y="27296"/>
            <a:ext cx="2497734" cy="107250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00FF00"/>
                  </a:outerShdw>
                </a:effectLst>
                <a:latin typeface="VNI-Thufap2"/>
              </a:rPr>
              <a:t>Diệt</a:t>
            </a:r>
            <a:r>
              <a:rPr lang="en-US" sz="36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00FF00"/>
                  </a:outerShdw>
                </a:effectLst>
                <a:latin typeface="VNI-Thufap2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00FF00"/>
                  </a:outerShdw>
                </a:effectLst>
                <a:latin typeface="VNI-Thufap2"/>
              </a:rPr>
              <a:t>muỗi</a:t>
            </a:r>
            <a:endParaRPr lang="en-US" sz="3600" b="1" kern="10" dirty="0" smtClean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00FF00"/>
                </a:outerShdw>
              </a:effectLst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13470032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0093 L -0.00469 0.00116 L 0.25955 0.00509 C 0.26319 0.00509 0.27413 0.01018 0.27847 0.01343 C 0.27986 0.01458 0.28073 0.01667 0.28211 0.01782 C 0.28437 0.01944 0.28715 0.01944 0.28923 0.02199 L 0.29635 0.03056 C 0.29705 0.03333 0.29774 0.03634 0.29878 0.03889 C 0.29982 0.0419 0.30139 0.04421 0.30225 0.04745 C 0.30347 0.05139 0.30382 0.05579 0.30468 0.06018 C 0.30642 0.06921 0.30555 0.06435 0.30711 0.075 C 0.30625 0.07778 0.30607 0.08148 0.30468 0.08333 C 0.30017 0.08912 0.2934 0.09028 0.28802 0.0919 C 0.27899 0.10255 0.29045 0.09005 0.27968 0.09815 C 0.2783 0.09931 0.27743 0.10139 0.27621 0.10255 C 0.27413 0.10417 0.27205 0.10532 0.27014 0.10671 C 0.26666 0.10903 0.25972 0.11227 0.25711 0.11296 C 0.25191 0.11435 0.2467 0.11412 0.24166 0.11505 C 0.23871 0.11574 0.23611 0.11643 0.23333 0.11736 C 0.2302 0.11991 0.2283 0.12222 0.225 0.12361 C 0.221 0.12523 0.21302 0.12778 0.21302 0.12801 C 0.2033 0.13634 0.2125 0.12963 0.19514 0.13426 C 0.18871 0.13588 0.18246 0.13912 0.17621 0.14051 C 0.17048 0.1419 0.16614 0.14236 0.16059 0.14468 C 0.14132 0.15347 0.15937 0.14583 0.14878 0.15116 C 0.14496 0.15301 0.14218 0.15393 0.13802 0.15532 C 0.1283 0.16412 0.13871 0.15556 0.12257 0.16389 C 0.12048 0.16481 0.11857 0.16667 0.11666 0.16806 C 0.1125 0.17083 0.11215 0.1706 0.10711 0.17222 C 0.09895 0.17963 0.10399 0.17546 0.09166 0.18287 L 0.08819 0.18495 C 0.08038 0.19421 0.08159 0.18958 0.07847 0.20185 C 0.07777 0.20532 0.07691 0.20903 0.07621 0.2125 C 0.07569 0.21736 0.07552 0.22245 0.075 0.22731 C 0.07465 0.23009 0.07378 0.23287 0.07378 0.23588 C 0.07378 0.24792 0.07343 0.26018 0.075 0.27176 C 0.07621 0.28009 0.0802 0.27986 0.08333 0.28241 C 0.08489 0.28356 0.08645 0.28565 0.08819 0.28657 C 0.0901 0.28773 0.10121 0.29074 0.10225 0.29097 L 0.3059 0.29097 " pathEditMode="relative" rAng="0" ptsTypes="AAAAAAAAAAAAAAAAAAAAAAAAAAAAAAAAAAAAAAAA">
                                      <p:cBhvr>
                                        <p:cTn id="8" dur="5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14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3.05556E-6 0.00023 L -0.08108 0.00417 C -0.09167 0.00486 -0.11302 0.00833 -0.11302 0.00856 C -0.11632 0.00972 -0.11945 0.01134 -0.12257 0.0125 C -0.1316 0.01574 -0.14445 0.0162 -0.15226 0.0169 L -0.18802 0.01898 C -0.20139 0.02361 -0.18507 0.01829 -0.20591 0.02315 C -0.20799 0.02361 -0.2099 0.02454 -0.21181 0.02523 C -0.21632 0.02708 -0.21615 0.02708 -0.22014 0.0294 C -0.22101 0.03171 -0.22205 0.03356 -0.22257 0.03588 C -0.22327 0.03843 -0.22327 0.04143 -0.22379 0.04421 C -0.22413 0.04653 -0.22448 0.04861 -0.22483 0.05069 C -0.22448 0.06412 -0.22518 0.07778 -0.22379 0.09074 C -0.22275 0.10069 -0.21858 0.10463 -0.21424 0.10787 C -0.21129 0.10995 -0.20591 0.11296 -0.20226 0.11412 C -0.2 0.11505 -0.19757 0.11551 -0.19514 0.1162 C -0.19254 0.1169 -0.18959 0.11782 -0.18681 0.11829 C -0.18247 0.11921 -0.17813 0.11968 -0.17379 0.12037 L -0.08108 0.1162 C -0.07969 0.1162 -0.07848 0.11481 -0.07726 0.11412 C -0.07535 0.11273 -0.07344 0.11134 -0.07136 0.10995 C -0.04966 0.11065 -0.02778 0.10949 -0.00608 0.11204 C -0.004 0.11227 -0.00295 0.11667 -0.00122 0.11829 C 0.00017 0.11968 0.00191 0.11968 0.00347 0.12037 C 0.00694 0.12662 0.00868 0.13009 0.01302 0.13518 C 0.01458 0.13704 0.01649 0.13773 0.01788 0.13958 C 0.01927 0.1412 0.02014 0.14398 0.02135 0.14583 C 0.02257 0.14745 0.02378 0.14861 0.025 0.15 C 0.02691 0.15278 0.02899 0.15602 0.03107 0.15856 C 0.03402 0.16227 0.03732 0.16528 0.04045 0.16921 C 0.04375 0.17315 0.04843 0.18032 0.05121 0.18611 C 0.05312 0.19028 0.05451 0.19606 0.05607 0.20093 C 0.05555 0.21343 0.05642 0.22662 0.05468 0.23866 C 0.05434 0.24213 0.05139 0.24282 0.05 0.24537 C 0.02777 0.28056 0.05625 0.23611 0.04045 0.26435 C 0.03385 0.27593 0.03229 0.27569 0.02378 0.28333 C 0.0184 0.29768 0.02552 0.28079 0.01545 0.29606 C 0.01423 0.29768 0.01423 0.30046 0.01302 0.30231 C 0.0118 0.3044 0.00989 0.30509 0.00833 0.30671 C 0.0059 0.30926 0.00364 0.31227 0.00121 0.31505 C -0.00261 0.31921 -0.00538 0.32014 -0.00955 0.32361 C -0.02014 0.33148 -0.02431 0.33704 -0.03334 0.34051 C -0.03577 0.3412 -0.0382 0.3419 -0.04045 0.34259 C -0.04358 0.34444 -0.04549 0.34583 -0.04879 0.34676 C -0.05157 0.34768 -0.05452 0.34815 -0.05712 0.34884 C -0.0592 0.34954 -0.06111 0.35023 -0.06302 0.35116 C -0.0757 0.35023 -0.08854 0.35069 -0.10122 0.34884 C -0.104 0.34861 -0.1066 0.34583 -0.10955 0.34468 C -0.11146 0.34375 -0.11337 0.34329 -0.11545 0.34259 C -0.11702 0.33843 -0.11823 0.33333 -0.12014 0.32986 C -0.12136 0.32778 -0.12275 0.32569 -0.12379 0.32361 C -0.12778 0.31366 -0.12448 0.31643 -0.12848 0.3088 C -0.13073 0.30393 -0.13351 0.30046 -0.13577 0.29606 C -0.14549 0.275 -0.13663 0.2912 -0.14288 0.275 C -0.14427 0.27083 -0.14601 0.26806 -0.14757 0.26435 C -0.15174 0.25347 -0.15035 0.25278 -0.15591 0.24282 C -0.15695 0.24143 -0.15851 0.24074 -0.15955 0.23866 C -0.16841 0.22315 -0.15816 0.23611 -0.16667 0.22616 C -0.16754 0.22407 -0.16806 0.22176 -0.16893 0.21991 C -0.175 0.20926 -0.18021 0.21852 -0.18924 0.22199 C -0.19045 0.22407 -0.1915 0.22639 -0.19288 0.22824 C -0.19393 0.22986 -0.19584 0.23032 -0.19636 0.23264 C -0.19723 0.23588 -0.19636 0.23935 -0.19636 0.24282 " pathEditMode="relative" rAng="0" ptsTypes="AAAAAAAAAAAAAAAAAAAAAAAAAAAAAAAAAAAAAAAAAAAAAAAAAAAAAAAAAAAAAAAA">
                                      <p:cBhvr>
                                        <p:cTn id="10" dur="5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17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3.33333E-6 0.00023 C -0.05833 -0.01158 0.02014 0.00324 -0.14774 -0.00417 C -0.14913 -0.0044 -0.14982 -0.00764 -0.15139 -0.00857 C -0.15503 -0.01065 -0.16319 -0.01274 -0.16319 -0.0125 C -0.16475 -0.01412 -0.16632 -0.01574 -0.16805 -0.0169 C -0.17187 -0.01991 -0.17222 -0.01829 -0.17639 -0.02338 C -0.17934 -0.02709 -0.18316 -0.0375 -0.18472 -0.04236 L -0.19045 -0.06343 C -0.19097 -0.06621 -0.19132 -0.06922 -0.19184 -0.07199 C -0.19253 -0.07547 -0.19375 -0.07871 -0.19409 -0.08264 C -0.19496 -0.09098 -0.19461 -0.09954 -0.19531 -0.10787 C -0.19548 -0.11019 -0.19618 -0.11204 -0.19652 -0.11436 C -0.19705 -0.11713 -0.19722 -0.11991 -0.19774 -0.12269 C -0.19843 -0.12709 -0.1993 -0.13125 -0.20017 -0.13542 C -0.20086 -0.14028 -0.20156 -0.14537 -0.20243 -0.15024 C -0.20295 -0.15232 -0.20295 -0.15486 -0.20364 -0.15649 C -0.20451 -0.15857 -0.20607 -0.15949 -0.20711 -0.16088 C -0.2125 -0.16621 -0.2118 -0.16505 -0.21805 -0.16713 C -0.22048 -0.17014 -0.22205 -0.17292 -0.22517 -0.17361 C -0.23333 -0.17547 -0.25017 -0.17778 -0.25017 -0.17755 C -0.2592 -0.18311 -0.25347 -0.18056 -0.27152 -0.17778 C -0.27482 -0.17709 -0.28107 -0.1757 -0.28472 -0.17361 C -0.28663 -0.17223 -0.28854 -0.17084 -0.29045 -0.16922 C -0.29218 -0.16806 -0.29375 -0.16667 -0.29531 -0.16505 C -0.29774 -0.1625 -0.30017 -0.15949 -0.30243 -0.15649 C -0.30364 -0.1551 -0.30503 -0.15417 -0.30607 -0.15232 C -0.30711 -0.15024 -0.30833 -0.14792 -0.30972 -0.14607 C -0.31267 -0.14144 -0.3158 -0.13704 -0.31909 -0.13334 C -0.32326 -0.12894 -0.32691 -0.12616 -0.32986 -0.11852 C -0.33472 -0.10533 -0.33368 -0.10556 -0.33576 -0.09514 C -0.33663 -0.09167 -0.33732 -0.0882 -0.33819 -0.08473 C -0.33941 -0.07848 -0.33958 -0.07662 -0.34045 -0.06991 C -0.33941 -0.05718 -0.33993 -0.04352 -0.33698 -0.03172 C -0.33576 -0.02686 -0.3283 -0.01482 -0.32378 -0.01065 C -0.3217 -0.00834 -0.31927 -0.00579 -0.31684 -0.00417 C -0.31493 -0.00301 -0.31267 -0.00301 -0.31076 -0.00209 C -0.3092 -0.00162 -0.30764 -0.0007 -0.30607 3.7037E-6 C -0.30399 0.00208 -0.30225 0.00509 -0.30017 0.00625 C -0.29739 0.00787 -0.29444 0.00764 -0.29184 0.00833 C -0.28941 0.00902 -0.28698 0.00995 -0.28472 0.01064 C -0.28316 0.01273 -0.28177 0.01597 -0.27986 0.01689 C -0.27448 0.01967 -0.26319 0.02106 -0.26319 0.02129 C -0.25972 0.02361 -0.25364 0.02801 -0.25017 0.02963 C -0.24739 0.03078 -0.24444 0.03101 -0.24184 0.03171 C -0.24045 0.0324 -0.23941 0.0331 -0.23819 0.03379 C -0.23663 0.03472 -0.23489 0.03472 -0.2335 0.03588 C -0.23194 0.03703 -0.23107 0.03912 -0.22986 0.04027 C -0.22812 0.04166 -0.22274 0.04537 -0.22031 0.04652 C -0.20642 0.05347 -0.22708 0.04236 -0.2085 0.05069 C -0.20295 0.05324 -0.19739 0.05694 -0.19184 0.05926 C -0.18819 0.06064 -0.18455 0.06157 -0.18107 0.06342 C -0.17777 0.06504 -0.17482 0.06782 -0.17152 0.0699 C -0.17031 0.0706 -0.16909 0.07129 -0.16805 0.07199 L -0.16076 0.08032 C -0.15972 0.08171 -0.15833 0.0831 -0.15711 0.08449 C -0.1552 0.0875 -0.15347 0.09051 -0.15139 0.09305 C -0.14982 0.0949 -0.14791 0.09537 -0.14652 0.09722 C -0.14461 0.09976 -0.14357 0.10324 -0.14184 0.10578 C -0.14027 0.1081 -0.13836 0.10972 -0.13698 0.11203 C -0.1342 0.11689 -0.13177 0.12291 -0.12864 0.12685 C -0.12743 0.1287 -0.12552 0.12824 -0.12378 0.12893 C -0.12343 0.13194 -0.12205 0.13495 -0.12274 0.1375 C -0.12343 0.14027 -0.12586 0.14004 -0.12743 0.14166 C -0.1368 0.15208 -0.12708 0.14537 -0.14045 0.15439 C -0.14392 0.15671 -0.14774 0.15833 -0.15139 0.16088 C -0.15295 0.1618 -0.15434 0.16412 -0.15607 0.16504 C -0.15868 0.1662 -0.16163 0.1662 -0.16441 0.16713 C -0.18142 0.17268 -0.16961 0.17176 -0.19045 0.17338 C -0.20173 0.17453 -0.21267 0.17476 -0.22378 0.17569 L -0.25364 0.17129 C -0.25538 0.17106 -0.26111 0.16898 -0.26319 0.16713 C -0.26527 0.16527 -0.26701 0.16273 -0.26909 0.16088 C -0.27274 0.1574 -0.27448 0.15671 -0.27743 0.15231 C -0.29253 0.13009 -0.26805 0.16342 -0.28576 0.13958 C -0.28663 0.1368 -0.28715 0.13379 -0.28819 0.13125 C -0.28923 0.1287 -0.29097 0.12731 -0.29184 0.12476 C -0.29253 0.12222 -0.29236 0.11898 -0.29305 0.11643 C -0.29357 0.11389 -0.29444 0.11203 -0.29531 0.10995 C -0.2993 0.08865 -0.29323 0.12176 -0.29774 0.09514 C -0.29843 0.09097 -0.2993 0.0868 -0.30017 0.0824 L -0.30139 0.07615 C -0.30173 0.07407 -0.30225 0.07199 -0.30243 0.0699 C -0.30295 0.06666 -0.30295 0.06389 -0.30364 0.06134 C -0.30416 0.05926 -0.3052 0.05856 -0.30607 0.05694 " pathEditMode="relative" rAng="0" ptsTypes="AAAAAAAAAAAAAAAAAAAAAAAAAAAAAAAAAAAAAAAAAAAAAAAAAAAAAAAAAAAAAAAAAAAAAAAAAAAAAAAAAAAAA">
                                      <p:cBhvr>
                                        <p:cTn id="12" dur="5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0" y="-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69 0.00949 L -0.02969 0.00996 C -0.01129 -0.00301 -0.02049 0.00047 -0.00243 -0.00231 L 0.09653 0.00232 C 0.10555 0.00278 0.10642 0.00486 0.11423 0.00718 C 0.1184 0.0081 0.12222 0.0088 0.12639 0.00949 C 0.12778 0.01181 0.12934 0.01482 0.1309 0.0169 C 0.13264 0.01875 0.13437 0.01945 0.13576 0.02176 C 0.13785 0.02547 0.13854 0.03148 0.13923 0.03658 C 0.13975 0.04375 0.13993 0.05139 0.14045 0.05834 C 0.14236 0.08241 0.14687 0.06551 0.13923 0.11204 C 0.13837 0.11829 0.13107 0.12037 0.12864 0.12199 C 0.12743 0.12246 0.12621 0.12338 0.125 0.12431 C 0.12344 0.1257 0.12205 0.12824 0.12031 0.12917 C 0.11753 0.13102 0.10382 0.1338 0.10243 0.1338 L -0.00469 0.13912 C -0.01146 0.14375 -0.01025 0.14352 -0.02136 0.14398 L -0.18802 0.14861 C -0.19011 0.14954 -0.19202 0.14977 -0.1941 0.15116 C -0.19705 0.15324 -0.19965 0.15764 -0.20243 0.16088 C -0.2125 0.18866 -0.20018 0.15371 -0.20834 0.18056 C -0.20938 0.18403 -0.21077 0.18704 -0.21181 0.19028 C -0.21215 0.19445 -0.21233 0.19885 -0.21302 0.20232 C -0.2158 0.21736 -0.22205 0.20695 -0.21424 0.23681 C -0.2132 0.24097 -0.19983 0.24352 -0.19879 0.24398 L -0.17743 0.25139 C -0.17101 0.2507 -0.16441 0.25255 -0.15834 0.24908 C -0.1566 0.24792 -0.1566 0.24283 -0.1559 0.23912 C -0.15538 0.23704 -0.15521 0.23426 -0.15469 0.23172 C -0.154 0.22801 -0.15313 0.22385 -0.15243 0.21945 C -0.14879 0.17616 -0.14757 0.17246 -0.15122 0.11459 C -0.15156 0.10718 -0.15452 0.10162 -0.1559 0.09491 C -0.15677 0.09121 -0.15712 0.08658 -0.15834 0.08264 C -0.16007 0.07778 -0.16632 0.06019 -0.17014 0.05347 C -0.17136 0.05185 -0.17275 0.05047 -0.17379 0.04861 C -0.17535 0.0463 -0.17691 0.04329 -0.17847 0.04121 C -0.17969 0.03982 -0.1809 0.03982 -0.18212 0.03866 C -0.18525 0.03611 -0.19167 0.02894 -0.19167 0.02917 L -0.22743 0.03148 C -0.22917 0.03218 -0.22917 0.03797 -0.22969 0.04121 C -0.23073 0.04699 -0.23143 0.05255 -0.23212 0.05834 C -0.23334 0.06783 -0.23351 0.07014 -0.23455 0.0801 C -0.2349 0.08866 -0.23525 0.09653 -0.23577 0.1051 C -0.23594 0.1088 -0.23663 0.11297 -0.23681 0.1169 C -0.23959 0.16204 -0.23663 0.12871 -0.23924 0.15625 C -0.23889 0.19607 -0.23889 0.23588 -0.23802 0.27593 C -0.23802 0.27917 -0.23733 0.28241 -0.23681 0.28542 C -0.23577 0.29306 -0.23472 0.30047 -0.23334 0.30764 C -0.23177 0.31574 -0.2316 0.32593 -0.22847 0.33218 C -0.22639 0.33658 -0.22413 0.34167 -0.22136 0.34445 C -0.21788 0.34746 -0.21441 0.35047 -0.21077 0.35185 C -0.20538 0.35347 -0.20261 0.35417 -0.19757 0.35648 C -0.19601 0.35718 -0.19445 0.3581 -0.19288 0.3588 C -0.19045 0.36042 -0.1882 0.36297 -0.18577 0.36412 C -0.17934 0.36644 -0.1625 0.36783 -0.15834 0.36875 C -0.15504 0.36922 -0.15191 0.37084 -0.14879 0.37107 C -0.129 0.37246 -0.1092 0.37269 -0.08924 0.37361 L -0.07969 0.37616 C -0.07743 0.37685 -0.07257 0.37871 -0.07257 0.37917 " pathEditMode="relative" rAng="0" ptsTypes="AAAAAAAAAAAAAAAAAAAAAAAAAAAAAAAAAAAAAAAAAAAAAAAAAAAAAAAAAAA">
                                      <p:cBhvr>
                                        <p:cTn id="14" dur="5000" spd="-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1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796 0.45625 L -0.47796 0.45648 C -0.4724 0.45324 -0.46702 0.44977 -0.46129 0.44722 C -0.45695 0.44537 -0.45243 0.44468 -0.44809 0.44282 C -0.44653 0.44213 -0.4448 0.44097 -0.44306 0.44051 C -0.4375 0.43935 -0.43195 0.43912 -0.42639 0.43843 C -0.42466 0.4375 -0.42309 0.43681 -0.42136 0.43611 C -0.41268 0.4331 -0.40348 0.43102 -0.3948 0.42731 C -0.39323 0.42639 -0.3915 0.42546 -0.38976 0.425 C -0.38091 0.42245 -0.37188 0.42106 -0.36302 0.41829 C -0.35955 0.41736 -0.35643 0.41458 -0.35295 0.41389 C -0.34931 0.41296 -0.34063 0.41157 -0.33629 0.40949 C -0.32639 0.40463 -0.31632 0.39931 -0.30643 0.39398 C -0.304 0.39259 -0.30191 0.39074 -0.29966 0.38935 C -0.29584 0.38704 -0.29184 0.38518 -0.28802 0.38287 C -0.28629 0.38148 -0.28473 0.37963 -0.28299 0.37824 C -0.26198 0.36227 -0.30191 0.39792 -0.25643 0.35602 C -0.24549 0.34606 -0.24775 0.34491 -0.2316 0.3338 C -0.22882 0.33218 -0.2257 0.33264 -0.22309 0.33171 C -0.21962 0.33032 -0.21667 0.32893 -0.21302 0.32708 C -0.20799 0.32454 -0.20313 0.32106 -0.19861 0.31829 C -0.19011 0.31412 -0.18368 0.31227 -0.17483 0.30949 C -0.16389 0.29977 -0.17483 0.3081 -0.15295 0.30046 C -0.14792 0.29861 -0.14306 0.29606 -0.13802 0.29375 C -0.13629 0.29306 -0.13473 0.29213 -0.13299 0.29167 L -0.10469 0.28495 C -0.10191 0.28356 -0.09931 0.28148 -0.09636 0.28056 C -0.09254 0.27917 -0.08855 0.27917 -0.08473 0.27824 C -0.08125 0.27755 -0.07795 0.27685 -0.07466 0.27616 C -0.07188 0.27546 -0.0691 0.27477 -0.06632 0.27384 C -0.06459 0.27338 -0.06302 0.27222 -0.06129 0.27153 C -0.05591 0.26991 -0.05018 0.26875 -0.04462 0.26713 C -0.04184 0.26643 -0.03907 0.2662 -0.03629 0.26505 L -0.02639 0.26042 C -0.02466 0.25972 -0.02275 0.25949 -0.02136 0.25833 C -0.0158 0.25347 -0.01841 0.25393 -0.01459 0.25393 L -0.01459 0.25417 " pathEditMode="relative" rAng="0" ptsTypes="AAAAAAAAAAAAAAAAAAAAAAAAAAAAAAAAAAA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0" y="-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441 0.27731 L -0.03108 0.224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-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486 0.4044 L -0.03264 0.2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-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705 -0.44931 L 0.1158 0.06065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209 0.34421 L 0.43958 0.16643 L 0.43958 0.16667 L 0.43958 0.16643 " pathEditMode="relative" rAng="0" ptsTypes="AAAA">
                                      <p:cBhvr>
                                        <p:cTn id="3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25 -0.06088 L 0.07048 -0.33287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0" y="-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vo-tay-hoan-h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18 -0.08033 L 0.23073 -0.1419 L 0.23073 -0.14167 L 0.23073 -0.1419 L 0.23073 -0.14167 " pathEditMode="relative" rAng="0" ptsTypes="AAAAA">
                                      <p:cBhvr>
                                        <p:cTn id="5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96 -0.52408 L 0.40139 -0.35486 L 0.40139 -0.35463 " pathEditMode="relative" rAng="0" ptsTypes="AAA">
                                      <p:cBhvr>
                                        <p:cTn id="6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0" y="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21 -0.50764 L 0.53576 -0.10116 " pathEditMode="relative" rAng="0" ptsTypes="AA">
                                      <p:cBhvr>
                                        <p:cTn id="8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76457" y="3311525"/>
            <a:ext cx="4027110" cy="7191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64cm</a:t>
            </a:r>
            <a:endParaRPr lang="en-US" altLang="en-US" sz="3600" b="1" baseline="30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63039" y="4637088"/>
            <a:ext cx="4347212" cy="7191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64cm</a:t>
            </a:r>
            <a:r>
              <a:rPr lang="en-US" altLang="en-US" sz="36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76457" y="4657744"/>
            <a:ext cx="4027110" cy="7207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sz="36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63039" y="3346457"/>
            <a:ext cx="4347211" cy="7207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32cm</a:t>
            </a:r>
          </a:p>
        </p:txBody>
      </p:sp>
      <p:pic>
        <p:nvPicPr>
          <p:cNvPr id="14342" name="Picture 2" descr="Káº¿t quáº£ hÃ¬nh áº£nh cho home ico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938838"/>
            <a:ext cx="1024467" cy="768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6" descr="Káº¿t quáº£ hÃ¬nh áº£nh cho right wrong tick icon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7" t="18657" r="55099" b="30177"/>
          <a:stretch>
            <a:fillRect/>
          </a:stretch>
        </p:blipFill>
        <p:spPr>
          <a:xfrm>
            <a:off x="10668000" y="4598988"/>
            <a:ext cx="1092200" cy="830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6" descr="Káº¿t quáº£ hÃ¬nh áº£nh cho right wrong tick icon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7" t="18657" r="55099" b="30177"/>
          <a:stretch>
            <a:fillRect/>
          </a:stretch>
        </p:blipFill>
        <p:spPr>
          <a:xfrm>
            <a:off x="10511367" y="3236913"/>
            <a:ext cx="1092200" cy="830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6" descr="Káº¿t quáº£ hÃ¬nh áº£nh cho right wrong tick icon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7" t="18657" r="55099" b="30177"/>
          <a:stretch>
            <a:fillRect/>
          </a:stretch>
        </p:blipFill>
        <p:spPr>
          <a:xfrm>
            <a:off x="4828117" y="4589463"/>
            <a:ext cx="1092200" cy="830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6" descr="Káº¿t quáº£ hÃ¬nh áº£nh cho right wrong tick icon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150" t="18843" r="5518" b="28297"/>
          <a:stretch>
            <a:fillRect/>
          </a:stretch>
        </p:blipFill>
        <p:spPr>
          <a:xfrm>
            <a:off x="4580469" y="3241675"/>
            <a:ext cx="1339851" cy="882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Rectangle 17"/>
          <p:cNvSpPr/>
          <p:nvPr/>
        </p:nvSpPr>
        <p:spPr>
          <a:xfrm>
            <a:off x="326570" y="613954"/>
            <a:ext cx="11276997" cy="208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defTabSz="685800" eaLnBrk="1" hangingPunct="1"/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hình vuông có diện tích bằng 64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sz="36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defTabSz="685800" eaLnBrk="1" hangingPunct="1"/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chu vi của hình vuông đó bao nhiêu xăng-ti-mét? </a:t>
            </a:r>
            <a:endParaRPr lang="en-US" altLang="en-US" sz="3600" b="1" baseline="30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7" descr="CDAGreenWorld%20(13)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0" y="683383"/>
            <a:ext cx="968885" cy="9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63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13954" y="879475"/>
            <a:ext cx="10599096" cy="1824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defTabSz="685800" eaLnBrk="1" hangingPunct="1"/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vuông </a:t>
            </a:r>
            <a:r>
              <a:rPr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3cm. Hỏi </a:t>
            </a:r>
            <a:r>
              <a:rPr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sz="3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40429" y="3155956"/>
            <a:ext cx="4556641" cy="7207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sz="36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 defTabSz="685800">
              <a:defRPr/>
            </a:pP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2774" y="4483100"/>
            <a:ext cx="4548054" cy="7191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sz="36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53492" y="4483100"/>
            <a:ext cx="4556642" cy="7191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9cm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05837" y="3254375"/>
            <a:ext cx="4526886" cy="7191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pic>
        <p:nvPicPr>
          <p:cNvPr id="9" name="Picture 6" descr="Káº¿t quáº£ hÃ¬nh áº£nh cho right wrong tick icon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7" t="18657" r="55099" b="30177"/>
          <a:stretch>
            <a:fillRect/>
          </a:stretch>
        </p:blipFill>
        <p:spPr>
          <a:xfrm>
            <a:off x="4419958" y="3143250"/>
            <a:ext cx="1092200" cy="830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6" descr="Káº¿t quáº£ hÃ¬nh áº£nh cho right wrong tick icon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7" t="18657" r="55099" b="30177"/>
          <a:stretch>
            <a:fillRect/>
          </a:stretch>
        </p:blipFill>
        <p:spPr>
          <a:xfrm>
            <a:off x="10255184" y="4483100"/>
            <a:ext cx="1092200" cy="830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6" descr="Káº¿t quáº£ hÃ¬nh áº£nh cho right wrong tick icon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7" t="18657" r="55099" b="30177"/>
          <a:stretch>
            <a:fillRect/>
          </a:stretch>
        </p:blipFill>
        <p:spPr>
          <a:xfrm>
            <a:off x="4440036" y="4402138"/>
            <a:ext cx="1092200" cy="830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6" descr="Káº¿t quáº£ hÃ¬nh áº£nh cho right wrong tick icon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150" t="18843" r="5518" b="28297"/>
          <a:stretch>
            <a:fillRect/>
          </a:stretch>
        </p:blipFill>
        <p:spPr>
          <a:xfrm>
            <a:off x="10059795" y="3028950"/>
            <a:ext cx="1339849" cy="88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2" descr="Káº¿t quáº£ hÃ¬nh áº£nh cho home ico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6083313"/>
            <a:ext cx="1024467" cy="76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7" descr="CDAGreenWorld%20(13)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72" y="936080"/>
            <a:ext cx="968885" cy="9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00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19257" y="3613150"/>
            <a:ext cx="4325560" cy="750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37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37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r>
              <a:rPr lang="en-US" alt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sz="4000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 defTabSz="685800">
              <a:defRPr/>
            </a:pPr>
            <a:endParaRPr lang="en-US" altLang="en-US" sz="4000" b="1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9269" y="3613150"/>
            <a:ext cx="4267383" cy="750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37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37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alt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sz="40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 defTabSz="685800">
              <a:defRPr/>
            </a:pPr>
            <a:endParaRPr lang="en-US" sz="37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Káº¿t quáº£ hÃ¬nh áº£nh cho right wrong tick icon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7" t="18657" r="55099" b="30177"/>
          <a:stretch>
            <a:fillRect/>
          </a:stretch>
        </p:blipFill>
        <p:spPr>
          <a:xfrm>
            <a:off x="10299700" y="3573463"/>
            <a:ext cx="1092200" cy="830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6" descr="Káº¿t quáº£ hÃ¬nh áº£nh cho right wrong tick icon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150" t="18843" r="5518" b="28297"/>
          <a:stretch>
            <a:fillRect/>
          </a:stretch>
        </p:blipFill>
        <p:spPr>
          <a:xfrm>
            <a:off x="3630090" y="3602038"/>
            <a:ext cx="1339849" cy="88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2" descr="Káº¿t quáº£ hÃ¬nh áº£nh cho home ico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9634" y="6089650"/>
            <a:ext cx="1024467" cy="768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482599" y="774703"/>
            <a:ext cx="11247848" cy="2022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defTabSz="685800" eaLnBrk="1" hangingPunct="1"/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 ABCD có chu vi 40cm. Tính diện tích hình vuông ABCD?</a:t>
            </a:r>
            <a:endParaRPr sz="4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9269" y="4938713"/>
            <a:ext cx="4267383" cy="750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en-US" alt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sz="4000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 defTabSz="685800">
              <a:defRPr/>
            </a:pPr>
            <a:endParaRPr lang="en-US" sz="37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19257" y="4938713"/>
            <a:ext cx="4306510" cy="750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alt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100cm</a:t>
            </a:r>
            <a:endParaRPr lang="en-US" altLang="en-US" sz="4000" baseline="30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37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7" t="18657" r="55099" b="30177"/>
          <a:stretch>
            <a:fillRect/>
          </a:stretch>
        </p:blipFill>
        <p:spPr>
          <a:xfrm>
            <a:off x="10352617" y="4859338"/>
            <a:ext cx="1092200" cy="830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6" descr="Káº¿t quáº£ hÃ¬nh áº£nh cho right wrong tick icon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7" t="18657" r="55099" b="30177"/>
          <a:stretch>
            <a:fillRect/>
          </a:stretch>
        </p:blipFill>
        <p:spPr>
          <a:xfrm>
            <a:off x="3926417" y="4899034"/>
            <a:ext cx="1092200" cy="830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7" descr="CDAGreenWorld%20(13)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25" y="814708"/>
            <a:ext cx="968885" cy="9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98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9085" y="725715"/>
            <a:ext cx="82005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6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80857" y="2589993"/>
            <a:ext cx="610906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3541485"/>
            <a:ext cx="10727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4436" tIns="50784" rIns="44436" bIns="380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3913432"/>
            <a:ext cx="9361714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AutoShape 4" descr="blob:file:///e5538658-f161-4948-bb0f-f98d6161b266"/>
          <p:cNvSpPr>
            <a:spLocks noChangeAspect="1" noChangeArrowheads="1"/>
          </p:cNvSpPr>
          <p:nvPr/>
        </p:nvSpPr>
        <p:spPr bwMode="auto">
          <a:xfrm>
            <a:off x="63499" y="3266848"/>
            <a:ext cx="1428205" cy="14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7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97629" y="3844925"/>
            <a:ext cx="3797059" cy="750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defTabSz="685800" eaLnBrk="1" hangingPunct="1"/>
            <a:r>
              <a:rPr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7727" y="3910012"/>
            <a:ext cx="3680643" cy="750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Káº¿t quáº£ hÃ¬nh áº£nh cho right wrong tick icon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7" t="18657" r="55099" b="30177"/>
          <a:stretch>
            <a:fillRect/>
          </a:stretch>
        </p:blipFill>
        <p:spPr>
          <a:xfrm>
            <a:off x="9902488" y="3778253"/>
            <a:ext cx="1092200" cy="830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6" descr="Káº¿t quáº£ hÃ¬nh áº£nh cho right wrong tick icon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150" t="18843" r="5518" b="28297"/>
          <a:stretch>
            <a:fillRect/>
          </a:stretch>
        </p:blipFill>
        <p:spPr>
          <a:xfrm>
            <a:off x="3775894" y="3778250"/>
            <a:ext cx="1446169" cy="88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2" descr="Káº¿t quáº£ hÃ¬nh áº£nh cho home ico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9634" y="6089650"/>
            <a:ext cx="1024467" cy="768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319349" y="857251"/>
            <a:ext cx="9692640" cy="2022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defTabSz="685800" eaLnBrk="1" hangingPunct="1"/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hình vuông ta lấy độ d</a:t>
            </a:r>
            <a:r>
              <a:rPr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một cạnh</a:t>
            </a:r>
            <a:r>
              <a:rPr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chính nó.</a:t>
            </a:r>
            <a:endParaRPr sz="4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 descr="CDAGreenWorld%20(13)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63" y="932317"/>
            <a:ext cx="968885" cy="9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37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Nền Hoa đẹp Với Khung Vàng Hình Học Cho Thiệp Mời, Đám Cưới, Mời ...">
            <a:extLst>
              <a:ext uri="{FF2B5EF4-FFF2-40B4-BE49-F238E27FC236}">
                <a16:creationId xmlns:a16="http://schemas.microsoft.com/office/drawing/2014/main" id="{A5452D78-2862-4471-9588-6434C3085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7" b="20853"/>
          <a:stretch/>
        </p:blipFill>
        <p:spPr bwMode="auto">
          <a:xfrm>
            <a:off x="23" y="-219628"/>
            <a:ext cx="12191980" cy="703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35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4000" cap="all"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9750D9-6100-40B5-B969-C6681BDD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501" y="90752"/>
            <a:ext cx="3547003" cy="920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Dặn</a:t>
            </a:r>
            <a:r>
              <a:rPr lang="en-US" sz="6000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</a:t>
            </a:r>
            <a:endParaRPr lang="en-US" sz="6000" dirty="0"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1A75F8-6721-40CF-9B5E-A8E9F564573B}"/>
              </a:ext>
            </a:extLst>
          </p:cNvPr>
          <p:cNvSpPr/>
          <p:nvPr/>
        </p:nvSpPr>
        <p:spPr>
          <a:xfrm>
            <a:off x="3311116" y="1327040"/>
            <a:ext cx="5871597" cy="113074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hôm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nay.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5D6595-7B11-43F6-8A93-5DD163F84343}"/>
              </a:ext>
            </a:extLst>
          </p:cNvPr>
          <p:cNvSpPr/>
          <p:nvPr/>
        </p:nvSpPr>
        <p:spPr>
          <a:xfrm>
            <a:off x="3788740" y="2457788"/>
            <a:ext cx="5871597" cy="241343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chu vi,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nhât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B20A92-6AB1-4CA9-AC35-CB0C592E68E7}"/>
              </a:ext>
            </a:extLst>
          </p:cNvPr>
          <p:cNvSpPr/>
          <p:nvPr/>
        </p:nvSpPr>
        <p:spPr>
          <a:xfrm>
            <a:off x="5555016" y="4826854"/>
            <a:ext cx="4563347" cy="132653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Xem</a:t>
            </a: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en-US" sz="40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568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857250"/>
            <a:ext cx="13660967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2"/>
            <a:ext cx="123952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/>
          </p:cNvPr>
          <p:cNvSpPr/>
          <p:nvPr/>
        </p:nvSpPr>
        <p:spPr>
          <a:xfrm>
            <a:off x="2713485" y="1589006"/>
            <a:ext cx="4123563" cy="869467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F5C040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8180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0E166D8-9FF3-4705-B09D-A7ED4B2946D4}"/>
              </a:ext>
            </a:extLst>
          </p:cNvPr>
          <p:cNvGrpSpPr/>
          <p:nvPr/>
        </p:nvGrpSpPr>
        <p:grpSpPr>
          <a:xfrm>
            <a:off x="-134912" y="-144726"/>
            <a:ext cx="12326911" cy="6992912"/>
            <a:chOff x="0" y="-134912"/>
            <a:chExt cx="12192000" cy="6992912"/>
          </a:xfrm>
        </p:grpSpPr>
        <p:sp>
          <p:nvSpPr>
            <p:cNvPr id="6" name="Action Button: Blank 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A1BB8A4-B135-4D45-91B0-9096EE09343C}"/>
                </a:ext>
              </a:extLst>
            </p:cNvPr>
            <p:cNvSpPr/>
            <p:nvPr/>
          </p:nvSpPr>
          <p:spPr>
            <a:xfrm>
              <a:off x="531054" y="395330"/>
              <a:ext cx="3729470" cy="3574366"/>
            </a:xfrm>
            <a:prstGeom prst="actionButtonBlank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030" name="Picture 6" descr="Background Powerpoint HD đẹp, đơn giản và chuyên nghiệp">
              <a:extLst>
                <a:ext uri="{FF2B5EF4-FFF2-40B4-BE49-F238E27FC236}">
                  <a16:creationId xmlns:a16="http://schemas.microsoft.com/office/drawing/2014/main" id="{7339602C-3080-4583-940D-4C7321B264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34912"/>
              <a:ext cx="12192000" cy="6992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Action Button: Blank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7FFA13E-3B48-4156-AE5B-7021A6C7D678}"/>
              </a:ext>
            </a:extLst>
          </p:cNvPr>
          <p:cNvSpPr/>
          <p:nvPr/>
        </p:nvSpPr>
        <p:spPr>
          <a:xfrm>
            <a:off x="3777851" y="1839482"/>
            <a:ext cx="3729471" cy="3574366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Action Button: Blank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5BB2198-7374-44B8-A7AB-E06ACA958146}"/>
              </a:ext>
            </a:extLst>
          </p:cNvPr>
          <p:cNvSpPr/>
          <p:nvPr/>
        </p:nvSpPr>
        <p:spPr>
          <a:xfrm>
            <a:off x="2138260" y="341433"/>
            <a:ext cx="4816217" cy="2880442"/>
          </a:xfrm>
          <a:prstGeom prst="actionButtonBlank">
            <a:avLst/>
          </a:prstGeom>
          <a:solidFill>
            <a:srgbClr val="92D050"/>
          </a:solidFill>
          <a:ln w="3683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7" name="Action Button: Blank 1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FD63218-1939-41A5-8608-E098E33C6EDA}"/>
              </a:ext>
            </a:extLst>
          </p:cNvPr>
          <p:cNvSpPr/>
          <p:nvPr/>
        </p:nvSpPr>
        <p:spPr>
          <a:xfrm>
            <a:off x="6630270" y="347760"/>
            <a:ext cx="4816217" cy="2880442"/>
          </a:xfrm>
          <a:prstGeom prst="actionButtonBlank">
            <a:avLst/>
          </a:prstGeom>
          <a:solidFill>
            <a:srgbClr val="92D050"/>
          </a:solidFill>
          <a:ln w="3683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8" name="Action Button: Blank 1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CFFAFDB-3C37-44C0-B123-A3CB4E3F5FD1}"/>
              </a:ext>
            </a:extLst>
          </p:cNvPr>
          <p:cNvSpPr/>
          <p:nvPr/>
        </p:nvSpPr>
        <p:spPr>
          <a:xfrm>
            <a:off x="2144041" y="3559705"/>
            <a:ext cx="4802963" cy="2944220"/>
          </a:xfrm>
          <a:prstGeom prst="actionButtonBlank">
            <a:avLst/>
          </a:prstGeom>
          <a:solidFill>
            <a:srgbClr val="92D050"/>
          </a:solidFill>
          <a:ln w="3683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9" name="Action Button: Blank 1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D495530C-47CC-4903-BA37-FB3A8B456CD8}"/>
              </a:ext>
            </a:extLst>
          </p:cNvPr>
          <p:cNvSpPr/>
          <p:nvPr/>
        </p:nvSpPr>
        <p:spPr>
          <a:xfrm>
            <a:off x="6643511" y="3566027"/>
            <a:ext cx="4802964" cy="2944218"/>
          </a:xfrm>
          <a:prstGeom prst="actionButtonBlank">
            <a:avLst/>
          </a:prstGeom>
          <a:solidFill>
            <a:srgbClr val="92D050"/>
          </a:solidFill>
          <a:ln w="3683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5" name="Oval 4">
            <a:hlinkClick r:id="rId7" action="ppaction://hlinksldjump"/>
            <a:extLst>
              <a:ext uri="{FF2B5EF4-FFF2-40B4-BE49-F238E27FC236}">
                <a16:creationId xmlns:a16="http://schemas.microsoft.com/office/drawing/2014/main" id="{64F37574-4737-4391-943F-3B84A25B01C2}"/>
              </a:ext>
            </a:extLst>
          </p:cNvPr>
          <p:cNvSpPr/>
          <p:nvPr/>
        </p:nvSpPr>
        <p:spPr>
          <a:xfrm>
            <a:off x="11122675" y="6218012"/>
            <a:ext cx="495845" cy="4370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52FB0B-48EC-4A16-B47A-1232E7DD05F3}"/>
              </a:ext>
            </a:extLst>
          </p:cNvPr>
          <p:cNvSpPr/>
          <p:nvPr/>
        </p:nvSpPr>
        <p:spPr>
          <a:xfrm>
            <a:off x="1" y="528431"/>
            <a:ext cx="1598499" cy="47034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bí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mật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33FC0E-35BB-4B3F-B022-4C619E6594C2}"/>
              </a:ext>
            </a:extLst>
          </p:cNvPr>
          <p:cNvSpPr/>
          <p:nvPr/>
        </p:nvSpPr>
        <p:spPr>
          <a:xfrm>
            <a:off x="949693" y="5631131"/>
            <a:ext cx="2722899" cy="6984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9E0119-D45F-47AA-B476-A0B501796B57}"/>
              </a:ext>
            </a:extLst>
          </p:cNvPr>
          <p:cNvSpPr/>
          <p:nvPr/>
        </p:nvSpPr>
        <p:spPr>
          <a:xfrm>
            <a:off x="4294565" y="5634686"/>
            <a:ext cx="2722899" cy="6984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 vi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92089E-6D3B-4813-833F-2CCE397B8D22}"/>
              </a:ext>
            </a:extLst>
          </p:cNvPr>
          <p:cNvSpPr/>
          <p:nvPr/>
        </p:nvSpPr>
        <p:spPr>
          <a:xfrm>
            <a:off x="7734889" y="5631131"/>
            <a:ext cx="2722899" cy="6984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69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  <p:bldP spid="3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2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8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38" y="6115523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Isosceles Triangle 87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311" y="6453165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DC8ECF5-DDF2-4C49-A87B-DFC2674DCCA7}"/>
              </a:ext>
            </a:extLst>
          </p:cNvPr>
          <p:cNvSpPr/>
          <p:nvPr/>
        </p:nvSpPr>
        <p:spPr>
          <a:xfrm>
            <a:off x="1536149" y="2771496"/>
            <a:ext cx="9119707" cy="2429160"/>
          </a:xfrm>
          <a:prstGeom prst="roundRect">
            <a:avLst/>
          </a:prstGeom>
          <a:solidFill>
            <a:schemeClr val="bg1"/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Muốn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rộng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4676F82-F807-4084-9A92-78FD6382197F}"/>
              </a:ext>
            </a:extLst>
          </p:cNvPr>
          <p:cNvSpPr/>
          <p:nvPr/>
        </p:nvSpPr>
        <p:spPr>
          <a:xfrm>
            <a:off x="2884671" y="1657344"/>
            <a:ext cx="6354020" cy="1745318"/>
          </a:xfrm>
          <a:prstGeom prst="roundRect">
            <a:avLst/>
          </a:prstGeom>
          <a:ln w="635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Muốn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Oval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4B1099E-CDEE-4866-9CE1-28DF6034BBB8}"/>
              </a:ext>
            </a:extLst>
          </p:cNvPr>
          <p:cNvSpPr/>
          <p:nvPr/>
        </p:nvSpPr>
        <p:spPr>
          <a:xfrm>
            <a:off x="8897487" y="5621595"/>
            <a:ext cx="539647" cy="554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95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DFB5C00-6040-4666-9765-4391ECB26F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70470" y="-1"/>
            <a:ext cx="6421545" cy="6858001"/>
            <a:chOff x="5770456" y="-12663"/>
            <a:chExt cx="6421545" cy="6858001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5AF136B-F25D-4A62-92D1-409DE6B3AC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6158" y="12665"/>
              <a:ext cx="6015842" cy="6832673"/>
            </a:xfrm>
            <a:custGeom>
              <a:avLst/>
              <a:gdLst>
                <a:gd name="connsiteX0" fmla="*/ 6015842 w 6015842"/>
                <a:gd name="connsiteY0" fmla="*/ 6607627 h 6832673"/>
                <a:gd name="connsiteX1" fmla="*/ 6015842 w 6015842"/>
                <a:gd name="connsiteY1" fmla="*/ 6832673 h 6832673"/>
                <a:gd name="connsiteX2" fmla="*/ 5735634 w 6015842"/>
                <a:gd name="connsiteY2" fmla="*/ 6832673 h 6832673"/>
                <a:gd name="connsiteX3" fmla="*/ 5818530 w 6015842"/>
                <a:gd name="connsiteY3" fmla="*/ 6767255 h 6832673"/>
                <a:gd name="connsiteX4" fmla="*/ 4633062 w 6015842"/>
                <a:gd name="connsiteY4" fmla="*/ 499 h 6832673"/>
                <a:gd name="connsiteX5" fmla="*/ 4830740 w 6015842"/>
                <a:gd name="connsiteY5" fmla="*/ 7861 h 6832673"/>
                <a:gd name="connsiteX6" fmla="*/ 5614049 w 6015842"/>
                <a:gd name="connsiteY6" fmla="*/ 130835 h 6832673"/>
                <a:gd name="connsiteX7" fmla="*/ 5900717 w 6015842"/>
                <a:gd name="connsiteY7" fmla="*/ 218147 h 6832673"/>
                <a:gd name="connsiteX8" fmla="*/ 6015842 w 6015842"/>
                <a:gd name="connsiteY8" fmla="*/ 264101 h 6832673"/>
                <a:gd name="connsiteX9" fmla="*/ 6015842 w 6015842"/>
                <a:gd name="connsiteY9" fmla="*/ 662291 h 6832673"/>
                <a:gd name="connsiteX10" fmla="*/ 5865183 w 6015842"/>
                <a:gd name="connsiteY10" fmla="*/ 601873 h 6832673"/>
                <a:gd name="connsiteX11" fmla="*/ 5522516 w 6015842"/>
                <a:gd name="connsiteY11" fmla="*/ 496937 h 6832673"/>
                <a:gd name="connsiteX12" fmla="*/ 4809762 w 6015842"/>
                <a:gd name="connsiteY12" fmla="*/ 394287 h 6832673"/>
                <a:gd name="connsiteX13" fmla="*/ 4087181 w 6015842"/>
                <a:gd name="connsiteY13" fmla="*/ 420838 h 6832673"/>
                <a:gd name="connsiteX14" fmla="*/ 3378242 w 6015842"/>
                <a:gd name="connsiteY14" fmla="*/ 571551 h 6832673"/>
                <a:gd name="connsiteX15" fmla="*/ 1488325 w 6015842"/>
                <a:gd name="connsiteY15" fmla="*/ 1639596 h 6832673"/>
                <a:gd name="connsiteX16" fmla="*/ 993256 w 6015842"/>
                <a:gd name="connsiteY16" fmla="*/ 2176884 h 6832673"/>
                <a:gd name="connsiteX17" fmla="*/ 601602 w 6015842"/>
                <a:gd name="connsiteY17" fmla="*/ 2794422 h 6832673"/>
                <a:gd name="connsiteX18" fmla="*/ 335805 w 6015842"/>
                <a:gd name="connsiteY18" fmla="*/ 3476785 h 6832673"/>
                <a:gd name="connsiteX19" fmla="*/ 238991 w 6015842"/>
                <a:gd name="connsiteY19" fmla="*/ 4205577 h 6832673"/>
                <a:gd name="connsiteX20" fmla="*/ 279770 w 6015842"/>
                <a:gd name="connsiteY20" fmla="*/ 4561593 h 6832673"/>
                <a:gd name="connsiteX21" fmla="*/ 400346 w 6015842"/>
                <a:gd name="connsiteY21" fmla="*/ 4894912 h 6832673"/>
                <a:gd name="connsiteX22" fmla="*/ 484398 w 6015842"/>
                <a:gd name="connsiteY22" fmla="*/ 5051706 h 6832673"/>
                <a:gd name="connsiteX23" fmla="*/ 580920 w 6015842"/>
                <a:gd name="connsiteY23" fmla="*/ 5203606 h 6832673"/>
                <a:gd name="connsiteX24" fmla="*/ 803883 w 6015842"/>
                <a:gd name="connsiteY24" fmla="*/ 5497171 h 6832673"/>
                <a:gd name="connsiteX25" fmla="*/ 1045184 w 6015842"/>
                <a:gd name="connsiteY25" fmla="*/ 5792959 h 6832673"/>
                <a:gd name="connsiteX26" fmla="*/ 1165173 w 6015842"/>
                <a:gd name="connsiteY26" fmla="*/ 5947381 h 6832673"/>
                <a:gd name="connsiteX27" fmla="*/ 1222822 w 6015842"/>
                <a:gd name="connsiteY27" fmla="*/ 6023035 h 6832673"/>
                <a:gd name="connsiteX28" fmla="*/ 1279296 w 6015842"/>
                <a:gd name="connsiteY28" fmla="*/ 6095720 h 6832673"/>
                <a:gd name="connsiteX29" fmla="*/ 1764538 w 6015842"/>
                <a:gd name="connsiteY29" fmla="*/ 6631821 h 6832673"/>
                <a:gd name="connsiteX30" fmla="*/ 1979400 w 6015842"/>
                <a:gd name="connsiteY30" fmla="*/ 6832673 h 6832673"/>
                <a:gd name="connsiteX31" fmla="*/ 1213789 w 6015842"/>
                <a:gd name="connsiteY31" fmla="*/ 6832673 h 6832673"/>
                <a:gd name="connsiteX32" fmla="*/ 1117208 w 6015842"/>
                <a:gd name="connsiteY32" fmla="*/ 6706732 h 6832673"/>
                <a:gd name="connsiteX33" fmla="*/ 894535 w 6015842"/>
                <a:gd name="connsiteY33" fmla="*/ 6375343 h 6832673"/>
                <a:gd name="connsiteX34" fmla="*/ 842461 w 6015842"/>
                <a:gd name="connsiteY34" fmla="*/ 6291085 h 6832673"/>
                <a:gd name="connsiteX35" fmla="*/ 792736 w 6015842"/>
                <a:gd name="connsiteY35" fmla="*/ 6209052 h 6832673"/>
                <a:gd name="connsiteX36" fmla="*/ 694454 w 6015842"/>
                <a:gd name="connsiteY36" fmla="*/ 6050330 h 6832673"/>
                <a:gd name="connsiteX37" fmla="*/ 490706 w 6015842"/>
                <a:gd name="connsiteY37" fmla="*/ 5724130 h 6832673"/>
                <a:gd name="connsiteX38" fmla="*/ 292239 w 6015842"/>
                <a:gd name="connsiteY38" fmla="*/ 5381020 h 6832673"/>
                <a:gd name="connsiteX39" fmla="*/ 202759 w 6015842"/>
                <a:gd name="connsiteY39" fmla="*/ 5199305 h 6832673"/>
                <a:gd name="connsiteX40" fmla="*/ 126628 w 6015842"/>
                <a:gd name="connsiteY40" fmla="*/ 5010171 h 6832673"/>
                <a:gd name="connsiteX41" fmla="*/ 67953 w 6015842"/>
                <a:gd name="connsiteY41" fmla="*/ 4812881 h 6832673"/>
                <a:gd name="connsiteX42" fmla="*/ 46243 w 6015842"/>
                <a:gd name="connsiteY42" fmla="*/ 4712306 h 6832673"/>
                <a:gd name="connsiteX43" fmla="*/ 36709 w 6015842"/>
                <a:gd name="connsiteY43" fmla="*/ 4661870 h 6832673"/>
                <a:gd name="connsiteX44" fmla="*/ 28789 w 6015842"/>
                <a:gd name="connsiteY44" fmla="*/ 4611286 h 6832673"/>
                <a:gd name="connsiteX45" fmla="*/ 38 w 6015842"/>
                <a:gd name="connsiteY45" fmla="*/ 4205577 h 6832673"/>
                <a:gd name="connsiteX46" fmla="*/ 81448 w 6015842"/>
                <a:gd name="connsiteY46" fmla="*/ 3416115 h 6832673"/>
                <a:gd name="connsiteX47" fmla="*/ 326122 w 6015842"/>
                <a:gd name="connsiteY47" fmla="*/ 2659581 h 6832673"/>
                <a:gd name="connsiteX48" fmla="*/ 1243505 w 6015842"/>
                <a:gd name="connsiteY48" fmla="*/ 1374811 h 6832673"/>
                <a:gd name="connsiteX49" fmla="*/ 1851817 w 6015842"/>
                <a:gd name="connsiteY49" fmla="*/ 871494 h 6832673"/>
                <a:gd name="connsiteX50" fmla="*/ 4040976 w 6015842"/>
                <a:gd name="connsiteY50" fmla="*/ 31151 h 6832673"/>
                <a:gd name="connsiteX51" fmla="*/ 4633062 w 6015842"/>
                <a:gd name="connsiteY51" fmla="*/ 499 h 683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15842" h="6832673">
                  <a:moveTo>
                    <a:pt x="6015842" y="6607627"/>
                  </a:moveTo>
                  <a:lnTo>
                    <a:pt x="6015842" y="6832673"/>
                  </a:lnTo>
                  <a:lnTo>
                    <a:pt x="5735634" y="6832673"/>
                  </a:lnTo>
                  <a:lnTo>
                    <a:pt x="5818530" y="6767255"/>
                  </a:lnTo>
                  <a:close/>
                  <a:moveTo>
                    <a:pt x="4633062" y="499"/>
                  </a:moveTo>
                  <a:cubicBezTo>
                    <a:pt x="4698976" y="1486"/>
                    <a:pt x="4764884" y="3940"/>
                    <a:pt x="4830740" y="7861"/>
                  </a:cubicBezTo>
                  <a:cubicBezTo>
                    <a:pt x="5095128" y="23382"/>
                    <a:pt x="5357448" y="64564"/>
                    <a:pt x="5614049" y="130835"/>
                  </a:cubicBezTo>
                  <a:cubicBezTo>
                    <a:pt x="5710834" y="155913"/>
                    <a:pt x="5806471" y="185048"/>
                    <a:pt x="5900717" y="218147"/>
                  </a:cubicBezTo>
                  <a:lnTo>
                    <a:pt x="6015842" y="264101"/>
                  </a:lnTo>
                  <a:lnTo>
                    <a:pt x="6015842" y="662291"/>
                  </a:lnTo>
                  <a:lnTo>
                    <a:pt x="5865183" y="601873"/>
                  </a:lnTo>
                  <a:cubicBezTo>
                    <a:pt x="5753061" y="560521"/>
                    <a:pt x="5638663" y="525479"/>
                    <a:pt x="5522516" y="496937"/>
                  </a:cubicBezTo>
                  <a:cubicBezTo>
                    <a:pt x="5288740" y="439663"/>
                    <a:pt x="5050052" y="405286"/>
                    <a:pt x="4809762" y="394287"/>
                  </a:cubicBezTo>
                  <a:cubicBezTo>
                    <a:pt x="4568594" y="381810"/>
                    <a:pt x="4326810" y="390696"/>
                    <a:pt x="4087181" y="420838"/>
                  </a:cubicBezTo>
                  <a:cubicBezTo>
                    <a:pt x="3847216" y="451509"/>
                    <a:pt x="3610112" y="501913"/>
                    <a:pt x="3378242" y="571551"/>
                  </a:cubicBezTo>
                  <a:cubicBezTo>
                    <a:pt x="2679220" y="784970"/>
                    <a:pt x="2034383" y="1149380"/>
                    <a:pt x="1488325" y="1639596"/>
                  </a:cubicBezTo>
                  <a:cubicBezTo>
                    <a:pt x="1308517" y="1804150"/>
                    <a:pt x="1142887" y="1983894"/>
                    <a:pt x="993256" y="2176884"/>
                  </a:cubicBezTo>
                  <a:cubicBezTo>
                    <a:pt x="843445" y="2369563"/>
                    <a:pt x="712290" y="2576362"/>
                    <a:pt x="601602" y="2794422"/>
                  </a:cubicBezTo>
                  <a:cubicBezTo>
                    <a:pt x="489834" y="3011933"/>
                    <a:pt x="400757" y="3240628"/>
                    <a:pt x="335805" y="3476785"/>
                  </a:cubicBezTo>
                  <a:cubicBezTo>
                    <a:pt x="271624" y="3714276"/>
                    <a:pt x="239065" y="3959377"/>
                    <a:pt x="238991" y="4205577"/>
                  </a:cubicBezTo>
                  <a:cubicBezTo>
                    <a:pt x="239262" y="4325420"/>
                    <a:pt x="252943" y="4444849"/>
                    <a:pt x="279770" y="4561593"/>
                  </a:cubicBezTo>
                  <a:cubicBezTo>
                    <a:pt x="307988" y="4676763"/>
                    <a:pt x="348413" y="4788524"/>
                    <a:pt x="400346" y="4894912"/>
                  </a:cubicBezTo>
                  <a:cubicBezTo>
                    <a:pt x="426018" y="4948165"/>
                    <a:pt x="454327" y="5000381"/>
                    <a:pt x="484398" y="5051706"/>
                  </a:cubicBezTo>
                  <a:cubicBezTo>
                    <a:pt x="514468" y="5103033"/>
                    <a:pt x="547181" y="5153617"/>
                    <a:pt x="580920" y="5203606"/>
                  </a:cubicBezTo>
                  <a:cubicBezTo>
                    <a:pt x="649275" y="5303291"/>
                    <a:pt x="725259" y="5400008"/>
                    <a:pt x="803883" y="5497171"/>
                  </a:cubicBezTo>
                  <a:cubicBezTo>
                    <a:pt x="882508" y="5594333"/>
                    <a:pt x="965240" y="5691644"/>
                    <a:pt x="1045184" y="5792959"/>
                  </a:cubicBezTo>
                  <a:cubicBezTo>
                    <a:pt x="1085571" y="5843395"/>
                    <a:pt x="1125568" y="5894870"/>
                    <a:pt x="1165173" y="5947381"/>
                  </a:cubicBezTo>
                  <a:lnTo>
                    <a:pt x="1222822" y="6023035"/>
                  </a:lnTo>
                  <a:cubicBezTo>
                    <a:pt x="1241744" y="6047215"/>
                    <a:pt x="1259787" y="6072135"/>
                    <a:pt x="1279296" y="6095720"/>
                  </a:cubicBezTo>
                  <a:cubicBezTo>
                    <a:pt x="1430649" y="6283772"/>
                    <a:pt x="1592663" y="6462773"/>
                    <a:pt x="1764538" y="6631821"/>
                  </a:cubicBezTo>
                  <a:lnTo>
                    <a:pt x="1979400" y="6832673"/>
                  </a:lnTo>
                  <a:lnTo>
                    <a:pt x="1213789" y="6832673"/>
                  </a:lnTo>
                  <a:lnTo>
                    <a:pt x="1117208" y="6706732"/>
                  </a:lnTo>
                  <a:cubicBezTo>
                    <a:pt x="1038730" y="6598297"/>
                    <a:pt x="964066" y="6487930"/>
                    <a:pt x="894535" y="6375343"/>
                  </a:cubicBezTo>
                  <a:cubicBezTo>
                    <a:pt x="876640" y="6347454"/>
                    <a:pt x="859771" y="6319121"/>
                    <a:pt x="842461" y="6291085"/>
                  </a:cubicBezTo>
                  <a:lnTo>
                    <a:pt x="792736" y="6209052"/>
                  </a:lnTo>
                  <a:cubicBezTo>
                    <a:pt x="760903" y="6156245"/>
                    <a:pt x="727753" y="6103584"/>
                    <a:pt x="694454" y="6050330"/>
                  </a:cubicBezTo>
                  <a:lnTo>
                    <a:pt x="490706" y="5724130"/>
                  </a:lnTo>
                  <a:cubicBezTo>
                    <a:pt x="422643" y="5613617"/>
                    <a:pt x="355167" y="5499692"/>
                    <a:pt x="292239" y="5381020"/>
                  </a:cubicBezTo>
                  <a:cubicBezTo>
                    <a:pt x="260847" y="5321686"/>
                    <a:pt x="230631" y="5261310"/>
                    <a:pt x="202759" y="5199305"/>
                  </a:cubicBezTo>
                  <a:cubicBezTo>
                    <a:pt x="174889" y="5137299"/>
                    <a:pt x="149511" y="5074254"/>
                    <a:pt x="126628" y="5010171"/>
                  </a:cubicBezTo>
                  <a:cubicBezTo>
                    <a:pt x="103745" y="4946089"/>
                    <a:pt x="84529" y="4879485"/>
                    <a:pt x="67953" y="4812881"/>
                  </a:cubicBezTo>
                  <a:cubicBezTo>
                    <a:pt x="60179" y="4779355"/>
                    <a:pt x="52551" y="4745979"/>
                    <a:pt x="46243" y="4712306"/>
                  </a:cubicBezTo>
                  <a:lnTo>
                    <a:pt x="36709" y="4661870"/>
                  </a:lnTo>
                  <a:lnTo>
                    <a:pt x="28789" y="4611286"/>
                  </a:lnTo>
                  <a:cubicBezTo>
                    <a:pt x="8927" y="4476995"/>
                    <a:pt x="-684" y="4341352"/>
                    <a:pt x="38" y="4205577"/>
                  </a:cubicBezTo>
                  <a:cubicBezTo>
                    <a:pt x="735" y="3940316"/>
                    <a:pt x="28012" y="3675812"/>
                    <a:pt x="81448" y="3416115"/>
                  </a:cubicBezTo>
                  <a:cubicBezTo>
                    <a:pt x="134458" y="3155392"/>
                    <a:pt x="216542" y="2901597"/>
                    <a:pt x="326122" y="2659581"/>
                  </a:cubicBezTo>
                  <a:cubicBezTo>
                    <a:pt x="546153" y="2175993"/>
                    <a:pt x="866666" y="1743286"/>
                    <a:pt x="1243505" y="1374811"/>
                  </a:cubicBezTo>
                  <a:cubicBezTo>
                    <a:pt x="1432510" y="1190706"/>
                    <a:pt x="1635952" y="1022387"/>
                    <a:pt x="1851817" y="871494"/>
                  </a:cubicBezTo>
                  <a:cubicBezTo>
                    <a:pt x="2502124" y="413640"/>
                    <a:pt x="3254043" y="125004"/>
                    <a:pt x="4040976" y="31151"/>
                  </a:cubicBezTo>
                  <a:cubicBezTo>
                    <a:pt x="4237529" y="7767"/>
                    <a:pt x="4435320" y="-2463"/>
                    <a:pt x="4633062" y="49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4A545AB-98A3-4EA5-8D41-F52106038A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97958" y="32887"/>
              <a:ext cx="5994043" cy="6812451"/>
            </a:xfrm>
            <a:custGeom>
              <a:avLst/>
              <a:gdLst>
                <a:gd name="connsiteX0" fmla="*/ 5994043 w 5994043"/>
                <a:gd name="connsiteY0" fmla="*/ 6088971 h 6812451"/>
                <a:gd name="connsiteX1" fmla="*/ 5994043 w 5994043"/>
                <a:gd name="connsiteY1" fmla="*/ 6812451 h 6812451"/>
                <a:gd name="connsiteX2" fmla="*/ 4989355 w 5994043"/>
                <a:gd name="connsiteY2" fmla="*/ 6812451 h 6812451"/>
                <a:gd name="connsiteX3" fmla="*/ 5129829 w 5994043"/>
                <a:gd name="connsiteY3" fmla="*/ 6731039 h 6812451"/>
                <a:gd name="connsiteX4" fmla="*/ 5840791 w 5994043"/>
                <a:gd name="connsiteY4" fmla="*/ 6209052 h 6812451"/>
                <a:gd name="connsiteX5" fmla="*/ 4646021 w 5994043"/>
                <a:gd name="connsiteY5" fmla="*/ 0 h 6812451"/>
                <a:gd name="connsiteX6" fmla="*/ 5834943 w 5994043"/>
                <a:gd name="connsiteY6" fmla="*/ 187955 h 6812451"/>
                <a:gd name="connsiteX7" fmla="*/ 5994043 w 5994043"/>
                <a:gd name="connsiteY7" fmla="*/ 246737 h 6812451"/>
                <a:gd name="connsiteX8" fmla="*/ 5994043 w 5994043"/>
                <a:gd name="connsiteY8" fmla="*/ 1234190 h 6812451"/>
                <a:gd name="connsiteX9" fmla="*/ 5813213 w 5994043"/>
                <a:gd name="connsiteY9" fmla="*/ 1136134 h 6812451"/>
                <a:gd name="connsiteX10" fmla="*/ 4645435 w 5994043"/>
                <a:gd name="connsiteY10" fmla="*/ 890335 h 6812451"/>
                <a:gd name="connsiteX11" fmla="*/ 3262616 w 5994043"/>
                <a:gd name="connsiteY11" fmla="*/ 1158830 h 6812451"/>
                <a:gd name="connsiteX12" fmla="*/ 2030445 w 5994043"/>
                <a:gd name="connsiteY12" fmla="*/ 1900528 h 6812451"/>
                <a:gd name="connsiteX13" fmla="*/ 1183473 w 5994043"/>
                <a:gd name="connsiteY13" fmla="*/ 2961898 h 6812451"/>
                <a:gd name="connsiteX14" fmla="*/ 880124 w 5994043"/>
                <a:gd name="connsiteY14" fmla="*/ 4180805 h 6812451"/>
                <a:gd name="connsiteX15" fmla="*/ 1381647 w 5994043"/>
                <a:gd name="connsiteY15" fmla="*/ 5288309 h 6812451"/>
                <a:gd name="connsiteX16" fmla="*/ 1651257 w 5994043"/>
                <a:gd name="connsiteY16" fmla="*/ 5671767 h 6812451"/>
                <a:gd name="connsiteX17" fmla="*/ 2679827 w 5994043"/>
                <a:gd name="connsiteY17" fmla="*/ 6733581 h 6812451"/>
                <a:gd name="connsiteX18" fmla="*/ 2818128 w 5994043"/>
                <a:gd name="connsiteY18" fmla="*/ 6812451 h 6812451"/>
                <a:gd name="connsiteX19" fmla="*/ 1420330 w 5994043"/>
                <a:gd name="connsiteY19" fmla="*/ 6812451 h 6812451"/>
                <a:gd name="connsiteX20" fmla="*/ 1286880 w 5994043"/>
                <a:gd name="connsiteY20" fmla="*/ 6661555 h 6812451"/>
                <a:gd name="connsiteX21" fmla="*/ 922515 w 5994043"/>
                <a:gd name="connsiteY21" fmla="*/ 6171671 h 6812451"/>
                <a:gd name="connsiteX22" fmla="*/ 0 w 5994043"/>
                <a:gd name="connsiteY22" fmla="*/ 4180805 h 6812451"/>
                <a:gd name="connsiteX23" fmla="*/ 4645435 w 5994043"/>
                <a:gd name="connsiteY23" fmla="*/ 298 h 681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94043" h="6812451">
                  <a:moveTo>
                    <a:pt x="5994043" y="6088971"/>
                  </a:moveTo>
                  <a:lnTo>
                    <a:pt x="5994043" y="6812451"/>
                  </a:lnTo>
                  <a:lnTo>
                    <a:pt x="4989355" y="6812451"/>
                  </a:lnTo>
                  <a:lnTo>
                    <a:pt x="5129829" y="6731039"/>
                  </a:lnTo>
                  <a:cubicBezTo>
                    <a:pt x="5358317" y="6586623"/>
                    <a:pt x="5590395" y="6406975"/>
                    <a:pt x="5840791" y="6209052"/>
                  </a:cubicBezTo>
                  <a:close/>
                  <a:moveTo>
                    <a:pt x="4646021" y="0"/>
                  </a:moveTo>
                  <a:cubicBezTo>
                    <a:pt x="5075935" y="0"/>
                    <a:pt x="5473199" y="65804"/>
                    <a:pt x="5834943" y="187955"/>
                  </a:cubicBezTo>
                  <a:lnTo>
                    <a:pt x="5994043" y="246737"/>
                  </a:lnTo>
                  <a:lnTo>
                    <a:pt x="5994043" y="1234190"/>
                  </a:lnTo>
                  <a:lnTo>
                    <a:pt x="5813213" y="1136134"/>
                  </a:lnTo>
                  <a:cubicBezTo>
                    <a:pt x="5466151" y="973109"/>
                    <a:pt x="5073323" y="890335"/>
                    <a:pt x="4645435" y="890335"/>
                  </a:cubicBezTo>
                  <a:cubicBezTo>
                    <a:pt x="4193787" y="890335"/>
                    <a:pt x="3715146" y="983493"/>
                    <a:pt x="3262616" y="1158830"/>
                  </a:cubicBezTo>
                  <a:cubicBezTo>
                    <a:pt x="2813519" y="1334122"/>
                    <a:pt x="2396942" y="1584891"/>
                    <a:pt x="2030445" y="1900528"/>
                  </a:cubicBezTo>
                  <a:cubicBezTo>
                    <a:pt x="1672528" y="2210706"/>
                    <a:pt x="1379593" y="2577698"/>
                    <a:pt x="1183473" y="2961898"/>
                  </a:cubicBezTo>
                  <a:cubicBezTo>
                    <a:pt x="982804" y="3356334"/>
                    <a:pt x="880124" y="3766345"/>
                    <a:pt x="880124" y="4180805"/>
                  </a:cubicBezTo>
                  <a:cubicBezTo>
                    <a:pt x="880124" y="4577020"/>
                    <a:pt x="1033705" y="4806798"/>
                    <a:pt x="1381647" y="5288309"/>
                  </a:cubicBezTo>
                  <a:cubicBezTo>
                    <a:pt x="1468632" y="5408909"/>
                    <a:pt x="1558551" y="5533662"/>
                    <a:pt x="1651257" y="5671767"/>
                  </a:cubicBezTo>
                  <a:cubicBezTo>
                    <a:pt x="1979104" y="6160396"/>
                    <a:pt x="2315457" y="6507809"/>
                    <a:pt x="2679827" y="6733581"/>
                  </a:cubicBezTo>
                  <a:lnTo>
                    <a:pt x="2818128" y="6812451"/>
                  </a:lnTo>
                  <a:lnTo>
                    <a:pt x="1420330" y="6812451"/>
                  </a:lnTo>
                  <a:lnTo>
                    <a:pt x="1286880" y="6661555"/>
                  </a:lnTo>
                  <a:cubicBezTo>
                    <a:pt x="1160113" y="6509154"/>
                    <a:pt x="1039064" y="6345506"/>
                    <a:pt x="922515" y="6171671"/>
                  </a:cubicBezTo>
                  <a:cubicBezTo>
                    <a:pt x="474827" y="5504440"/>
                    <a:pt x="0" y="5046663"/>
                    <a:pt x="0" y="4180805"/>
                  </a:cubicBezTo>
                  <a:cubicBezTo>
                    <a:pt x="0" y="1872047"/>
                    <a:pt x="2339074" y="298"/>
                    <a:pt x="4645435" y="29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85B985B-4E1C-4D7F-A82E-CE87F95EF2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8976" y="32887"/>
              <a:ext cx="6013025" cy="6812451"/>
            </a:xfrm>
            <a:custGeom>
              <a:avLst/>
              <a:gdLst>
                <a:gd name="connsiteX0" fmla="*/ 6013025 w 6013025"/>
                <a:gd name="connsiteY0" fmla="*/ 6261711 h 6812451"/>
                <a:gd name="connsiteX1" fmla="*/ 6013025 w 6013025"/>
                <a:gd name="connsiteY1" fmla="*/ 6812451 h 6812451"/>
                <a:gd name="connsiteX2" fmla="*/ 5273640 w 6013025"/>
                <a:gd name="connsiteY2" fmla="*/ 6812451 h 6812451"/>
                <a:gd name="connsiteX3" fmla="*/ 5321464 w 6013025"/>
                <a:gd name="connsiteY3" fmla="*/ 6781445 h 6812451"/>
                <a:gd name="connsiteX4" fmla="*/ 5931296 w 6013025"/>
                <a:gd name="connsiteY4" fmla="*/ 6325796 h 6812451"/>
                <a:gd name="connsiteX5" fmla="*/ 4646022 w 6013025"/>
                <a:gd name="connsiteY5" fmla="*/ 0 h 6812451"/>
                <a:gd name="connsiteX6" fmla="*/ 6012842 w 6013025"/>
                <a:gd name="connsiteY6" fmla="*/ 253682 h 6812451"/>
                <a:gd name="connsiteX7" fmla="*/ 6013025 w 6013025"/>
                <a:gd name="connsiteY7" fmla="*/ 253762 h 6812451"/>
                <a:gd name="connsiteX8" fmla="*/ 6013025 w 6013025"/>
                <a:gd name="connsiteY8" fmla="*/ 1076411 h 6812451"/>
                <a:gd name="connsiteX9" fmla="*/ 5874968 w 6013025"/>
                <a:gd name="connsiteY9" fmla="*/ 1001590 h 6812451"/>
                <a:gd name="connsiteX10" fmla="*/ 4645435 w 6013025"/>
                <a:gd name="connsiteY10" fmla="*/ 741995 h 6812451"/>
                <a:gd name="connsiteX11" fmla="*/ 3209956 w 6013025"/>
                <a:gd name="connsiteY11" fmla="*/ 1021170 h 6812451"/>
                <a:gd name="connsiteX12" fmla="*/ 1935097 w 6013025"/>
                <a:gd name="connsiteY12" fmla="*/ 1787938 h 6812451"/>
                <a:gd name="connsiteX13" fmla="*/ 1053214 w 6013025"/>
                <a:gd name="connsiteY13" fmla="*/ 2893811 h 6812451"/>
                <a:gd name="connsiteX14" fmla="*/ 733436 w 6013025"/>
                <a:gd name="connsiteY14" fmla="*/ 4180805 h 6812451"/>
                <a:gd name="connsiteX15" fmla="*/ 1262683 w 6013025"/>
                <a:gd name="connsiteY15" fmla="*/ 5375977 h 6812451"/>
                <a:gd name="connsiteX16" fmla="*/ 1529361 w 6013025"/>
                <a:gd name="connsiteY16" fmla="*/ 5755283 h 6812451"/>
                <a:gd name="connsiteX17" fmla="*/ 2477042 w 6013025"/>
                <a:gd name="connsiteY17" fmla="*/ 6776885 h 6812451"/>
                <a:gd name="connsiteX18" fmla="*/ 2533056 w 6013025"/>
                <a:gd name="connsiteY18" fmla="*/ 6812451 h 6812451"/>
                <a:gd name="connsiteX19" fmla="*/ 1420329 w 6013025"/>
                <a:gd name="connsiteY19" fmla="*/ 6812451 h 6812451"/>
                <a:gd name="connsiteX20" fmla="*/ 1286880 w 6013025"/>
                <a:gd name="connsiteY20" fmla="*/ 6661555 h 6812451"/>
                <a:gd name="connsiteX21" fmla="*/ 922515 w 6013025"/>
                <a:gd name="connsiteY21" fmla="*/ 6171671 h 6812451"/>
                <a:gd name="connsiteX22" fmla="*/ 0 w 6013025"/>
                <a:gd name="connsiteY22" fmla="*/ 4180805 h 6812451"/>
                <a:gd name="connsiteX23" fmla="*/ 4645435 w 6013025"/>
                <a:gd name="connsiteY23" fmla="*/ 298 h 681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13025" h="6812451">
                  <a:moveTo>
                    <a:pt x="6013025" y="6261711"/>
                  </a:moveTo>
                  <a:lnTo>
                    <a:pt x="6013025" y="6812451"/>
                  </a:lnTo>
                  <a:lnTo>
                    <a:pt x="5273640" y="6812451"/>
                  </a:lnTo>
                  <a:lnTo>
                    <a:pt x="5321464" y="6781445"/>
                  </a:lnTo>
                  <a:cubicBezTo>
                    <a:pt x="5513938" y="6651587"/>
                    <a:pt x="5713420" y="6497963"/>
                    <a:pt x="5931296" y="6325796"/>
                  </a:cubicBezTo>
                  <a:close/>
                  <a:moveTo>
                    <a:pt x="4646022" y="0"/>
                  </a:moveTo>
                  <a:cubicBezTo>
                    <a:pt x="5147587" y="0"/>
                    <a:pt x="5604713" y="89566"/>
                    <a:pt x="6012842" y="253682"/>
                  </a:cubicBezTo>
                  <a:lnTo>
                    <a:pt x="6013025" y="253762"/>
                  </a:lnTo>
                  <a:lnTo>
                    <a:pt x="6013025" y="1076411"/>
                  </a:lnTo>
                  <a:lnTo>
                    <a:pt x="5874968" y="1001590"/>
                  </a:lnTo>
                  <a:cubicBezTo>
                    <a:pt x="5508543" y="829367"/>
                    <a:pt x="5094739" y="741995"/>
                    <a:pt x="4645435" y="741995"/>
                  </a:cubicBezTo>
                  <a:cubicBezTo>
                    <a:pt x="4168703" y="741995"/>
                    <a:pt x="3685809" y="835895"/>
                    <a:pt x="3209956" y="1021170"/>
                  </a:cubicBezTo>
                  <a:cubicBezTo>
                    <a:pt x="2745309" y="1202264"/>
                    <a:pt x="2314283" y="1461517"/>
                    <a:pt x="1935097" y="1787938"/>
                  </a:cubicBezTo>
                  <a:cubicBezTo>
                    <a:pt x="1557525" y="2115028"/>
                    <a:pt x="1260777" y="2487212"/>
                    <a:pt x="1053214" y="2893811"/>
                  </a:cubicBezTo>
                  <a:cubicBezTo>
                    <a:pt x="840958" y="3309458"/>
                    <a:pt x="733436" y="3742460"/>
                    <a:pt x="733436" y="4180805"/>
                  </a:cubicBezTo>
                  <a:cubicBezTo>
                    <a:pt x="733436" y="4622561"/>
                    <a:pt x="905208" y="4880374"/>
                    <a:pt x="1262683" y="5375977"/>
                  </a:cubicBezTo>
                  <a:cubicBezTo>
                    <a:pt x="1348936" y="5495539"/>
                    <a:pt x="1438122" y="5619106"/>
                    <a:pt x="1529361" y="5755283"/>
                  </a:cubicBezTo>
                  <a:cubicBezTo>
                    <a:pt x="1828942" y="6201779"/>
                    <a:pt x="2138082" y="6538284"/>
                    <a:pt x="2477042" y="6776885"/>
                  </a:cubicBezTo>
                  <a:lnTo>
                    <a:pt x="2533056" y="6812451"/>
                  </a:lnTo>
                  <a:lnTo>
                    <a:pt x="1420329" y="6812451"/>
                  </a:lnTo>
                  <a:lnTo>
                    <a:pt x="1286880" y="6661555"/>
                  </a:lnTo>
                  <a:cubicBezTo>
                    <a:pt x="1160113" y="6509154"/>
                    <a:pt x="1039064" y="6345506"/>
                    <a:pt x="922515" y="6171671"/>
                  </a:cubicBezTo>
                  <a:cubicBezTo>
                    <a:pt x="474827" y="5504440"/>
                    <a:pt x="0" y="5046663"/>
                    <a:pt x="0" y="4180805"/>
                  </a:cubicBezTo>
                  <a:cubicBezTo>
                    <a:pt x="0" y="1872047"/>
                    <a:pt x="2339075" y="298"/>
                    <a:pt x="4645435" y="29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 useBgFill="1">
          <p:nvSpPr>
            <p:cNvPr id="77" name="Freeform: Shape 76">
              <a:extLst>
                <a:ext uri="{FF2B5EF4-FFF2-40B4-BE49-F238E27FC236}">
                  <a16:creationId xmlns:a16="http://schemas.microsoft.com/office/drawing/2014/main" id="{A13BF9A0-E8BD-4AE9-9312-413ACFE3A1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5112" y="-12663"/>
              <a:ext cx="6156889" cy="6858000"/>
            </a:xfrm>
            <a:custGeom>
              <a:avLst/>
              <a:gdLst>
                <a:gd name="connsiteX0" fmla="*/ 2697511 w 6156889"/>
                <a:gd name="connsiteY0" fmla="*/ 0 h 6858000"/>
                <a:gd name="connsiteX1" fmla="*/ 6012777 w 6156889"/>
                <a:gd name="connsiteY1" fmla="*/ 0 h 6858000"/>
                <a:gd name="connsiteX2" fmla="*/ 6130331 w 6156889"/>
                <a:gd name="connsiteY2" fmla="*/ 54136 h 6858000"/>
                <a:gd name="connsiteX3" fmla="*/ 6156889 w 6156889"/>
                <a:gd name="connsiteY3" fmla="*/ 68258 h 6858000"/>
                <a:gd name="connsiteX4" fmla="*/ 6156889 w 6156889"/>
                <a:gd name="connsiteY4" fmla="*/ 430986 h 6858000"/>
                <a:gd name="connsiteX5" fmla="*/ 5996798 w 6156889"/>
                <a:gd name="connsiteY5" fmla="*/ 361212 h 6858000"/>
                <a:gd name="connsiteX6" fmla="*/ 5637513 w 6156889"/>
                <a:gd name="connsiteY6" fmla="*/ 243549 h 6858000"/>
                <a:gd name="connsiteX7" fmla="*/ 5269544 w 6156889"/>
                <a:gd name="connsiteY7" fmla="*/ 169380 h 6858000"/>
                <a:gd name="connsiteX8" fmla="*/ 4898545 w 6156889"/>
                <a:gd name="connsiteY8" fmla="*/ 136002 h 6858000"/>
                <a:gd name="connsiteX9" fmla="*/ 4736575 w 6156889"/>
                <a:gd name="connsiteY9" fmla="*/ 132591 h 6858000"/>
                <a:gd name="connsiteX10" fmla="*/ 4152501 w 6156889"/>
                <a:gd name="connsiteY10" fmla="*/ 177093 h 6858000"/>
                <a:gd name="connsiteX11" fmla="*/ 3785688 w 6156889"/>
                <a:gd name="connsiteY11" fmla="*/ 251263 h 6858000"/>
                <a:gd name="connsiteX12" fmla="*/ 3424793 w 6156889"/>
                <a:gd name="connsiteY12" fmla="*/ 356583 h 6858000"/>
                <a:gd name="connsiteX13" fmla="*/ 3073425 w 6156889"/>
                <a:gd name="connsiteY13" fmla="*/ 490979 h 6858000"/>
                <a:gd name="connsiteX14" fmla="*/ 2732162 w 6156889"/>
                <a:gd name="connsiteY14" fmla="*/ 653411 h 6858000"/>
                <a:gd name="connsiteX15" fmla="*/ 2083562 w 6156889"/>
                <a:gd name="connsiteY15" fmla="*/ 1054373 h 6858000"/>
                <a:gd name="connsiteX16" fmla="*/ 1930543 w 6156889"/>
                <a:gd name="connsiteY16" fmla="*/ 1169336 h 6858000"/>
                <a:gd name="connsiteX17" fmla="*/ 1867890 w 6156889"/>
                <a:gd name="connsiteY17" fmla="*/ 1218733 h 6858000"/>
                <a:gd name="connsiteX18" fmla="*/ 1855187 w 6156889"/>
                <a:gd name="connsiteY18" fmla="*/ 1228968 h 6858000"/>
                <a:gd name="connsiteX19" fmla="*/ 1781565 w 6156889"/>
                <a:gd name="connsiteY19" fmla="*/ 1289343 h 6858000"/>
                <a:gd name="connsiteX20" fmla="*/ 1495015 w 6156889"/>
                <a:gd name="connsiteY20" fmla="*/ 1547751 h 6858000"/>
                <a:gd name="connsiteX21" fmla="*/ 984708 w 6156889"/>
                <a:gd name="connsiteY21" fmla="*/ 2132951 h 6858000"/>
                <a:gd name="connsiteX22" fmla="*/ 767305 w 6156889"/>
                <a:gd name="connsiteY22" fmla="*/ 2459299 h 6858000"/>
                <a:gd name="connsiteX23" fmla="*/ 582382 w 6156889"/>
                <a:gd name="connsiteY23" fmla="*/ 2806859 h 6858000"/>
                <a:gd name="connsiteX24" fmla="*/ 541818 w 6156889"/>
                <a:gd name="connsiteY24" fmla="*/ 2895863 h 6858000"/>
                <a:gd name="connsiteX25" fmla="*/ 521896 w 6156889"/>
                <a:gd name="connsiteY25" fmla="*/ 2940364 h 6858000"/>
                <a:gd name="connsiteX26" fmla="*/ 503130 w 6156889"/>
                <a:gd name="connsiteY26" fmla="*/ 2985756 h 6858000"/>
                <a:gd name="connsiteX27" fmla="*/ 500243 w 6156889"/>
                <a:gd name="connsiteY27" fmla="*/ 2992728 h 6858000"/>
                <a:gd name="connsiteX28" fmla="*/ 467329 w 6156889"/>
                <a:gd name="connsiteY28" fmla="*/ 3077133 h 6858000"/>
                <a:gd name="connsiteX29" fmla="*/ 454626 w 6156889"/>
                <a:gd name="connsiteY29" fmla="*/ 3111399 h 6858000"/>
                <a:gd name="connsiteX30" fmla="*/ 433548 w 6156889"/>
                <a:gd name="connsiteY30" fmla="*/ 3170735 h 6858000"/>
                <a:gd name="connsiteX31" fmla="*/ 433548 w 6156889"/>
                <a:gd name="connsiteY31" fmla="*/ 3171477 h 6858000"/>
                <a:gd name="connsiteX32" fmla="*/ 323692 w 6156889"/>
                <a:gd name="connsiteY32" fmla="*/ 3552414 h 6858000"/>
                <a:gd name="connsiteX33" fmla="*/ 234768 w 6156889"/>
                <a:gd name="connsiteY33" fmla="*/ 4341877 h 6858000"/>
                <a:gd name="connsiteX34" fmla="*/ 273600 w 6156889"/>
                <a:gd name="connsiteY34" fmla="*/ 4733940 h 6858000"/>
                <a:gd name="connsiteX35" fmla="*/ 386489 w 6156889"/>
                <a:gd name="connsiteY35" fmla="*/ 5105974 h 6858000"/>
                <a:gd name="connsiteX36" fmla="*/ 413628 w 6156889"/>
                <a:gd name="connsiteY36" fmla="*/ 5168870 h 6858000"/>
                <a:gd name="connsiteX37" fmla="*/ 425176 w 6156889"/>
                <a:gd name="connsiteY37" fmla="*/ 5194384 h 6858000"/>
                <a:gd name="connsiteX38" fmla="*/ 435570 w 6156889"/>
                <a:gd name="connsiteY38" fmla="*/ 5215745 h 6858000"/>
                <a:gd name="connsiteX39" fmla="*/ 468194 w 6156889"/>
                <a:gd name="connsiteY39" fmla="*/ 5280867 h 6858000"/>
                <a:gd name="connsiteX40" fmla="*/ 564915 w 6156889"/>
                <a:gd name="connsiteY40" fmla="*/ 5450715 h 6858000"/>
                <a:gd name="connsiteX41" fmla="*/ 672174 w 6156889"/>
                <a:gd name="connsiteY41" fmla="*/ 5615521 h 6858000"/>
                <a:gd name="connsiteX42" fmla="*/ 787660 w 6156889"/>
                <a:gd name="connsiteY42" fmla="*/ 5777360 h 6858000"/>
                <a:gd name="connsiteX43" fmla="*/ 933894 w 6156889"/>
                <a:gd name="connsiteY43" fmla="*/ 5971536 h 6858000"/>
                <a:gd name="connsiteX44" fmla="*/ 1030614 w 6156889"/>
                <a:gd name="connsiteY44" fmla="*/ 6098961 h 6858000"/>
                <a:gd name="connsiteX45" fmla="*/ 1152885 w 6156889"/>
                <a:gd name="connsiteY45" fmla="*/ 6263172 h 6858000"/>
                <a:gd name="connsiteX46" fmla="*/ 1215248 w 6156889"/>
                <a:gd name="connsiteY46" fmla="*/ 6350397 h 6858000"/>
                <a:gd name="connsiteX47" fmla="*/ 1271259 w 6156889"/>
                <a:gd name="connsiteY47" fmla="*/ 6428720 h 6858000"/>
                <a:gd name="connsiteX48" fmla="*/ 1369279 w 6156889"/>
                <a:gd name="connsiteY48" fmla="*/ 6561483 h 6858000"/>
                <a:gd name="connsiteX49" fmla="*/ 1388190 w 6156889"/>
                <a:gd name="connsiteY49" fmla="*/ 6586701 h 6858000"/>
                <a:gd name="connsiteX50" fmla="*/ 1397717 w 6156889"/>
                <a:gd name="connsiteY50" fmla="*/ 6598865 h 6858000"/>
                <a:gd name="connsiteX51" fmla="*/ 1510605 w 6156889"/>
                <a:gd name="connsiteY51" fmla="*/ 6739342 h 6858000"/>
                <a:gd name="connsiteX52" fmla="*/ 1613307 w 6156889"/>
                <a:gd name="connsiteY52" fmla="*/ 6858000 h 6858000"/>
                <a:gd name="connsiteX53" fmla="*/ 916995 w 6156889"/>
                <a:gd name="connsiteY53" fmla="*/ 6858000 h 6858000"/>
                <a:gd name="connsiteX54" fmla="*/ 818055 w 6156889"/>
                <a:gd name="connsiteY54" fmla="*/ 6724213 h 6858000"/>
                <a:gd name="connsiteX55" fmla="*/ 590467 w 6156889"/>
                <a:gd name="connsiteY55" fmla="*/ 6365824 h 6858000"/>
                <a:gd name="connsiteX56" fmla="*/ 1 w 6156889"/>
                <a:gd name="connsiteY56" fmla="*/ 4123180 h 6858000"/>
                <a:gd name="connsiteX57" fmla="*/ 2644788 w 6156889"/>
                <a:gd name="connsiteY57" fmla="*/ 2137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156889" h="6858000">
                  <a:moveTo>
                    <a:pt x="2697511" y="0"/>
                  </a:moveTo>
                  <a:lnTo>
                    <a:pt x="6012777" y="0"/>
                  </a:lnTo>
                  <a:lnTo>
                    <a:pt x="6130331" y="54136"/>
                  </a:lnTo>
                  <a:lnTo>
                    <a:pt x="6156889" y="68258"/>
                  </a:lnTo>
                  <a:lnTo>
                    <a:pt x="6156889" y="430986"/>
                  </a:lnTo>
                  <a:lnTo>
                    <a:pt x="5996798" y="361212"/>
                  </a:lnTo>
                  <a:cubicBezTo>
                    <a:pt x="5879619" y="314469"/>
                    <a:pt x="5759632" y="275159"/>
                    <a:pt x="5637513" y="243549"/>
                  </a:cubicBezTo>
                  <a:cubicBezTo>
                    <a:pt x="5516267" y="211953"/>
                    <a:pt x="5393420" y="187194"/>
                    <a:pt x="5269544" y="169380"/>
                  </a:cubicBezTo>
                  <a:cubicBezTo>
                    <a:pt x="5146509" y="151850"/>
                    <a:pt x="5022677" y="140710"/>
                    <a:pt x="4898545" y="136002"/>
                  </a:cubicBezTo>
                  <a:cubicBezTo>
                    <a:pt x="4844843" y="133778"/>
                    <a:pt x="4790421" y="132591"/>
                    <a:pt x="4736575" y="132591"/>
                  </a:cubicBezTo>
                  <a:cubicBezTo>
                    <a:pt x="4541085" y="132750"/>
                    <a:pt x="4345869" y="147625"/>
                    <a:pt x="4152501" y="177093"/>
                  </a:cubicBezTo>
                  <a:cubicBezTo>
                    <a:pt x="4025611" y="197711"/>
                    <a:pt x="3902184" y="222484"/>
                    <a:pt x="3785688" y="251263"/>
                  </a:cubicBezTo>
                  <a:cubicBezTo>
                    <a:pt x="3659662" y="282414"/>
                    <a:pt x="3538548" y="318163"/>
                    <a:pt x="3424793" y="356583"/>
                  </a:cubicBezTo>
                  <a:cubicBezTo>
                    <a:pt x="3306130" y="396636"/>
                    <a:pt x="3188333" y="441582"/>
                    <a:pt x="3073425" y="490979"/>
                  </a:cubicBezTo>
                  <a:cubicBezTo>
                    <a:pt x="2958516" y="540376"/>
                    <a:pt x="2843751" y="595114"/>
                    <a:pt x="2732162" y="653411"/>
                  </a:cubicBezTo>
                  <a:cubicBezTo>
                    <a:pt x="2507123" y="771357"/>
                    <a:pt x="2290398" y="905336"/>
                    <a:pt x="2083562" y="1054373"/>
                  </a:cubicBezTo>
                  <a:cubicBezTo>
                    <a:pt x="2041265" y="1085080"/>
                    <a:pt x="1985686" y="1125874"/>
                    <a:pt x="1930543" y="1169336"/>
                  </a:cubicBezTo>
                  <a:cubicBezTo>
                    <a:pt x="1909611" y="1185209"/>
                    <a:pt x="1888390" y="1202268"/>
                    <a:pt x="1867890" y="1218733"/>
                  </a:cubicBezTo>
                  <a:lnTo>
                    <a:pt x="1855187" y="1228968"/>
                  </a:lnTo>
                  <a:cubicBezTo>
                    <a:pt x="1828481" y="1249736"/>
                    <a:pt x="1803074" y="1271097"/>
                    <a:pt x="1781565" y="1289343"/>
                  </a:cubicBezTo>
                  <a:cubicBezTo>
                    <a:pt x="1674740" y="1379238"/>
                    <a:pt x="1581630" y="1463791"/>
                    <a:pt x="1495015" y="1547751"/>
                  </a:cubicBezTo>
                  <a:cubicBezTo>
                    <a:pt x="1309115" y="1727642"/>
                    <a:pt x="1138401" y="1923407"/>
                    <a:pt x="984708" y="2132951"/>
                  </a:cubicBezTo>
                  <a:cubicBezTo>
                    <a:pt x="906322" y="2240646"/>
                    <a:pt x="833132" y="2350417"/>
                    <a:pt x="767305" y="2459299"/>
                  </a:cubicBezTo>
                  <a:cubicBezTo>
                    <a:pt x="693682" y="2584350"/>
                    <a:pt x="633197" y="2697681"/>
                    <a:pt x="582382" y="2806859"/>
                  </a:cubicBezTo>
                  <a:cubicBezTo>
                    <a:pt x="567369" y="2837564"/>
                    <a:pt x="553511" y="2868864"/>
                    <a:pt x="541818" y="2895863"/>
                  </a:cubicBezTo>
                  <a:lnTo>
                    <a:pt x="521896" y="2940364"/>
                  </a:lnTo>
                  <a:lnTo>
                    <a:pt x="503130" y="2985756"/>
                  </a:lnTo>
                  <a:lnTo>
                    <a:pt x="500243" y="2992728"/>
                  </a:lnTo>
                  <a:cubicBezTo>
                    <a:pt x="488550" y="3021655"/>
                    <a:pt x="477433" y="3049097"/>
                    <a:pt x="467329" y="3077133"/>
                  </a:cubicBezTo>
                  <a:cubicBezTo>
                    <a:pt x="463143" y="3088555"/>
                    <a:pt x="458955" y="3099978"/>
                    <a:pt x="454626" y="3111399"/>
                  </a:cubicBezTo>
                  <a:cubicBezTo>
                    <a:pt x="447119" y="3132315"/>
                    <a:pt x="439900" y="3151302"/>
                    <a:pt x="433548" y="3170735"/>
                  </a:cubicBezTo>
                  <a:lnTo>
                    <a:pt x="433548" y="3171477"/>
                  </a:lnTo>
                  <a:cubicBezTo>
                    <a:pt x="389714" y="3296142"/>
                    <a:pt x="353032" y="3423342"/>
                    <a:pt x="323692" y="3552414"/>
                  </a:cubicBezTo>
                  <a:cubicBezTo>
                    <a:pt x="264660" y="3811192"/>
                    <a:pt x="234820" y="4076083"/>
                    <a:pt x="234768" y="4341877"/>
                  </a:cubicBezTo>
                  <a:cubicBezTo>
                    <a:pt x="235675" y="4473528"/>
                    <a:pt x="248676" y="4604795"/>
                    <a:pt x="273600" y="4733940"/>
                  </a:cubicBezTo>
                  <a:cubicBezTo>
                    <a:pt x="298849" y="4861570"/>
                    <a:pt x="336674" y="4986220"/>
                    <a:pt x="386489" y="5105974"/>
                  </a:cubicBezTo>
                  <a:cubicBezTo>
                    <a:pt x="394716" y="5126742"/>
                    <a:pt x="403955" y="5147213"/>
                    <a:pt x="413628" y="5168870"/>
                  </a:cubicBezTo>
                  <a:cubicBezTo>
                    <a:pt x="417526" y="5177327"/>
                    <a:pt x="421423" y="5185781"/>
                    <a:pt x="425176" y="5194384"/>
                  </a:cubicBezTo>
                  <a:lnTo>
                    <a:pt x="435570" y="5215745"/>
                  </a:lnTo>
                  <a:cubicBezTo>
                    <a:pt x="446542" y="5238442"/>
                    <a:pt x="456936" y="5259803"/>
                    <a:pt x="468194" y="5280867"/>
                  </a:cubicBezTo>
                  <a:cubicBezTo>
                    <a:pt x="494035" y="5332043"/>
                    <a:pt x="523773" y="5383816"/>
                    <a:pt x="564915" y="5450715"/>
                  </a:cubicBezTo>
                  <a:cubicBezTo>
                    <a:pt x="597108" y="5503526"/>
                    <a:pt x="631176" y="5554998"/>
                    <a:pt x="672174" y="5615521"/>
                  </a:cubicBezTo>
                  <a:cubicBezTo>
                    <a:pt x="710284" y="5671296"/>
                    <a:pt x="750127" y="5726035"/>
                    <a:pt x="787660" y="5777360"/>
                  </a:cubicBezTo>
                  <a:cubicBezTo>
                    <a:pt x="835442" y="5842333"/>
                    <a:pt x="885534" y="5908046"/>
                    <a:pt x="933894" y="5971536"/>
                  </a:cubicBezTo>
                  <a:cubicBezTo>
                    <a:pt x="965654" y="6013219"/>
                    <a:pt x="996978" y="6054311"/>
                    <a:pt x="1030614" y="6098961"/>
                  </a:cubicBezTo>
                  <a:cubicBezTo>
                    <a:pt x="1064250" y="6143611"/>
                    <a:pt x="1108567" y="6202502"/>
                    <a:pt x="1152885" y="6263172"/>
                  </a:cubicBezTo>
                  <a:cubicBezTo>
                    <a:pt x="1173816" y="6291949"/>
                    <a:pt x="1195904" y="6322954"/>
                    <a:pt x="1215248" y="6350397"/>
                  </a:cubicBezTo>
                  <a:cubicBezTo>
                    <a:pt x="1234593" y="6377839"/>
                    <a:pt x="1252925" y="6403651"/>
                    <a:pt x="1271259" y="6428720"/>
                  </a:cubicBezTo>
                  <a:cubicBezTo>
                    <a:pt x="1302873" y="6473517"/>
                    <a:pt x="1336653" y="6518317"/>
                    <a:pt x="1369279" y="6561483"/>
                  </a:cubicBezTo>
                  <a:lnTo>
                    <a:pt x="1388190" y="6586701"/>
                  </a:lnTo>
                  <a:lnTo>
                    <a:pt x="1397717" y="6598865"/>
                  </a:lnTo>
                  <a:cubicBezTo>
                    <a:pt x="1434238" y="6645443"/>
                    <a:pt x="1472061" y="6693653"/>
                    <a:pt x="1510605" y="6739342"/>
                  </a:cubicBezTo>
                  <a:lnTo>
                    <a:pt x="1613307" y="6858000"/>
                  </a:lnTo>
                  <a:lnTo>
                    <a:pt x="916995" y="6858000"/>
                  </a:lnTo>
                  <a:lnTo>
                    <a:pt x="818055" y="6724213"/>
                  </a:lnTo>
                  <a:cubicBezTo>
                    <a:pt x="736876" y="6608833"/>
                    <a:pt x="660902" y="6489255"/>
                    <a:pt x="590467" y="6365824"/>
                  </a:cubicBezTo>
                  <a:cubicBezTo>
                    <a:pt x="203909" y="5685167"/>
                    <a:pt x="149" y="4911263"/>
                    <a:pt x="1" y="4123180"/>
                  </a:cubicBezTo>
                  <a:cubicBezTo>
                    <a:pt x="-341" y="2279490"/>
                    <a:pt x="1090234" y="697390"/>
                    <a:pt x="2644788" y="213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 useBgFill="1">
          <p:nvSpPr>
            <p:cNvPr id="78" name="Freeform: Shape 77">
              <a:extLst>
                <a:ext uri="{FF2B5EF4-FFF2-40B4-BE49-F238E27FC236}">
                  <a16:creationId xmlns:a16="http://schemas.microsoft.com/office/drawing/2014/main" id="{7E71C69F-3D46-48FF-B803-2C3641CA33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0456" y="-12663"/>
              <a:ext cx="6421544" cy="6858000"/>
            </a:xfrm>
            <a:custGeom>
              <a:avLst/>
              <a:gdLst>
                <a:gd name="connsiteX0" fmla="*/ 6209767 w 6421544"/>
                <a:gd name="connsiteY0" fmla="*/ 0 h 6858000"/>
                <a:gd name="connsiteX1" fmla="*/ 6421544 w 6421544"/>
                <a:gd name="connsiteY1" fmla="*/ 0 h 6858000"/>
                <a:gd name="connsiteX2" fmla="*/ 6421544 w 6421544"/>
                <a:gd name="connsiteY2" fmla="*/ 85748 h 6858000"/>
                <a:gd name="connsiteX3" fmla="*/ 6399563 w 6421544"/>
                <a:gd name="connsiteY3" fmla="*/ 75695 h 6858000"/>
                <a:gd name="connsiteX4" fmla="*/ 0 w 6421544"/>
                <a:gd name="connsiteY4" fmla="*/ 0 h 6858000"/>
                <a:gd name="connsiteX5" fmla="*/ 3188107 w 6421544"/>
                <a:gd name="connsiteY5" fmla="*/ 0 h 6858000"/>
                <a:gd name="connsiteX6" fmla="*/ 2888485 w 6421544"/>
                <a:gd name="connsiteY6" fmla="*/ 124347 h 6858000"/>
                <a:gd name="connsiteX7" fmla="*/ 329300 w 6421544"/>
                <a:gd name="connsiteY7" fmla="*/ 4148123 h 6858000"/>
                <a:gd name="connsiteX8" fmla="*/ 1105238 w 6421544"/>
                <a:gd name="connsiteY8" fmla="*/ 6663148 h 6858000"/>
                <a:gd name="connsiteX9" fmla="*/ 1251097 w 6421544"/>
                <a:gd name="connsiteY9" fmla="*/ 6858000 h 6858000"/>
                <a:gd name="connsiteX10" fmla="*/ 0 w 6421544"/>
                <a:gd name="connsiteY10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21544" h="6858000">
                  <a:moveTo>
                    <a:pt x="6209767" y="0"/>
                  </a:moveTo>
                  <a:lnTo>
                    <a:pt x="6421544" y="0"/>
                  </a:lnTo>
                  <a:lnTo>
                    <a:pt x="6421544" y="85748"/>
                  </a:lnTo>
                  <a:lnTo>
                    <a:pt x="6399563" y="75695"/>
                  </a:lnTo>
                  <a:close/>
                  <a:moveTo>
                    <a:pt x="0" y="0"/>
                  </a:moveTo>
                  <a:lnTo>
                    <a:pt x="3188107" y="0"/>
                  </a:lnTo>
                  <a:lnTo>
                    <a:pt x="2888485" y="124347"/>
                  </a:lnTo>
                  <a:cubicBezTo>
                    <a:pt x="1378729" y="820423"/>
                    <a:pt x="329300" y="2360309"/>
                    <a:pt x="329300" y="4148123"/>
                  </a:cubicBezTo>
                  <a:cubicBezTo>
                    <a:pt x="329300" y="5082555"/>
                    <a:pt x="615984" y="5949257"/>
                    <a:pt x="1105238" y="6663148"/>
                  </a:cubicBezTo>
                  <a:lnTo>
                    <a:pt x="1251097" y="6858000"/>
                  </a:ln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5AE1A43-28E0-4474-85F0-BA0548831385}"/>
              </a:ext>
            </a:extLst>
          </p:cNvPr>
          <p:cNvSpPr/>
          <p:nvPr/>
        </p:nvSpPr>
        <p:spPr>
          <a:xfrm>
            <a:off x="3012221" y="3693880"/>
            <a:ext cx="65673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Muốn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chu vi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8C74C94-B9F9-4D6E-B9FA-25F1757A4525}"/>
              </a:ext>
            </a:extLst>
          </p:cNvPr>
          <p:cNvSpPr/>
          <p:nvPr/>
        </p:nvSpPr>
        <p:spPr>
          <a:xfrm>
            <a:off x="2427325" y="837164"/>
            <a:ext cx="6686288" cy="2362200"/>
          </a:xfrm>
          <a:prstGeom prst="roundRect">
            <a:avLst/>
          </a:prstGeom>
          <a:ln w="603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Muốn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chu vi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BC8CC7-7E23-4104-BC04-9A1131ED17BD}"/>
              </a:ext>
            </a:extLst>
          </p:cNvPr>
          <p:cNvGrpSpPr/>
          <p:nvPr/>
        </p:nvGrpSpPr>
        <p:grpSpPr>
          <a:xfrm>
            <a:off x="2606518" y="2995700"/>
            <a:ext cx="8046144" cy="3252172"/>
            <a:chOff x="1149927" y="1722215"/>
            <a:chExt cx="8198221" cy="389524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F209F13-1392-4406-A12E-930EF0DD68CE}"/>
                </a:ext>
              </a:extLst>
            </p:cNvPr>
            <p:cNvCxnSpPr/>
            <p:nvPr/>
          </p:nvCxnSpPr>
          <p:spPr>
            <a:xfrm>
              <a:off x="1149927" y="2903315"/>
              <a:ext cx="0" cy="259694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658BE49-E193-4741-AC83-EBD4DF671E50}"/>
                </a:ext>
              </a:extLst>
            </p:cNvPr>
            <p:cNvCxnSpPr/>
            <p:nvPr/>
          </p:nvCxnSpPr>
          <p:spPr>
            <a:xfrm>
              <a:off x="1149927" y="5486400"/>
              <a:ext cx="6832023" cy="110836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007891-CFE0-40D1-8D59-CD433BED5402}"/>
                </a:ext>
              </a:extLst>
            </p:cNvPr>
            <p:cNvCxnSpPr>
              <a:stCxn id="6" idx="3"/>
            </p:cNvCxnSpPr>
            <p:nvPr/>
          </p:nvCxnSpPr>
          <p:spPr>
            <a:xfrm>
              <a:off x="7834164" y="1946245"/>
              <a:ext cx="1513984" cy="133179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EFAADDA-CB10-44A3-8522-0F2DC82A0A5D}"/>
                </a:ext>
              </a:extLst>
            </p:cNvPr>
            <p:cNvCxnSpPr>
              <a:cxnSpLocks/>
            </p:cNvCxnSpPr>
            <p:nvPr/>
          </p:nvCxnSpPr>
          <p:spPr>
            <a:xfrm>
              <a:off x="7772400" y="1722215"/>
              <a:ext cx="228532" cy="389524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val 16">
            <a:hlinkClick r:id="rId4" action="ppaction://hlinksldjump"/>
            <a:extLst>
              <a:ext uri="{FF2B5EF4-FFF2-40B4-BE49-F238E27FC236}">
                <a16:creationId xmlns:a16="http://schemas.microsoft.com/office/drawing/2014/main" id="{A8BEC9F1-D47C-4A51-814E-748D7AF7A16E}"/>
              </a:ext>
            </a:extLst>
          </p:cNvPr>
          <p:cNvSpPr/>
          <p:nvPr/>
        </p:nvSpPr>
        <p:spPr>
          <a:xfrm>
            <a:off x="11500617" y="6046368"/>
            <a:ext cx="539647" cy="554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98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nh-nen-chu-de-tinh-yeu-cho-mau-slide-powerpoint-anh-4 | Song Quy ...">
            <a:extLst>
              <a:ext uri="{FF2B5EF4-FFF2-40B4-BE49-F238E27FC236}">
                <a16:creationId xmlns:a16="http://schemas.microsoft.com/office/drawing/2014/main" id="{F19D43EA-BCE9-43E8-BA61-84E15CDA0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1140FF-A3EC-4306-9146-1ED4D4486B98}"/>
              </a:ext>
            </a:extLst>
          </p:cNvPr>
          <p:cNvSpPr/>
          <p:nvPr/>
        </p:nvSpPr>
        <p:spPr>
          <a:xfrm>
            <a:off x="1875987" y="1731207"/>
            <a:ext cx="1736385" cy="31700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A1C15A3-B507-4E8F-BA64-D23A10D38F30}"/>
              </a:ext>
            </a:extLst>
          </p:cNvPr>
          <p:cNvSpPr/>
          <p:nvPr/>
        </p:nvSpPr>
        <p:spPr>
          <a:xfrm>
            <a:off x="4620609" y="1691945"/>
            <a:ext cx="3638691" cy="3361785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val 6">
            <a:hlinkClick r:id="rId4" action="ppaction://hlinksldjump"/>
            <a:extLst>
              <a:ext uri="{FF2B5EF4-FFF2-40B4-BE49-F238E27FC236}">
                <a16:creationId xmlns:a16="http://schemas.microsoft.com/office/drawing/2014/main" id="{332B3193-8029-4D66-A772-7EE2CAAA3D34}"/>
              </a:ext>
            </a:extLst>
          </p:cNvPr>
          <p:cNvSpPr/>
          <p:nvPr/>
        </p:nvSpPr>
        <p:spPr>
          <a:xfrm>
            <a:off x="11396317" y="6191004"/>
            <a:ext cx="539647" cy="55463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257D183-EE86-42EA-9322-C8E78C2D2920}"/>
              </a:ext>
            </a:extLst>
          </p:cNvPr>
          <p:cNvSpPr/>
          <p:nvPr/>
        </p:nvSpPr>
        <p:spPr>
          <a:xfrm>
            <a:off x="1489166" y="1293215"/>
            <a:ext cx="10123714" cy="1631648"/>
          </a:xfrm>
          <a:prstGeom prst="roundRect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Tấm</a:t>
            </a:r>
            <a:r>
              <a:rPr 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thiệp</a:t>
            </a:r>
            <a:r>
              <a:rPr 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r>
              <a:rPr 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7cm, </a:t>
            </a:r>
            <a:r>
              <a:rPr lang="en-US" sz="4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rộng</a:t>
            </a:r>
            <a:r>
              <a:rPr 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3cm. </a:t>
            </a:r>
            <a:r>
              <a:rPr lang="en-US" sz="40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tấm</a:t>
            </a:r>
            <a:r>
              <a:rPr 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thiệp</a:t>
            </a:r>
            <a:r>
              <a:rPr 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DC996C-80AD-4A8D-B7C0-7D2AA8457B9E}"/>
              </a:ext>
            </a:extLst>
          </p:cNvPr>
          <p:cNvSpPr/>
          <p:nvPr/>
        </p:nvSpPr>
        <p:spPr>
          <a:xfrm>
            <a:off x="8114524" y="3737267"/>
            <a:ext cx="693400" cy="699769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BAD5FE-3BED-4760-8AFB-639C3AB4F606}"/>
              </a:ext>
            </a:extLst>
          </p:cNvPr>
          <p:cNvSpPr/>
          <p:nvPr/>
        </p:nvSpPr>
        <p:spPr>
          <a:xfrm>
            <a:off x="8114524" y="3714927"/>
            <a:ext cx="22625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dirty="0" smtClean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40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21cm</a:t>
            </a:r>
            <a:r>
              <a:rPr lang="en-US" sz="4000" baseline="300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4000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val 7">
            <a:hlinkClick r:id="rId4" action="ppaction://hlinksldjump"/>
            <a:extLst>
              <a:ext uri="{FF2B5EF4-FFF2-40B4-BE49-F238E27FC236}">
                <a16:creationId xmlns:a16="http://schemas.microsoft.com/office/drawing/2014/main" id="{BB34AF68-895D-48BA-BAF1-C0D86D079DDF}"/>
              </a:ext>
            </a:extLst>
          </p:cNvPr>
          <p:cNvSpPr/>
          <p:nvPr/>
        </p:nvSpPr>
        <p:spPr>
          <a:xfrm>
            <a:off x="11538133" y="6074383"/>
            <a:ext cx="539647" cy="55463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0120" y="3714927"/>
            <a:ext cx="273884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21dm</a:t>
            </a:r>
            <a:r>
              <a:rPr lang="en-US" sz="4000" baseline="300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0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0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790232" y="3720120"/>
            <a:ext cx="333973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21cm</a:t>
            </a:r>
            <a:br>
              <a:rPr lang="en-US" sz="40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8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1" name="Text Box 43">
            <a:extLst>
              <a:ext uri="{FF2B5EF4-FFF2-40B4-BE49-F238E27FC236}">
                <a16:creationId xmlns:a16="http://schemas.microsoft.com/office/drawing/2014/main" id="{E9CE1427-505F-4D55-B52F-ED7C25960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39" y="5373688"/>
            <a:ext cx="1847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30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2798725" y="1844812"/>
            <a:ext cx="6857999" cy="123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560" tIns="60780" rIns="121560" bIns="60780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2190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 smtClean="0">
                <a:solidFill>
                  <a:srgbClr val="FF0000"/>
                </a:solidFill>
                <a:latin typeface="HP001 5 hàng" pitchFamily="34" charset="0"/>
                <a:cs typeface="Arial"/>
                <a:sym typeface="Arial"/>
              </a:rPr>
              <a:t>Toán</a:t>
            </a:r>
            <a:r>
              <a:rPr lang="en-US" altLang="en-US" sz="3600" b="1" dirty="0" smtClean="0">
                <a:solidFill>
                  <a:srgbClr val="FF0000"/>
                </a:solidFill>
                <a:latin typeface="HP001 5 hàng" pitchFamily="34" charset="0"/>
                <a:cs typeface="Arial"/>
                <a:sym typeface="Arial"/>
              </a:rPr>
              <a:t>   </a:t>
            </a:r>
          </a:p>
          <a:p>
            <a:pPr algn="ctr" defTabSz="12190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FF0000"/>
                </a:solidFill>
                <a:latin typeface="HP001 5 hàng" pitchFamily="34" charset="0"/>
                <a:cs typeface="Arial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HP001 5 hàng" pitchFamily="34" charset="0"/>
                <a:cs typeface="Arial"/>
                <a:sym typeface="Arial"/>
              </a:rPr>
              <a:t>Diện</a:t>
            </a:r>
            <a:r>
              <a:rPr lang="en-US" altLang="en-US" sz="3600" b="1" dirty="0" smtClean="0">
                <a:solidFill>
                  <a:srgbClr val="FF0000"/>
                </a:solidFill>
                <a:latin typeface="HP001 5 hàng" pitchFamily="34" charset="0"/>
                <a:cs typeface="Arial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HP001 5 hàng" pitchFamily="34" charset="0"/>
                <a:cs typeface="Arial"/>
                <a:sym typeface="Arial"/>
              </a:rPr>
              <a:t>tích</a:t>
            </a:r>
            <a:r>
              <a:rPr lang="en-US" altLang="en-US" sz="3600" b="1" dirty="0" smtClean="0">
                <a:solidFill>
                  <a:srgbClr val="FF0000"/>
                </a:solidFill>
                <a:latin typeface="HP001 5 hàng" pitchFamily="34" charset="0"/>
                <a:cs typeface="Arial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HP001 5 hàng" pitchFamily="34" charset="0"/>
                <a:cs typeface="Arial"/>
                <a:sym typeface="Arial"/>
              </a:rPr>
              <a:t>hình</a:t>
            </a:r>
            <a:r>
              <a:rPr lang="en-US" altLang="en-US" sz="3600" b="1" dirty="0" smtClean="0">
                <a:solidFill>
                  <a:srgbClr val="FF0000"/>
                </a:solidFill>
                <a:latin typeface="HP001 5 hàng" pitchFamily="34" charset="0"/>
                <a:cs typeface="Arial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HP001 5 hàng" pitchFamily="34" charset="0"/>
                <a:cs typeface="Arial"/>
                <a:sym typeface="Arial"/>
              </a:rPr>
              <a:t>vuông</a:t>
            </a:r>
            <a:r>
              <a:rPr lang="en-US" altLang="en-US" sz="3600" b="1" dirty="0" smtClean="0">
                <a:solidFill>
                  <a:srgbClr val="FF0000"/>
                </a:solidFill>
                <a:latin typeface="HP001 5 hàng" pitchFamily="34" charset="0"/>
                <a:cs typeface="Arial"/>
                <a:sym typeface="Arial"/>
              </a:rPr>
              <a:t>.</a:t>
            </a:r>
            <a:endParaRPr lang="en-US" altLang="en-US" sz="3600" b="1" dirty="0">
              <a:solidFill>
                <a:srgbClr val="FF0000"/>
              </a:solidFill>
              <a:latin typeface="HP001 5 hàng" pitchFamily="34" charset="0"/>
              <a:cs typeface="Arial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84398" y="1037431"/>
            <a:ext cx="7943851" cy="584771"/>
          </a:xfrm>
          <a:prstGeom prst="rect">
            <a:avLst/>
          </a:prstGeom>
        </p:spPr>
        <p:txBody>
          <a:bodyPr wrap="square" lIns="91418" tIns="45718" rIns="91418" bIns="45718">
            <a:spAutoFit/>
          </a:bodyPr>
          <a:lstStyle/>
          <a:p>
            <a:pPr algn="ctr" defTabSz="914264">
              <a:defRPr/>
            </a:pPr>
            <a:r>
              <a:rPr lang="vi-VN" altLang="en-US" sz="32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Thứ </a:t>
            </a:r>
            <a:r>
              <a:rPr lang="en-US" altLang="en-US" sz="32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tư</a:t>
            </a:r>
            <a:r>
              <a:rPr lang="vi-VN" altLang="en-US" sz="32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2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ngày </a:t>
            </a:r>
            <a:r>
              <a:rPr lang="en-US" altLang="en-US" sz="32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6</a:t>
            </a:r>
            <a:r>
              <a:rPr lang="vi-VN" altLang="en-US" sz="32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2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tháng </a:t>
            </a:r>
            <a:r>
              <a:rPr lang="en-US" altLang="en-US" sz="32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r>
              <a:rPr lang="vi-VN" altLang="en-US" sz="32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2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năm 202</a:t>
            </a:r>
            <a:r>
              <a:rPr lang="en-US" altLang="en-US" sz="32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vi-VN" altLang="en-US" sz="32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01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Metropolitan">
  <a:themeElements>
    <a:clrScheme name="Metropolitan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ppt/theme/theme8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681</Words>
  <Application>Microsoft Office PowerPoint</Application>
  <PresentationFormat>Widescreen</PresentationFormat>
  <Paragraphs>129</Paragraphs>
  <Slides>21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21</vt:i4>
      </vt:variant>
    </vt:vector>
  </HeadingPairs>
  <TitlesOfParts>
    <vt:vector size="46" baseType="lpstr">
      <vt:lpstr>SimSun</vt:lpstr>
      <vt:lpstr>SimSun</vt:lpstr>
      <vt:lpstr>Arial</vt:lpstr>
      <vt:lpstr>Calibri</vt:lpstr>
      <vt:lpstr>Calibri Light</vt:lpstr>
      <vt:lpstr>Candara</vt:lpstr>
      <vt:lpstr>Euphemia</vt:lpstr>
      <vt:lpstr>HP001 4 hàng</vt:lpstr>
      <vt:lpstr>HP001 5 hàng</vt:lpstr>
      <vt:lpstr>Symbol</vt:lpstr>
      <vt:lpstr>Tahoma</vt:lpstr>
      <vt:lpstr>Times New Roman</vt:lpstr>
      <vt:lpstr>Trebuchet MS</vt:lpstr>
      <vt:lpstr>VNI-Thufap2</vt:lpstr>
      <vt:lpstr>VNI-Times</vt:lpstr>
      <vt:lpstr>字魂59号-创粗黑</vt:lpstr>
      <vt:lpstr>Office Theme</vt:lpstr>
      <vt:lpstr>1_Office Theme</vt:lpstr>
      <vt:lpstr>2_Office Theme</vt:lpstr>
      <vt:lpstr>3_Office Theme</vt:lpstr>
      <vt:lpstr>4_Office Theme</vt:lpstr>
      <vt:lpstr>Office 主题</vt:lpstr>
      <vt:lpstr>2_Metropolitan</vt:lpstr>
      <vt:lpstr>Waveform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 × 3 =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Thi Thuy Huyen</dc:creator>
  <cp:lastModifiedBy>ASUS</cp:lastModifiedBy>
  <cp:revision>31</cp:revision>
  <dcterms:created xsi:type="dcterms:W3CDTF">2020-05-11T07:29:24Z</dcterms:created>
  <dcterms:modified xsi:type="dcterms:W3CDTF">2022-04-02T16:20:32Z</dcterms:modified>
</cp:coreProperties>
</file>