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1"/>
  </p:notesMasterIdLst>
  <p:sldIdLst>
    <p:sldId id="322" r:id="rId2"/>
    <p:sldId id="256" r:id="rId3"/>
    <p:sldId id="330" r:id="rId4"/>
    <p:sldId id="257" r:id="rId5"/>
    <p:sldId id="329" r:id="rId6"/>
    <p:sldId id="293" r:id="rId7"/>
    <p:sldId id="258" r:id="rId8"/>
    <p:sldId id="259" r:id="rId9"/>
    <p:sldId id="260" r:id="rId10"/>
    <p:sldId id="312" r:id="rId11"/>
    <p:sldId id="313" r:id="rId12"/>
    <p:sldId id="314" r:id="rId13"/>
    <p:sldId id="315" r:id="rId14"/>
    <p:sldId id="323" r:id="rId15"/>
    <p:sldId id="261" r:id="rId16"/>
    <p:sldId id="316" r:id="rId17"/>
    <p:sldId id="317" r:id="rId18"/>
    <p:sldId id="318" r:id="rId19"/>
    <p:sldId id="319" r:id="rId20"/>
    <p:sldId id="325" r:id="rId21"/>
    <p:sldId id="326" r:id="rId22"/>
    <p:sldId id="327" r:id="rId23"/>
    <p:sldId id="320" r:id="rId24"/>
    <p:sldId id="262" r:id="rId25"/>
    <p:sldId id="328" r:id="rId26"/>
    <p:sldId id="321" r:id="rId27"/>
    <p:sldId id="263" r:id="rId28"/>
    <p:sldId id="324" r:id="rId29"/>
    <p:sldId id="264" r:id="rId30"/>
  </p:sldIdLst>
  <p:sldSz cx="9144000" cy="5143500" type="screen16x9"/>
  <p:notesSz cx="6858000" cy="9144000"/>
  <p:embeddedFontLst>
    <p:embeddedFont>
      <p:font typeface="Cambria" panose="02040503050406030204" pitchFamily="18" charset="0"/>
      <p:regular r:id="rId32"/>
      <p:bold r:id="rId33"/>
      <p:italic r:id="rId34"/>
      <p:boldItalic r:id="rId35"/>
    </p:embeddedFont>
    <p:embeddedFont>
      <p:font typeface="Roboto Condensed Light" panose="020B0604020202020204" charset="0"/>
      <p:regular r:id="rId36"/>
      <p:italic r:id="rId37"/>
    </p:embeddedFont>
    <p:embeddedFont>
      <p:font typeface="Rubik" panose="020B0604020202020204" charset="-79"/>
      <p:regular r:id="rId38"/>
      <p:bold r:id="rId39"/>
      <p:italic r:id="rId40"/>
      <p:boldItalic r:id="rId41"/>
    </p:embeddedFont>
    <p:embeddedFont>
      <p:font typeface="Bowlby One SC" panose="020B0604020202020204" charset="0"/>
      <p:regular r:id="rId42"/>
    </p:embeddedFont>
    <p:embeddedFont>
      <p:font typeface="Bebas Neue" panose="020B0604020202020204" charset="0"/>
      <p:regular r:id="rId43"/>
    </p:embeddedFont>
    <p:embeddedFont>
      <p:font typeface="Open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334E86-836B-44BC-AB39-24E61F0615FB}">
  <a:tblStyle styleId="{71334E86-836B-44BC-AB39-24E61F0615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8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8"/>
        <p:cNvGrpSpPr/>
        <p:nvPr/>
      </p:nvGrpSpPr>
      <p:grpSpPr>
        <a:xfrm>
          <a:off x="0" y="0"/>
          <a:ext cx="0" cy="0"/>
          <a:chOff x="0" y="0"/>
          <a:chExt cx="0" cy="0"/>
        </a:xfrm>
      </p:grpSpPr>
      <p:sp>
        <p:nvSpPr>
          <p:cNvPr id="4269" name="Google Shape;4269;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0" name="Google Shape;4270;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2" name="Google Shape;2202;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7203450" y="3495159"/>
            <a:ext cx="1940552" cy="1654179"/>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flipH="1">
            <a:off x="7891017" y="4158658"/>
            <a:ext cx="1586103" cy="1254916"/>
            <a:chOff x="2677900" y="3105300"/>
            <a:chExt cx="1079275" cy="853975"/>
          </a:xfrm>
        </p:grpSpPr>
        <p:sp>
          <p:nvSpPr>
            <p:cNvPr id="11" name="Google Shape;11;p2"/>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76200" y="-232441"/>
            <a:ext cx="1940552" cy="1654179"/>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8372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580902" y="3495162"/>
            <a:ext cx="2383680" cy="1918413"/>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150" y="4162467"/>
            <a:ext cx="1327545" cy="980992"/>
            <a:chOff x="3375100" y="4079200"/>
            <a:chExt cx="791100" cy="584550"/>
          </a:xfrm>
        </p:grpSpPr>
        <p:sp>
          <p:nvSpPr>
            <p:cNvPr id="18" name="Google Shape;18;p2"/>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40150" y="9050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38625" y="5956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6971275" y="2140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403700" y="5956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4300" y="266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6250" y="155130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a:off x="3156325" y="436591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3936400" y="4695363"/>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5870675" y="473806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6650750" y="4365913"/>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58050" y="32330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4763" y="229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20650" y="7154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68750" y="20512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7900" y="31744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1875" y="26437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39775" y="8090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158050" y="4861138"/>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83100" y="47734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78575" y="44031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639763"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836225" y="32791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8836213" y="155128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8190000" y="140866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82700"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82200" y="16640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70513" y="2298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82350" y="2140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13025" y="7154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04400" y="740875"/>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46450" y="29425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87275" y="24405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txBox="1">
            <a:spLocks noGrp="1"/>
          </p:cNvSpPr>
          <p:nvPr>
            <p:ph type="ctrTitle"/>
          </p:nvPr>
        </p:nvSpPr>
        <p:spPr>
          <a:xfrm>
            <a:off x="1113225" y="1385400"/>
            <a:ext cx="6917700" cy="18288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Clr>
                <a:srgbClr val="191919"/>
              </a:buClr>
              <a:buSzPts val="5200"/>
              <a:buNone/>
              <a:defRPr sz="7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3" name="Google Shape;53;p2"/>
          <p:cNvSpPr txBox="1">
            <a:spLocks noGrp="1"/>
          </p:cNvSpPr>
          <p:nvPr>
            <p:ph type="subTitle" idx="1"/>
          </p:nvPr>
        </p:nvSpPr>
        <p:spPr>
          <a:xfrm>
            <a:off x="2392500" y="3399900"/>
            <a:ext cx="4359000" cy="409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801"/>
        <p:cNvGrpSpPr/>
        <p:nvPr/>
      </p:nvGrpSpPr>
      <p:grpSpPr>
        <a:xfrm>
          <a:off x="0" y="0"/>
          <a:ext cx="0" cy="0"/>
          <a:chOff x="0" y="0"/>
          <a:chExt cx="0" cy="0"/>
        </a:xfrm>
      </p:grpSpPr>
      <p:grpSp>
        <p:nvGrpSpPr>
          <p:cNvPr id="802" name="Google Shape;802;p18"/>
          <p:cNvGrpSpPr/>
          <p:nvPr/>
        </p:nvGrpSpPr>
        <p:grpSpPr>
          <a:xfrm>
            <a:off x="167800" y="125075"/>
            <a:ext cx="8801238" cy="4881188"/>
            <a:chOff x="167800" y="125075"/>
            <a:chExt cx="8801238" cy="4881188"/>
          </a:xfrm>
        </p:grpSpPr>
        <p:sp>
          <p:nvSpPr>
            <p:cNvPr id="803" name="Google Shape;803;p18"/>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7499225" y="47109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8"/>
          <p:cNvSpPr txBox="1">
            <a:spLocks noGrp="1"/>
          </p:cNvSpPr>
          <p:nvPr>
            <p:ph type="title"/>
          </p:nvPr>
        </p:nvSpPr>
        <p:spPr>
          <a:xfrm>
            <a:off x="720000" y="1742775"/>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4" name="Google Shape;834;p18"/>
          <p:cNvSpPr txBox="1">
            <a:spLocks noGrp="1"/>
          </p:cNvSpPr>
          <p:nvPr>
            <p:ph type="title" idx="2" hasCustomPrompt="1"/>
          </p:nvPr>
        </p:nvSpPr>
        <p:spPr>
          <a:xfrm>
            <a:off x="1222350" y="114937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5" name="Google Shape;835;p18"/>
          <p:cNvSpPr txBox="1">
            <a:spLocks noGrp="1"/>
          </p:cNvSpPr>
          <p:nvPr>
            <p:ph type="subTitle" idx="1"/>
          </p:nvPr>
        </p:nvSpPr>
        <p:spPr>
          <a:xfrm>
            <a:off x="720000" y="21999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6" name="Google Shape;836;p18"/>
          <p:cNvSpPr txBox="1">
            <a:spLocks noGrp="1"/>
          </p:cNvSpPr>
          <p:nvPr>
            <p:ph type="title" idx="3"/>
          </p:nvPr>
        </p:nvSpPr>
        <p:spPr>
          <a:xfrm>
            <a:off x="3520500" y="1742775"/>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7" name="Google Shape;837;p18"/>
          <p:cNvSpPr txBox="1">
            <a:spLocks noGrp="1"/>
          </p:cNvSpPr>
          <p:nvPr>
            <p:ph type="title" idx="4" hasCustomPrompt="1"/>
          </p:nvPr>
        </p:nvSpPr>
        <p:spPr>
          <a:xfrm>
            <a:off x="4022850" y="114937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8" name="Google Shape;838;p18"/>
          <p:cNvSpPr txBox="1">
            <a:spLocks noGrp="1"/>
          </p:cNvSpPr>
          <p:nvPr>
            <p:ph type="subTitle" idx="5"/>
          </p:nvPr>
        </p:nvSpPr>
        <p:spPr>
          <a:xfrm>
            <a:off x="3520500" y="21999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9" name="Google Shape;839;p18"/>
          <p:cNvSpPr txBox="1">
            <a:spLocks noGrp="1"/>
          </p:cNvSpPr>
          <p:nvPr>
            <p:ph type="title" idx="6"/>
          </p:nvPr>
        </p:nvSpPr>
        <p:spPr>
          <a:xfrm>
            <a:off x="6321000" y="1742775"/>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0" name="Google Shape;840;p18"/>
          <p:cNvSpPr txBox="1">
            <a:spLocks noGrp="1"/>
          </p:cNvSpPr>
          <p:nvPr>
            <p:ph type="title" idx="7" hasCustomPrompt="1"/>
          </p:nvPr>
        </p:nvSpPr>
        <p:spPr>
          <a:xfrm>
            <a:off x="6823350" y="114937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1" name="Google Shape;841;p18"/>
          <p:cNvSpPr txBox="1">
            <a:spLocks noGrp="1"/>
          </p:cNvSpPr>
          <p:nvPr>
            <p:ph type="subTitle" idx="8"/>
          </p:nvPr>
        </p:nvSpPr>
        <p:spPr>
          <a:xfrm>
            <a:off x="6321000" y="21999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2" name="Google Shape;842;p18"/>
          <p:cNvSpPr txBox="1">
            <a:spLocks noGrp="1"/>
          </p:cNvSpPr>
          <p:nvPr>
            <p:ph type="title" idx="9"/>
          </p:nvPr>
        </p:nvSpPr>
        <p:spPr>
          <a:xfrm>
            <a:off x="720000" y="3588700"/>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3" name="Google Shape;843;p18"/>
          <p:cNvSpPr txBox="1">
            <a:spLocks noGrp="1"/>
          </p:cNvSpPr>
          <p:nvPr>
            <p:ph type="title" idx="13" hasCustomPrompt="1"/>
          </p:nvPr>
        </p:nvSpPr>
        <p:spPr>
          <a:xfrm>
            <a:off x="1222350" y="299552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4" name="Google Shape;844;p18"/>
          <p:cNvSpPr txBox="1">
            <a:spLocks noGrp="1"/>
          </p:cNvSpPr>
          <p:nvPr>
            <p:ph type="subTitle" idx="14"/>
          </p:nvPr>
        </p:nvSpPr>
        <p:spPr>
          <a:xfrm>
            <a:off x="720000" y="40459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5" name="Google Shape;845;p18"/>
          <p:cNvSpPr txBox="1">
            <a:spLocks noGrp="1"/>
          </p:cNvSpPr>
          <p:nvPr>
            <p:ph type="title" idx="15"/>
          </p:nvPr>
        </p:nvSpPr>
        <p:spPr>
          <a:xfrm>
            <a:off x="3520500" y="3588700"/>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6" name="Google Shape;846;p18"/>
          <p:cNvSpPr txBox="1">
            <a:spLocks noGrp="1"/>
          </p:cNvSpPr>
          <p:nvPr>
            <p:ph type="title" idx="16" hasCustomPrompt="1"/>
          </p:nvPr>
        </p:nvSpPr>
        <p:spPr>
          <a:xfrm>
            <a:off x="4022850" y="299552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7" name="Google Shape;847;p18"/>
          <p:cNvSpPr txBox="1">
            <a:spLocks noGrp="1"/>
          </p:cNvSpPr>
          <p:nvPr>
            <p:ph type="subTitle" idx="17"/>
          </p:nvPr>
        </p:nvSpPr>
        <p:spPr>
          <a:xfrm>
            <a:off x="3520500" y="40459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8" name="Google Shape;848;p18"/>
          <p:cNvSpPr txBox="1">
            <a:spLocks noGrp="1"/>
          </p:cNvSpPr>
          <p:nvPr>
            <p:ph type="title" idx="18"/>
          </p:nvPr>
        </p:nvSpPr>
        <p:spPr>
          <a:xfrm>
            <a:off x="6321000" y="3588700"/>
            <a:ext cx="21030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9" name="Google Shape;849;p18"/>
          <p:cNvSpPr txBox="1">
            <a:spLocks noGrp="1"/>
          </p:cNvSpPr>
          <p:nvPr>
            <p:ph type="title" idx="19" hasCustomPrompt="1"/>
          </p:nvPr>
        </p:nvSpPr>
        <p:spPr>
          <a:xfrm>
            <a:off x="6823350" y="2995525"/>
            <a:ext cx="10983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0" name="Google Shape;850;p18"/>
          <p:cNvSpPr txBox="1">
            <a:spLocks noGrp="1"/>
          </p:cNvSpPr>
          <p:nvPr>
            <p:ph type="subTitle" idx="20"/>
          </p:nvPr>
        </p:nvSpPr>
        <p:spPr>
          <a:xfrm>
            <a:off x="6321000" y="40459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1" name="Google Shape;851;p18"/>
          <p:cNvSpPr txBox="1">
            <a:spLocks noGrp="1"/>
          </p:cNvSpPr>
          <p:nvPr>
            <p:ph type="title" idx="21"/>
          </p:nvPr>
        </p:nvSpPr>
        <p:spPr>
          <a:xfrm>
            <a:off x="720000" y="45443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2" name="Google Shape;852;p18"/>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18"/>
          <p:cNvGrpSpPr/>
          <p:nvPr/>
        </p:nvGrpSpPr>
        <p:grpSpPr>
          <a:xfrm>
            <a:off x="88182" y="-104784"/>
            <a:ext cx="521189" cy="914394"/>
            <a:chOff x="3266413" y="556098"/>
            <a:chExt cx="616208" cy="1072728"/>
          </a:xfrm>
        </p:grpSpPr>
        <p:sp>
          <p:nvSpPr>
            <p:cNvPr id="854" name="Google Shape;854;p18"/>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lt1"/>
        </a:solidFill>
        <a:effectLst/>
      </p:bgPr>
    </p:bg>
    <p:spTree>
      <p:nvGrpSpPr>
        <p:cNvPr id="1" name="Shape 870"/>
        <p:cNvGrpSpPr/>
        <p:nvPr/>
      </p:nvGrpSpPr>
      <p:grpSpPr>
        <a:xfrm>
          <a:off x="0" y="0"/>
          <a:ext cx="0" cy="0"/>
          <a:chOff x="0" y="0"/>
          <a:chExt cx="0" cy="0"/>
        </a:xfrm>
      </p:grpSpPr>
      <p:grpSp>
        <p:nvGrpSpPr>
          <p:cNvPr id="871" name="Google Shape;871;p19"/>
          <p:cNvGrpSpPr/>
          <p:nvPr/>
        </p:nvGrpSpPr>
        <p:grpSpPr>
          <a:xfrm>
            <a:off x="-533501" y="-252931"/>
            <a:ext cx="10215719" cy="5673557"/>
            <a:chOff x="-533501" y="-252931"/>
            <a:chExt cx="10215719" cy="5673557"/>
          </a:xfrm>
        </p:grpSpPr>
        <p:grpSp>
          <p:nvGrpSpPr>
            <p:cNvPr id="872" name="Google Shape;872;p19"/>
            <p:cNvGrpSpPr/>
            <p:nvPr/>
          </p:nvGrpSpPr>
          <p:grpSpPr>
            <a:xfrm>
              <a:off x="-533501" y="-252931"/>
              <a:ext cx="10215719" cy="5673557"/>
              <a:chOff x="-533501" y="-252931"/>
              <a:chExt cx="10215719" cy="5673557"/>
            </a:xfrm>
          </p:grpSpPr>
          <p:sp>
            <p:nvSpPr>
              <p:cNvPr id="873" name="Google Shape;873;p19"/>
              <p:cNvSpPr/>
              <p:nvPr/>
            </p:nvSpPr>
            <p:spPr>
              <a:xfrm rot="10800000" flipH="1">
                <a:off x="-105350" y="3723769"/>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19"/>
              <p:cNvGrpSpPr/>
              <p:nvPr/>
            </p:nvGrpSpPr>
            <p:grpSpPr>
              <a:xfrm>
                <a:off x="-400151" y="4310629"/>
                <a:ext cx="1403273" cy="1109997"/>
                <a:chOff x="2677900" y="3105300"/>
                <a:chExt cx="1079275" cy="853975"/>
              </a:xfrm>
            </p:grpSpPr>
            <p:sp>
              <p:nvSpPr>
                <p:cNvPr id="875" name="Google Shape;875;p19"/>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19"/>
              <p:cNvSpPr/>
              <p:nvPr/>
            </p:nvSpPr>
            <p:spPr>
              <a:xfrm rot="10800000" flipH="1">
                <a:off x="7579062" y="3723778"/>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19"/>
              <p:cNvGrpSpPr/>
              <p:nvPr/>
            </p:nvGrpSpPr>
            <p:grpSpPr>
              <a:xfrm flipH="1">
                <a:off x="7998427" y="4312429"/>
                <a:ext cx="1171303" cy="864842"/>
                <a:chOff x="3375100" y="4079200"/>
                <a:chExt cx="791100" cy="584550"/>
              </a:xfrm>
            </p:grpSpPr>
            <p:sp>
              <p:nvSpPr>
                <p:cNvPr id="880" name="Google Shape;880;p19"/>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19"/>
              <p:cNvSpPr/>
              <p:nvPr/>
            </p:nvSpPr>
            <p:spPr>
              <a:xfrm flipH="1">
                <a:off x="7537055" y="-19220"/>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19"/>
              <p:cNvGrpSpPr/>
              <p:nvPr/>
            </p:nvGrpSpPr>
            <p:grpSpPr>
              <a:xfrm rot="10800000">
                <a:off x="8145594" y="-252931"/>
                <a:ext cx="1403273" cy="1109997"/>
                <a:chOff x="2677900" y="3105300"/>
                <a:chExt cx="1079275" cy="853975"/>
              </a:xfrm>
            </p:grpSpPr>
            <p:sp>
              <p:nvSpPr>
                <p:cNvPr id="884" name="Google Shape;884;p19"/>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19"/>
              <p:cNvSpPr/>
              <p:nvPr/>
            </p:nvSpPr>
            <p:spPr>
              <a:xfrm flipH="1">
                <a:off x="-533501" y="-247312"/>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19"/>
              <p:cNvGrpSpPr/>
              <p:nvPr/>
            </p:nvGrpSpPr>
            <p:grpSpPr>
              <a:xfrm rot="10800000" flipH="1">
                <a:off x="-21013" y="-9576"/>
                <a:ext cx="1171303" cy="864842"/>
                <a:chOff x="3375100" y="4079200"/>
                <a:chExt cx="791100" cy="584550"/>
              </a:xfrm>
            </p:grpSpPr>
            <p:sp>
              <p:nvSpPr>
                <p:cNvPr id="889" name="Google Shape;889;p19"/>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1" name="Google Shape;891;p19"/>
            <p:cNvSpPr/>
            <p:nvPr/>
          </p:nvSpPr>
          <p:spPr>
            <a:xfrm>
              <a:off x="2468625" y="6583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338875" y="3355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rot="10800000">
              <a:off x="6971275" y="2140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rot="10800000">
              <a:off x="1509100" y="8480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154300" y="24072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260925" y="152130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rot="10800000">
              <a:off x="3308725" y="44258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rot="10800000">
              <a:off x="4172250" y="483978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flipH="1">
              <a:off x="6050950" y="463826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flipH="1">
              <a:off x="7045188" y="44044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1829450" y="2947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2748038" y="2947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3439650" y="8716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468750" y="187970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37125" y="3230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801875" y="26437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6639775" y="8090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03150" y="46244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2704550" y="481438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335800" y="45042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6420688"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8529613" y="31505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flipH="1">
              <a:off x="8735450" y="252183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flipH="1">
              <a:off x="8585300" y="1627288"/>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4958875"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5482600" y="14092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6108588" y="3727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4942738" y="566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5689200" y="7313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889463" y="140925"/>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8080350" y="19051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2" name="Google Shape;922;p19"/>
          <p:cNvSpPr txBox="1">
            <a:spLocks noGrp="1"/>
          </p:cNvSpPr>
          <p:nvPr>
            <p:ph type="title"/>
          </p:nvPr>
        </p:nvSpPr>
        <p:spPr>
          <a:xfrm>
            <a:off x="2638750" y="3907525"/>
            <a:ext cx="3866400" cy="531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Font typeface="Bowlby One SC"/>
              <a:buNone/>
              <a:defRPr sz="3000">
                <a:latin typeface="Bowlby One SC"/>
                <a:ea typeface="Bowlby One SC"/>
                <a:cs typeface="Bowlby One SC"/>
                <a:sym typeface="Bowlby One SC"/>
              </a:defRPr>
            </a:lvl2pPr>
            <a:lvl3pPr lvl="2" algn="ctr" rtl="0">
              <a:spcBef>
                <a:spcPts val="0"/>
              </a:spcBef>
              <a:spcAft>
                <a:spcPts val="0"/>
              </a:spcAft>
              <a:buSzPts val="3000"/>
              <a:buFont typeface="Bowlby One SC"/>
              <a:buNone/>
              <a:defRPr sz="3000">
                <a:latin typeface="Bowlby One SC"/>
                <a:ea typeface="Bowlby One SC"/>
                <a:cs typeface="Bowlby One SC"/>
                <a:sym typeface="Bowlby One SC"/>
              </a:defRPr>
            </a:lvl3pPr>
            <a:lvl4pPr lvl="3" algn="ctr" rtl="0">
              <a:spcBef>
                <a:spcPts val="0"/>
              </a:spcBef>
              <a:spcAft>
                <a:spcPts val="0"/>
              </a:spcAft>
              <a:buSzPts val="3000"/>
              <a:buFont typeface="Bowlby One SC"/>
              <a:buNone/>
              <a:defRPr sz="3000">
                <a:latin typeface="Bowlby One SC"/>
                <a:ea typeface="Bowlby One SC"/>
                <a:cs typeface="Bowlby One SC"/>
                <a:sym typeface="Bowlby One SC"/>
              </a:defRPr>
            </a:lvl4pPr>
            <a:lvl5pPr lvl="4" algn="ctr" rtl="0">
              <a:spcBef>
                <a:spcPts val="0"/>
              </a:spcBef>
              <a:spcAft>
                <a:spcPts val="0"/>
              </a:spcAft>
              <a:buSzPts val="3000"/>
              <a:buFont typeface="Bowlby One SC"/>
              <a:buNone/>
              <a:defRPr sz="3000">
                <a:latin typeface="Bowlby One SC"/>
                <a:ea typeface="Bowlby One SC"/>
                <a:cs typeface="Bowlby One SC"/>
                <a:sym typeface="Bowlby One SC"/>
              </a:defRPr>
            </a:lvl5pPr>
            <a:lvl6pPr lvl="5" algn="ctr" rtl="0">
              <a:spcBef>
                <a:spcPts val="0"/>
              </a:spcBef>
              <a:spcAft>
                <a:spcPts val="0"/>
              </a:spcAft>
              <a:buSzPts val="3000"/>
              <a:buFont typeface="Bowlby One SC"/>
              <a:buNone/>
              <a:defRPr sz="3000">
                <a:latin typeface="Bowlby One SC"/>
                <a:ea typeface="Bowlby One SC"/>
                <a:cs typeface="Bowlby One SC"/>
                <a:sym typeface="Bowlby One SC"/>
              </a:defRPr>
            </a:lvl6pPr>
            <a:lvl7pPr lvl="6" algn="ctr" rtl="0">
              <a:spcBef>
                <a:spcPts val="0"/>
              </a:spcBef>
              <a:spcAft>
                <a:spcPts val="0"/>
              </a:spcAft>
              <a:buSzPts val="3000"/>
              <a:buFont typeface="Bowlby One SC"/>
              <a:buNone/>
              <a:defRPr sz="3000">
                <a:latin typeface="Bowlby One SC"/>
                <a:ea typeface="Bowlby One SC"/>
                <a:cs typeface="Bowlby One SC"/>
                <a:sym typeface="Bowlby One SC"/>
              </a:defRPr>
            </a:lvl7pPr>
            <a:lvl8pPr lvl="7" algn="ctr" rtl="0">
              <a:spcBef>
                <a:spcPts val="0"/>
              </a:spcBef>
              <a:spcAft>
                <a:spcPts val="0"/>
              </a:spcAft>
              <a:buSzPts val="3000"/>
              <a:buFont typeface="Bowlby One SC"/>
              <a:buNone/>
              <a:defRPr sz="3000">
                <a:latin typeface="Bowlby One SC"/>
                <a:ea typeface="Bowlby One SC"/>
                <a:cs typeface="Bowlby One SC"/>
                <a:sym typeface="Bowlby One SC"/>
              </a:defRPr>
            </a:lvl8pPr>
            <a:lvl9pPr lvl="8" algn="ctr" rtl="0">
              <a:spcBef>
                <a:spcPts val="0"/>
              </a:spcBef>
              <a:spcAft>
                <a:spcPts val="0"/>
              </a:spcAft>
              <a:buSzPts val="3000"/>
              <a:buFont typeface="Bowlby One SC"/>
              <a:buNone/>
              <a:defRPr sz="3000">
                <a:latin typeface="Bowlby One SC"/>
                <a:ea typeface="Bowlby One SC"/>
                <a:cs typeface="Bowlby One SC"/>
                <a:sym typeface="Bowlby One SC"/>
              </a:defRPr>
            </a:lvl9pPr>
          </a:lstStyle>
          <a:p>
            <a:endParaRPr/>
          </a:p>
        </p:txBody>
      </p:sp>
      <p:sp>
        <p:nvSpPr>
          <p:cNvPr id="923" name="Google Shape;923;p19"/>
          <p:cNvSpPr txBox="1">
            <a:spLocks noGrp="1"/>
          </p:cNvSpPr>
          <p:nvPr>
            <p:ph type="subTitle" idx="1"/>
          </p:nvPr>
        </p:nvSpPr>
        <p:spPr>
          <a:xfrm>
            <a:off x="1188750" y="2027038"/>
            <a:ext cx="67665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743"/>
        <p:cNvGrpSpPr/>
        <p:nvPr/>
      </p:nvGrpSpPr>
      <p:grpSpPr>
        <a:xfrm>
          <a:off x="0" y="0"/>
          <a:ext cx="0" cy="0"/>
          <a:chOff x="0" y="0"/>
          <a:chExt cx="0" cy="0"/>
        </a:xfrm>
      </p:grpSpPr>
      <p:grpSp>
        <p:nvGrpSpPr>
          <p:cNvPr id="1744" name="Google Shape;1744;p34"/>
          <p:cNvGrpSpPr/>
          <p:nvPr/>
        </p:nvGrpSpPr>
        <p:grpSpPr>
          <a:xfrm>
            <a:off x="-533501" y="-252931"/>
            <a:ext cx="10215719" cy="5673557"/>
            <a:chOff x="-533501" y="-252931"/>
            <a:chExt cx="10215719" cy="5673557"/>
          </a:xfrm>
        </p:grpSpPr>
        <p:grpSp>
          <p:nvGrpSpPr>
            <p:cNvPr id="1745" name="Google Shape;1745;p34"/>
            <p:cNvGrpSpPr/>
            <p:nvPr/>
          </p:nvGrpSpPr>
          <p:grpSpPr>
            <a:xfrm>
              <a:off x="-533501" y="-252931"/>
              <a:ext cx="10215719" cy="5673557"/>
              <a:chOff x="-533501" y="-252931"/>
              <a:chExt cx="10215719" cy="5673557"/>
            </a:xfrm>
          </p:grpSpPr>
          <p:sp>
            <p:nvSpPr>
              <p:cNvPr id="1746" name="Google Shape;1746;p34"/>
              <p:cNvSpPr/>
              <p:nvPr/>
            </p:nvSpPr>
            <p:spPr>
              <a:xfrm rot="10800000" flipH="1">
                <a:off x="-105350" y="3723769"/>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7" name="Google Shape;1747;p34"/>
              <p:cNvGrpSpPr/>
              <p:nvPr/>
            </p:nvGrpSpPr>
            <p:grpSpPr>
              <a:xfrm>
                <a:off x="-400151" y="4310629"/>
                <a:ext cx="1403273" cy="1109997"/>
                <a:chOff x="2677900" y="3105300"/>
                <a:chExt cx="1079275" cy="853975"/>
              </a:xfrm>
            </p:grpSpPr>
            <p:sp>
              <p:nvSpPr>
                <p:cNvPr id="1748" name="Google Shape;1748;p34"/>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4"/>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4"/>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1" name="Google Shape;1751;p34"/>
              <p:cNvSpPr/>
              <p:nvPr/>
            </p:nvSpPr>
            <p:spPr>
              <a:xfrm rot="10800000" flipH="1">
                <a:off x="7579062" y="3723778"/>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34"/>
              <p:cNvGrpSpPr/>
              <p:nvPr/>
            </p:nvGrpSpPr>
            <p:grpSpPr>
              <a:xfrm flipH="1">
                <a:off x="7998427" y="4312429"/>
                <a:ext cx="1171303" cy="864842"/>
                <a:chOff x="3375100" y="4079200"/>
                <a:chExt cx="791100" cy="584550"/>
              </a:xfrm>
            </p:grpSpPr>
            <p:sp>
              <p:nvSpPr>
                <p:cNvPr id="1753" name="Google Shape;1753;p34"/>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4"/>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5" name="Google Shape;1755;p34"/>
              <p:cNvSpPr/>
              <p:nvPr/>
            </p:nvSpPr>
            <p:spPr>
              <a:xfrm flipH="1">
                <a:off x="7537055" y="-19220"/>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6" name="Google Shape;1756;p34"/>
              <p:cNvGrpSpPr/>
              <p:nvPr/>
            </p:nvGrpSpPr>
            <p:grpSpPr>
              <a:xfrm rot="10800000">
                <a:off x="8145594" y="-252931"/>
                <a:ext cx="1403273" cy="1109997"/>
                <a:chOff x="2677900" y="3105300"/>
                <a:chExt cx="1079275" cy="853975"/>
              </a:xfrm>
            </p:grpSpPr>
            <p:sp>
              <p:nvSpPr>
                <p:cNvPr id="1757" name="Google Shape;1757;p34"/>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4"/>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4"/>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34"/>
              <p:cNvSpPr/>
              <p:nvPr/>
            </p:nvSpPr>
            <p:spPr>
              <a:xfrm flipH="1">
                <a:off x="-533501" y="-247312"/>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1" name="Google Shape;1761;p34"/>
              <p:cNvGrpSpPr/>
              <p:nvPr/>
            </p:nvGrpSpPr>
            <p:grpSpPr>
              <a:xfrm rot="10800000" flipH="1">
                <a:off x="-21013" y="-9576"/>
                <a:ext cx="1171303" cy="864842"/>
                <a:chOff x="3375100" y="4079200"/>
                <a:chExt cx="791100" cy="584550"/>
              </a:xfrm>
            </p:grpSpPr>
            <p:sp>
              <p:nvSpPr>
                <p:cNvPr id="1762" name="Google Shape;1762;p34"/>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4"/>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4" name="Google Shape;1764;p34"/>
            <p:cNvGrpSpPr/>
            <p:nvPr/>
          </p:nvGrpSpPr>
          <p:grpSpPr>
            <a:xfrm>
              <a:off x="167800" y="179150"/>
              <a:ext cx="8801238" cy="4827113"/>
              <a:chOff x="167800" y="179150"/>
              <a:chExt cx="8801238" cy="4827113"/>
            </a:xfrm>
          </p:grpSpPr>
          <p:sp>
            <p:nvSpPr>
              <p:cNvPr id="1765" name="Google Shape;1765;p34"/>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4"/>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4"/>
              <p:cNvSpPr/>
              <p:nvPr/>
            </p:nvSpPr>
            <p:spPr>
              <a:xfrm>
                <a:off x="17338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4"/>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4"/>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4"/>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4"/>
              <p:cNvSpPr/>
              <p:nvPr/>
            </p:nvSpPr>
            <p:spPr>
              <a:xfrm>
                <a:off x="7499225" y="47109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4"/>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4"/>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4"/>
              <p:cNvSpPr/>
              <p:nvPr/>
            </p:nvSpPr>
            <p:spPr>
              <a:xfrm>
                <a:off x="3672750" y="46316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4"/>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4"/>
              <p:cNvSpPr/>
              <p:nvPr/>
            </p:nvSpPr>
            <p:spPr>
              <a:xfrm>
                <a:off x="167800" y="14684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4"/>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4"/>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4"/>
              <p:cNvSpPr/>
              <p:nvPr/>
            </p:nvSpPr>
            <p:spPr>
              <a:xfrm>
                <a:off x="2029663" y="49149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4"/>
              <p:cNvSpPr/>
              <p:nvPr/>
            </p:nvSpPr>
            <p:spPr>
              <a:xfrm>
                <a:off x="181525" y="32535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4"/>
              <p:cNvSpPr/>
              <p:nvPr/>
            </p:nvSpPr>
            <p:spPr>
              <a:xfrm>
                <a:off x="599800" y="3533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4"/>
              <p:cNvSpPr/>
              <p:nvPr/>
            </p:nvSpPr>
            <p:spPr>
              <a:xfrm>
                <a:off x="1561825"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4"/>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4"/>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4"/>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4"/>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4"/>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4"/>
              <p:cNvSpPr/>
              <p:nvPr/>
            </p:nvSpPr>
            <p:spPr>
              <a:xfrm>
                <a:off x="8911388" y="35804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4"/>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792"/>
        <p:cNvGrpSpPr/>
        <p:nvPr/>
      </p:nvGrpSpPr>
      <p:grpSpPr>
        <a:xfrm>
          <a:off x="0" y="0"/>
          <a:ext cx="0" cy="0"/>
          <a:chOff x="0" y="0"/>
          <a:chExt cx="0" cy="0"/>
        </a:xfrm>
      </p:grpSpPr>
      <p:sp>
        <p:nvSpPr>
          <p:cNvPr id="1793" name="Google Shape;1793;p35"/>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4" name="Google Shape;1794;p35"/>
          <p:cNvGrpSpPr/>
          <p:nvPr/>
        </p:nvGrpSpPr>
        <p:grpSpPr>
          <a:xfrm>
            <a:off x="88182" y="-104784"/>
            <a:ext cx="521189" cy="914394"/>
            <a:chOff x="3266413" y="556098"/>
            <a:chExt cx="616208" cy="1072728"/>
          </a:xfrm>
        </p:grpSpPr>
        <p:sp>
          <p:nvSpPr>
            <p:cNvPr id="1795" name="Google Shape;1795;p35"/>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35"/>
          <p:cNvGrpSpPr/>
          <p:nvPr/>
        </p:nvGrpSpPr>
        <p:grpSpPr>
          <a:xfrm rot="10800000" flipH="1">
            <a:off x="167800" y="-146387"/>
            <a:ext cx="9016506" cy="5182247"/>
            <a:chOff x="167800" y="125075"/>
            <a:chExt cx="9016506" cy="5182247"/>
          </a:xfrm>
        </p:grpSpPr>
        <p:grpSp>
          <p:nvGrpSpPr>
            <p:cNvPr id="1812" name="Google Shape;1812;p35"/>
            <p:cNvGrpSpPr/>
            <p:nvPr/>
          </p:nvGrpSpPr>
          <p:grpSpPr>
            <a:xfrm rot="10800000">
              <a:off x="167800" y="125075"/>
              <a:ext cx="8801238" cy="4881188"/>
              <a:chOff x="167800" y="125075"/>
              <a:chExt cx="8801238" cy="4881188"/>
            </a:xfrm>
          </p:grpSpPr>
          <p:sp>
            <p:nvSpPr>
              <p:cNvPr id="1813" name="Google Shape;1813;p35"/>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7499225" y="47871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35"/>
            <p:cNvSpPr/>
            <p:nvPr/>
          </p:nvSpPr>
          <p:spPr>
            <a:xfrm rot="10800000">
              <a:off x="7706295" y="4047426"/>
              <a:ext cx="1478011" cy="1259897"/>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4" name="Google Shape;1844;p35"/>
            <p:cNvGrpSpPr/>
            <p:nvPr/>
          </p:nvGrpSpPr>
          <p:grpSpPr>
            <a:xfrm flipH="1">
              <a:off x="8272528" y="4538535"/>
              <a:ext cx="871634" cy="644116"/>
              <a:chOff x="3375100" y="4079200"/>
              <a:chExt cx="791100" cy="584550"/>
            </a:xfrm>
          </p:grpSpPr>
          <p:sp>
            <p:nvSpPr>
              <p:cNvPr id="1845" name="Google Shape;1845;p35"/>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3"/>
          <p:cNvSpPr/>
          <p:nvPr/>
        </p:nvSpPr>
        <p:spPr>
          <a:xfrm>
            <a:off x="9237" y="-157513"/>
            <a:ext cx="1940552" cy="1654179"/>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3"/>
          <p:cNvGrpSpPr/>
          <p:nvPr/>
        </p:nvGrpSpPr>
        <p:grpSpPr>
          <a:xfrm rot="10800000" flipH="1">
            <a:off x="-323880" y="-421749"/>
            <a:ext cx="1586103" cy="1254916"/>
            <a:chOff x="2677900" y="3105300"/>
            <a:chExt cx="1079275" cy="853975"/>
          </a:xfrm>
        </p:grpSpPr>
        <p:sp>
          <p:nvSpPr>
            <p:cNvPr id="57" name="Google Shape;57;p3"/>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a:off x="7288887" y="3570087"/>
            <a:ext cx="1940552" cy="1654179"/>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428537" y="3515048"/>
            <a:ext cx="2252362" cy="1812727"/>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350462" y="-421750"/>
            <a:ext cx="2383680" cy="1918413"/>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rot="10800000">
            <a:off x="7825845" y="-151633"/>
            <a:ext cx="1327545" cy="980992"/>
            <a:chOff x="3375100" y="4079200"/>
            <a:chExt cx="791100" cy="584550"/>
          </a:xfrm>
        </p:grpSpPr>
        <p:sp>
          <p:nvSpPr>
            <p:cNvPr id="64" name="Google Shape;64;p3"/>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a:off x="154300" y="52238"/>
            <a:ext cx="8803925" cy="4850388"/>
            <a:chOff x="154300" y="52238"/>
            <a:chExt cx="8803925" cy="4850388"/>
          </a:xfrm>
        </p:grpSpPr>
        <p:sp>
          <p:nvSpPr>
            <p:cNvPr id="67" name="Google Shape;67;p3"/>
            <p:cNvSpPr/>
            <p:nvPr/>
          </p:nvSpPr>
          <p:spPr>
            <a:xfrm rot="10800000" flipH="1">
              <a:off x="2672275" y="42034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3338875" y="455647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971275" y="47207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1704175" y="399497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10800000" flipH="1">
              <a:off x="154300" y="25275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10800000" flipH="1">
              <a:off x="337125" y="367552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3308725" y="5089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4172250" y="5223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0800000">
              <a:off x="6050950" y="29646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a:off x="7028913" y="61967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160788" y="478830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2945363" y="487630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0800000" flipH="1">
              <a:off x="4146875" y="41258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0800000" flipH="1">
              <a:off x="468750" y="30867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flipH="1">
              <a:off x="337125" y="17363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flipH="1">
              <a:off x="801875" y="2322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0800000" flipH="1">
              <a:off x="6639775" y="41573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800000" flipH="1">
              <a:off x="2103150" y="3103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800000" flipH="1">
              <a:off x="2704550" y="152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800000" flipH="1">
              <a:off x="5335800" y="4621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800000" flipH="1">
              <a:off x="6420688" y="735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10800000" flipH="1">
              <a:off x="8529613" y="1815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10800000">
              <a:off x="8857450" y="2248263"/>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10800000">
              <a:off x="8799800" y="3307438"/>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10800000" flipH="1">
              <a:off x="4958875" y="735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10800000" flipH="1">
              <a:off x="5482600" y="475110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10800000" flipH="1">
              <a:off x="6305938" y="4593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flipH="1">
              <a:off x="4942738" y="43686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10800000" flipH="1">
              <a:off x="5689200" y="42034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10800000" flipH="1">
              <a:off x="4120013" y="4699372"/>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10800000" flipH="1">
              <a:off x="1034225" y="3062397"/>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0800000" flipH="1">
              <a:off x="8218775" y="2771947"/>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7542499" y="3364557"/>
            <a:ext cx="1687089" cy="805574"/>
            <a:chOff x="4867940" y="2119143"/>
            <a:chExt cx="1295170" cy="618436"/>
          </a:xfrm>
        </p:grpSpPr>
        <p:sp>
          <p:nvSpPr>
            <p:cNvPr id="100" name="Google Shape;100;p3"/>
            <p:cNvSpPr/>
            <p:nvPr/>
          </p:nvSpPr>
          <p:spPr>
            <a:xfrm>
              <a:off x="4867940" y="2119143"/>
              <a:ext cx="1295170" cy="618436"/>
            </a:xfrm>
            <a:custGeom>
              <a:avLst/>
              <a:gdLst/>
              <a:ahLst/>
              <a:cxnLst/>
              <a:rect l="l" t="t" r="r" b="b"/>
              <a:pathLst>
                <a:path w="33724" h="16103" extrusionOk="0">
                  <a:moveTo>
                    <a:pt x="16523" y="0"/>
                  </a:moveTo>
                  <a:cubicBezTo>
                    <a:pt x="16365" y="0"/>
                    <a:pt x="16215" y="49"/>
                    <a:pt x="16088" y="142"/>
                  </a:cubicBezTo>
                  <a:cubicBezTo>
                    <a:pt x="15764" y="378"/>
                    <a:pt x="15684" y="820"/>
                    <a:pt x="15904" y="1151"/>
                  </a:cubicBezTo>
                  <a:cubicBezTo>
                    <a:pt x="16183" y="1578"/>
                    <a:pt x="16472" y="2006"/>
                    <a:pt x="16768" y="2427"/>
                  </a:cubicBezTo>
                  <a:cubicBezTo>
                    <a:pt x="15977" y="2525"/>
                    <a:pt x="15362" y="3203"/>
                    <a:pt x="15362" y="4021"/>
                  </a:cubicBezTo>
                  <a:cubicBezTo>
                    <a:pt x="15362" y="4530"/>
                    <a:pt x="15600" y="4985"/>
                    <a:pt x="15972" y="5279"/>
                  </a:cubicBezTo>
                  <a:cubicBezTo>
                    <a:pt x="15536" y="5188"/>
                    <a:pt x="15099" y="5106"/>
                    <a:pt x="14663" y="5037"/>
                  </a:cubicBezTo>
                  <a:cubicBezTo>
                    <a:pt x="14129" y="4950"/>
                    <a:pt x="13603" y="4879"/>
                    <a:pt x="13110" y="4816"/>
                  </a:cubicBezTo>
                  <a:cubicBezTo>
                    <a:pt x="12916" y="4783"/>
                    <a:pt x="12722" y="4765"/>
                    <a:pt x="12604" y="4753"/>
                  </a:cubicBezTo>
                  <a:cubicBezTo>
                    <a:pt x="12586" y="4752"/>
                    <a:pt x="12570" y="4751"/>
                    <a:pt x="12557" y="4749"/>
                  </a:cubicBezTo>
                  <a:cubicBezTo>
                    <a:pt x="11725" y="4651"/>
                    <a:pt x="10884" y="4566"/>
                    <a:pt x="10069" y="4485"/>
                  </a:cubicBezTo>
                  <a:lnTo>
                    <a:pt x="10029" y="4480"/>
                  </a:lnTo>
                  <a:cubicBezTo>
                    <a:pt x="9286" y="4402"/>
                    <a:pt x="8652" y="4333"/>
                    <a:pt x="8057" y="4266"/>
                  </a:cubicBezTo>
                  <a:cubicBezTo>
                    <a:pt x="7829" y="3954"/>
                    <a:pt x="7662" y="3572"/>
                    <a:pt x="7484" y="3174"/>
                  </a:cubicBezTo>
                  <a:cubicBezTo>
                    <a:pt x="7310" y="2778"/>
                    <a:pt x="7129" y="2369"/>
                    <a:pt x="6873" y="1983"/>
                  </a:cubicBezTo>
                  <a:cubicBezTo>
                    <a:pt x="6111" y="834"/>
                    <a:pt x="4783" y="108"/>
                    <a:pt x="3404" y="89"/>
                  </a:cubicBezTo>
                  <a:cubicBezTo>
                    <a:pt x="3401" y="89"/>
                    <a:pt x="3398" y="89"/>
                    <a:pt x="3395" y="89"/>
                  </a:cubicBezTo>
                  <a:cubicBezTo>
                    <a:pt x="3097" y="89"/>
                    <a:pt x="2838" y="296"/>
                    <a:pt x="2774" y="588"/>
                  </a:cubicBezTo>
                  <a:cubicBezTo>
                    <a:pt x="2628" y="1232"/>
                    <a:pt x="2481" y="2189"/>
                    <a:pt x="2853" y="3044"/>
                  </a:cubicBezTo>
                  <a:cubicBezTo>
                    <a:pt x="2859" y="3055"/>
                    <a:pt x="2863" y="3067"/>
                    <a:pt x="2869" y="3079"/>
                  </a:cubicBezTo>
                  <a:cubicBezTo>
                    <a:pt x="2548" y="3160"/>
                    <a:pt x="2263" y="3337"/>
                    <a:pt x="2048" y="3585"/>
                  </a:cubicBezTo>
                  <a:cubicBezTo>
                    <a:pt x="1684" y="3545"/>
                    <a:pt x="1291" y="3503"/>
                    <a:pt x="860" y="3459"/>
                  </a:cubicBezTo>
                  <a:cubicBezTo>
                    <a:pt x="834" y="3456"/>
                    <a:pt x="808" y="3455"/>
                    <a:pt x="783" y="3455"/>
                  </a:cubicBezTo>
                  <a:cubicBezTo>
                    <a:pt x="404" y="3455"/>
                    <a:pt x="89" y="3738"/>
                    <a:pt x="45" y="4114"/>
                  </a:cubicBezTo>
                  <a:cubicBezTo>
                    <a:pt x="0" y="4516"/>
                    <a:pt x="290" y="4883"/>
                    <a:pt x="692" y="4930"/>
                  </a:cubicBezTo>
                  <a:cubicBezTo>
                    <a:pt x="1071" y="4980"/>
                    <a:pt x="1407" y="5025"/>
                    <a:pt x="1716" y="5067"/>
                  </a:cubicBezTo>
                  <a:cubicBezTo>
                    <a:pt x="1905" y="5744"/>
                    <a:pt x="2528" y="6241"/>
                    <a:pt x="3263" y="6241"/>
                  </a:cubicBezTo>
                  <a:cubicBezTo>
                    <a:pt x="3398" y="6241"/>
                    <a:pt x="3529" y="6224"/>
                    <a:pt x="3657" y="6192"/>
                  </a:cubicBezTo>
                  <a:lnTo>
                    <a:pt x="3657" y="6192"/>
                  </a:lnTo>
                  <a:cubicBezTo>
                    <a:pt x="3640" y="6277"/>
                    <a:pt x="3630" y="6364"/>
                    <a:pt x="3629" y="6454"/>
                  </a:cubicBezTo>
                  <a:cubicBezTo>
                    <a:pt x="3404" y="6335"/>
                    <a:pt x="3148" y="6267"/>
                    <a:pt x="2876" y="6267"/>
                  </a:cubicBezTo>
                  <a:cubicBezTo>
                    <a:pt x="1991" y="6267"/>
                    <a:pt x="1271" y="6987"/>
                    <a:pt x="1271" y="7872"/>
                  </a:cubicBezTo>
                  <a:cubicBezTo>
                    <a:pt x="1271" y="8757"/>
                    <a:pt x="1991" y="9477"/>
                    <a:pt x="2876" y="9477"/>
                  </a:cubicBezTo>
                  <a:cubicBezTo>
                    <a:pt x="3290" y="9477"/>
                    <a:pt x="3669" y="9319"/>
                    <a:pt x="3953" y="9060"/>
                  </a:cubicBezTo>
                  <a:lnTo>
                    <a:pt x="3953" y="9060"/>
                  </a:lnTo>
                  <a:cubicBezTo>
                    <a:pt x="3946" y="9402"/>
                    <a:pt x="3993" y="9739"/>
                    <a:pt x="4095" y="10045"/>
                  </a:cubicBezTo>
                  <a:cubicBezTo>
                    <a:pt x="4157" y="10227"/>
                    <a:pt x="4297" y="10372"/>
                    <a:pt x="4475" y="10440"/>
                  </a:cubicBezTo>
                  <a:cubicBezTo>
                    <a:pt x="4877" y="10590"/>
                    <a:pt x="5299" y="10667"/>
                    <a:pt x="5736" y="10667"/>
                  </a:cubicBezTo>
                  <a:cubicBezTo>
                    <a:pt x="6176" y="10667"/>
                    <a:pt x="6603" y="10589"/>
                    <a:pt x="7008" y="10436"/>
                  </a:cubicBezTo>
                  <a:cubicBezTo>
                    <a:pt x="7812" y="10131"/>
                    <a:pt x="8502" y="9519"/>
                    <a:pt x="8904" y="8758"/>
                  </a:cubicBezTo>
                  <a:cubicBezTo>
                    <a:pt x="9051" y="8479"/>
                    <a:pt x="9154" y="8196"/>
                    <a:pt x="9251" y="7924"/>
                  </a:cubicBezTo>
                  <a:cubicBezTo>
                    <a:pt x="9307" y="7772"/>
                    <a:pt x="9358" y="7629"/>
                    <a:pt x="9416" y="7492"/>
                  </a:cubicBezTo>
                  <a:cubicBezTo>
                    <a:pt x="9561" y="7148"/>
                    <a:pt x="9717" y="6919"/>
                    <a:pt x="9899" y="6791"/>
                  </a:cubicBezTo>
                  <a:cubicBezTo>
                    <a:pt x="10863" y="6680"/>
                    <a:pt x="11833" y="6621"/>
                    <a:pt x="12803" y="6620"/>
                  </a:cubicBezTo>
                  <a:cubicBezTo>
                    <a:pt x="12818" y="6620"/>
                    <a:pt x="12830" y="6620"/>
                    <a:pt x="12845" y="6618"/>
                  </a:cubicBezTo>
                  <a:cubicBezTo>
                    <a:pt x="13418" y="6708"/>
                    <a:pt x="13894" y="6790"/>
                    <a:pt x="14339" y="6876"/>
                  </a:cubicBezTo>
                  <a:cubicBezTo>
                    <a:pt x="15767" y="7153"/>
                    <a:pt x="17216" y="7550"/>
                    <a:pt x="18647" y="8056"/>
                  </a:cubicBezTo>
                  <a:cubicBezTo>
                    <a:pt x="20369" y="8666"/>
                    <a:pt x="22110" y="9443"/>
                    <a:pt x="23948" y="10424"/>
                  </a:cubicBezTo>
                  <a:cubicBezTo>
                    <a:pt x="23914" y="10555"/>
                    <a:pt x="23897" y="10689"/>
                    <a:pt x="23897" y="10827"/>
                  </a:cubicBezTo>
                  <a:cubicBezTo>
                    <a:pt x="23897" y="11712"/>
                    <a:pt x="24618" y="12432"/>
                    <a:pt x="25503" y="12432"/>
                  </a:cubicBezTo>
                  <a:cubicBezTo>
                    <a:pt x="25859" y="12432"/>
                    <a:pt x="26197" y="12317"/>
                    <a:pt x="26478" y="12101"/>
                  </a:cubicBezTo>
                  <a:cubicBezTo>
                    <a:pt x="26535" y="12058"/>
                    <a:pt x="26589" y="12010"/>
                    <a:pt x="26640" y="11959"/>
                  </a:cubicBezTo>
                  <a:cubicBezTo>
                    <a:pt x="26669" y="11976"/>
                    <a:pt x="26695" y="11993"/>
                    <a:pt x="26723" y="12010"/>
                  </a:cubicBezTo>
                  <a:cubicBezTo>
                    <a:pt x="28956" y="13366"/>
                    <a:pt x="31079" y="14846"/>
                    <a:pt x="32681" y="15984"/>
                  </a:cubicBezTo>
                  <a:cubicBezTo>
                    <a:pt x="32791" y="16062"/>
                    <a:pt x="32921" y="16102"/>
                    <a:pt x="33051" y="16102"/>
                  </a:cubicBezTo>
                  <a:cubicBezTo>
                    <a:pt x="33171" y="16102"/>
                    <a:pt x="33291" y="16068"/>
                    <a:pt x="33397" y="16000"/>
                  </a:cubicBezTo>
                  <a:cubicBezTo>
                    <a:pt x="33612" y="15860"/>
                    <a:pt x="33724" y="15599"/>
                    <a:pt x="33674" y="15343"/>
                  </a:cubicBezTo>
                  <a:cubicBezTo>
                    <a:pt x="33555" y="14736"/>
                    <a:pt x="33404" y="14122"/>
                    <a:pt x="33228" y="13516"/>
                  </a:cubicBezTo>
                  <a:cubicBezTo>
                    <a:pt x="33186" y="13369"/>
                    <a:pt x="33092" y="13243"/>
                    <a:pt x="32965" y="13159"/>
                  </a:cubicBezTo>
                  <a:cubicBezTo>
                    <a:pt x="31396" y="12136"/>
                    <a:pt x="29999" y="11266"/>
                    <a:pt x="28701" y="10506"/>
                  </a:cubicBezTo>
                  <a:cubicBezTo>
                    <a:pt x="28492" y="10129"/>
                    <a:pt x="28355" y="9711"/>
                    <a:pt x="28299" y="9285"/>
                  </a:cubicBezTo>
                  <a:cubicBezTo>
                    <a:pt x="28269" y="9061"/>
                    <a:pt x="28262" y="8826"/>
                    <a:pt x="28252" y="8578"/>
                  </a:cubicBezTo>
                  <a:cubicBezTo>
                    <a:pt x="28235" y="8112"/>
                    <a:pt x="28218" y="7631"/>
                    <a:pt x="28065" y="7141"/>
                  </a:cubicBezTo>
                  <a:cubicBezTo>
                    <a:pt x="27894" y="6590"/>
                    <a:pt x="27575" y="6089"/>
                    <a:pt x="27090" y="5611"/>
                  </a:cubicBezTo>
                  <a:cubicBezTo>
                    <a:pt x="26640" y="5169"/>
                    <a:pt x="26108" y="4815"/>
                    <a:pt x="25747" y="4586"/>
                  </a:cubicBezTo>
                  <a:cubicBezTo>
                    <a:pt x="25641" y="4519"/>
                    <a:pt x="25524" y="4488"/>
                    <a:pt x="25407" y="4488"/>
                  </a:cubicBezTo>
                  <a:cubicBezTo>
                    <a:pt x="25199" y="4488"/>
                    <a:pt x="24994" y="4590"/>
                    <a:pt x="24872" y="4777"/>
                  </a:cubicBezTo>
                  <a:cubicBezTo>
                    <a:pt x="24595" y="5202"/>
                    <a:pt x="24429" y="5689"/>
                    <a:pt x="24382" y="6227"/>
                  </a:cubicBezTo>
                  <a:cubicBezTo>
                    <a:pt x="24338" y="6701"/>
                    <a:pt x="24386" y="7195"/>
                    <a:pt x="24527" y="7694"/>
                  </a:cubicBezTo>
                  <a:cubicBezTo>
                    <a:pt x="24594" y="7932"/>
                    <a:pt x="24681" y="8168"/>
                    <a:pt x="24791" y="8401"/>
                  </a:cubicBezTo>
                  <a:cubicBezTo>
                    <a:pt x="24628" y="8321"/>
                    <a:pt x="24467" y="8243"/>
                    <a:pt x="24305" y="8165"/>
                  </a:cubicBezTo>
                  <a:cubicBezTo>
                    <a:pt x="23312" y="7307"/>
                    <a:pt x="22355" y="6405"/>
                    <a:pt x="21455" y="5479"/>
                  </a:cubicBezTo>
                  <a:cubicBezTo>
                    <a:pt x="21457" y="5439"/>
                    <a:pt x="21458" y="5397"/>
                    <a:pt x="21458" y="5356"/>
                  </a:cubicBezTo>
                  <a:cubicBezTo>
                    <a:pt x="21458" y="4848"/>
                    <a:pt x="21220" y="4392"/>
                    <a:pt x="20850" y="4099"/>
                  </a:cubicBezTo>
                  <a:cubicBezTo>
                    <a:pt x="21220" y="3803"/>
                    <a:pt x="21458" y="3349"/>
                    <a:pt x="21458" y="2841"/>
                  </a:cubicBezTo>
                  <a:cubicBezTo>
                    <a:pt x="21458" y="1956"/>
                    <a:pt x="20738" y="1236"/>
                    <a:pt x="19853" y="1236"/>
                  </a:cubicBezTo>
                  <a:cubicBezTo>
                    <a:pt x="19250" y="1236"/>
                    <a:pt x="18722" y="1570"/>
                    <a:pt x="18448" y="2065"/>
                  </a:cubicBezTo>
                  <a:cubicBezTo>
                    <a:pt x="17991" y="1487"/>
                    <a:pt x="17549" y="902"/>
                    <a:pt x="17125" y="312"/>
                  </a:cubicBezTo>
                  <a:cubicBezTo>
                    <a:pt x="16987" y="117"/>
                    <a:pt x="16761" y="0"/>
                    <a:pt x="16523"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893748" y="2143646"/>
              <a:ext cx="1243285" cy="569431"/>
            </a:xfrm>
            <a:custGeom>
              <a:avLst/>
              <a:gdLst/>
              <a:ahLst/>
              <a:cxnLst/>
              <a:rect l="l" t="t" r="r" b="b"/>
              <a:pathLst>
                <a:path w="32373" h="14827" extrusionOk="0">
                  <a:moveTo>
                    <a:pt x="15847" y="0"/>
                  </a:moveTo>
                  <a:cubicBezTo>
                    <a:pt x="15826" y="0"/>
                    <a:pt x="15805" y="7"/>
                    <a:pt x="15787" y="20"/>
                  </a:cubicBezTo>
                  <a:cubicBezTo>
                    <a:pt x="15742" y="53"/>
                    <a:pt x="15728" y="115"/>
                    <a:pt x="15760" y="161"/>
                  </a:cubicBezTo>
                  <a:cubicBezTo>
                    <a:pt x="16620" y="1482"/>
                    <a:pt x="17552" y="2760"/>
                    <a:pt x="18549" y="3985"/>
                  </a:cubicBezTo>
                  <a:cubicBezTo>
                    <a:pt x="18954" y="4485"/>
                    <a:pt x="19371" y="4978"/>
                    <a:pt x="19798" y="5461"/>
                  </a:cubicBezTo>
                  <a:cubicBezTo>
                    <a:pt x="20341" y="6075"/>
                    <a:pt x="20900" y="6675"/>
                    <a:pt x="21475" y="7259"/>
                  </a:cubicBezTo>
                  <a:cubicBezTo>
                    <a:pt x="20472" y="6838"/>
                    <a:pt x="19452" y="6455"/>
                    <a:pt x="18414" y="6122"/>
                  </a:cubicBezTo>
                  <a:cubicBezTo>
                    <a:pt x="16934" y="5647"/>
                    <a:pt x="15418" y="5277"/>
                    <a:pt x="13886" y="5029"/>
                  </a:cubicBezTo>
                  <a:cubicBezTo>
                    <a:pt x="13371" y="4944"/>
                    <a:pt x="12856" y="4875"/>
                    <a:pt x="12341" y="4809"/>
                  </a:cubicBezTo>
                  <a:cubicBezTo>
                    <a:pt x="12133" y="4773"/>
                    <a:pt x="11912" y="4755"/>
                    <a:pt x="11810" y="4745"/>
                  </a:cubicBezTo>
                  <a:cubicBezTo>
                    <a:pt x="10968" y="4645"/>
                    <a:pt x="10126" y="4560"/>
                    <a:pt x="9287" y="4475"/>
                  </a:cubicBezTo>
                  <a:cubicBezTo>
                    <a:pt x="8541" y="4398"/>
                    <a:pt x="7794" y="4316"/>
                    <a:pt x="7051" y="4231"/>
                  </a:cubicBezTo>
                  <a:cubicBezTo>
                    <a:pt x="7042" y="4231"/>
                    <a:pt x="7034" y="4230"/>
                    <a:pt x="7028" y="4230"/>
                  </a:cubicBezTo>
                  <a:cubicBezTo>
                    <a:pt x="5863" y="4100"/>
                    <a:pt x="4703" y="3963"/>
                    <a:pt x="3538" y="3828"/>
                  </a:cubicBezTo>
                  <a:cubicBezTo>
                    <a:pt x="2923" y="3758"/>
                    <a:pt x="2309" y="3690"/>
                    <a:pt x="1692" y="3624"/>
                  </a:cubicBezTo>
                  <a:cubicBezTo>
                    <a:pt x="1167" y="3565"/>
                    <a:pt x="642" y="3509"/>
                    <a:pt x="116" y="3454"/>
                  </a:cubicBezTo>
                  <a:cubicBezTo>
                    <a:pt x="114" y="3454"/>
                    <a:pt x="111" y="3454"/>
                    <a:pt x="109" y="3454"/>
                  </a:cubicBezTo>
                  <a:cubicBezTo>
                    <a:pt x="59" y="3454"/>
                    <a:pt x="13" y="3493"/>
                    <a:pt x="6" y="3546"/>
                  </a:cubicBezTo>
                  <a:cubicBezTo>
                    <a:pt x="1" y="3600"/>
                    <a:pt x="42" y="3654"/>
                    <a:pt x="97" y="3659"/>
                  </a:cubicBezTo>
                  <a:cubicBezTo>
                    <a:pt x="608" y="3725"/>
                    <a:pt x="1120" y="3793"/>
                    <a:pt x="1631" y="3866"/>
                  </a:cubicBezTo>
                  <a:cubicBezTo>
                    <a:pt x="2270" y="3952"/>
                    <a:pt x="2908" y="4042"/>
                    <a:pt x="3546" y="4132"/>
                  </a:cubicBezTo>
                  <a:cubicBezTo>
                    <a:pt x="5441" y="4401"/>
                    <a:pt x="7338" y="4676"/>
                    <a:pt x="9238" y="4927"/>
                  </a:cubicBezTo>
                  <a:cubicBezTo>
                    <a:pt x="9362" y="4944"/>
                    <a:pt x="9483" y="4959"/>
                    <a:pt x="9609" y="4976"/>
                  </a:cubicBezTo>
                  <a:cubicBezTo>
                    <a:pt x="8223" y="5178"/>
                    <a:pt x="6858" y="5490"/>
                    <a:pt x="5526" y="5904"/>
                  </a:cubicBezTo>
                  <a:cubicBezTo>
                    <a:pt x="4954" y="6085"/>
                    <a:pt x="4389" y="6281"/>
                    <a:pt x="3831" y="6498"/>
                  </a:cubicBezTo>
                  <a:cubicBezTo>
                    <a:pt x="3748" y="6531"/>
                    <a:pt x="3665" y="6561"/>
                    <a:pt x="3585" y="6595"/>
                  </a:cubicBezTo>
                  <a:cubicBezTo>
                    <a:pt x="3536" y="6613"/>
                    <a:pt x="3513" y="6669"/>
                    <a:pt x="3531" y="6718"/>
                  </a:cubicBezTo>
                  <a:cubicBezTo>
                    <a:pt x="3545" y="6755"/>
                    <a:pt x="3582" y="6777"/>
                    <a:pt x="3619" y="6777"/>
                  </a:cubicBezTo>
                  <a:cubicBezTo>
                    <a:pt x="3629" y="6777"/>
                    <a:pt x="3639" y="6776"/>
                    <a:pt x="3649" y="6772"/>
                  </a:cubicBezTo>
                  <a:cubicBezTo>
                    <a:pt x="3767" y="6731"/>
                    <a:pt x="3884" y="6692"/>
                    <a:pt x="4004" y="6655"/>
                  </a:cubicBezTo>
                  <a:cubicBezTo>
                    <a:pt x="4484" y="6497"/>
                    <a:pt x="4967" y="6351"/>
                    <a:pt x="5455" y="6222"/>
                  </a:cubicBezTo>
                  <a:cubicBezTo>
                    <a:pt x="7636" y="5643"/>
                    <a:pt x="9885" y="5347"/>
                    <a:pt x="12129" y="5343"/>
                  </a:cubicBezTo>
                  <a:cubicBezTo>
                    <a:pt x="12147" y="5343"/>
                    <a:pt x="12165" y="5342"/>
                    <a:pt x="12183" y="5337"/>
                  </a:cubicBezTo>
                  <a:cubicBezTo>
                    <a:pt x="12720" y="5420"/>
                    <a:pt x="13253" y="5510"/>
                    <a:pt x="13783" y="5613"/>
                  </a:cubicBezTo>
                  <a:cubicBezTo>
                    <a:pt x="15280" y="5902"/>
                    <a:pt x="16748" y="6309"/>
                    <a:pt x="18182" y="6818"/>
                  </a:cubicBezTo>
                  <a:cubicBezTo>
                    <a:pt x="20236" y="7546"/>
                    <a:pt x="22214" y="8474"/>
                    <a:pt x="24126" y="9523"/>
                  </a:cubicBezTo>
                  <a:cubicBezTo>
                    <a:pt x="24676" y="9826"/>
                    <a:pt x="25217" y="10136"/>
                    <a:pt x="25756" y="10457"/>
                  </a:cubicBezTo>
                  <a:cubicBezTo>
                    <a:pt x="25964" y="10579"/>
                    <a:pt x="26171" y="10702"/>
                    <a:pt x="26377" y="10828"/>
                  </a:cubicBezTo>
                  <a:cubicBezTo>
                    <a:pt x="28426" y="12073"/>
                    <a:pt x="30407" y="13431"/>
                    <a:pt x="32372" y="14826"/>
                  </a:cubicBezTo>
                  <a:cubicBezTo>
                    <a:pt x="32254" y="14225"/>
                    <a:pt x="32109" y="13635"/>
                    <a:pt x="31939" y="13056"/>
                  </a:cubicBezTo>
                  <a:cubicBezTo>
                    <a:pt x="30503" y="12118"/>
                    <a:pt x="29046" y="11201"/>
                    <a:pt x="27559" y="10335"/>
                  </a:cubicBezTo>
                  <a:cubicBezTo>
                    <a:pt x="27342" y="10208"/>
                    <a:pt x="27126" y="10082"/>
                    <a:pt x="26905" y="9959"/>
                  </a:cubicBezTo>
                  <a:cubicBezTo>
                    <a:pt x="26901" y="9958"/>
                    <a:pt x="26895" y="9953"/>
                    <a:pt x="26891" y="9951"/>
                  </a:cubicBezTo>
                  <a:cubicBezTo>
                    <a:pt x="25713" y="9282"/>
                    <a:pt x="24507" y="8651"/>
                    <a:pt x="23279" y="8068"/>
                  </a:cubicBezTo>
                  <a:cubicBezTo>
                    <a:pt x="22168" y="7111"/>
                    <a:pt x="21102" y="6103"/>
                    <a:pt x="20088" y="5046"/>
                  </a:cubicBezTo>
                  <a:cubicBezTo>
                    <a:pt x="19691" y="4634"/>
                    <a:pt x="19304" y="4214"/>
                    <a:pt x="18922" y="3786"/>
                  </a:cubicBezTo>
                  <a:cubicBezTo>
                    <a:pt x="17864" y="2595"/>
                    <a:pt x="16863" y="1347"/>
                    <a:pt x="15930" y="44"/>
                  </a:cubicBezTo>
                  <a:cubicBezTo>
                    <a:pt x="15910" y="15"/>
                    <a:pt x="15879" y="0"/>
                    <a:pt x="15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24801" y="2316084"/>
              <a:ext cx="131921" cy="231467"/>
            </a:xfrm>
            <a:custGeom>
              <a:avLst/>
              <a:gdLst/>
              <a:ahLst/>
              <a:cxnLst/>
              <a:rect l="l" t="t" r="r" b="b"/>
              <a:pathLst>
                <a:path w="3435" h="6027" extrusionOk="0">
                  <a:moveTo>
                    <a:pt x="491" y="1"/>
                  </a:moveTo>
                  <a:cubicBezTo>
                    <a:pt x="32" y="704"/>
                    <a:pt x="0" y="1588"/>
                    <a:pt x="227" y="2397"/>
                  </a:cubicBezTo>
                  <a:cubicBezTo>
                    <a:pt x="454" y="3204"/>
                    <a:pt x="953" y="3917"/>
                    <a:pt x="1545" y="4510"/>
                  </a:cubicBezTo>
                  <a:cubicBezTo>
                    <a:pt x="2139" y="5102"/>
                    <a:pt x="2751" y="5541"/>
                    <a:pt x="3435" y="6027"/>
                  </a:cubicBezTo>
                  <a:cubicBezTo>
                    <a:pt x="3071" y="5496"/>
                    <a:pt x="2834" y="4879"/>
                    <a:pt x="2751" y="4241"/>
                  </a:cubicBezTo>
                  <a:cubicBezTo>
                    <a:pt x="2662" y="3563"/>
                    <a:pt x="2743" y="2857"/>
                    <a:pt x="2541" y="2205"/>
                  </a:cubicBezTo>
                  <a:cubicBezTo>
                    <a:pt x="2236" y="1226"/>
                    <a:pt x="1358" y="549"/>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038919" y="2358061"/>
              <a:ext cx="198016" cy="146323"/>
            </a:xfrm>
            <a:custGeom>
              <a:avLst/>
              <a:gdLst/>
              <a:ahLst/>
              <a:cxnLst/>
              <a:rect l="l" t="t" r="r" b="b"/>
              <a:pathLst>
                <a:path w="5156" h="3810" extrusionOk="0">
                  <a:moveTo>
                    <a:pt x="5155" y="0"/>
                  </a:moveTo>
                  <a:lnTo>
                    <a:pt x="5155" y="0"/>
                  </a:lnTo>
                  <a:cubicBezTo>
                    <a:pt x="4442" y="302"/>
                    <a:pt x="3658" y="359"/>
                    <a:pt x="2898" y="507"/>
                  </a:cubicBezTo>
                  <a:cubicBezTo>
                    <a:pt x="2138" y="657"/>
                    <a:pt x="1363" y="874"/>
                    <a:pt x="766" y="1367"/>
                  </a:cubicBezTo>
                  <a:cubicBezTo>
                    <a:pt x="171" y="1861"/>
                    <a:pt x="1" y="2889"/>
                    <a:pt x="248" y="3623"/>
                  </a:cubicBezTo>
                  <a:cubicBezTo>
                    <a:pt x="578" y="3747"/>
                    <a:pt x="930" y="3809"/>
                    <a:pt x="1283" y="3809"/>
                  </a:cubicBezTo>
                  <a:cubicBezTo>
                    <a:pt x="1639" y="3809"/>
                    <a:pt x="1995" y="3746"/>
                    <a:pt x="2327" y="3620"/>
                  </a:cubicBezTo>
                  <a:cubicBezTo>
                    <a:pt x="2990" y="3370"/>
                    <a:pt x="3556" y="2869"/>
                    <a:pt x="3886" y="2242"/>
                  </a:cubicBezTo>
                  <a:cubicBezTo>
                    <a:pt x="4090" y="1855"/>
                    <a:pt x="4205" y="1430"/>
                    <a:pt x="4374" y="1026"/>
                  </a:cubicBezTo>
                  <a:cubicBezTo>
                    <a:pt x="4543" y="623"/>
                    <a:pt x="4782" y="227"/>
                    <a:pt x="5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989223" y="2147025"/>
              <a:ext cx="175664" cy="159458"/>
            </a:xfrm>
            <a:custGeom>
              <a:avLst/>
              <a:gdLst/>
              <a:ahLst/>
              <a:cxnLst/>
              <a:rect l="l" t="t" r="r" b="b"/>
              <a:pathLst>
                <a:path w="4574" h="4152" extrusionOk="0">
                  <a:moveTo>
                    <a:pt x="235" y="0"/>
                  </a:moveTo>
                  <a:cubicBezTo>
                    <a:pt x="84" y="680"/>
                    <a:pt x="0" y="1424"/>
                    <a:pt x="278" y="2064"/>
                  </a:cubicBezTo>
                  <a:cubicBezTo>
                    <a:pt x="467" y="2496"/>
                    <a:pt x="831" y="2832"/>
                    <a:pt x="1239" y="3068"/>
                  </a:cubicBezTo>
                  <a:cubicBezTo>
                    <a:pt x="1647" y="3305"/>
                    <a:pt x="2099" y="3452"/>
                    <a:pt x="2548" y="3596"/>
                  </a:cubicBezTo>
                  <a:cubicBezTo>
                    <a:pt x="3223" y="3815"/>
                    <a:pt x="3898" y="3932"/>
                    <a:pt x="4573" y="4151"/>
                  </a:cubicBezTo>
                  <a:cubicBezTo>
                    <a:pt x="3921" y="3433"/>
                    <a:pt x="3717" y="2417"/>
                    <a:pt x="3181" y="1609"/>
                  </a:cubicBezTo>
                  <a:cubicBezTo>
                    <a:pt x="2538" y="639"/>
                    <a:pt x="1400" y="16"/>
                    <a:pt x="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593219" y="2191076"/>
              <a:ext cx="74275" cy="74314"/>
            </a:xfrm>
            <a:custGeom>
              <a:avLst/>
              <a:gdLst/>
              <a:ahLst/>
              <a:cxnLst/>
              <a:rect l="l" t="t" r="r" b="b"/>
              <a:pathLst>
                <a:path w="1934" h="1935" extrusionOk="0">
                  <a:moveTo>
                    <a:pt x="967" y="0"/>
                  </a:moveTo>
                  <a:cubicBezTo>
                    <a:pt x="433" y="0"/>
                    <a:pt x="1" y="433"/>
                    <a:pt x="1" y="968"/>
                  </a:cubicBezTo>
                  <a:cubicBezTo>
                    <a:pt x="1" y="1502"/>
                    <a:pt x="433" y="1934"/>
                    <a:pt x="967" y="1934"/>
                  </a:cubicBezTo>
                  <a:cubicBezTo>
                    <a:pt x="1501" y="1934"/>
                    <a:pt x="1934" y="1502"/>
                    <a:pt x="1934" y="968"/>
                  </a:cubicBezTo>
                  <a:cubicBezTo>
                    <a:pt x="1934" y="433"/>
                    <a:pt x="1501" y="0"/>
                    <a:pt x="9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593219" y="2287703"/>
              <a:ext cx="74275" cy="74314"/>
            </a:xfrm>
            <a:custGeom>
              <a:avLst/>
              <a:gdLst/>
              <a:ahLst/>
              <a:cxnLst/>
              <a:rect l="l" t="t" r="r" b="b"/>
              <a:pathLst>
                <a:path w="1934" h="1935" extrusionOk="0">
                  <a:moveTo>
                    <a:pt x="967" y="0"/>
                  </a:moveTo>
                  <a:cubicBezTo>
                    <a:pt x="433" y="0"/>
                    <a:pt x="1" y="432"/>
                    <a:pt x="1" y="967"/>
                  </a:cubicBezTo>
                  <a:cubicBezTo>
                    <a:pt x="1" y="1501"/>
                    <a:pt x="433" y="1934"/>
                    <a:pt x="967" y="1934"/>
                  </a:cubicBezTo>
                  <a:cubicBezTo>
                    <a:pt x="1501" y="1934"/>
                    <a:pt x="1934" y="1501"/>
                    <a:pt x="1934" y="967"/>
                  </a:cubicBezTo>
                  <a:cubicBezTo>
                    <a:pt x="1934" y="432"/>
                    <a:pt x="1501" y="0"/>
                    <a:pt x="9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482382" y="2236317"/>
              <a:ext cx="74314" cy="74314"/>
            </a:xfrm>
            <a:custGeom>
              <a:avLst/>
              <a:gdLst/>
              <a:ahLst/>
              <a:cxnLst/>
              <a:rect l="l" t="t" r="r" b="b"/>
              <a:pathLst>
                <a:path w="1935" h="1935" extrusionOk="0">
                  <a:moveTo>
                    <a:pt x="967" y="1"/>
                  </a:moveTo>
                  <a:cubicBezTo>
                    <a:pt x="433" y="1"/>
                    <a:pt x="1" y="434"/>
                    <a:pt x="1" y="968"/>
                  </a:cubicBezTo>
                  <a:cubicBezTo>
                    <a:pt x="1" y="1502"/>
                    <a:pt x="433" y="1935"/>
                    <a:pt x="967" y="1935"/>
                  </a:cubicBezTo>
                  <a:cubicBezTo>
                    <a:pt x="1502" y="1935"/>
                    <a:pt x="1935" y="1502"/>
                    <a:pt x="1935" y="968"/>
                  </a:cubicBezTo>
                  <a:cubicBezTo>
                    <a:pt x="1935" y="434"/>
                    <a:pt x="1502"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956041" y="2260013"/>
              <a:ext cx="74275" cy="74352"/>
            </a:xfrm>
            <a:custGeom>
              <a:avLst/>
              <a:gdLst/>
              <a:ahLst/>
              <a:cxnLst/>
              <a:rect l="l" t="t" r="r" b="b"/>
              <a:pathLst>
                <a:path w="1934" h="1936" extrusionOk="0">
                  <a:moveTo>
                    <a:pt x="967" y="1"/>
                  </a:moveTo>
                  <a:cubicBezTo>
                    <a:pt x="433" y="1"/>
                    <a:pt x="1" y="433"/>
                    <a:pt x="1" y="967"/>
                  </a:cubicBezTo>
                  <a:cubicBezTo>
                    <a:pt x="1" y="1502"/>
                    <a:pt x="433" y="1935"/>
                    <a:pt x="967" y="1935"/>
                  </a:cubicBezTo>
                  <a:cubicBezTo>
                    <a:pt x="1502" y="1935"/>
                    <a:pt x="1934" y="1502"/>
                    <a:pt x="1934" y="967"/>
                  </a:cubicBezTo>
                  <a:cubicBezTo>
                    <a:pt x="1934" y="433"/>
                    <a:pt x="1502"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031699" y="2331638"/>
              <a:ext cx="74314" cy="74352"/>
            </a:xfrm>
            <a:custGeom>
              <a:avLst/>
              <a:gdLst/>
              <a:ahLst/>
              <a:cxnLst/>
              <a:rect l="l" t="t" r="r" b="b"/>
              <a:pathLst>
                <a:path w="1935" h="1936" extrusionOk="0">
                  <a:moveTo>
                    <a:pt x="967" y="1"/>
                  </a:moveTo>
                  <a:cubicBezTo>
                    <a:pt x="433" y="1"/>
                    <a:pt x="0" y="433"/>
                    <a:pt x="0" y="967"/>
                  </a:cubicBezTo>
                  <a:cubicBezTo>
                    <a:pt x="0" y="1502"/>
                    <a:pt x="433" y="1935"/>
                    <a:pt x="967" y="1935"/>
                  </a:cubicBezTo>
                  <a:cubicBezTo>
                    <a:pt x="1501" y="1935"/>
                    <a:pt x="1934" y="1502"/>
                    <a:pt x="1934" y="967"/>
                  </a:cubicBezTo>
                  <a:cubicBezTo>
                    <a:pt x="1934" y="433"/>
                    <a:pt x="1501"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941179" y="2384330"/>
              <a:ext cx="74314" cy="74314"/>
            </a:xfrm>
            <a:custGeom>
              <a:avLst/>
              <a:gdLst/>
              <a:ahLst/>
              <a:cxnLst/>
              <a:rect l="l" t="t" r="r" b="b"/>
              <a:pathLst>
                <a:path w="1935" h="1935" extrusionOk="0">
                  <a:moveTo>
                    <a:pt x="968" y="0"/>
                  </a:moveTo>
                  <a:cubicBezTo>
                    <a:pt x="433" y="0"/>
                    <a:pt x="0" y="434"/>
                    <a:pt x="0" y="968"/>
                  </a:cubicBezTo>
                  <a:cubicBezTo>
                    <a:pt x="0" y="1502"/>
                    <a:pt x="433" y="1935"/>
                    <a:pt x="968" y="1935"/>
                  </a:cubicBezTo>
                  <a:cubicBezTo>
                    <a:pt x="1502" y="1935"/>
                    <a:pt x="1934" y="1502"/>
                    <a:pt x="1934" y="968"/>
                  </a:cubicBezTo>
                  <a:cubicBezTo>
                    <a:pt x="1934" y="434"/>
                    <a:pt x="1502" y="0"/>
                    <a:pt x="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10092" y="2497816"/>
              <a:ext cx="74314" cy="74314"/>
            </a:xfrm>
            <a:custGeom>
              <a:avLst/>
              <a:gdLst/>
              <a:ahLst/>
              <a:cxnLst/>
              <a:rect l="l" t="t" r="r" b="b"/>
              <a:pathLst>
                <a:path w="1935" h="1935" extrusionOk="0">
                  <a:moveTo>
                    <a:pt x="968" y="1"/>
                  </a:moveTo>
                  <a:cubicBezTo>
                    <a:pt x="434" y="1"/>
                    <a:pt x="1" y="434"/>
                    <a:pt x="1" y="968"/>
                  </a:cubicBezTo>
                  <a:cubicBezTo>
                    <a:pt x="1" y="1502"/>
                    <a:pt x="434" y="1935"/>
                    <a:pt x="968" y="1935"/>
                  </a:cubicBezTo>
                  <a:cubicBezTo>
                    <a:pt x="1503" y="1935"/>
                    <a:pt x="1935" y="1502"/>
                    <a:pt x="1935" y="968"/>
                  </a:cubicBezTo>
                  <a:cubicBezTo>
                    <a:pt x="1935" y="434"/>
                    <a:pt x="1503" y="1"/>
                    <a:pt x="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flipH="1">
            <a:off x="-66964" y="3364557"/>
            <a:ext cx="1687089" cy="805574"/>
            <a:chOff x="4867940" y="2119143"/>
            <a:chExt cx="1295170" cy="618436"/>
          </a:xfrm>
        </p:grpSpPr>
        <p:sp>
          <p:nvSpPr>
            <p:cNvPr id="113" name="Google Shape;113;p3"/>
            <p:cNvSpPr/>
            <p:nvPr/>
          </p:nvSpPr>
          <p:spPr>
            <a:xfrm>
              <a:off x="4867940" y="2119143"/>
              <a:ext cx="1295170" cy="618436"/>
            </a:xfrm>
            <a:custGeom>
              <a:avLst/>
              <a:gdLst/>
              <a:ahLst/>
              <a:cxnLst/>
              <a:rect l="l" t="t" r="r" b="b"/>
              <a:pathLst>
                <a:path w="33724" h="16103" extrusionOk="0">
                  <a:moveTo>
                    <a:pt x="16523" y="0"/>
                  </a:moveTo>
                  <a:cubicBezTo>
                    <a:pt x="16365" y="0"/>
                    <a:pt x="16215" y="49"/>
                    <a:pt x="16088" y="142"/>
                  </a:cubicBezTo>
                  <a:cubicBezTo>
                    <a:pt x="15764" y="378"/>
                    <a:pt x="15684" y="820"/>
                    <a:pt x="15904" y="1151"/>
                  </a:cubicBezTo>
                  <a:cubicBezTo>
                    <a:pt x="16183" y="1578"/>
                    <a:pt x="16472" y="2006"/>
                    <a:pt x="16768" y="2427"/>
                  </a:cubicBezTo>
                  <a:cubicBezTo>
                    <a:pt x="15977" y="2525"/>
                    <a:pt x="15362" y="3203"/>
                    <a:pt x="15362" y="4021"/>
                  </a:cubicBezTo>
                  <a:cubicBezTo>
                    <a:pt x="15362" y="4530"/>
                    <a:pt x="15600" y="4985"/>
                    <a:pt x="15972" y="5279"/>
                  </a:cubicBezTo>
                  <a:cubicBezTo>
                    <a:pt x="15536" y="5188"/>
                    <a:pt x="15099" y="5106"/>
                    <a:pt x="14663" y="5037"/>
                  </a:cubicBezTo>
                  <a:cubicBezTo>
                    <a:pt x="14129" y="4950"/>
                    <a:pt x="13603" y="4879"/>
                    <a:pt x="13110" y="4816"/>
                  </a:cubicBezTo>
                  <a:cubicBezTo>
                    <a:pt x="12916" y="4783"/>
                    <a:pt x="12722" y="4765"/>
                    <a:pt x="12604" y="4753"/>
                  </a:cubicBezTo>
                  <a:cubicBezTo>
                    <a:pt x="12586" y="4752"/>
                    <a:pt x="12570" y="4751"/>
                    <a:pt x="12557" y="4749"/>
                  </a:cubicBezTo>
                  <a:cubicBezTo>
                    <a:pt x="11725" y="4651"/>
                    <a:pt x="10884" y="4566"/>
                    <a:pt x="10069" y="4485"/>
                  </a:cubicBezTo>
                  <a:lnTo>
                    <a:pt x="10029" y="4480"/>
                  </a:lnTo>
                  <a:cubicBezTo>
                    <a:pt x="9286" y="4402"/>
                    <a:pt x="8652" y="4333"/>
                    <a:pt x="8057" y="4266"/>
                  </a:cubicBezTo>
                  <a:cubicBezTo>
                    <a:pt x="7829" y="3954"/>
                    <a:pt x="7662" y="3572"/>
                    <a:pt x="7484" y="3174"/>
                  </a:cubicBezTo>
                  <a:cubicBezTo>
                    <a:pt x="7310" y="2778"/>
                    <a:pt x="7129" y="2369"/>
                    <a:pt x="6873" y="1983"/>
                  </a:cubicBezTo>
                  <a:cubicBezTo>
                    <a:pt x="6111" y="834"/>
                    <a:pt x="4783" y="108"/>
                    <a:pt x="3404" y="89"/>
                  </a:cubicBezTo>
                  <a:cubicBezTo>
                    <a:pt x="3401" y="89"/>
                    <a:pt x="3398" y="89"/>
                    <a:pt x="3395" y="89"/>
                  </a:cubicBezTo>
                  <a:cubicBezTo>
                    <a:pt x="3097" y="89"/>
                    <a:pt x="2838" y="296"/>
                    <a:pt x="2774" y="588"/>
                  </a:cubicBezTo>
                  <a:cubicBezTo>
                    <a:pt x="2628" y="1232"/>
                    <a:pt x="2481" y="2189"/>
                    <a:pt x="2853" y="3044"/>
                  </a:cubicBezTo>
                  <a:cubicBezTo>
                    <a:pt x="2859" y="3055"/>
                    <a:pt x="2863" y="3067"/>
                    <a:pt x="2869" y="3079"/>
                  </a:cubicBezTo>
                  <a:cubicBezTo>
                    <a:pt x="2548" y="3160"/>
                    <a:pt x="2263" y="3337"/>
                    <a:pt x="2048" y="3585"/>
                  </a:cubicBezTo>
                  <a:cubicBezTo>
                    <a:pt x="1684" y="3545"/>
                    <a:pt x="1291" y="3503"/>
                    <a:pt x="860" y="3459"/>
                  </a:cubicBezTo>
                  <a:cubicBezTo>
                    <a:pt x="834" y="3456"/>
                    <a:pt x="808" y="3455"/>
                    <a:pt x="783" y="3455"/>
                  </a:cubicBezTo>
                  <a:cubicBezTo>
                    <a:pt x="404" y="3455"/>
                    <a:pt x="89" y="3738"/>
                    <a:pt x="45" y="4114"/>
                  </a:cubicBezTo>
                  <a:cubicBezTo>
                    <a:pt x="0" y="4516"/>
                    <a:pt x="290" y="4883"/>
                    <a:pt x="692" y="4930"/>
                  </a:cubicBezTo>
                  <a:cubicBezTo>
                    <a:pt x="1071" y="4980"/>
                    <a:pt x="1407" y="5025"/>
                    <a:pt x="1716" y="5067"/>
                  </a:cubicBezTo>
                  <a:cubicBezTo>
                    <a:pt x="1905" y="5744"/>
                    <a:pt x="2528" y="6241"/>
                    <a:pt x="3263" y="6241"/>
                  </a:cubicBezTo>
                  <a:cubicBezTo>
                    <a:pt x="3398" y="6241"/>
                    <a:pt x="3529" y="6224"/>
                    <a:pt x="3657" y="6192"/>
                  </a:cubicBezTo>
                  <a:lnTo>
                    <a:pt x="3657" y="6192"/>
                  </a:lnTo>
                  <a:cubicBezTo>
                    <a:pt x="3640" y="6277"/>
                    <a:pt x="3630" y="6364"/>
                    <a:pt x="3629" y="6454"/>
                  </a:cubicBezTo>
                  <a:cubicBezTo>
                    <a:pt x="3404" y="6335"/>
                    <a:pt x="3148" y="6267"/>
                    <a:pt x="2876" y="6267"/>
                  </a:cubicBezTo>
                  <a:cubicBezTo>
                    <a:pt x="1991" y="6267"/>
                    <a:pt x="1271" y="6987"/>
                    <a:pt x="1271" y="7872"/>
                  </a:cubicBezTo>
                  <a:cubicBezTo>
                    <a:pt x="1271" y="8757"/>
                    <a:pt x="1991" y="9477"/>
                    <a:pt x="2876" y="9477"/>
                  </a:cubicBezTo>
                  <a:cubicBezTo>
                    <a:pt x="3290" y="9477"/>
                    <a:pt x="3669" y="9319"/>
                    <a:pt x="3953" y="9060"/>
                  </a:cubicBezTo>
                  <a:lnTo>
                    <a:pt x="3953" y="9060"/>
                  </a:lnTo>
                  <a:cubicBezTo>
                    <a:pt x="3946" y="9402"/>
                    <a:pt x="3993" y="9739"/>
                    <a:pt x="4095" y="10045"/>
                  </a:cubicBezTo>
                  <a:cubicBezTo>
                    <a:pt x="4157" y="10227"/>
                    <a:pt x="4297" y="10372"/>
                    <a:pt x="4475" y="10440"/>
                  </a:cubicBezTo>
                  <a:cubicBezTo>
                    <a:pt x="4877" y="10590"/>
                    <a:pt x="5299" y="10667"/>
                    <a:pt x="5736" y="10667"/>
                  </a:cubicBezTo>
                  <a:cubicBezTo>
                    <a:pt x="6176" y="10667"/>
                    <a:pt x="6603" y="10589"/>
                    <a:pt x="7008" y="10436"/>
                  </a:cubicBezTo>
                  <a:cubicBezTo>
                    <a:pt x="7812" y="10131"/>
                    <a:pt x="8502" y="9519"/>
                    <a:pt x="8904" y="8758"/>
                  </a:cubicBezTo>
                  <a:cubicBezTo>
                    <a:pt x="9051" y="8479"/>
                    <a:pt x="9154" y="8196"/>
                    <a:pt x="9251" y="7924"/>
                  </a:cubicBezTo>
                  <a:cubicBezTo>
                    <a:pt x="9307" y="7772"/>
                    <a:pt x="9358" y="7629"/>
                    <a:pt x="9416" y="7492"/>
                  </a:cubicBezTo>
                  <a:cubicBezTo>
                    <a:pt x="9561" y="7148"/>
                    <a:pt x="9717" y="6919"/>
                    <a:pt x="9899" y="6791"/>
                  </a:cubicBezTo>
                  <a:cubicBezTo>
                    <a:pt x="10863" y="6680"/>
                    <a:pt x="11833" y="6621"/>
                    <a:pt x="12803" y="6620"/>
                  </a:cubicBezTo>
                  <a:cubicBezTo>
                    <a:pt x="12818" y="6620"/>
                    <a:pt x="12830" y="6620"/>
                    <a:pt x="12845" y="6618"/>
                  </a:cubicBezTo>
                  <a:cubicBezTo>
                    <a:pt x="13418" y="6708"/>
                    <a:pt x="13894" y="6790"/>
                    <a:pt x="14339" y="6876"/>
                  </a:cubicBezTo>
                  <a:cubicBezTo>
                    <a:pt x="15767" y="7153"/>
                    <a:pt x="17216" y="7550"/>
                    <a:pt x="18647" y="8056"/>
                  </a:cubicBezTo>
                  <a:cubicBezTo>
                    <a:pt x="20369" y="8666"/>
                    <a:pt x="22110" y="9443"/>
                    <a:pt x="23948" y="10424"/>
                  </a:cubicBezTo>
                  <a:cubicBezTo>
                    <a:pt x="23914" y="10555"/>
                    <a:pt x="23897" y="10689"/>
                    <a:pt x="23897" y="10827"/>
                  </a:cubicBezTo>
                  <a:cubicBezTo>
                    <a:pt x="23897" y="11712"/>
                    <a:pt x="24618" y="12432"/>
                    <a:pt x="25503" y="12432"/>
                  </a:cubicBezTo>
                  <a:cubicBezTo>
                    <a:pt x="25859" y="12432"/>
                    <a:pt x="26197" y="12317"/>
                    <a:pt x="26478" y="12101"/>
                  </a:cubicBezTo>
                  <a:cubicBezTo>
                    <a:pt x="26535" y="12058"/>
                    <a:pt x="26589" y="12010"/>
                    <a:pt x="26640" y="11959"/>
                  </a:cubicBezTo>
                  <a:cubicBezTo>
                    <a:pt x="26669" y="11976"/>
                    <a:pt x="26695" y="11993"/>
                    <a:pt x="26723" y="12010"/>
                  </a:cubicBezTo>
                  <a:cubicBezTo>
                    <a:pt x="28956" y="13366"/>
                    <a:pt x="31079" y="14846"/>
                    <a:pt x="32681" y="15984"/>
                  </a:cubicBezTo>
                  <a:cubicBezTo>
                    <a:pt x="32791" y="16062"/>
                    <a:pt x="32921" y="16102"/>
                    <a:pt x="33051" y="16102"/>
                  </a:cubicBezTo>
                  <a:cubicBezTo>
                    <a:pt x="33171" y="16102"/>
                    <a:pt x="33291" y="16068"/>
                    <a:pt x="33397" y="16000"/>
                  </a:cubicBezTo>
                  <a:cubicBezTo>
                    <a:pt x="33612" y="15860"/>
                    <a:pt x="33724" y="15599"/>
                    <a:pt x="33674" y="15343"/>
                  </a:cubicBezTo>
                  <a:cubicBezTo>
                    <a:pt x="33555" y="14736"/>
                    <a:pt x="33404" y="14122"/>
                    <a:pt x="33228" y="13516"/>
                  </a:cubicBezTo>
                  <a:cubicBezTo>
                    <a:pt x="33186" y="13369"/>
                    <a:pt x="33092" y="13243"/>
                    <a:pt x="32965" y="13159"/>
                  </a:cubicBezTo>
                  <a:cubicBezTo>
                    <a:pt x="31396" y="12136"/>
                    <a:pt x="29999" y="11266"/>
                    <a:pt x="28701" y="10506"/>
                  </a:cubicBezTo>
                  <a:cubicBezTo>
                    <a:pt x="28492" y="10129"/>
                    <a:pt x="28355" y="9711"/>
                    <a:pt x="28299" y="9285"/>
                  </a:cubicBezTo>
                  <a:cubicBezTo>
                    <a:pt x="28269" y="9061"/>
                    <a:pt x="28262" y="8826"/>
                    <a:pt x="28252" y="8578"/>
                  </a:cubicBezTo>
                  <a:cubicBezTo>
                    <a:pt x="28235" y="8112"/>
                    <a:pt x="28218" y="7631"/>
                    <a:pt x="28065" y="7141"/>
                  </a:cubicBezTo>
                  <a:cubicBezTo>
                    <a:pt x="27894" y="6590"/>
                    <a:pt x="27575" y="6089"/>
                    <a:pt x="27090" y="5611"/>
                  </a:cubicBezTo>
                  <a:cubicBezTo>
                    <a:pt x="26640" y="5169"/>
                    <a:pt x="26108" y="4815"/>
                    <a:pt x="25747" y="4586"/>
                  </a:cubicBezTo>
                  <a:cubicBezTo>
                    <a:pt x="25641" y="4519"/>
                    <a:pt x="25524" y="4488"/>
                    <a:pt x="25407" y="4488"/>
                  </a:cubicBezTo>
                  <a:cubicBezTo>
                    <a:pt x="25199" y="4488"/>
                    <a:pt x="24994" y="4590"/>
                    <a:pt x="24872" y="4777"/>
                  </a:cubicBezTo>
                  <a:cubicBezTo>
                    <a:pt x="24595" y="5202"/>
                    <a:pt x="24429" y="5689"/>
                    <a:pt x="24382" y="6227"/>
                  </a:cubicBezTo>
                  <a:cubicBezTo>
                    <a:pt x="24338" y="6701"/>
                    <a:pt x="24386" y="7195"/>
                    <a:pt x="24527" y="7694"/>
                  </a:cubicBezTo>
                  <a:cubicBezTo>
                    <a:pt x="24594" y="7932"/>
                    <a:pt x="24681" y="8168"/>
                    <a:pt x="24791" y="8401"/>
                  </a:cubicBezTo>
                  <a:cubicBezTo>
                    <a:pt x="24628" y="8321"/>
                    <a:pt x="24467" y="8243"/>
                    <a:pt x="24305" y="8165"/>
                  </a:cubicBezTo>
                  <a:cubicBezTo>
                    <a:pt x="23312" y="7307"/>
                    <a:pt x="22355" y="6405"/>
                    <a:pt x="21455" y="5479"/>
                  </a:cubicBezTo>
                  <a:cubicBezTo>
                    <a:pt x="21457" y="5439"/>
                    <a:pt x="21458" y="5397"/>
                    <a:pt x="21458" y="5356"/>
                  </a:cubicBezTo>
                  <a:cubicBezTo>
                    <a:pt x="21458" y="4848"/>
                    <a:pt x="21220" y="4392"/>
                    <a:pt x="20850" y="4099"/>
                  </a:cubicBezTo>
                  <a:cubicBezTo>
                    <a:pt x="21220" y="3803"/>
                    <a:pt x="21458" y="3349"/>
                    <a:pt x="21458" y="2841"/>
                  </a:cubicBezTo>
                  <a:cubicBezTo>
                    <a:pt x="21458" y="1956"/>
                    <a:pt x="20738" y="1236"/>
                    <a:pt x="19853" y="1236"/>
                  </a:cubicBezTo>
                  <a:cubicBezTo>
                    <a:pt x="19250" y="1236"/>
                    <a:pt x="18722" y="1570"/>
                    <a:pt x="18448" y="2065"/>
                  </a:cubicBezTo>
                  <a:cubicBezTo>
                    <a:pt x="17991" y="1487"/>
                    <a:pt x="17549" y="902"/>
                    <a:pt x="17125" y="312"/>
                  </a:cubicBezTo>
                  <a:cubicBezTo>
                    <a:pt x="16987" y="117"/>
                    <a:pt x="16761" y="0"/>
                    <a:pt x="16523"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893748" y="2143646"/>
              <a:ext cx="1243285" cy="569431"/>
            </a:xfrm>
            <a:custGeom>
              <a:avLst/>
              <a:gdLst/>
              <a:ahLst/>
              <a:cxnLst/>
              <a:rect l="l" t="t" r="r" b="b"/>
              <a:pathLst>
                <a:path w="32373" h="14827" extrusionOk="0">
                  <a:moveTo>
                    <a:pt x="15847" y="0"/>
                  </a:moveTo>
                  <a:cubicBezTo>
                    <a:pt x="15826" y="0"/>
                    <a:pt x="15805" y="7"/>
                    <a:pt x="15787" y="20"/>
                  </a:cubicBezTo>
                  <a:cubicBezTo>
                    <a:pt x="15742" y="53"/>
                    <a:pt x="15728" y="115"/>
                    <a:pt x="15760" y="161"/>
                  </a:cubicBezTo>
                  <a:cubicBezTo>
                    <a:pt x="16620" y="1482"/>
                    <a:pt x="17552" y="2760"/>
                    <a:pt x="18549" y="3985"/>
                  </a:cubicBezTo>
                  <a:cubicBezTo>
                    <a:pt x="18954" y="4485"/>
                    <a:pt x="19371" y="4978"/>
                    <a:pt x="19798" y="5461"/>
                  </a:cubicBezTo>
                  <a:cubicBezTo>
                    <a:pt x="20341" y="6075"/>
                    <a:pt x="20900" y="6675"/>
                    <a:pt x="21475" y="7259"/>
                  </a:cubicBezTo>
                  <a:cubicBezTo>
                    <a:pt x="20472" y="6838"/>
                    <a:pt x="19452" y="6455"/>
                    <a:pt x="18414" y="6122"/>
                  </a:cubicBezTo>
                  <a:cubicBezTo>
                    <a:pt x="16934" y="5647"/>
                    <a:pt x="15418" y="5277"/>
                    <a:pt x="13886" y="5029"/>
                  </a:cubicBezTo>
                  <a:cubicBezTo>
                    <a:pt x="13371" y="4944"/>
                    <a:pt x="12856" y="4875"/>
                    <a:pt x="12341" y="4809"/>
                  </a:cubicBezTo>
                  <a:cubicBezTo>
                    <a:pt x="12133" y="4773"/>
                    <a:pt x="11912" y="4755"/>
                    <a:pt x="11810" y="4745"/>
                  </a:cubicBezTo>
                  <a:cubicBezTo>
                    <a:pt x="10968" y="4645"/>
                    <a:pt x="10126" y="4560"/>
                    <a:pt x="9287" y="4475"/>
                  </a:cubicBezTo>
                  <a:cubicBezTo>
                    <a:pt x="8541" y="4398"/>
                    <a:pt x="7794" y="4316"/>
                    <a:pt x="7051" y="4231"/>
                  </a:cubicBezTo>
                  <a:cubicBezTo>
                    <a:pt x="7042" y="4231"/>
                    <a:pt x="7034" y="4230"/>
                    <a:pt x="7028" y="4230"/>
                  </a:cubicBezTo>
                  <a:cubicBezTo>
                    <a:pt x="5863" y="4100"/>
                    <a:pt x="4703" y="3963"/>
                    <a:pt x="3538" y="3828"/>
                  </a:cubicBezTo>
                  <a:cubicBezTo>
                    <a:pt x="2923" y="3758"/>
                    <a:pt x="2309" y="3690"/>
                    <a:pt x="1692" y="3624"/>
                  </a:cubicBezTo>
                  <a:cubicBezTo>
                    <a:pt x="1167" y="3565"/>
                    <a:pt x="642" y="3509"/>
                    <a:pt x="116" y="3454"/>
                  </a:cubicBezTo>
                  <a:cubicBezTo>
                    <a:pt x="114" y="3454"/>
                    <a:pt x="111" y="3454"/>
                    <a:pt x="109" y="3454"/>
                  </a:cubicBezTo>
                  <a:cubicBezTo>
                    <a:pt x="59" y="3454"/>
                    <a:pt x="13" y="3493"/>
                    <a:pt x="6" y="3546"/>
                  </a:cubicBezTo>
                  <a:cubicBezTo>
                    <a:pt x="1" y="3600"/>
                    <a:pt x="42" y="3654"/>
                    <a:pt x="97" y="3659"/>
                  </a:cubicBezTo>
                  <a:cubicBezTo>
                    <a:pt x="608" y="3725"/>
                    <a:pt x="1120" y="3793"/>
                    <a:pt x="1631" y="3866"/>
                  </a:cubicBezTo>
                  <a:cubicBezTo>
                    <a:pt x="2270" y="3952"/>
                    <a:pt x="2908" y="4042"/>
                    <a:pt x="3546" y="4132"/>
                  </a:cubicBezTo>
                  <a:cubicBezTo>
                    <a:pt x="5441" y="4401"/>
                    <a:pt x="7338" y="4676"/>
                    <a:pt x="9238" y="4927"/>
                  </a:cubicBezTo>
                  <a:cubicBezTo>
                    <a:pt x="9362" y="4944"/>
                    <a:pt x="9483" y="4959"/>
                    <a:pt x="9609" y="4976"/>
                  </a:cubicBezTo>
                  <a:cubicBezTo>
                    <a:pt x="8223" y="5178"/>
                    <a:pt x="6858" y="5490"/>
                    <a:pt x="5526" y="5904"/>
                  </a:cubicBezTo>
                  <a:cubicBezTo>
                    <a:pt x="4954" y="6085"/>
                    <a:pt x="4389" y="6281"/>
                    <a:pt x="3831" y="6498"/>
                  </a:cubicBezTo>
                  <a:cubicBezTo>
                    <a:pt x="3748" y="6531"/>
                    <a:pt x="3665" y="6561"/>
                    <a:pt x="3585" y="6595"/>
                  </a:cubicBezTo>
                  <a:cubicBezTo>
                    <a:pt x="3536" y="6613"/>
                    <a:pt x="3513" y="6669"/>
                    <a:pt x="3531" y="6718"/>
                  </a:cubicBezTo>
                  <a:cubicBezTo>
                    <a:pt x="3545" y="6755"/>
                    <a:pt x="3582" y="6777"/>
                    <a:pt x="3619" y="6777"/>
                  </a:cubicBezTo>
                  <a:cubicBezTo>
                    <a:pt x="3629" y="6777"/>
                    <a:pt x="3639" y="6776"/>
                    <a:pt x="3649" y="6772"/>
                  </a:cubicBezTo>
                  <a:cubicBezTo>
                    <a:pt x="3767" y="6731"/>
                    <a:pt x="3884" y="6692"/>
                    <a:pt x="4004" y="6655"/>
                  </a:cubicBezTo>
                  <a:cubicBezTo>
                    <a:pt x="4484" y="6497"/>
                    <a:pt x="4967" y="6351"/>
                    <a:pt x="5455" y="6222"/>
                  </a:cubicBezTo>
                  <a:cubicBezTo>
                    <a:pt x="7636" y="5643"/>
                    <a:pt x="9885" y="5347"/>
                    <a:pt x="12129" y="5343"/>
                  </a:cubicBezTo>
                  <a:cubicBezTo>
                    <a:pt x="12147" y="5343"/>
                    <a:pt x="12165" y="5342"/>
                    <a:pt x="12183" y="5337"/>
                  </a:cubicBezTo>
                  <a:cubicBezTo>
                    <a:pt x="12720" y="5420"/>
                    <a:pt x="13253" y="5510"/>
                    <a:pt x="13783" y="5613"/>
                  </a:cubicBezTo>
                  <a:cubicBezTo>
                    <a:pt x="15280" y="5902"/>
                    <a:pt x="16748" y="6309"/>
                    <a:pt x="18182" y="6818"/>
                  </a:cubicBezTo>
                  <a:cubicBezTo>
                    <a:pt x="20236" y="7546"/>
                    <a:pt x="22214" y="8474"/>
                    <a:pt x="24126" y="9523"/>
                  </a:cubicBezTo>
                  <a:cubicBezTo>
                    <a:pt x="24676" y="9826"/>
                    <a:pt x="25217" y="10136"/>
                    <a:pt x="25756" y="10457"/>
                  </a:cubicBezTo>
                  <a:cubicBezTo>
                    <a:pt x="25964" y="10579"/>
                    <a:pt x="26171" y="10702"/>
                    <a:pt x="26377" y="10828"/>
                  </a:cubicBezTo>
                  <a:cubicBezTo>
                    <a:pt x="28426" y="12073"/>
                    <a:pt x="30407" y="13431"/>
                    <a:pt x="32372" y="14826"/>
                  </a:cubicBezTo>
                  <a:cubicBezTo>
                    <a:pt x="32254" y="14225"/>
                    <a:pt x="32109" y="13635"/>
                    <a:pt x="31939" y="13056"/>
                  </a:cubicBezTo>
                  <a:cubicBezTo>
                    <a:pt x="30503" y="12118"/>
                    <a:pt x="29046" y="11201"/>
                    <a:pt x="27559" y="10335"/>
                  </a:cubicBezTo>
                  <a:cubicBezTo>
                    <a:pt x="27342" y="10208"/>
                    <a:pt x="27126" y="10082"/>
                    <a:pt x="26905" y="9959"/>
                  </a:cubicBezTo>
                  <a:cubicBezTo>
                    <a:pt x="26901" y="9958"/>
                    <a:pt x="26895" y="9953"/>
                    <a:pt x="26891" y="9951"/>
                  </a:cubicBezTo>
                  <a:cubicBezTo>
                    <a:pt x="25713" y="9282"/>
                    <a:pt x="24507" y="8651"/>
                    <a:pt x="23279" y="8068"/>
                  </a:cubicBezTo>
                  <a:cubicBezTo>
                    <a:pt x="22168" y="7111"/>
                    <a:pt x="21102" y="6103"/>
                    <a:pt x="20088" y="5046"/>
                  </a:cubicBezTo>
                  <a:cubicBezTo>
                    <a:pt x="19691" y="4634"/>
                    <a:pt x="19304" y="4214"/>
                    <a:pt x="18922" y="3786"/>
                  </a:cubicBezTo>
                  <a:cubicBezTo>
                    <a:pt x="17864" y="2595"/>
                    <a:pt x="16863" y="1347"/>
                    <a:pt x="15930" y="44"/>
                  </a:cubicBezTo>
                  <a:cubicBezTo>
                    <a:pt x="15910" y="15"/>
                    <a:pt x="15879" y="0"/>
                    <a:pt x="15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824801" y="2316084"/>
              <a:ext cx="131921" cy="231467"/>
            </a:xfrm>
            <a:custGeom>
              <a:avLst/>
              <a:gdLst/>
              <a:ahLst/>
              <a:cxnLst/>
              <a:rect l="l" t="t" r="r" b="b"/>
              <a:pathLst>
                <a:path w="3435" h="6027" extrusionOk="0">
                  <a:moveTo>
                    <a:pt x="491" y="1"/>
                  </a:moveTo>
                  <a:cubicBezTo>
                    <a:pt x="32" y="704"/>
                    <a:pt x="0" y="1588"/>
                    <a:pt x="227" y="2397"/>
                  </a:cubicBezTo>
                  <a:cubicBezTo>
                    <a:pt x="454" y="3204"/>
                    <a:pt x="953" y="3917"/>
                    <a:pt x="1545" y="4510"/>
                  </a:cubicBezTo>
                  <a:cubicBezTo>
                    <a:pt x="2139" y="5102"/>
                    <a:pt x="2751" y="5541"/>
                    <a:pt x="3435" y="6027"/>
                  </a:cubicBezTo>
                  <a:cubicBezTo>
                    <a:pt x="3071" y="5496"/>
                    <a:pt x="2834" y="4879"/>
                    <a:pt x="2751" y="4241"/>
                  </a:cubicBezTo>
                  <a:cubicBezTo>
                    <a:pt x="2662" y="3563"/>
                    <a:pt x="2743" y="2857"/>
                    <a:pt x="2541" y="2205"/>
                  </a:cubicBezTo>
                  <a:cubicBezTo>
                    <a:pt x="2236" y="1226"/>
                    <a:pt x="1358" y="549"/>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038919" y="2358061"/>
              <a:ext cx="198016" cy="146323"/>
            </a:xfrm>
            <a:custGeom>
              <a:avLst/>
              <a:gdLst/>
              <a:ahLst/>
              <a:cxnLst/>
              <a:rect l="l" t="t" r="r" b="b"/>
              <a:pathLst>
                <a:path w="5156" h="3810" extrusionOk="0">
                  <a:moveTo>
                    <a:pt x="5155" y="0"/>
                  </a:moveTo>
                  <a:lnTo>
                    <a:pt x="5155" y="0"/>
                  </a:lnTo>
                  <a:cubicBezTo>
                    <a:pt x="4442" y="302"/>
                    <a:pt x="3658" y="359"/>
                    <a:pt x="2898" y="507"/>
                  </a:cubicBezTo>
                  <a:cubicBezTo>
                    <a:pt x="2138" y="657"/>
                    <a:pt x="1363" y="874"/>
                    <a:pt x="766" y="1367"/>
                  </a:cubicBezTo>
                  <a:cubicBezTo>
                    <a:pt x="171" y="1861"/>
                    <a:pt x="1" y="2889"/>
                    <a:pt x="248" y="3623"/>
                  </a:cubicBezTo>
                  <a:cubicBezTo>
                    <a:pt x="578" y="3747"/>
                    <a:pt x="930" y="3809"/>
                    <a:pt x="1283" y="3809"/>
                  </a:cubicBezTo>
                  <a:cubicBezTo>
                    <a:pt x="1639" y="3809"/>
                    <a:pt x="1995" y="3746"/>
                    <a:pt x="2327" y="3620"/>
                  </a:cubicBezTo>
                  <a:cubicBezTo>
                    <a:pt x="2990" y="3370"/>
                    <a:pt x="3556" y="2869"/>
                    <a:pt x="3886" y="2242"/>
                  </a:cubicBezTo>
                  <a:cubicBezTo>
                    <a:pt x="4090" y="1855"/>
                    <a:pt x="4205" y="1430"/>
                    <a:pt x="4374" y="1026"/>
                  </a:cubicBezTo>
                  <a:cubicBezTo>
                    <a:pt x="4543" y="623"/>
                    <a:pt x="4782" y="227"/>
                    <a:pt x="5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989223" y="2147025"/>
              <a:ext cx="175664" cy="159458"/>
            </a:xfrm>
            <a:custGeom>
              <a:avLst/>
              <a:gdLst/>
              <a:ahLst/>
              <a:cxnLst/>
              <a:rect l="l" t="t" r="r" b="b"/>
              <a:pathLst>
                <a:path w="4574" h="4152" extrusionOk="0">
                  <a:moveTo>
                    <a:pt x="235" y="0"/>
                  </a:moveTo>
                  <a:cubicBezTo>
                    <a:pt x="84" y="680"/>
                    <a:pt x="0" y="1424"/>
                    <a:pt x="278" y="2064"/>
                  </a:cubicBezTo>
                  <a:cubicBezTo>
                    <a:pt x="467" y="2496"/>
                    <a:pt x="831" y="2832"/>
                    <a:pt x="1239" y="3068"/>
                  </a:cubicBezTo>
                  <a:cubicBezTo>
                    <a:pt x="1647" y="3305"/>
                    <a:pt x="2099" y="3452"/>
                    <a:pt x="2548" y="3596"/>
                  </a:cubicBezTo>
                  <a:cubicBezTo>
                    <a:pt x="3223" y="3815"/>
                    <a:pt x="3898" y="3932"/>
                    <a:pt x="4573" y="4151"/>
                  </a:cubicBezTo>
                  <a:cubicBezTo>
                    <a:pt x="3921" y="3433"/>
                    <a:pt x="3717" y="2417"/>
                    <a:pt x="3181" y="1609"/>
                  </a:cubicBezTo>
                  <a:cubicBezTo>
                    <a:pt x="2538" y="639"/>
                    <a:pt x="1400" y="16"/>
                    <a:pt x="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93219" y="2191076"/>
              <a:ext cx="74275" cy="74314"/>
            </a:xfrm>
            <a:custGeom>
              <a:avLst/>
              <a:gdLst/>
              <a:ahLst/>
              <a:cxnLst/>
              <a:rect l="l" t="t" r="r" b="b"/>
              <a:pathLst>
                <a:path w="1934" h="1935" extrusionOk="0">
                  <a:moveTo>
                    <a:pt x="967" y="0"/>
                  </a:moveTo>
                  <a:cubicBezTo>
                    <a:pt x="433" y="0"/>
                    <a:pt x="1" y="433"/>
                    <a:pt x="1" y="968"/>
                  </a:cubicBezTo>
                  <a:cubicBezTo>
                    <a:pt x="1" y="1502"/>
                    <a:pt x="433" y="1934"/>
                    <a:pt x="967" y="1934"/>
                  </a:cubicBezTo>
                  <a:cubicBezTo>
                    <a:pt x="1501" y="1934"/>
                    <a:pt x="1934" y="1502"/>
                    <a:pt x="1934" y="968"/>
                  </a:cubicBezTo>
                  <a:cubicBezTo>
                    <a:pt x="1934" y="433"/>
                    <a:pt x="1501" y="0"/>
                    <a:pt x="9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593219" y="2287703"/>
              <a:ext cx="74275" cy="74314"/>
            </a:xfrm>
            <a:custGeom>
              <a:avLst/>
              <a:gdLst/>
              <a:ahLst/>
              <a:cxnLst/>
              <a:rect l="l" t="t" r="r" b="b"/>
              <a:pathLst>
                <a:path w="1934" h="1935" extrusionOk="0">
                  <a:moveTo>
                    <a:pt x="967" y="0"/>
                  </a:moveTo>
                  <a:cubicBezTo>
                    <a:pt x="433" y="0"/>
                    <a:pt x="1" y="432"/>
                    <a:pt x="1" y="967"/>
                  </a:cubicBezTo>
                  <a:cubicBezTo>
                    <a:pt x="1" y="1501"/>
                    <a:pt x="433" y="1934"/>
                    <a:pt x="967" y="1934"/>
                  </a:cubicBezTo>
                  <a:cubicBezTo>
                    <a:pt x="1501" y="1934"/>
                    <a:pt x="1934" y="1501"/>
                    <a:pt x="1934" y="967"/>
                  </a:cubicBezTo>
                  <a:cubicBezTo>
                    <a:pt x="1934" y="432"/>
                    <a:pt x="1501" y="0"/>
                    <a:pt x="9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482382" y="2236317"/>
              <a:ext cx="74314" cy="74314"/>
            </a:xfrm>
            <a:custGeom>
              <a:avLst/>
              <a:gdLst/>
              <a:ahLst/>
              <a:cxnLst/>
              <a:rect l="l" t="t" r="r" b="b"/>
              <a:pathLst>
                <a:path w="1935" h="1935" extrusionOk="0">
                  <a:moveTo>
                    <a:pt x="967" y="1"/>
                  </a:moveTo>
                  <a:cubicBezTo>
                    <a:pt x="433" y="1"/>
                    <a:pt x="1" y="434"/>
                    <a:pt x="1" y="968"/>
                  </a:cubicBezTo>
                  <a:cubicBezTo>
                    <a:pt x="1" y="1502"/>
                    <a:pt x="433" y="1935"/>
                    <a:pt x="967" y="1935"/>
                  </a:cubicBezTo>
                  <a:cubicBezTo>
                    <a:pt x="1502" y="1935"/>
                    <a:pt x="1935" y="1502"/>
                    <a:pt x="1935" y="968"/>
                  </a:cubicBezTo>
                  <a:cubicBezTo>
                    <a:pt x="1935" y="434"/>
                    <a:pt x="1502"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956041" y="2260013"/>
              <a:ext cx="74275" cy="74352"/>
            </a:xfrm>
            <a:custGeom>
              <a:avLst/>
              <a:gdLst/>
              <a:ahLst/>
              <a:cxnLst/>
              <a:rect l="l" t="t" r="r" b="b"/>
              <a:pathLst>
                <a:path w="1934" h="1936" extrusionOk="0">
                  <a:moveTo>
                    <a:pt x="967" y="1"/>
                  </a:moveTo>
                  <a:cubicBezTo>
                    <a:pt x="433" y="1"/>
                    <a:pt x="1" y="433"/>
                    <a:pt x="1" y="967"/>
                  </a:cubicBezTo>
                  <a:cubicBezTo>
                    <a:pt x="1" y="1502"/>
                    <a:pt x="433" y="1935"/>
                    <a:pt x="967" y="1935"/>
                  </a:cubicBezTo>
                  <a:cubicBezTo>
                    <a:pt x="1502" y="1935"/>
                    <a:pt x="1934" y="1502"/>
                    <a:pt x="1934" y="967"/>
                  </a:cubicBezTo>
                  <a:cubicBezTo>
                    <a:pt x="1934" y="433"/>
                    <a:pt x="1502"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031699" y="2331638"/>
              <a:ext cx="74314" cy="74352"/>
            </a:xfrm>
            <a:custGeom>
              <a:avLst/>
              <a:gdLst/>
              <a:ahLst/>
              <a:cxnLst/>
              <a:rect l="l" t="t" r="r" b="b"/>
              <a:pathLst>
                <a:path w="1935" h="1936" extrusionOk="0">
                  <a:moveTo>
                    <a:pt x="967" y="1"/>
                  </a:moveTo>
                  <a:cubicBezTo>
                    <a:pt x="433" y="1"/>
                    <a:pt x="0" y="433"/>
                    <a:pt x="0" y="967"/>
                  </a:cubicBezTo>
                  <a:cubicBezTo>
                    <a:pt x="0" y="1502"/>
                    <a:pt x="433" y="1935"/>
                    <a:pt x="967" y="1935"/>
                  </a:cubicBezTo>
                  <a:cubicBezTo>
                    <a:pt x="1501" y="1935"/>
                    <a:pt x="1934" y="1502"/>
                    <a:pt x="1934" y="967"/>
                  </a:cubicBezTo>
                  <a:cubicBezTo>
                    <a:pt x="1934" y="433"/>
                    <a:pt x="1501"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941179" y="2384330"/>
              <a:ext cx="74314" cy="74314"/>
            </a:xfrm>
            <a:custGeom>
              <a:avLst/>
              <a:gdLst/>
              <a:ahLst/>
              <a:cxnLst/>
              <a:rect l="l" t="t" r="r" b="b"/>
              <a:pathLst>
                <a:path w="1935" h="1935" extrusionOk="0">
                  <a:moveTo>
                    <a:pt x="968" y="0"/>
                  </a:moveTo>
                  <a:cubicBezTo>
                    <a:pt x="433" y="0"/>
                    <a:pt x="0" y="434"/>
                    <a:pt x="0" y="968"/>
                  </a:cubicBezTo>
                  <a:cubicBezTo>
                    <a:pt x="0" y="1502"/>
                    <a:pt x="433" y="1935"/>
                    <a:pt x="968" y="1935"/>
                  </a:cubicBezTo>
                  <a:cubicBezTo>
                    <a:pt x="1502" y="1935"/>
                    <a:pt x="1934" y="1502"/>
                    <a:pt x="1934" y="968"/>
                  </a:cubicBezTo>
                  <a:cubicBezTo>
                    <a:pt x="1934" y="434"/>
                    <a:pt x="1502" y="0"/>
                    <a:pt x="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810092" y="2497816"/>
              <a:ext cx="74314" cy="74314"/>
            </a:xfrm>
            <a:custGeom>
              <a:avLst/>
              <a:gdLst/>
              <a:ahLst/>
              <a:cxnLst/>
              <a:rect l="l" t="t" r="r" b="b"/>
              <a:pathLst>
                <a:path w="1935" h="1935" extrusionOk="0">
                  <a:moveTo>
                    <a:pt x="968" y="1"/>
                  </a:moveTo>
                  <a:cubicBezTo>
                    <a:pt x="434" y="1"/>
                    <a:pt x="1" y="434"/>
                    <a:pt x="1" y="968"/>
                  </a:cubicBezTo>
                  <a:cubicBezTo>
                    <a:pt x="1" y="1502"/>
                    <a:pt x="434" y="1935"/>
                    <a:pt x="968" y="1935"/>
                  </a:cubicBezTo>
                  <a:cubicBezTo>
                    <a:pt x="1503" y="1935"/>
                    <a:pt x="1935" y="1502"/>
                    <a:pt x="1935" y="968"/>
                  </a:cubicBezTo>
                  <a:cubicBezTo>
                    <a:pt x="1935" y="434"/>
                    <a:pt x="1503" y="1"/>
                    <a:pt x="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3"/>
          <p:cNvSpPr txBox="1">
            <a:spLocks noGrp="1"/>
          </p:cNvSpPr>
          <p:nvPr>
            <p:ph type="title"/>
          </p:nvPr>
        </p:nvSpPr>
        <p:spPr>
          <a:xfrm>
            <a:off x="1097250" y="2114550"/>
            <a:ext cx="6949500" cy="9144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6" name="Google Shape;126;p3"/>
          <p:cNvSpPr txBox="1">
            <a:spLocks noGrp="1"/>
          </p:cNvSpPr>
          <p:nvPr>
            <p:ph type="title" idx="2" hasCustomPrompt="1"/>
          </p:nvPr>
        </p:nvSpPr>
        <p:spPr>
          <a:xfrm>
            <a:off x="3429000" y="923850"/>
            <a:ext cx="2286000" cy="11907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2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7" name="Google Shape;127;p3"/>
          <p:cNvSpPr txBox="1">
            <a:spLocks noGrp="1"/>
          </p:cNvSpPr>
          <p:nvPr>
            <p:ph type="subTitle" idx="1"/>
          </p:nvPr>
        </p:nvSpPr>
        <p:spPr>
          <a:xfrm>
            <a:off x="2286000" y="3275050"/>
            <a:ext cx="4572000" cy="5487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720000" y="45408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131" name="Google Shape;131;p4"/>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4"/>
          <p:cNvGrpSpPr/>
          <p:nvPr/>
        </p:nvGrpSpPr>
        <p:grpSpPr>
          <a:xfrm>
            <a:off x="88182" y="-104784"/>
            <a:ext cx="521189" cy="914394"/>
            <a:chOff x="3266413" y="556098"/>
            <a:chExt cx="616208" cy="1072728"/>
          </a:xfrm>
        </p:grpSpPr>
        <p:sp>
          <p:nvSpPr>
            <p:cNvPr id="133" name="Google Shape;133;p4"/>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4"/>
          <p:cNvSpPr/>
          <p:nvPr/>
        </p:nvSpPr>
        <p:spPr>
          <a:xfrm rot="10800000">
            <a:off x="7706295" y="4047426"/>
            <a:ext cx="1478011" cy="1259897"/>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4"/>
          <p:cNvGrpSpPr/>
          <p:nvPr/>
        </p:nvGrpSpPr>
        <p:grpSpPr>
          <a:xfrm flipH="1">
            <a:off x="8272528" y="4538535"/>
            <a:ext cx="871634" cy="644116"/>
            <a:chOff x="3375100" y="4079200"/>
            <a:chExt cx="791100" cy="584550"/>
          </a:xfrm>
        </p:grpSpPr>
        <p:sp>
          <p:nvSpPr>
            <p:cNvPr id="151" name="Google Shape;151;p4"/>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167800" y="125075"/>
            <a:ext cx="8801238" cy="4881188"/>
            <a:chOff x="167800" y="125075"/>
            <a:chExt cx="8801238" cy="4881188"/>
          </a:xfrm>
        </p:grpSpPr>
        <p:sp>
          <p:nvSpPr>
            <p:cNvPr id="154" name="Google Shape;154;p4"/>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499225" y="47109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1372974" y="2465050"/>
            <a:ext cx="27432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000">
                <a:latin typeface="Bowlby One SC"/>
                <a:ea typeface="Bowlby One SC"/>
                <a:cs typeface="Bowlby One SC"/>
                <a:sym typeface="Bowlby One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6" name="Google Shape;186;p5"/>
          <p:cNvSpPr txBox="1">
            <a:spLocks noGrp="1"/>
          </p:cNvSpPr>
          <p:nvPr>
            <p:ph type="subTitle" idx="2"/>
          </p:nvPr>
        </p:nvSpPr>
        <p:spPr>
          <a:xfrm>
            <a:off x="5027849" y="2465050"/>
            <a:ext cx="27432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a:latin typeface="Bowlby One SC"/>
                <a:ea typeface="Bowlby One SC"/>
                <a:cs typeface="Bowlby One SC"/>
                <a:sym typeface="Bowlby One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7" name="Google Shape;187;p5"/>
          <p:cNvSpPr txBox="1">
            <a:spLocks noGrp="1"/>
          </p:cNvSpPr>
          <p:nvPr>
            <p:ph type="subTitle" idx="3"/>
          </p:nvPr>
        </p:nvSpPr>
        <p:spPr>
          <a:xfrm>
            <a:off x="1372963" y="29222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5027838" y="29222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720000" y="45408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5"/>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5"/>
          <p:cNvGrpSpPr/>
          <p:nvPr/>
        </p:nvGrpSpPr>
        <p:grpSpPr>
          <a:xfrm>
            <a:off x="88182" y="-104784"/>
            <a:ext cx="521189" cy="914394"/>
            <a:chOff x="3266413" y="556098"/>
            <a:chExt cx="616208" cy="1072728"/>
          </a:xfrm>
        </p:grpSpPr>
        <p:sp>
          <p:nvSpPr>
            <p:cNvPr id="192" name="Google Shape;192;p5"/>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5"/>
          <p:cNvGrpSpPr/>
          <p:nvPr/>
        </p:nvGrpSpPr>
        <p:grpSpPr>
          <a:xfrm>
            <a:off x="167800" y="125075"/>
            <a:ext cx="9016506" cy="5182247"/>
            <a:chOff x="167800" y="125075"/>
            <a:chExt cx="9016506" cy="5182247"/>
          </a:xfrm>
        </p:grpSpPr>
        <p:grpSp>
          <p:nvGrpSpPr>
            <p:cNvPr id="209" name="Google Shape;209;p5"/>
            <p:cNvGrpSpPr/>
            <p:nvPr/>
          </p:nvGrpSpPr>
          <p:grpSpPr>
            <a:xfrm rot="10800000">
              <a:off x="167800" y="125075"/>
              <a:ext cx="8801238" cy="4881188"/>
              <a:chOff x="167800" y="125075"/>
              <a:chExt cx="8801238" cy="4881188"/>
            </a:xfrm>
          </p:grpSpPr>
          <p:sp>
            <p:nvSpPr>
              <p:cNvPr id="210" name="Google Shape;210;p5"/>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499225" y="47871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rot="10800000">
              <a:off x="7706295" y="4047426"/>
              <a:ext cx="1478011" cy="1259897"/>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5"/>
            <p:cNvGrpSpPr/>
            <p:nvPr/>
          </p:nvGrpSpPr>
          <p:grpSpPr>
            <a:xfrm flipH="1">
              <a:off x="8272528" y="4538535"/>
              <a:ext cx="871634" cy="644116"/>
              <a:chOff x="3375100" y="4079200"/>
              <a:chExt cx="791100" cy="584550"/>
            </a:xfrm>
          </p:grpSpPr>
          <p:sp>
            <p:nvSpPr>
              <p:cNvPr id="242" name="Google Shape;242;p5"/>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44"/>
        <p:cNvGrpSpPr/>
        <p:nvPr/>
      </p:nvGrpSpPr>
      <p:grpSpPr>
        <a:xfrm>
          <a:off x="0" y="0"/>
          <a:ext cx="0" cy="0"/>
          <a:chOff x="0" y="0"/>
          <a:chExt cx="0" cy="0"/>
        </a:xfrm>
      </p:grpSpPr>
      <p:sp>
        <p:nvSpPr>
          <p:cNvPr id="245" name="Google Shape;245;p6"/>
          <p:cNvSpPr/>
          <p:nvPr/>
        </p:nvSpPr>
        <p:spPr>
          <a:xfrm rot="10800000">
            <a:off x="6944474" y="3274318"/>
            <a:ext cx="2199526" cy="1875032"/>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6"/>
          <p:cNvGrpSpPr/>
          <p:nvPr/>
        </p:nvGrpSpPr>
        <p:grpSpPr>
          <a:xfrm flipH="1">
            <a:off x="7706203" y="4012457"/>
            <a:ext cx="1770874" cy="1401031"/>
            <a:chOff x="2677900" y="3105300"/>
            <a:chExt cx="1079275" cy="853975"/>
          </a:xfrm>
        </p:grpSpPr>
        <p:sp>
          <p:nvSpPr>
            <p:cNvPr id="247" name="Google Shape;247;p6"/>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6"/>
          <p:cNvGrpSpPr/>
          <p:nvPr/>
        </p:nvGrpSpPr>
        <p:grpSpPr>
          <a:xfrm rot="10800000">
            <a:off x="167800" y="125075"/>
            <a:ext cx="8801238" cy="4881188"/>
            <a:chOff x="167800" y="125075"/>
            <a:chExt cx="8801238" cy="4881188"/>
          </a:xfrm>
        </p:grpSpPr>
        <p:sp>
          <p:nvSpPr>
            <p:cNvPr id="251" name="Google Shape;251;p6"/>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7499225" y="47871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1918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67800" y="16208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6"/>
          <p:cNvSpPr txBox="1">
            <a:spLocks noGrp="1"/>
          </p:cNvSpPr>
          <p:nvPr>
            <p:ph type="title"/>
          </p:nvPr>
        </p:nvSpPr>
        <p:spPr>
          <a:xfrm>
            <a:off x="720000" y="45408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6"/>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6"/>
          <p:cNvGrpSpPr/>
          <p:nvPr/>
        </p:nvGrpSpPr>
        <p:grpSpPr>
          <a:xfrm>
            <a:off x="88182" y="-104784"/>
            <a:ext cx="521189" cy="914394"/>
            <a:chOff x="3266413" y="556098"/>
            <a:chExt cx="616208" cy="1072728"/>
          </a:xfrm>
        </p:grpSpPr>
        <p:sp>
          <p:nvSpPr>
            <p:cNvPr id="283" name="Google Shape;283;p6"/>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99"/>
        <p:cNvGrpSpPr/>
        <p:nvPr/>
      </p:nvGrpSpPr>
      <p:grpSpPr>
        <a:xfrm>
          <a:off x="0" y="0"/>
          <a:ext cx="0" cy="0"/>
          <a:chOff x="0" y="0"/>
          <a:chExt cx="0" cy="0"/>
        </a:xfrm>
      </p:grpSpPr>
      <p:grpSp>
        <p:nvGrpSpPr>
          <p:cNvPr id="300" name="Google Shape;300;p7"/>
          <p:cNvGrpSpPr/>
          <p:nvPr/>
        </p:nvGrpSpPr>
        <p:grpSpPr>
          <a:xfrm>
            <a:off x="167800" y="125075"/>
            <a:ext cx="8704475" cy="4881188"/>
            <a:chOff x="167800" y="125075"/>
            <a:chExt cx="8704475" cy="4881188"/>
          </a:xfrm>
        </p:grpSpPr>
        <p:sp>
          <p:nvSpPr>
            <p:cNvPr id="301" name="Google Shape;301;p7"/>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447400" y="42950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7"/>
          <p:cNvSpPr txBox="1">
            <a:spLocks noGrp="1"/>
          </p:cNvSpPr>
          <p:nvPr>
            <p:ph type="title"/>
          </p:nvPr>
        </p:nvSpPr>
        <p:spPr>
          <a:xfrm>
            <a:off x="720000" y="45408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9" name="Google Shape;329;p7"/>
          <p:cNvSpPr txBox="1">
            <a:spLocks noGrp="1"/>
          </p:cNvSpPr>
          <p:nvPr>
            <p:ph type="body" idx="1"/>
          </p:nvPr>
        </p:nvSpPr>
        <p:spPr>
          <a:xfrm>
            <a:off x="720000" y="1565850"/>
            <a:ext cx="4823100" cy="27636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Open Sans"/>
              <a:buChar char="●"/>
              <a:defRPr sz="1600"/>
            </a:lvl1pPr>
            <a:lvl2pPr marL="914400" lvl="1" indent="-279400" rtl="0">
              <a:lnSpc>
                <a:spcPct val="115000"/>
              </a:lnSpc>
              <a:spcBef>
                <a:spcPts val="0"/>
              </a:spcBef>
              <a:spcAft>
                <a:spcPts val="0"/>
              </a:spcAft>
              <a:buSzPts val="800"/>
              <a:buFont typeface="Open Sans"/>
              <a:buChar char="○"/>
              <a:defRPr/>
            </a:lvl2pPr>
            <a:lvl3pPr marL="1371600" lvl="2" indent="-279400" rtl="0">
              <a:lnSpc>
                <a:spcPct val="115000"/>
              </a:lnSpc>
              <a:spcBef>
                <a:spcPts val="0"/>
              </a:spcBef>
              <a:spcAft>
                <a:spcPts val="0"/>
              </a:spcAft>
              <a:buSzPts val="800"/>
              <a:buFont typeface="Open Sans"/>
              <a:buChar char="■"/>
              <a:defRPr/>
            </a:lvl3pPr>
            <a:lvl4pPr marL="1828800" lvl="3" indent="-279400" rtl="0">
              <a:lnSpc>
                <a:spcPct val="115000"/>
              </a:lnSpc>
              <a:spcBef>
                <a:spcPts val="0"/>
              </a:spcBef>
              <a:spcAft>
                <a:spcPts val="0"/>
              </a:spcAft>
              <a:buSzPts val="800"/>
              <a:buFont typeface="Open Sans"/>
              <a:buChar char="●"/>
              <a:defRPr/>
            </a:lvl4pPr>
            <a:lvl5pPr marL="2286000" lvl="4" indent="-304800" rtl="0">
              <a:lnSpc>
                <a:spcPct val="115000"/>
              </a:lnSpc>
              <a:spcBef>
                <a:spcPts val="0"/>
              </a:spcBef>
              <a:spcAft>
                <a:spcPts val="0"/>
              </a:spcAft>
              <a:buSzPts val="1200"/>
              <a:buFont typeface="Open Sans"/>
              <a:buChar char="○"/>
              <a:defRPr/>
            </a:lvl5pPr>
            <a:lvl6pPr marL="2743200" lvl="5" indent="-304800" rtl="0">
              <a:lnSpc>
                <a:spcPct val="115000"/>
              </a:lnSpc>
              <a:spcBef>
                <a:spcPts val="0"/>
              </a:spcBef>
              <a:spcAft>
                <a:spcPts val="0"/>
              </a:spcAft>
              <a:buSzPts val="1200"/>
              <a:buFont typeface="Open Sans"/>
              <a:buChar char="■"/>
              <a:defRPr/>
            </a:lvl6pPr>
            <a:lvl7pPr marL="3200400" lvl="6" indent="-273050" rtl="0">
              <a:lnSpc>
                <a:spcPct val="115000"/>
              </a:lnSpc>
              <a:spcBef>
                <a:spcPts val="0"/>
              </a:spcBef>
              <a:spcAft>
                <a:spcPts val="0"/>
              </a:spcAft>
              <a:buSzPts val="700"/>
              <a:buFont typeface="Open Sans"/>
              <a:buChar char="●"/>
              <a:defRPr/>
            </a:lvl7pPr>
            <a:lvl8pPr marL="3657600" lvl="7" indent="-273050" rtl="0">
              <a:lnSpc>
                <a:spcPct val="115000"/>
              </a:lnSpc>
              <a:spcBef>
                <a:spcPts val="0"/>
              </a:spcBef>
              <a:spcAft>
                <a:spcPts val="0"/>
              </a:spcAft>
              <a:buSzPts val="700"/>
              <a:buFont typeface="Open Sans"/>
              <a:buChar char="○"/>
              <a:defRPr/>
            </a:lvl8pPr>
            <a:lvl9pPr marL="4114800" lvl="8" indent="-266700" rtl="0">
              <a:lnSpc>
                <a:spcPct val="115000"/>
              </a:lnSpc>
              <a:spcBef>
                <a:spcPts val="0"/>
              </a:spcBef>
              <a:spcAft>
                <a:spcPts val="0"/>
              </a:spcAft>
              <a:buSzPts val="600"/>
              <a:buFont typeface="Open Sans"/>
              <a:buChar char="■"/>
              <a:defRPr/>
            </a:lvl9pPr>
          </a:lstStyle>
          <a:p>
            <a:endParaRPr/>
          </a:p>
        </p:txBody>
      </p:sp>
      <p:sp>
        <p:nvSpPr>
          <p:cNvPr id="330" name="Google Shape;330;p7"/>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a:off x="88182" y="-104784"/>
            <a:ext cx="521189" cy="914394"/>
            <a:chOff x="3266413" y="556098"/>
            <a:chExt cx="616208" cy="1072728"/>
          </a:xfrm>
        </p:grpSpPr>
        <p:sp>
          <p:nvSpPr>
            <p:cNvPr id="332" name="Google Shape;332;p7"/>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7"/>
          <p:cNvSpPr/>
          <p:nvPr/>
        </p:nvSpPr>
        <p:spPr>
          <a:xfrm rot="10800000">
            <a:off x="6733714" y="3032277"/>
            <a:ext cx="2524400" cy="215186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7"/>
          <p:cNvGrpSpPr/>
          <p:nvPr/>
        </p:nvGrpSpPr>
        <p:grpSpPr>
          <a:xfrm flipH="1">
            <a:off x="7338698" y="3693377"/>
            <a:ext cx="2300583" cy="1820248"/>
            <a:chOff x="2677900" y="3152297"/>
            <a:chExt cx="1079275" cy="853975"/>
          </a:xfrm>
        </p:grpSpPr>
        <p:sp>
          <p:nvSpPr>
            <p:cNvPr id="350" name="Google Shape;350;p7"/>
            <p:cNvSpPr/>
            <p:nvPr/>
          </p:nvSpPr>
          <p:spPr>
            <a:xfrm>
              <a:off x="2677900" y="3152297"/>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06"/>
        <p:cNvGrpSpPr/>
        <p:nvPr/>
      </p:nvGrpSpPr>
      <p:grpSpPr>
        <a:xfrm>
          <a:off x="0" y="0"/>
          <a:ext cx="0" cy="0"/>
          <a:chOff x="0" y="0"/>
          <a:chExt cx="0" cy="0"/>
        </a:xfrm>
      </p:grpSpPr>
      <p:grpSp>
        <p:nvGrpSpPr>
          <p:cNvPr id="407" name="Google Shape;407;p9"/>
          <p:cNvGrpSpPr/>
          <p:nvPr/>
        </p:nvGrpSpPr>
        <p:grpSpPr>
          <a:xfrm>
            <a:off x="-533501" y="-252931"/>
            <a:ext cx="10215719" cy="5673557"/>
            <a:chOff x="-533501" y="-252931"/>
            <a:chExt cx="10215719" cy="5673557"/>
          </a:xfrm>
        </p:grpSpPr>
        <p:grpSp>
          <p:nvGrpSpPr>
            <p:cNvPr id="408" name="Google Shape;408;p9"/>
            <p:cNvGrpSpPr/>
            <p:nvPr/>
          </p:nvGrpSpPr>
          <p:grpSpPr>
            <a:xfrm>
              <a:off x="-533501" y="-252931"/>
              <a:ext cx="10215719" cy="5673557"/>
              <a:chOff x="-533501" y="-252931"/>
              <a:chExt cx="10215719" cy="5673557"/>
            </a:xfrm>
          </p:grpSpPr>
          <p:sp>
            <p:nvSpPr>
              <p:cNvPr id="409" name="Google Shape;409;p9"/>
              <p:cNvSpPr/>
              <p:nvPr/>
            </p:nvSpPr>
            <p:spPr>
              <a:xfrm rot="10800000" flipH="1">
                <a:off x="-105350" y="3723769"/>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9"/>
              <p:cNvGrpSpPr/>
              <p:nvPr/>
            </p:nvGrpSpPr>
            <p:grpSpPr>
              <a:xfrm>
                <a:off x="-400151" y="4310629"/>
                <a:ext cx="1403273" cy="1109997"/>
                <a:chOff x="2677900" y="3105300"/>
                <a:chExt cx="1079275" cy="853975"/>
              </a:xfrm>
            </p:grpSpPr>
            <p:sp>
              <p:nvSpPr>
                <p:cNvPr id="411" name="Google Shape;411;p9"/>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9"/>
              <p:cNvSpPr/>
              <p:nvPr/>
            </p:nvSpPr>
            <p:spPr>
              <a:xfrm rot="10800000" flipH="1">
                <a:off x="7579062" y="3723778"/>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9"/>
              <p:cNvGrpSpPr/>
              <p:nvPr/>
            </p:nvGrpSpPr>
            <p:grpSpPr>
              <a:xfrm flipH="1">
                <a:off x="7998427" y="4312429"/>
                <a:ext cx="1171303" cy="864842"/>
                <a:chOff x="3375100" y="4079200"/>
                <a:chExt cx="791100" cy="584550"/>
              </a:xfrm>
            </p:grpSpPr>
            <p:sp>
              <p:nvSpPr>
                <p:cNvPr id="416" name="Google Shape;416;p9"/>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9"/>
              <p:cNvSpPr/>
              <p:nvPr/>
            </p:nvSpPr>
            <p:spPr>
              <a:xfrm flipH="1">
                <a:off x="7537055" y="-19220"/>
                <a:ext cx="1717011" cy="1463146"/>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9"/>
              <p:cNvGrpSpPr/>
              <p:nvPr/>
            </p:nvGrpSpPr>
            <p:grpSpPr>
              <a:xfrm rot="10800000">
                <a:off x="8145594" y="-252931"/>
                <a:ext cx="1403273" cy="1109997"/>
                <a:chOff x="2677900" y="3105300"/>
                <a:chExt cx="1079275" cy="853975"/>
              </a:xfrm>
            </p:grpSpPr>
            <p:sp>
              <p:nvSpPr>
                <p:cNvPr id="420" name="Google Shape;420;p9"/>
                <p:cNvSpPr/>
                <p:nvPr/>
              </p:nvSpPr>
              <p:spPr>
                <a:xfrm>
                  <a:off x="2677900" y="3105300"/>
                  <a:ext cx="1079275" cy="853975"/>
                </a:xfrm>
                <a:custGeom>
                  <a:avLst/>
                  <a:gdLst/>
                  <a:ahLst/>
                  <a:cxnLst/>
                  <a:rect l="l" t="t" r="r" b="b"/>
                  <a:pathLst>
                    <a:path w="43171" h="34159" extrusionOk="0">
                      <a:moveTo>
                        <a:pt x="22772" y="0"/>
                      </a:moveTo>
                      <a:cubicBezTo>
                        <a:pt x="21110" y="0"/>
                        <a:pt x="19442" y="335"/>
                        <a:pt x="17932" y="1003"/>
                      </a:cubicBezTo>
                      <a:cubicBezTo>
                        <a:pt x="13477" y="2977"/>
                        <a:pt x="10403" y="7360"/>
                        <a:pt x="9107" y="12057"/>
                      </a:cubicBezTo>
                      <a:cubicBezTo>
                        <a:pt x="8790" y="12016"/>
                        <a:pt x="8471" y="11996"/>
                        <a:pt x="8152" y="11996"/>
                      </a:cubicBezTo>
                      <a:cubicBezTo>
                        <a:pt x="4983" y="11996"/>
                        <a:pt x="1771" y="13950"/>
                        <a:pt x="1" y="16598"/>
                      </a:cubicBezTo>
                      <a:lnTo>
                        <a:pt x="8778" y="29286"/>
                      </a:lnTo>
                      <a:cubicBezTo>
                        <a:pt x="9776" y="28682"/>
                        <a:pt x="10756" y="28059"/>
                        <a:pt x="11701" y="27412"/>
                      </a:cubicBezTo>
                      <a:cubicBezTo>
                        <a:pt x="11904" y="27279"/>
                        <a:pt x="12103" y="27143"/>
                        <a:pt x="12301" y="27006"/>
                      </a:cubicBezTo>
                      <a:cubicBezTo>
                        <a:pt x="12323" y="27069"/>
                        <a:pt x="12343" y="27134"/>
                        <a:pt x="12364" y="27199"/>
                      </a:cubicBezTo>
                      <a:cubicBezTo>
                        <a:pt x="13508" y="30810"/>
                        <a:pt x="16826" y="33385"/>
                        <a:pt x="20576" y="34021"/>
                      </a:cubicBezTo>
                      <a:cubicBezTo>
                        <a:pt x="21119" y="34113"/>
                        <a:pt x="21668" y="34158"/>
                        <a:pt x="22216" y="34158"/>
                      </a:cubicBezTo>
                      <a:cubicBezTo>
                        <a:pt x="25523" y="34158"/>
                        <a:pt x="28820" y="32527"/>
                        <a:pt x="30752" y="29833"/>
                      </a:cubicBezTo>
                      <a:cubicBezTo>
                        <a:pt x="31372" y="28968"/>
                        <a:pt x="31858" y="27998"/>
                        <a:pt x="32039" y="26955"/>
                      </a:cubicBezTo>
                      <a:cubicBezTo>
                        <a:pt x="32252" y="25683"/>
                        <a:pt x="32003" y="24383"/>
                        <a:pt x="31638" y="23147"/>
                      </a:cubicBezTo>
                      <a:lnTo>
                        <a:pt x="31638" y="23147"/>
                      </a:lnTo>
                      <a:cubicBezTo>
                        <a:pt x="31968" y="23207"/>
                        <a:pt x="32301" y="23232"/>
                        <a:pt x="32634" y="23232"/>
                      </a:cubicBezTo>
                      <a:cubicBezTo>
                        <a:pt x="33589" y="23232"/>
                        <a:pt x="34549" y="23024"/>
                        <a:pt x="35487" y="22827"/>
                      </a:cubicBezTo>
                      <a:cubicBezTo>
                        <a:pt x="37311" y="22453"/>
                        <a:pt x="39105" y="21693"/>
                        <a:pt x="40422" y="20380"/>
                      </a:cubicBezTo>
                      <a:cubicBezTo>
                        <a:pt x="42669" y="18146"/>
                        <a:pt x="43170" y="14362"/>
                        <a:pt x="41580" y="11614"/>
                      </a:cubicBezTo>
                      <a:cubicBezTo>
                        <a:pt x="40297" y="9410"/>
                        <a:pt x="37726" y="8055"/>
                        <a:pt x="35179" y="8055"/>
                      </a:cubicBezTo>
                      <a:cubicBezTo>
                        <a:pt x="34657" y="8055"/>
                        <a:pt x="34137" y="8112"/>
                        <a:pt x="33629" y="8229"/>
                      </a:cubicBezTo>
                      <a:cubicBezTo>
                        <a:pt x="33530" y="8248"/>
                        <a:pt x="33444" y="8270"/>
                        <a:pt x="33350" y="8296"/>
                      </a:cubicBezTo>
                      <a:cubicBezTo>
                        <a:pt x="33236" y="7915"/>
                        <a:pt x="33112" y="7540"/>
                        <a:pt x="32980" y="7166"/>
                      </a:cubicBezTo>
                      <a:cubicBezTo>
                        <a:pt x="32548" y="5969"/>
                        <a:pt x="31980" y="4817"/>
                        <a:pt x="31202" y="3818"/>
                      </a:cubicBezTo>
                      <a:cubicBezTo>
                        <a:pt x="29232" y="1272"/>
                        <a:pt x="26014" y="0"/>
                        <a:pt x="2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3115575" y="3229400"/>
                  <a:ext cx="412775" cy="308275"/>
                </a:xfrm>
                <a:custGeom>
                  <a:avLst/>
                  <a:gdLst/>
                  <a:ahLst/>
                  <a:cxnLst/>
                  <a:rect l="l" t="t" r="r" b="b"/>
                  <a:pathLst>
                    <a:path w="16511" h="12331" extrusionOk="0">
                      <a:moveTo>
                        <a:pt x="6605" y="1"/>
                      </a:moveTo>
                      <a:cubicBezTo>
                        <a:pt x="4993" y="1"/>
                        <a:pt x="3380" y="588"/>
                        <a:pt x="2238" y="1750"/>
                      </a:cubicBezTo>
                      <a:cubicBezTo>
                        <a:pt x="35" y="3990"/>
                        <a:pt x="0" y="7952"/>
                        <a:pt x="2163" y="10231"/>
                      </a:cubicBezTo>
                      <a:cubicBezTo>
                        <a:pt x="3432" y="11568"/>
                        <a:pt x="5399" y="12330"/>
                        <a:pt x="7475" y="12330"/>
                      </a:cubicBezTo>
                      <a:cubicBezTo>
                        <a:pt x="7844" y="12330"/>
                        <a:pt x="8217" y="12306"/>
                        <a:pt x="8589" y="12257"/>
                      </a:cubicBezTo>
                      <a:cubicBezTo>
                        <a:pt x="10047" y="12065"/>
                        <a:pt x="11422" y="11527"/>
                        <a:pt x="12591" y="10720"/>
                      </a:cubicBezTo>
                      <a:cubicBezTo>
                        <a:pt x="13327" y="10209"/>
                        <a:pt x="13980" y="9592"/>
                        <a:pt x="14519" y="8886"/>
                      </a:cubicBezTo>
                      <a:cubicBezTo>
                        <a:pt x="15976" y="6975"/>
                        <a:pt x="16510" y="4492"/>
                        <a:pt x="15950" y="2243"/>
                      </a:cubicBezTo>
                      <a:cubicBezTo>
                        <a:pt x="15922" y="2127"/>
                        <a:pt x="15818" y="2049"/>
                        <a:pt x="15703" y="2049"/>
                      </a:cubicBezTo>
                      <a:cubicBezTo>
                        <a:pt x="15682" y="2049"/>
                        <a:pt x="15661" y="2051"/>
                        <a:pt x="15641" y="2056"/>
                      </a:cubicBezTo>
                      <a:cubicBezTo>
                        <a:pt x="15506" y="2090"/>
                        <a:pt x="15420" y="2230"/>
                        <a:pt x="15454" y="2366"/>
                      </a:cubicBezTo>
                      <a:cubicBezTo>
                        <a:pt x="15970" y="4434"/>
                        <a:pt x="15456" y="6813"/>
                        <a:pt x="14113" y="8575"/>
                      </a:cubicBezTo>
                      <a:cubicBezTo>
                        <a:pt x="12804" y="10295"/>
                        <a:pt x="10767" y="11452"/>
                        <a:pt x="8524" y="11748"/>
                      </a:cubicBezTo>
                      <a:cubicBezTo>
                        <a:pt x="8172" y="11795"/>
                        <a:pt x="7820" y="11818"/>
                        <a:pt x="7472" y="11818"/>
                      </a:cubicBezTo>
                      <a:cubicBezTo>
                        <a:pt x="5536" y="11818"/>
                        <a:pt x="3709" y="11113"/>
                        <a:pt x="2534" y="9877"/>
                      </a:cubicBezTo>
                      <a:cubicBezTo>
                        <a:pt x="553" y="7791"/>
                        <a:pt x="585" y="4160"/>
                        <a:pt x="2603" y="2108"/>
                      </a:cubicBezTo>
                      <a:cubicBezTo>
                        <a:pt x="3650" y="1045"/>
                        <a:pt x="5129" y="507"/>
                        <a:pt x="6606" y="507"/>
                      </a:cubicBezTo>
                      <a:cubicBezTo>
                        <a:pt x="7978" y="507"/>
                        <a:pt x="9349" y="971"/>
                        <a:pt x="10370" y="1907"/>
                      </a:cubicBezTo>
                      <a:cubicBezTo>
                        <a:pt x="10420" y="1953"/>
                        <a:pt x="10482" y="1976"/>
                        <a:pt x="10544" y="1976"/>
                      </a:cubicBezTo>
                      <a:cubicBezTo>
                        <a:pt x="10613" y="1976"/>
                        <a:pt x="10681" y="1948"/>
                        <a:pt x="10731" y="1893"/>
                      </a:cubicBezTo>
                      <a:cubicBezTo>
                        <a:pt x="10827" y="1789"/>
                        <a:pt x="10819" y="1627"/>
                        <a:pt x="10716" y="1531"/>
                      </a:cubicBezTo>
                      <a:cubicBezTo>
                        <a:pt x="9601" y="508"/>
                        <a:pt x="8104"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2809450" y="3502225"/>
                  <a:ext cx="246575" cy="289875"/>
                </a:xfrm>
                <a:custGeom>
                  <a:avLst/>
                  <a:gdLst/>
                  <a:ahLst/>
                  <a:cxnLst/>
                  <a:rect l="l" t="t" r="r" b="b"/>
                  <a:pathLst>
                    <a:path w="9863" h="11595" extrusionOk="0">
                      <a:moveTo>
                        <a:pt x="3984" y="0"/>
                      </a:moveTo>
                      <a:cubicBezTo>
                        <a:pt x="3405" y="0"/>
                        <a:pt x="2845" y="105"/>
                        <a:pt x="2338" y="318"/>
                      </a:cubicBezTo>
                      <a:cubicBezTo>
                        <a:pt x="913" y="916"/>
                        <a:pt x="1" y="2371"/>
                        <a:pt x="165" y="3778"/>
                      </a:cubicBezTo>
                      <a:cubicBezTo>
                        <a:pt x="272" y="4691"/>
                        <a:pt x="835" y="5544"/>
                        <a:pt x="1632" y="6003"/>
                      </a:cubicBezTo>
                      <a:cubicBezTo>
                        <a:pt x="2080" y="6261"/>
                        <a:pt x="2599" y="6392"/>
                        <a:pt x="3117" y="6392"/>
                      </a:cubicBezTo>
                      <a:cubicBezTo>
                        <a:pt x="3521" y="6392"/>
                        <a:pt x="3924" y="6313"/>
                        <a:pt x="4293" y="6152"/>
                      </a:cubicBezTo>
                      <a:cubicBezTo>
                        <a:pt x="4423" y="6095"/>
                        <a:pt x="4484" y="5947"/>
                        <a:pt x="4426" y="5816"/>
                      </a:cubicBezTo>
                      <a:cubicBezTo>
                        <a:pt x="4385" y="5720"/>
                        <a:pt x="4291" y="5662"/>
                        <a:pt x="4193" y="5662"/>
                      </a:cubicBezTo>
                      <a:cubicBezTo>
                        <a:pt x="4159" y="5662"/>
                        <a:pt x="4124" y="5669"/>
                        <a:pt x="4091" y="5683"/>
                      </a:cubicBezTo>
                      <a:cubicBezTo>
                        <a:pt x="3785" y="5816"/>
                        <a:pt x="3451" y="5882"/>
                        <a:pt x="3117" y="5882"/>
                      </a:cubicBezTo>
                      <a:cubicBezTo>
                        <a:pt x="2688" y="5882"/>
                        <a:pt x="2259" y="5773"/>
                        <a:pt x="1888" y="5560"/>
                      </a:cubicBezTo>
                      <a:cubicBezTo>
                        <a:pt x="1228" y="5180"/>
                        <a:pt x="763" y="4474"/>
                        <a:pt x="674" y="3718"/>
                      </a:cubicBezTo>
                      <a:cubicBezTo>
                        <a:pt x="537" y="2552"/>
                        <a:pt x="1340" y="1295"/>
                        <a:pt x="2537" y="791"/>
                      </a:cubicBezTo>
                      <a:cubicBezTo>
                        <a:pt x="2982" y="604"/>
                        <a:pt x="3475" y="512"/>
                        <a:pt x="3986" y="512"/>
                      </a:cubicBezTo>
                      <a:cubicBezTo>
                        <a:pt x="4727" y="512"/>
                        <a:pt x="5506" y="706"/>
                        <a:pt x="6229" y="1085"/>
                      </a:cubicBezTo>
                      <a:cubicBezTo>
                        <a:pt x="8019" y="2024"/>
                        <a:pt x="9253" y="4011"/>
                        <a:pt x="9302" y="6030"/>
                      </a:cubicBezTo>
                      <a:cubicBezTo>
                        <a:pt x="9351" y="8049"/>
                        <a:pt x="8212" y="10089"/>
                        <a:pt x="6472" y="11118"/>
                      </a:cubicBezTo>
                      <a:cubicBezTo>
                        <a:pt x="6350" y="11182"/>
                        <a:pt x="6310" y="11346"/>
                        <a:pt x="6382" y="11467"/>
                      </a:cubicBezTo>
                      <a:cubicBezTo>
                        <a:pt x="6430" y="11549"/>
                        <a:pt x="6515" y="11594"/>
                        <a:pt x="6603" y="11594"/>
                      </a:cubicBezTo>
                      <a:cubicBezTo>
                        <a:pt x="6647" y="11594"/>
                        <a:pt x="6691" y="11583"/>
                        <a:pt x="6731" y="11559"/>
                      </a:cubicBezTo>
                      <a:cubicBezTo>
                        <a:pt x="6858" y="11484"/>
                        <a:pt x="6981" y="11405"/>
                        <a:pt x="7102" y="11322"/>
                      </a:cubicBezTo>
                      <a:cubicBezTo>
                        <a:pt x="8811" y="10140"/>
                        <a:pt x="9863" y="8105"/>
                        <a:pt x="9812" y="6015"/>
                      </a:cubicBezTo>
                      <a:cubicBezTo>
                        <a:pt x="9758" y="3781"/>
                        <a:pt x="8445" y="1668"/>
                        <a:pt x="6466" y="631"/>
                      </a:cubicBezTo>
                      <a:cubicBezTo>
                        <a:pt x="5669" y="213"/>
                        <a:pt x="4808" y="0"/>
                        <a:pt x="3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9"/>
              <p:cNvSpPr/>
              <p:nvPr/>
            </p:nvSpPr>
            <p:spPr>
              <a:xfrm flipH="1">
                <a:off x="-533501" y="-247312"/>
                <a:ext cx="2103156" cy="1691229"/>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9"/>
              <p:cNvGrpSpPr/>
              <p:nvPr/>
            </p:nvGrpSpPr>
            <p:grpSpPr>
              <a:xfrm rot="10800000" flipH="1">
                <a:off x="-21013" y="-9576"/>
                <a:ext cx="1171303" cy="864842"/>
                <a:chOff x="3375100" y="4079200"/>
                <a:chExt cx="791100" cy="584550"/>
              </a:xfrm>
            </p:grpSpPr>
            <p:sp>
              <p:nvSpPr>
                <p:cNvPr id="425" name="Google Shape;425;p9"/>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 name="Google Shape;427;p9"/>
            <p:cNvSpPr/>
            <p:nvPr/>
          </p:nvSpPr>
          <p:spPr>
            <a:xfrm>
              <a:off x="2468625" y="6583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3338875" y="3355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10800000">
              <a:off x="6971275" y="2140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10800000">
              <a:off x="1509100" y="8480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54300" y="24072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60925" y="152130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rot="10800000">
              <a:off x="3308725" y="44258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rot="10800000">
              <a:off x="4172250" y="483978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flipH="1">
              <a:off x="6050950" y="4638263"/>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7045188" y="4404450"/>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1829450" y="2947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748038" y="29472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3439650" y="8716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468750" y="187970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337125" y="3230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801875" y="26437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6639775" y="8090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103150" y="46244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704550" y="481438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5335800" y="45042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6420688"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529613" y="31505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flipH="1">
              <a:off x="8735450" y="2521838"/>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flipH="1">
              <a:off x="8585300" y="1627288"/>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4958875" y="4892850"/>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5482600" y="140925"/>
              <a:ext cx="100775" cy="99800"/>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6108588" y="3727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942738" y="566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5689200" y="7313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3889463" y="140925"/>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304475" y="1751925"/>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8080350" y="19051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9"/>
          <p:cNvSpPr txBox="1">
            <a:spLocks noGrp="1"/>
          </p:cNvSpPr>
          <p:nvPr>
            <p:ph type="title"/>
          </p:nvPr>
        </p:nvSpPr>
        <p:spPr>
          <a:xfrm>
            <a:off x="2103150" y="1543438"/>
            <a:ext cx="4937700" cy="1188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1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 name="Google Shape;460;p9"/>
          <p:cNvSpPr txBox="1">
            <a:spLocks noGrp="1"/>
          </p:cNvSpPr>
          <p:nvPr>
            <p:ph type="subTitle" idx="1"/>
          </p:nvPr>
        </p:nvSpPr>
        <p:spPr>
          <a:xfrm>
            <a:off x="1687250" y="2884450"/>
            <a:ext cx="5769600" cy="11517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6"/>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lt1"/>
        </a:solidFill>
        <a:effectLst/>
      </p:bgPr>
    </p:bg>
    <p:spTree>
      <p:nvGrpSpPr>
        <p:cNvPr id="1" name="Shape 628"/>
        <p:cNvGrpSpPr/>
        <p:nvPr/>
      </p:nvGrpSpPr>
      <p:grpSpPr>
        <a:xfrm>
          <a:off x="0" y="0"/>
          <a:ext cx="0" cy="0"/>
          <a:chOff x="0" y="0"/>
          <a:chExt cx="0" cy="0"/>
        </a:xfrm>
      </p:grpSpPr>
      <p:sp>
        <p:nvSpPr>
          <p:cNvPr id="629" name="Google Shape;629;p15"/>
          <p:cNvSpPr txBox="1">
            <a:spLocks noGrp="1"/>
          </p:cNvSpPr>
          <p:nvPr>
            <p:ph type="subTitle" idx="1"/>
          </p:nvPr>
        </p:nvSpPr>
        <p:spPr>
          <a:xfrm>
            <a:off x="2066271" y="1564750"/>
            <a:ext cx="18288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a:latin typeface="Bowlby One SC"/>
                <a:ea typeface="Bowlby One SC"/>
                <a:cs typeface="Bowlby One SC"/>
                <a:sym typeface="Bowlby One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30" name="Google Shape;630;p15"/>
          <p:cNvSpPr txBox="1">
            <a:spLocks noGrp="1"/>
          </p:cNvSpPr>
          <p:nvPr>
            <p:ph type="subTitle" idx="2"/>
          </p:nvPr>
        </p:nvSpPr>
        <p:spPr>
          <a:xfrm>
            <a:off x="5248929" y="3023075"/>
            <a:ext cx="1828800" cy="457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a:latin typeface="Bowlby One SC"/>
                <a:ea typeface="Bowlby One SC"/>
                <a:cs typeface="Bowlby One SC"/>
                <a:sym typeface="Bowlby One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31" name="Google Shape;631;p15"/>
          <p:cNvSpPr txBox="1">
            <a:spLocks noGrp="1"/>
          </p:cNvSpPr>
          <p:nvPr>
            <p:ph type="subTitle" idx="3"/>
          </p:nvPr>
        </p:nvSpPr>
        <p:spPr>
          <a:xfrm>
            <a:off x="2066254" y="2021950"/>
            <a:ext cx="35661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2" name="Google Shape;632;p15"/>
          <p:cNvSpPr txBox="1">
            <a:spLocks noGrp="1"/>
          </p:cNvSpPr>
          <p:nvPr>
            <p:ph type="subTitle" idx="4"/>
          </p:nvPr>
        </p:nvSpPr>
        <p:spPr>
          <a:xfrm>
            <a:off x="3511629" y="3480275"/>
            <a:ext cx="35661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3" name="Google Shape;633;p15"/>
          <p:cNvSpPr txBox="1">
            <a:spLocks noGrp="1"/>
          </p:cNvSpPr>
          <p:nvPr>
            <p:ph type="title"/>
          </p:nvPr>
        </p:nvSpPr>
        <p:spPr>
          <a:xfrm>
            <a:off x="720000" y="454089"/>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4" name="Google Shape;634;p15"/>
          <p:cNvSpPr/>
          <p:nvPr/>
        </p:nvSpPr>
        <p:spPr>
          <a:xfrm flipH="1">
            <a:off x="-755175" y="-421750"/>
            <a:ext cx="1721817" cy="1385738"/>
          </a:xfrm>
          <a:custGeom>
            <a:avLst/>
            <a:gdLst/>
            <a:ahLst/>
            <a:cxnLst/>
            <a:rect l="l" t="t" r="r" b="b"/>
            <a:pathLst>
              <a:path w="41360" h="33287" extrusionOk="0">
                <a:moveTo>
                  <a:pt x="22848" y="1"/>
                </a:moveTo>
                <a:cubicBezTo>
                  <a:pt x="20756" y="1"/>
                  <a:pt x="18663" y="602"/>
                  <a:pt x="16938" y="1789"/>
                </a:cubicBezTo>
                <a:cubicBezTo>
                  <a:pt x="16060" y="2391"/>
                  <a:pt x="15275" y="3138"/>
                  <a:pt x="14750" y="4057"/>
                </a:cubicBezTo>
                <a:cubicBezTo>
                  <a:pt x="14117" y="5181"/>
                  <a:pt x="13910" y="6487"/>
                  <a:pt x="13833" y="7775"/>
                </a:cubicBezTo>
                <a:cubicBezTo>
                  <a:pt x="12710" y="7122"/>
                  <a:pt x="11384" y="6946"/>
                  <a:pt x="10104" y="6767"/>
                </a:cubicBezTo>
                <a:cubicBezTo>
                  <a:pt x="9519" y="6683"/>
                  <a:pt x="8924" y="6635"/>
                  <a:pt x="8329" y="6635"/>
                </a:cubicBezTo>
                <a:cubicBezTo>
                  <a:pt x="7052" y="6635"/>
                  <a:pt x="5781" y="6854"/>
                  <a:pt x="4631" y="7392"/>
                </a:cubicBezTo>
                <a:cubicBezTo>
                  <a:pt x="1759" y="8731"/>
                  <a:pt x="1" y="12120"/>
                  <a:pt x="565" y="15244"/>
                </a:cubicBezTo>
                <a:cubicBezTo>
                  <a:pt x="1113" y="18264"/>
                  <a:pt x="3841" y="20762"/>
                  <a:pt x="6889" y="21129"/>
                </a:cubicBezTo>
                <a:cubicBezTo>
                  <a:pt x="7364" y="19219"/>
                  <a:pt x="8592" y="17495"/>
                  <a:pt x="10310" y="16386"/>
                </a:cubicBezTo>
                <a:cubicBezTo>
                  <a:pt x="11056" y="15905"/>
                  <a:pt x="11880" y="15545"/>
                  <a:pt x="12745" y="15317"/>
                </a:cubicBezTo>
                <a:cubicBezTo>
                  <a:pt x="13494" y="15119"/>
                  <a:pt x="14273" y="15018"/>
                  <a:pt x="15059" y="15018"/>
                </a:cubicBezTo>
                <a:cubicBezTo>
                  <a:pt x="15716" y="15018"/>
                  <a:pt x="16378" y="15089"/>
                  <a:pt x="17031" y="15231"/>
                </a:cubicBezTo>
                <a:cubicBezTo>
                  <a:pt x="19463" y="15764"/>
                  <a:pt x="21516" y="17331"/>
                  <a:pt x="22387" y="19321"/>
                </a:cubicBezTo>
                <a:cubicBezTo>
                  <a:pt x="23646" y="22198"/>
                  <a:pt x="22268" y="25913"/>
                  <a:pt x="19436" y="27271"/>
                </a:cubicBezTo>
                <a:cubicBezTo>
                  <a:pt x="18654" y="27647"/>
                  <a:pt x="17801" y="27824"/>
                  <a:pt x="16945" y="27824"/>
                </a:cubicBezTo>
                <a:cubicBezTo>
                  <a:pt x="14702" y="27824"/>
                  <a:pt x="12442" y="26611"/>
                  <a:pt x="11388" y="24597"/>
                </a:cubicBezTo>
                <a:cubicBezTo>
                  <a:pt x="11323" y="24472"/>
                  <a:pt x="11372" y="24317"/>
                  <a:pt x="11495" y="24250"/>
                </a:cubicBezTo>
                <a:cubicBezTo>
                  <a:pt x="11533" y="24230"/>
                  <a:pt x="11574" y="24221"/>
                  <a:pt x="11614" y="24221"/>
                </a:cubicBezTo>
                <a:cubicBezTo>
                  <a:pt x="11706" y="24221"/>
                  <a:pt x="11795" y="24272"/>
                  <a:pt x="11841" y="24359"/>
                </a:cubicBezTo>
                <a:cubicBezTo>
                  <a:pt x="12806" y="26205"/>
                  <a:pt x="14879" y="27314"/>
                  <a:pt x="16934" y="27314"/>
                </a:cubicBezTo>
                <a:cubicBezTo>
                  <a:pt x="17717" y="27314"/>
                  <a:pt x="18498" y="27153"/>
                  <a:pt x="19214" y="26810"/>
                </a:cubicBezTo>
                <a:cubicBezTo>
                  <a:pt x="21809" y="25566"/>
                  <a:pt x="23073" y="22161"/>
                  <a:pt x="21918" y="19526"/>
                </a:cubicBezTo>
                <a:cubicBezTo>
                  <a:pt x="21111" y="17683"/>
                  <a:pt x="19197" y="16230"/>
                  <a:pt x="16921" y="15732"/>
                </a:cubicBezTo>
                <a:cubicBezTo>
                  <a:pt x="16304" y="15597"/>
                  <a:pt x="15678" y="15530"/>
                  <a:pt x="15058" y="15530"/>
                </a:cubicBezTo>
                <a:cubicBezTo>
                  <a:pt x="13460" y="15530"/>
                  <a:pt x="11895" y="15973"/>
                  <a:pt x="10587" y="16817"/>
                </a:cubicBezTo>
                <a:cubicBezTo>
                  <a:pt x="8727" y="18019"/>
                  <a:pt x="7434" y="20082"/>
                  <a:pt x="7217" y="22202"/>
                </a:cubicBezTo>
                <a:cubicBezTo>
                  <a:pt x="7209" y="22263"/>
                  <a:pt x="7181" y="22314"/>
                  <a:pt x="7140" y="22354"/>
                </a:cubicBezTo>
                <a:cubicBezTo>
                  <a:pt x="7140" y="23626"/>
                  <a:pt x="7281" y="24901"/>
                  <a:pt x="7673" y="26103"/>
                </a:cubicBezTo>
                <a:cubicBezTo>
                  <a:pt x="9088" y="30488"/>
                  <a:pt x="13790" y="33286"/>
                  <a:pt x="18408" y="33286"/>
                </a:cubicBezTo>
                <a:cubicBezTo>
                  <a:pt x="18672" y="33286"/>
                  <a:pt x="18935" y="33277"/>
                  <a:pt x="19197" y="33259"/>
                </a:cubicBezTo>
                <a:cubicBezTo>
                  <a:pt x="24058" y="32917"/>
                  <a:pt x="28438" y="29840"/>
                  <a:pt x="31252" y="25862"/>
                </a:cubicBezTo>
                <a:cubicBezTo>
                  <a:pt x="32420" y="26463"/>
                  <a:pt x="33741" y="26739"/>
                  <a:pt x="35085" y="26739"/>
                </a:cubicBezTo>
                <a:cubicBezTo>
                  <a:pt x="37311" y="26739"/>
                  <a:pt x="39599" y="25981"/>
                  <a:pt x="41360" y="24684"/>
                </a:cubicBezTo>
                <a:lnTo>
                  <a:pt x="37425" y="9941"/>
                </a:lnTo>
                <a:cubicBezTo>
                  <a:pt x="36280" y="10168"/>
                  <a:pt x="33996" y="10899"/>
                  <a:pt x="33859" y="10917"/>
                </a:cubicBezTo>
                <a:cubicBezTo>
                  <a:pt x="31873" y="11293"/>
                  <a:pt x="30109" y="12825"/>
                  <a:pt x="29469" y="14741"/>
                </a:cubicBezTo>
                <a:cubicBezTo>
                  <a:pt x="28828" y="16657"/>
                  <a:pt x="29315" y="18946"/>
                  <a:pt x="30679" y="20434"/>
                </a:cubicBezTo>
                <a:cubicBezTo>
                  <a:pt x="31567" y="21405"/>
                  <a:pt x="32752" y="21971"/>
                  <a:pt x="33883" y="21971"/>
                </a:cubicBezTo>
                <a:cubicBezTo>
                  <a:pt x="33939" y="21971"/>
                  <a:pt x="33995" y="21969"/>
                  <a:pt x="34051" y="21966"/>
                </a:cubicBezTo>
                <a:cubicBezTo>
                  <a:pt x="35348" y="21899"/>
                  <a:pt x="36530" y="20989"/>
                  <a:pt x="36797" y="19846"/>
                </a:cubicBezTo>
                <a:cubicBezTo>
                  <a:pt x="36972" y="19105"/>
                  <a:pt x="36774" y="18282"/>
                  <a:pt x="36281" y="17701"/>
                </a:cubicBezTo>
                <a:cubicBezTo>
                  <a:pt x="35820" y="17156"/>
                  <a:pt x="35107" y="16831"/>
                  <a:pt x="34394" y="16831"/>
                </a:cubicBezTo>
                <a:cubicBezTo>
                  <a:pt x="34346" y="16831"/>
                  <a:pt x="34299" y="16832"/>
                  <a:pt x="34252" y="16835"/>
                </a:cubicBezTo>
                <a:cubicBezTo>
                  <a:pt x="34246" y="16835"/>
                  <a:pt x="34239" y="16836"/>
                  <a:pt x="34233" y="16836"/>
                </a:cubicBezTo>
                <a:cubicBezTo>
                  <a:pt x="34100" y="16836"/>
                  <a:pt x="33988" y="16732"/>
                  <a:pt x="33981" y="16596"/>
                </a:cubicBezTo>
                <a:cubicBezTo>
                  <a:pt x="33972" y="16456"/>
                  <a:pt x="34079" y="16336"/>
                  <a:pt x="34220" y="16325"/>
                </a:cubicBezTo>
                <a:cubicBezTo>
                  <a:pt x="34278" y="16321"/>
                  <a:pt x="34336" y="16320"/>
                  <a:pt x="34395" y="16320"/>
                </a:cubicBezTo>
                <a:cubicBezTo>
                  <a:pt x="35256" y="16320"/>
                  <a:pt x="36116" y="16713"/>
                  <a:pt x="36673" y="17370"/>
                </a:cubicBezTo>
                <a:cubicBezTo>
                  <a:pt x="37267" y="18073"/>
                  <a:pt x="37507" y="19067"/>
                  <a:pt x="37296" y="19963"/>
                </a:cubicBezTo>
                <a:cubicBezTo>
                  <a:pt x="36973" y="21341"/>
                  <a:pt x="35621" y="22399"/>
                  <a:pt x="34077" y="22478"/>
                </a:cubicBezTo>
                <a:cubicBezTo>
                  <a:pt x="34013" y="22482"/>
                  <a:pt x="33948" y="22483"/>
                  <a:pt x="33883" y="22483"/>
                </a:cubicBezTo>
                <a:cubicBezTo>
                  <a:pt x="32611" y="22483"/>
                  <a:pt x="31284" y="21856"/>
                  <a:pt x="30302" y="20782"/>
                </a:cubicBezTo>
                <a:cubicBezTo>
                  <a:pt x="28793" y="19134"/>
                  <a:pt x="28275" y="16699"/>
                  <a:pt x="28985" y="14581"/>
                </a:cubicBezTo>
                <a:cubicBezTo>
                  <a:pt x="29646" y="12601"/>
                  <a:pt x="31327" y="11043"/>
                  <a:pt x="33336" y="10512"/>
                </a:cubicBezTo>
                <a:cubicBezTo>
                  <a:pt x="33487" y="6727"/>
                  <a:pt x="31242" y="3179"/>
                  <a:pt x="27931" y="1305"/>
                </a:cubicBezTo>
                <a:cubicBezTo>
                  <a:pt x="26388" y="432"/>
                  <a:pt x="24618" y="1"/>
                  <a:pt x="22848"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5"/>
          <p:cNvGrpSpPr/>
          <p:nvPr/>
        </p:nvGrpSpPr>
        <p:grpSpPr>
          <a:xfrm>
            <a:off x="88182" y="-104784"/>
            <a:ext cx="521189" cy="914394"/>
            <a:chOff x="3266413" y="556098"/>
            <a:chExt cx="616208" cy="1072728"/>
          </a:xfrm>
        </p:grpSpPr>
        <p:sp>
          <p:nvSpPr>
            <p:cNvPr id="636" name="Google Shape;636;p15"/>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flipH="1">
            <a:off x="-60800" y="82213"/>
            <a:ext cx="9016506" cy="5182247"/>
            <a:chOff x="167800" y="125075"/>
            <a:chExt cx="9016506" cy="5182247"/>
          </a:xfrm>
        </p:grpSpPr>
        <p:grpSp>
          <p:nvGrpSpPr>
            <p:cNvPr id="653" name="Google Shape;653;p15"/>
            <p:cNvGrpSpPr/>
            <p:nvPr/>
          </p:nvGrpSpPr>
          <p:grpSpPr>
            <a:xfrm rot="10800000">
              <a:off x="167800" y="125075"/>
              <a:ext cx="8801238" cy="4881188"/>
              <a:chOff x="167800" y="125075"/>
              <a:chExt cx="8801238" cy="4881188"/>
            </a:xfrm>
          </p:grpSpPr>
          <p:sp>
            <p:nvSpPr>
              <p:cNvPr id="654" name="Google Shape;654;p15"/>
              <p:cNvSpPr/>
              <p:nvPr/>
            </p:nvSpPr>
            <p:spPr>
              <a:xfrm>
                <a:off x="7499225" y="302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8059275" y="1250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8625125" y="169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4817925" y="1791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429000" y="1854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6087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3139600" y="2012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4201650" y="353675"/>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7499225" y="478715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8679513" y="17897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6662475" y="48347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95375" y="49109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19950" y="478402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447400" y="18725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039450" y="3397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167800" y="131601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5050" y="29733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167800" y="2368500"/>
                <a:ext cx="205228" cy="203253"/>
              </a:xfrm>
              <a:custGeom>
                <a:avLst/>
                <a:gdLst/>
                <a:ahLst/>
                <a:cxnLst/>
                <a:rect l="l" t="t" r="r" b="b"/>
                <a:pathLst>
                  <a:path w="4031" h="3992" extrusionOk="0">
                    <a:moveTo>
                      <a:pt x="1982" y="0"/>
                    </a:moveTo>
                    <a:cubicBezTo>
                      <a:pt x="1955" y="0"/>
                      <a:pt x="1928" y="16"/>
                      <a:pt x="1920" y="48"/>
                    </a:cubicBezTo>
                    <a:lnTo>
                      <a:pt x="1631" y="1120"/>
                    </a:lnTo>
                    <a:cubicBezTo>
                      <a:pt x="1557" y="1394"/>
                      <a:pt x="1342" y="1609"/>
                      <a:pt x="1068" y="1682"/>
                    </a:cubicBezTo>
                    <a:lnTo>
                      <a:pt x="91" y="1945"/>
                    </a:lnTo>
                    <a:cubicBezTo>
                      <a:pt x="1" y="1969"/>
                      <a:pt x="1" y="2097"/>
                      <a:pt x="91" y="2121"/>
                    </a:cubicBezTo>
                    <a:lnTo>
                      <a:pt x="1068" y="2383"/>
                    </a:lnTo>
                    <a:cubicBezTo>
                      <a:pt x="1343" y="2458"/>
                      <a:pt x="1558" y="2672"/>
                      <a:pt x="1631" y="2946"/>
                    </a:cubicBezTo>
                    <a:lnTo>
                      <a:pt x="1894" y="3924"/>
                    </a:lnTo>
                    <a:cubicBezTo>
                      <a:pt x="1906" y="3969"/>
                      <a:pt x="1944" y="3991"/>
                      <a:pt x="1982" y="3991"/>
                    </a:cubicBezTo>
                    <a:cubicBezTo>
                      <a:pt x="2020" y="3991"/>
                      <a:pt x="2057" y="3969"/>
                      <a:pt x="2069" y="3924"/>
                    </a:cubicBezTo>
                    <a:lnTo>
                      <a:pt x="2332" y="2946"/>
                    </a:lnTo>
                    <a:cubicBezTo>
                      <a:pt x="2406" y="2671"/>
                      <a:pt x="2621" y="2456"/>
                      <a:pt x="2895" y="2383"/>
                    </a:cubicBezTo>
                    <a:lnTo>
                      <a:pt x="3966" y="2094"/>
                    </a:lnTo>
                    <a:cubicBezTo>
                      <a:pt x="4030" y="2078"/>
                      <a:pt x="4030" y="1986"/>
                      <a:pt x="3966" y="1969"/>
                    </a:cubicBezTo>
                    <a:lnTo>
                      <a:pt x="2895" y="1681"/>
                    </a:lnTo>
                    <a:cubicBezTo>
                      <a:pt x="2620" y="1608"/>
                      <a:pt x="2405" y="1392"/>
                      <a:pt x="2333" y="1120"/>
                    </a:cubicBezTo>
                    <a:lnTo>
                      <a:pt x="2045" y="48"/>
                    </a:lnTo>
                    <a:cubicBezTo>
                      <a:pt x="2036" y="16"/>
                      <a:pt x="2009" y="0"/>
                      <a:pt x="1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353263" y="384810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257725" y="34059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11046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2385725" y="47522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4352650" y="48284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5122725" y="4758575"/>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5955725" y="49808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8542100" y="32949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911388" y="3885250"/>
                <a:ext cx="57650" cy="57100"/>
              </a:xfrm>
              <a:custGeom>
                <a:avLst/>
                <a:gdLst/>
                <a:ahLst/>
                <a:cxnLst/>
                <a:rect l="l" t="t" r="r" b="b"/>
                <a:pathLst>
                  <a:path w="2306" h="2284" extrusionOk="0">
                    <a:moveTo>
                      <a:pt x="1133" y="1"/>
                    </a:moveTo>
                    <a:cubicBezTo>
                      <a:pt x="1117" y="1"/>
                      <a:pt x="1102" y="10"/>
                      <a:pt x="1097" y="28"/>
                    </a:cubicBezTo>
                    <a:lnTo>
                      <a:pt x="932" y="640"/>
                    </a:lnTo>
                    <a:cubicBezTo>
                      <a:pt x="890" y="798"/>
                      <a:pt x="768" y="919"/>
                      <a:pt x="610" y="963"/>
                    </a:cubicBezTo>
                    <a:lnTo>
                      <a:pt x="52" y="1113"/>
                    </a:lnTo>
                    <a:cubicBezTo>
                      <a:pt x="1" y="1126"/>
                      <a:pt x="1" y="1200"/>
                      <a:pt x="52" y="1214"/>
                    </a:cubicBezTo>
                    <a:lnTo>
                      <a:pt x="610" y="1364"/>
                    </a:lnTo>
                    <a:cubicBezTo>
                      <a:pt x="768" y="1407"/>
                      <a:pt x="890" y="1530"/>
                      <a:pt x="932" y="1687"/>
                    </a:cubicBezTo>
                    <a:lnTo>
                      <a:pt x="1084" y="2246"/>
                    </a:lnTo>
                    <a:cubicBezTo>
                      <a:pt x="1090" y="2271"/>
                      <a:pt x="1112" y="2284"/>
                      <a:pt x="1134" y="2284"/>
                    </a:cubicBezTo>
                    <a:cubicBezTo>
                      <a:pt x="1155" y="2284"/>
                      <a:pt x="1177" y="2271"/>
                      <a:pt x="1184" y="2246"/>
                    </a:cubicBezTo>
                    <a:lnTo>
                      <a:pt x="1335" y="1687"/>
                    </a:lnTo>
                    <a:cubicBezTo>
                      <a:pt x="1378" y="1529"/>
                      <a:pt x="1501" y="1407"/>
                      <a:pt x="1657" y="1364"/>
                    </a:cubicBezTo>
                    <a:lnTo>
                      <a:pt x="2269" y="1200"/>
                    </a:lnTo>
                    <a:cubicBezTo>
                      <a:pt x="2306" y="1190"/>
                      <a:pt x="2306" y="1137"/>
                      <a:pt x="2269" y="1128"/>
                    </a:cubicBezTo>
                    <a:lnTo>
                      <a:pt x="1657" y="964"/>
                    </a:lnTo>
                    <a:cubicBezTo>
                      <a:pt x="1501" y="921"/>
                      <a:pt x="1378" y="798"/>
                      <a:pt x="1334" y="640"/>
                    </a:cubicBezTo>
                    <a:lnTo>
                      <a:pt x="1169" y="28"/>
                    </a:lnTo>
                    <a:cubicBezTo>
                      <a:pt x="1164" y="10"/>
                      <a:pt x="1148"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8846900" y="2559038"/>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8846900" y="1070663"/>
                <a:ext cx="25375" cy="25400"/>
              </a:xfrm>
              <a:custGeom>
                <a:avLst/>
                <a:gdLst/>
                <a:ahLst/>
                <a:cxnLst/>
                <a:rect l="l" t="t" r="r" b="b"/>
                <a:pathLst>
                  <a:path w="1015" h="1016" extrusionOk="0">
                    <a:moveTo>
                      <a:pt x="507" y="1"/>
                    </a:moveTo>
                    <a:cubicBezTo>
                      <a:pt x="227" y="1"/>
                      <a:pt x="0" y="230"/>
                      <a:pt x="0" y="508"/>
                    </a:cubicBezTo>
                    <a:cubicBezTo>
                      <a:pt x="0" y="789"/>
                      <a:pt x="228" y="1016"/>
                      <a:pt x="507" y="1016"/>
                    </a:cubicBezTo>
                    <a:cubicBezTo>
                      <a:pt x="788" y="1016"/>
                      <a:pt x="1015" y="788"/>
                      <a:pt x="1015" y="508"/>
                    </a:cubicBezTo>
                    <a:cubicBezTo>
                      <a:pt x="1015" y="230"/>
                      <a:pt x="788" y="1"/>
                      <a:pt x="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15"/>
            <p:cNvSpPr/>
            <p:nvPr/>
          </p:nvSpPr>
          <p:spPr>
            <a:xfrm rot="10800000">
              <a:off x="7706295" y="4047426"/>
              <a:ext cx="1478011" cy="1259897"/>
            </a:xfrm>
            <a:custGeom>
              <a:avLst/>
              <a:gdLst/>
              <a:ahLst/>
              <a:cxnLst/>
              <a:rect l="l" t="t" r="r" b="b"/>
              <a:pathLst>
                <a:path w="45137" h="38476" extrusionOk="0">
                  <a:moveTo>
                    <a:pt x="25599" y="1"/>
                  </a:moveTo>
                  <a:cubicBezTo>
                    <a:pt x="20745" y="1"/>
                    <a:pt x="15919" y="2114"/>
                    <a:pt x="12178" y="5284"/>
                  </a:cubicBezTo>
                  <a:cubicBezTo>
                    <a:pt x="10221" y="3542"/>
                    <a:pt x="7510" y="2710"/>
                    <a:pt x="4795" y="2710"/>
                  </a:cubicBezTo>
                  <a:cubicBezTo>
                    <a:pt x="3142" y="2710"/>
                    <a:pt x="1488" y="3019"/>
                    <a:pt x="1" y="3618"/>
                  </a:cubicBezTo>
                  <a:lnTo>
                    <a:pt x="122" y="22248"/>
                  </a:lnTo>
                  <a:cubicBezTo>
                    <a:pt x="1392" y="22007"/>
                    <a:pt x="3016" y="21961"/>
                    <a:pt x="3930" y="21961"/>
                  </a:cubicBezTo>
                  <a:cubicBezTo>
                    <a:pt x="4318" y="21961"/>
                    <a:pt x="4578" y="21970"/>
                    <a:pt x="4628" y="21975"/>
                  </a:cubicBezTo>
                  <a:cubicBezTo>
                    <a:pt x="4765" y="21984"/>
                    <a:pt x="4903" y="21988"/>
                    <a:pt x="5041" y="21988"/>
                  </a:cubicBezTo>
                  <a:cubicBezTo>
                    <a:pt x="7345" y="21988"/>
                    <a:pt x="9662" y="20757"/>
                    <a:pt x="10913" y="18826"/>
                  </a:cubicBezTo>
                  <a:cubicBezTo>
                    <a:pt x="12237" y="16778"/>
                    <a:pt x="12358" y="13956"/>
                    <a:pt x="11212" y="11802"/>
                  </a:cubicBezTo>
                  <a:cubicBezTo>
                    <a:pt x="10430" y="10331"/>
                    <a:pt x="9127" y="9281"/>
                    <a:pt x="7729" y="8995"/>
                  </a:cubicBezTo>
                  <a:cubicBezTo>
                    <a:pt x="7486" y="8945"/>
                    <a:pt x="7239" y="8922"/>
                    <a:pt x="6994" y="8922"/>
                  </a:cubicBezTo>
                  <a:cubicBezTo>
                    <a:pt x="5693" y="8922"/>
                    <a:pt x="4433" y="9591"/>
                    <a:pt x="3879" y="10648"/>
                  </a:cubicBezTo>
                  <a:cubicBezTo>
                    <a:pt x="3453" y="11463"/>
                    <a:pt x="3436" y="12484"/>
                    <a:pt x="3837" y="13313"/>
                  </a:cubicBezTo>
                  <a:cubicBezTo>
                    <a:pt x="4237" y="14141"/>
                    <a:pt x="5047" y="14763"/>
                    <a:pt x="5949" y="14937"/>
                  </a:cubicBezTo>
                  <a:cubicBezTo>
                    <a:pt x="6118" y="14968"/>
                    <a:pt x="6228" y="15130"/>
                    <a:pt x="6196" y="15297"/>
                  </a:cubicBezTo>
                  <a:cubicBezTo>
                    <a:pt x="6168" y="15446"/>
                    <a:pt x="6037" y="15548"/>
                    <a:pt x="5891" y="15548"/>
                  </a:cubicBezTo>
                  <a:cubicBezTo>
                    <a:pt x="5873" y="15548"/>
                    <a:pt x="5854" y="15546"/>
                    <a:pt x="5836" y="15543"/>
                  </a:cubicBezTo>
                  <a:cubicBezTo>
                    <a:pt x="4743" y="15335"/>
                    <a:pt x="3765" y="14584"/>
                    <a:pt x="3282" y="13583"/>
                  </a:cubicBezTo>
                  <a:cubicBezTo>
                    <a:pt x="2797" y="12582"/>
                    <a:pt x="2817" y="11348"/>
                    <a:pt x="3332" y="10364"/>
                  </a:cubicBezTo>
                  <a:cubicBezTo>
                    <a:pt x="3997" y="9092"/>
                    <a:pt x="5445" y="8303"/>
                    <a:pt x="6974" y="8303"/>
                  </a:cubicBezTo>
                  <a:cubicBezTo>
                    <a:pt x="7266" y="8303"/>
                    <a:pt x="7561" y="8332"/>
                    <a:pt x="7854" y="8392"/>
                  </a:cubicBezTo>
                  <a:cubicBezTo>
                    <a:pt x="9430" y="8715"/>
                    <a:pt x="10890" y="9882"/>
                    <a:pt x="11760" y="11514"/>
                  </a:cubicBezTo>
                  <a:cubicBezTo>
                    <a:pt x="13027" y="13897"/>
                    <a:pt x="12899" y="16898"/>
                    <a:pt x="11434" y="19163"/>
                  </a:cubicBezTo>
                  <a:cubicBezTo>
                    <a:pt x="10064" y="21278"/>
                    <a:pt x="7630" y="22593"/>
                    <a:pt x="5120" y="22610"/>
                  </a:cubicBezTo>
                  <a:cubicBezTo>
                    <a:pt x="3804" y="26991"/>
                    <a:pt x="5361" y="31817"/>
                    <a:pt x="8669" y="35004"/>
                  </a:cubicBezTo>
                  <a:cubicBezTo>
                    <a:pt x="11005" y="37255"/>
                    <a:pt x="14253" y="38476"/>
                    <a:pt x="17487" y="38476"/>
                  </a:cubicBezTo>
                  <a:cubicBezTo>
                    <a:pt x="18910" y="38476"/>
                    <a:pt x="20331" y="38239"/>
                    <a:pt x="21671" y="37750"/>
                  </a:cubicBezTo>
                  <a:cubicBezTo>
                    <a:pt x="22880" y="37309"/>
                    <a:pt x="24022" y="36673"/>
                    <a:pt x="24913" y="35755"/>
                  </a:cubicBezTo>
                  <a:cubicBezTo>
                    <a:pt x="25991" y="34631"/>
                    <a:pt x="26626" y="33163"/>
                    <a:pt x="27104" y="31683"/>
                  </a:cubicBezTo>
                  <a:cubicBezTo>
                    <a:pt x="28220" y="32785"/>
                    <a:pt x="29719" y="33388"/>
                    <a:pt x="31161" y="33984"/>
                  </a:cubicBezTo>
                  <a:cubicBezTo>
                    <a:pt x="32710" y="34631"/>
                    <a:pt x="34389" y="35054"/>
                    <a:pt x="36059" y="35054"/>
                  </a:cubicBezTo>
                  <a:cubicBezTo>
                    <a:pt x="36625" y="35054"/>
                    <a:pt x="37190" y="35005"/>
                    <a:pt x="37749" y="34900"/>
                  </a:cubicBezTo>
                  <a:cubicBezTo>
                    <a:pt x="41511" y="34200"/>
                    <a:pt x="44588" y="30766"/>
                    <a:pt x="44869" y="26941"/>
                  </a:cubicBezTo>
                  <a:cubicBezTo>
                    <a:pt x="45137" y="23244"/>
                    <a:pt x="42699" y="19500"/>
                    <a:pt x="39247" y="18155"/>
                  </a:cubicBezTo>
                  <a:cubicBezTo>
                    <a:pt x="38116" y="20244"/>
                    <a:pt x="36161" y="21892"/>
                    <a:pt x="33819" y="22671"/>
                  </a:cubicBezTo>
                  <a:cubicBezTo>
                    <a:pt x="32802" y="23009"/>
                    <a:pt x="31730" y="23179"/>
                    <a:pt x="30648" y="23188"/>
                  </a:cubicBezTo>
                  <a:cubicBezTo>
                    <a:pt x="30627" y="23188"/>
                    <a:pt x="30606" y="23188"/>
                    <a:pt x="30586" y="23188"/>
                  </a:cubicBezTo>
                  <a:cubicBezTo>
                    <a:pt x="28891" y="23188"/>
                    <a:pt x="27176" y="22788"/>
                    <a:pt x="25610" y="21999"/>
                  </a:cubicBezTo>
                  <a:cubicBezTo>
                    <a:pt x="22925" y="20644"/>
                    <a:pt x="20997" y="18193"/>
                    <a:pt x="20577" y="15604"/>
                  </a:cubicBezTo>
                  <a:cubicBezTo>
                    <a:pt x="19969" y="11859"/>
                    <a:pt x="22700" y="7930"/>
                    <a:pt x="26421" y="7194"/>
                  </a:cubicBezTo>
                  <a:cubicBezTo>
                    <a:pt x="26850" y="7109"/>
                    <a:pt x="27283" y="7068"/>
                    <a:pt x="27714" y="7068"/>
                  </a:cubicBezTo>
                  <a:cubicBezTo>
                    <a:pt x="31029" y="7068"/>
                    <a:pt x="34264" y="9477"/>
                    <a:pt x="35028" y="12744"/>
                  </a:cubicBezTo>
                  <a:cubicBezTo>
                    <a:pt x="35067" y="12910"/>
                    <a:pt x="34965" y="13076"/>
                    <a:pt x="34798" y="13115"/>
                  </a:cubicBezTo>
                  <a:cubicBezTo>
                    <a:pt x="34774" y="13121"/>
                    <a:pt x="34749" y="13124"/>
                    <a:pt x="34725" y="13124"/>
                  </a:cubicBezTo>
                  <a:cubicBezTo>
                    <a:pt x="34585" y="13124"/>
                    <a:pt x="34458" y="13027"/>
                    <a:pt x="34426" y="12884"/>
                  </a:cubicBezTo>
                  <a:cubicBezTo>
                    <a:pt x="33725" y="9889"/>
                    <a:pt x="30758" y="7684"/>
                    <a:pt x="27721" y="7684"/>
                  </a:cubicBezTo>
                  <a:cubicBezTo>
                    <a:pt x="27328" y="7684"/>
                    <a:pt x="26933" y="7721"/>
                    <a:pt x="26542" y="7798"/>
                  </a:cubicBezTo>
                  <a:cubicBezTo>
                    <a:pt x="23132" y="8472"/>
                    <a:pt x="20630" y="12073"/>
                    <a:pt x="21186" y="15503"/>
                  </a:cubicBezTo>
                  <a:cubicBezTo>
                    <a:pt x="21576" y="17900"/>
                    <a:pt x="23377" y="20177"/>
                    <a:pt x="25889" y="21444"/>
                  </a:cubicBezTo>
                  <a:cubicBezTo>
                    <a:pt x="27366" y="22190"/>
                    <a:pt x="28983" y="22569"/>
                    <a:pt x="30579" y="22569"/>
                  </a:cubicBezTo>
                  <a:cubicBezTo>
                    <a:pt x="31618" y="22569"/>
                    <a:pt x="32647" y="22408"/>
                    <a:pt x="33623" y="22083"/>
                  </a:cubicBezTo>
                  <a:cubicBezTo>
                    <a:pt x="36162" y="21239"/>
                    <a:pt x="38295" y="19215"/>
                    <a:pt x="39186" y="16803"/>
                  </a:cubicBezTo>
                  <a:cubicBezTo>
                    <a:pt x="39213" y="16734"/>
                    <a:pt x="39262" y="16682"/>
                    <a:pt x="39322" y="16648"/>
                  </a:cubicBezTo>
                  <a:cubicBezTo>
                    <a:pt x="39705" y="15160"/>
                    <a:pt x="39923" y="13626"/>
                    <a:pt x="39826" y="12102"/>
                  </a:cubicBezTo>
                  <a:cubicBezTo>
                    <a:pt x="39474" y="6229"/>
                    <a:pt x="34290" y="1326"/>
                    <a:pt x="28502" y="262"/>
                  </a:cubicBezTo>
                  <a:cubicBezTo>
                    <a:pt x="27539" y="85"/>
                    <a:pt x="26569" y="1"/>
                    <a:pt x="25599" y="1"/>
                  </a:cubicBezTo>
                  <a:close/>
                </a:path>
              </a:pathLst>
            </a:custGeom>
            <a:solidFill>
              <a:srgbClr val="191919">
                <a:alpha val="15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5"/>
            <p:cNvGrpSpPr/>
            <p:nvPr/>
          </p:nvGrpSpPr>
          <p:grpSpPr>
            <a:xfrm flipH="1">
              <a:off x="8272528" y="4538535"/>
              <a:ext cx="871634" cy="644116"/>
              <a:chOff x="3375100" y="4079200"/>
              <a:chExt cx="791100" cy="584550"/>
            </a:xfrm>
          </p:grpSpPr>
          <p:sp>
            <p:nvSpPr>
              <p:cNvPr id="685" name="Google Shape;685;p15"/>
              <p:cNvSpPr/>
              <p:nvPr/>
            </p:nvSpPr>
            <p:spPr>
              <a:xfrm>
                <a:off x="3375100" y="4079200"/>
                <a:ext cx="791100" cy="584550"/>
              </a:xfrm>
              <a:custGeom>
                <a:avLst/>
                <a:gdLst/>
                <a:ahLst/>
                <a:cxnLst/>
                <a:rect l="l" t="t" r="r" b="b"/>
                <a:pathLst>
                  <a:path w="31644" h="23382" extrusionOk="0">
                    <a:moveTo>
                      <a:pt x="21120" y="1"/>
                    </a:moveTo>
                    <a:cubicBezTo>
                      <a:pt x="19854" y="1"/>
                      <a:pt x="18581" y="280"/>
                      <a:pt x="17426" y="800"/>
                    </a:cubicBezTo>
                    <a:cubicBezTo>
                      <a:pt x="15335" y="1745"/>
                      <a:pt x="13629" y="3435"/>
                      <a:pt x="12486" y="5420"/>
                    </a:cubicBezTo>
                    <a:cubicBezTo>
                      <a:pt x="11813" y="6593"/>
                      <a:pt x="11331" y="7856"/>
                      <a:pt x="10784" y="9088"/>
                    </a:cubicBezTo>
                    <a:cubicBezTo>
                      <a:pt x="10466" y="9797"/>
                      <a:pt x="9977" y="10599"/>
                      <a:pt x="9203" y="10608"/>
                    </a:cubicBezTo>
                    <a:cubicBezTo>
                      <a:pt x="9199" y="10608"/>
                      <a:pt x="9195" y="10608"/>
                      <a:pt x="9190" y="10608"/>
                    </a:cubicBezTo>
                    <a:cubicBezTo>
                      <a:pt x="8505" y="10608"/>
                      <a:pt x="8014" y="9986"/>
                      <a:pt x="7517" y="9510"/>
                    </a:cubicBezTo>
                    <a:cubicBezTo>
                      <a:pt x="6574" y="8608"/>
                      <a:pt x="5285" y="8171"/>
                      <a:pt x="3982" y="8171"/>
                    </a:cubicBezTo>
                    <a:cubicBezTo>
                      <a:pt x="2744" y="8171"/>
                      <a:pt x="1495" y="8566"/>
                      <a:pt x="519" y="9332"/>
                    </a:cubicBezTo>
                    <a:cubicBezTo>
                      <a:pt x="336" y="9472"/>
                      <a:pt x="162" y="9627"/>
                      <a:pt x="0" y="9793"/>
                    </a:cubicBezTo>
                    <a:lnTo>
                      <a:pt x="0" y="23382"/>
                    </a:lnTo>
                    <a:lnTo>
                      <a:pt x="30613" y="23382"/>
                    </a:lnTo>
                    <a:cubicBezTo>
                      <a:pt x="31415" y="21473"/>
                      <a:pt x="31644" y="19265"/>
                      <a:pt x="30904" y="17333"/>
                    </a:cubicBezTo>
                    <a:cubicBezTo>
                      <a:pt x="30182" y="15427"/>
                      <a:pt x="28209" y="13904"/>
                      <a:pt x="26182" y="13673"/>
                    </a:cubicBezTo>
                    <a:cubicBezTo>
                      <a:pt x="26110" y="13664"/>
                      <a:pt x="26037" y="13657"/>
                      <a:pt x="25964" y="13652"/>
                    </a:cubicBezTo>
                    <a:cubicBezTo>
                      <a:pt x="28056" y="12007"/>
                      <a:pt x="29178" y="9210"/>
                      <a:pt x="28805" y="6576"/>
                    </a:cubicBezTo>
                    <a:cubicBezTo>
                      <a:pt x="28432" y="3941"/>
                      <a:pt x="26576" y="1567"/>
                      <a:pt x="24108" y="566"/>
                    </a:cubicBezTo>
                    <a:cubicBezTo>
                      <a:pt x="23160" y="182"/>
                      <a:pt x="22142"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3815625" y="4140800"/>
                <a:ext cx="229500" cy="299975"/>
              </a:xfrm>
              <a:custGeom>
                <a:avLst/>
                <a:gdLst/>
                <a:ahLst/>
                <a:cxnLst/>
                <a:rect l="l" t="t" r="r" b="b"/>
                <a:pathLst>
                  <a:path w="9180" h="11999" fill="none" extrusionOk="0">
                    <a:moveTo>
                      <a:pt x="5147" y="6801"/>
                    </a:moveTo>
                    <a:cubicBezTo>
                      <a:pt x="6158" y="7261"/>
                      <a:pt x="7425" y="6809"/>
                      <a:pt x="8116" y="5940"/>
                    </a:cubicBezTo>
                    <a:cubicBezTo>
                      <a:pt x="9179" y="4600"/>
                      <a:pt x="8904" y="2455"/>
                      <a:pt x="7643" y="1299"/>
                    </a:cubicBezTo>
                    <a:cubicBezTo>
                      <a:pt x="6382" y="144"/>
                      <a:pt x="4362" y="1"/>
                      <a:pt x="2857" y="814"/>
                    </a:cubicBezTo>
                    <a:cubicBezTo>
                      <a:pt x="1350" y="1627"/>
                      <a:pt x="385" y="3275"/>
                      <a:pt x="213" y="4977"/>
                    </a:cubicBezTo>
                    <a:cubicBezTo>
                      <a:pt x="1" y="7084"/>
                      <a:pt x="983" y="9270"/>
                      <a:pt x="2699" y="10511"/>
                    </a:cubicBezTo>
                    <a:cubicBezTo>
                      <a:pt x="4414" y="11751"/>
                      <a:pt x="6798" y="11999"/>
                      <a:pt x="8732" y="11137"/>
                    </a:cubicBezTo>
                  </a:path>
                </a:pathLst>
              </a:custGeom>
              <a:solidFill>
                <a:schemeClr val="dk1"/>
              </a:solidFill>
              <a:ln w="10125" cap="rnd" cmpd="sng">
                <a:solidFill>
                  <a:srgbClr val="1717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54089"/>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61" r:id="rId9"/>
    <p:sldLayoutId id="2147483664" r:id="rId10"/>
    <p:sldLayoutId id="2147483665" r:id="rId11"/>
    <p:sldLayoutId id="2147483680" r:id="rId12"/>
    <p:sldLayoutId id="2147483681" r:id="rId13"/>
  </p:sldLayoutIdLst>
  <mc:AlternateContent xmlns:mc="http://schemas.openxmlformats.org/markup-compatibility/2006">
    <mc:Choice xmlns:p14="http://schemas.microsoft.com/office/powerpoint/2010/main" Requires="p14">
      <p:transition spd="slow" p14:dur="2000"/>
    </mc:Choice>
    <mc:Fallback>
      <p:transition spd="slow"/>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GK Tiếng Việt 3 - Tuần 21 - Chủ điểm: SÁNG TẠO">
            <a:extLst>
              <a:ext uri="{FF2B5EF4-FFF2-40B4-BE49-F238E27FC236}">
                <a16:creationId xmlns:a16="http://schemas.microsoft.com/office/drawing/2014/main" id="{AFE3EBCE-7041-4DEE-8AF1-F2AC69019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160" y="0"/>
            <a:ext cx="555497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7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99CE80-041C-44E7-9049-C1208AA35BA9}"/>
              </a:ext>
            </a:extLst>
          </p:cNvPr>
          <p:cNvSpPr>
            <a:spLocks noGrp="1"/>
          </p:cNvSpPr>
          <p:nvPr>
            <p:ph type="subTitle" idx="1"/>
          </p:nvPr>
        </p:nvSpPr>
        <p:spPr/>
        <p:txBody>
          <a:bodyPr/>
          <a:lstStyle/>
          <a:p>
            <a:endParaRPr lang="en-US"/>
          </a:p>
        </p:txBody>
      </p:sp>
      <p:pic>
        <p:nvPicPr>
          <p:cNvPr id="4" name="Picture 9" descr="cungdimh11">
            <a:hlinkClick r:id="rId2" action="ppaction://hlinksldjump"/>
            <a:extLst>
              <a:ext uri="{FF2B5EF4-FFF2-40B4-BE49-F238E27FC236}">
                <a16:creationId xmlns:a16="http://schemas.microsoft.com/office/drawing/2014/main" id="{4F1A9DFE-355E-4EC6-B515-5CCB50957609}"/>
              </a:ext>
            </a:extLst>
          </p:cNvPr>
          <p:cNvPicPr>
            <a:picLocks noChangeAspect="1" noChangeArrowheads="1"/>
          </p:cNvPicPr>
          <p:nvPr/>
        </p:nvPicPr>
        <p:blipFill>
          <a:blip r:embed="rId3" cstate="print"/>
          <a:srcRect/>
          <a:stretch>
            <a:fillRect/>
          </a:stretch>
        </p:blipFill>
        <p:spPr bwMode="auto">
          <a:xfrm>
            <a:off x="990703" y="291829"/>
            <a:ext cx="7536609" cy="3198309"/>
          </a:xfrm>
          <a:prstGeom prst="rect">
            <a:avLst/>
          </a:prstGeom>
          <a:noFill/>
          <a:ln w="28575">
            <a:solidFill>
              <a:srgbClr val="990000"/>
            </a:solidFill>
            <a:miter lim="800000"/>
            <a:headEnd/>
            <a:tailEnd/>
          </a:ln>
        </p:spPr>
      </p:pic>
      <p:sp>
        <p:nvSpPr>
          <p:cNvPr id="6" name="TextBox 5"/>
          <p:cNvSpPr txBox="1">
            <a:spLocks noChangeArrowheads="1"/>
          </p:cNvSpPr>
          <p:nvPr/>
        </p:nvSpPr>
        <p:spPr bwMode="auto">
          <a:xfrm>
            <a:off x="272903" y="3574311"/>
            <a:ext cx="8755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err="1" smtClean="0">
                <a:solidFill>
                  <a:schemeClr val="accent1"/>
                </a:solidFill>
                <a:latin typeface="Times New Roman" panose="02020603050405020304" pitchFamily="18" charset="0"/>
                <a:cs typeface="Times New Roman" panose="02020603050405020304" pitchFamily="18" charset="0"/>
              </a:rPr>
              <a:t>Lọng</a:t>
            </a:r>
            <a:r>
              <a:rPr lang="en-US" altLang="en-US" sz="2400" b="1" dirty="0" smtClean="0">
                <a:solidFill>
                  <a:schemeClr val="accent1"/>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bằng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lụa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khung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gỗ</a:t>
            </a:r>
            <a:r>
              <a:rPr lang="en-US" altLang="en-US" sz="2400" b="1" dirty="0">
                <a:latin typeface="Times New Roman" panose="02020603050405020304" pitchFamily="18" charset="0"/>
                <a:cs typeface="Times New Roman" panose="02020603050405020304" pitchFamily="18" charset="0"/>
              </a:rPr>
              <a:t> hay </a:t>
            </a:r>
            <a:r>
              <a:rPr lang="en-US" altLang="en-US" sz="2400" b="1" dirty="0" err="1">
                <a:latin typeface="Times New Roman" panose="02020603050405020304" pitchFamily="18" charset="0"/>
                <a:cs typeface="Times New Roman" panose="02020603050405020304" pitchFamily="18" charset="0"/>
              </a:rPr>
              <a:t>kim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loại</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thường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dùng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Phật</a:t>
            </a:r>
            <a:r>
              <a:rPr lang="en-US" altLang="en-US" sz="2400" b="1" dirty="0">
                <a:latin typeface="Times New Roman" panose="02020603050405020304" pitchFamily="18" charset="0"/>
                <a:cs typeface="Times New Roman" panose="02020603050405020304" pitchFamily="18" charset="0"/>
              </a:rPr>
              <a:t> hay </a:t>
            </a:r>
            <a:r>
              <a:rPr lang="en-US" altLang="en-US" sz="2400" b="1" dirty="0" err="1">
                <a:latin typeface="Times New Roman" panose="02020603050405020304" pitchFamily="18" charset="0"/>
                <a:cs typeface="Times New Roman" panose="02020603050405020304" pitchFamily="18" charset="0"/>
              </a:rPr>
              <a:t>vua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lễ</a:t>
            </a:r>
            <a:r>
              <a:rPr lang="en-US" altLang="en-US" sz="2400" b="1" dirty="0">
                <a:latin typeface="Times New Roman" panose="02020603050405020304" pitchFamily="18" charset="0"/>
                <a:cs typeface="Times New Roman" panose="02020603050405020304" pitchFamily="18" charset="0"/>
              </a:rPr>
              <a:t> long </a:t>
            </a:r>
            <a:r>
              <a:rPr lang="en-US" altLang="en-US" sz="2400" b="1" dirty="0" err="1">
                <a:latin typeface="Times New Roman" panose="02020603050405020304" pitchFamily="18" charset="0"/>
                <a:cs typeface="Times New Roman" panose="02020603050405020304" pitchFamily="18" charset="0"/>
              </a:rPr>
              <a:t>trọng</a:t>
            </a:r>
            <a:r>
              <a:rPr lang="en-US" alt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261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s356017_196_TBT_trao_tang_Dai_hoi_buc_truong">
            <a:extLst>
              <a:ext uri="{FF2B5EF4-FFF2-40B4-BE49-F238E27FC236}">
                <a16:creationId xmlns:a16="http://schemas.microsoft.com/office/drawing/2014/main" id="{C2A742AA-30DF-4905-AE06-C1E6C76EF070}"/>
              </a:ext>
            </a:extLst>
          </p:cNvPr>
          <p:cNvPicPr>
            <a:picLocks noChangeAspect="1" noChangeArrowheads="1"/>
          </p:cNvPicPr>
          <p:nvPr/>
        </p:nvPicPr>
        <p:blipFill>
          <a:blip r:embed="rId2" cstate="print"/>
          <a:srcRect l="25397" t="43921" r="23810" b="5882"/>
          <a:stretch>
            <a:fillRect/>
          </a:stretch>
        </p:blipFill>
        <p:spPr bwMode="auto">
          <a:xfrm>
            <a:off x="705614" y="301426"/>
            <a:ext cx="3005149" cy="3119357"/>
          </a:xfrm>
          <a:prstGeom prst="rect">
            <a:avLst/>
          </a:prstGeom>
          <a:noFill/>
          <a:ln w="28575">
            <a:solidFill>
              <a:srgbClr val="990000"/>
            </a:solidFill>
            <a:miter lim="800000"/>
            <a:headEnd/>
            <a:tailEnd/>
          </a:ln>
        </p:spPr>
      </p:pic>
      <p:pic>
        <p:nvPicPr>
          <p:cNvPr id="6" name="Picture 12" descr="Đảng%20bộ%20huyện%20Xuân%20Lộc%20đón%20nhận%20bức%20trướng%20của%20Ban%20chấp%20hành%20Đảng%20bộ%20tỉnh%20tặng%20đại%20hội">
            <a:extLst>
              <a:ext uri="{FF2B5EF4-FFF2-40B4-BE49-F238E27FC236}">
                <a16:creationId xmlns:a16="http://schemas.microsoft.com/office/drawing/2014/main" id="{0D1252B4-EBBB-4F00-B41C-982C32AD1103}"/>
              </a:ext>
            </a:extLst>
          </p:cNvPr>
          <p:cNvPicPr>
            <a:picLocks noChangeAspect="1" noChangeArrowheads="1"/>
          </p:cNvPicPr>
          <p:nvPr/>
        </p:nvPicPr>
        <p:blipFill>
          <a:blip r:embed="rId3" cstate="print"/>
          <a:srcRect/>
          <a:stretch>
            <a:fillRect/>
          </a:stretch>
        </p:blipFill>
        <p:spPr bwMode="auto">
          <a:xfrm>
            <a:off x="4901609" y="301426"/>
            <a:ext cx="3358157" cy="3005969"/>
          </a:xfrm>
          <a:prstGeom prst="rect">
            <a:avLst/>
          </a:prstGeom>
          <a:noFill/>
          <a:ln w="28575">
            <a:solidFill>
              <a:srgbClr val="000099"/>
            </a:solidFill>
            <a:miter lim="800000"/>
            <a:headEnd/>
            <a:tailEnd/>
          </a:ln>
        </p:spPr>
      </p:pic>
      <p:sp>
        <p:nvSpPr>
          <p:cNvPr id="7" name="TextBox 6"/>
          <p:cNvSpPr txBox="1">
            <a:spLocks noChangeArrowheads="1"/>
          </p:cNvSpPr>
          <p:nvPr/>
        </p:nvSpPr>
        <p:spPr bwMode="auto">
          <a:xfrm>
            <a:off x="573715" y="3828643"/>
            <a:ext cx="80599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chemeClr val="accent1"/>
                </a:solidFill>
                <a:latin typeface="Times New Roman" panose="02020603050405020304" pitchFamily="18" charset="0"/>
                <a:cs typeface="Times New Roman" panose="02020603050405020304" pitchFamily="18" charset="0"/>
              </a:rPr>
              <a:t>Bức</a:t>
            </a:r>
            <a:r>
              <a:rPr lang="en-US" altLang="en-US" sz="2800" b="1" dirty="0">
                <a:solidFill>
                  <a:schemeClr val="accent1"/>
                </a:solidFill>
                <a:latin typeface="Times New Roman" panose="02020603050405020304" pitchFamily="18" charset="0"/>
                <a:cs typeface="Times New Roman" panose="02020603050405020304" pitchFamily="18" charset="0"/>
              </a:rPr>
              <a:t> </a:t>
            </a:r>
            <a:r>
              <a:rPr lang="en-US" altLang="en-US" sz="2800" b="1" dirty="0" err="1" smtClean="0">
                <a:solidFill>
                  <a:schemeClr val="accent1"/>
                </a:solidFill>
                <a:latin typeface="Times New Roman" panose="02020603050405020304" pitchFamily="18" charset="0"/>
                <a:cs typeface="Times New Roman" panose="02020603050405020304" pitchFamily="18" charset="0"/>
              </a:rPr>
              <a:t>trướng</a:t>
            </a:r>
            <a:r>
              <a:rPr lang="en-US" altLang="en-US" sz="2800" b="1" dirty="0" smtClean="0">
                <a:solidFill>
                  <a:schemeClr val="accent1"/>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lụa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lễ</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tặng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phẩm</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0559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BD260D-473D-4712-B549-02408E203421}"/>
              </a:ext>
            </a:extLst>
          </p:cNvPr>
          <p:cNvSpPr>
            <a:spLocks noGrp="1"/>
          </p:cNvSpPr>
          <p:nvPr>
            <p:ph type="subTitle" idx="1"/>
          </p:nvPr>
        </p:nvSpPr>
        <p:spPr/>
        <p:txBody>
          <a:bodyPr/>
          <a:lstStyle/>
          <a:p>
            <a:endParaRPr lang="en-US"/>
          </a:p>
        </p:txBody>
      </p:sp>
      <p:pic>
        <p:nvPicPr>
          <p:cNvPr id="4" name="Picture 4" descr="8611">
            <a:extLst>
              <a:ext uri="{FF2B5EF4-FFF2-40B4-BE49-F238E27FC236}">
                <a16:creationId xmlns:a16="http://schemas.microsoft.com/office/drawing/2014/main" id="{15056FA4-D35B-4EB7-B82B-C0ED4E978357}"/>
              </a:ext>
            </a:extLst>
          </p:cNvPr>
          <p:cNvPicPr>
            <a:picLocks noChangeAspect="1" noChangeArrowheads="1"/>
          </p:cNvPicPr>
          <p:nvPr/>
        </p:nvPicPr>
        <p:blipFill>
          <a:blip r:embed="rId2" cstate="print"/>
          <a:srcRect l="9525" t="16667" r="7143" b="23810"/>
          <a:stretch>
            <a:fillRect/>
          </a:stretch>
        </p:blipFill>
        <p:spPr bwMode="auto">
          <a:xfrm>
            <a:off x="4340646" y="593992"/>
            <a:ext cx="3866401" cy="3695599"/>
          </a:xfrm>
          <a:prstGeom prst="rect">
            <a:avLst/>
          </a:prstGeom>
          <a:noFill/>
          <a:ln w="28575">
            <a:solidFill>
              <a:srgbClr val="990000"/>
            </a:solidFill>
            <a:miter lim="800000"/>
            <a:headEnd/>
            <a:tailEnd/>
          </a:ln>
        </p:spPr>
      </p:pic>
      <p:pic>
        <p:nvPicPr>
          <p:cNvPr id="5" name="Picture 5" descr="33">
            <a:extLst>
              <a:ext uri="{FF2B5EF4-FFF2-40B4-BE49-F238E27FC236}">
                <a16:creationId xmlns:a16="http://schemas.microsoft.com/office/drawing/2014/main" id="{F96F68FC-6865-4A48-AED3-E6FD987EEA88}"/>
              </a:ext>
            </a:extLst>
          </p:cNvPr>
          <p:cNvPicPr>
            <a:picLocks noChangeAspect="1" noChangeArrowheads="1"/>
          </p:cNvPicPr>
          <p:nvPr/>
        </p:nvPicPr>
        <p:blipFill>
          <a:blip r:embed="rId3" cstate="print"/>
          <a:srcRect l="7111" t="4301" r="7556" b="3226"/>
          <a:stretch>
            <a:fillRect/>
          </a:stretch>
        </p:blipFill>
        <p:spPr bwMode="auto">
          <a:xfrm>
            <a:off x="654218" y="576375"/>
            <a:ext cx="3259021" cy="3713216"/>
          </a:xfrm>
          <a:prstGeom prst="rect">
            <a:avLst/>
          </a:prstGeom>
          <a:noFill/>
          <a:ln w="28575">
            <a:solidFill>
              <a:srgbClr val="000099"/>
            </a:solidFill>
            <a:miter lim="800000"/>
            <a:headEnd/>
            <a:tailEnd/>
          </a:ln>
        </p:spPr>
      </p:pic>
      <p:sp>
        <p:nvSpPr>
          <p:cNvPr id="7" name="TextBox 6"/>
          <p:cNvSpPr txBox="1">
            <a:spLocks noChangeArrowheads="1"/>
          </p:cNvSpPr>
          <p:nvPr/>
        </p:nvSpPr>
        <p:spPr bwMode="auto">
          <a:xfrm>
            <a:off x="917944" y="4289591"/>
            <a:ext cx="85769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chemeClr val="accent1"/>
                </a:solidFill>
                <a:latin typeface="Times New Roman" panose="02020603050405020304" pitchFamily="18" charset="0"/>
                <a:cs typeface="Times New Roman" panose="02020603050405020304" pitchFamily="18" charset="0"/>
              </a:rPr>
              <a:t>Chè</a:t>
            </a:r>
            <a:r>
              <a:rPr lang="en-US" altLang="en-US" sz="2800" b="1" dirty="0">
                <a:solidFill>
                  <a:schemeClr val="accent1"/>
                </a:solidFill>
                <a:latin typeface="Times New Roman" panose="02020603050405020304" pitchFamily="18" charset="0"/>
                <a:cs typeface="Times New Roman" panose="02020603050405020304" pitchFamily="18" charset="0"/>
              </a:rPr>
              <a:t> lam </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bánh</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ngọt</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làm</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bằng</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bột</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bỏng</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nếp</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ngào</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mật</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pha</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nước</a:t>
            </a:r>
            <a:r>
              <a:rPr lang="en-US" altLang="en-US" sz="2800" dirty="0">
                <a:solidFill>
                  <a:schemeClr val="accent1"/>
                </a:solidFill>
                <a:latin typeface="Times New Roman" panose="02020603050405020304" pitchFamily="18" charset="0"/>
                <a:cs typeface="Times New Roman" panose="02020603050405020304" pitchFamily="18" charset="0"/>
              </a:rPr>
              <a:t> </a:t>
            </a:r>
            <a:r>
              <a:rPr lang="en-US" altLang="en-US" sz="2800" dirty="0" err="1">
                <a:solidFill>
                  <a:schemeClr val="accent1"/>
                </a:solidFill>
                <a:latin typeface="Times New Roman" panose="02020603050405020304" pitchFamily="18" charset="0"/>
                <a:cs typeface="Times New Roman" panose="02020603050405020304" pitchFamily="18" charset="0"/>
              </a:rPr>
              <a:t>gừng</a:t>
            </a:r>
            <a:endParaRPr lang="en-US" altLang="en-US" sz="2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177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8F3E5E0C-209C-4A65-AB09-9037B0E82F3E}"/>
              </a:ext>
            </a:extLst>
          </p:cNvPr>
          <p:cNvSpPr txBox="1">
            <a:spLocks noChangeArrowheads="1"/>
          </p:cNvSpPr>
          <p:nvPr/>
        </p:nvSpPr>
        <p:spPr bwMode="auto">
          <a:xfrm>
            <a:off x="3587779" y="228325"/>
            <a:ext cx="1371494" cy="584775"/>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0000FF"/>
                </a:solidFill>
                <a:latin typeface="Times New Roman" pitchFamily="18" charset="0"/>
              </a:rPr>
              <a:t>Thêu</a:t>
            </a:r>
          </a:p>
        </p:txBody>
      </p:sp>
      <p:pic>
        <p:nvPicPr>
          <p:cNvPr id="5" name="Picture 7" descr="vay%20nhung%20theu%20old%20navy2_GF">
            <a:extLst>
              <a:ext uri="{FF2B5EF4-FFF2-40B4-BE49-F238E27FC236}">
                <a16:creationId xmlns:a16="http://schemas.microsoft.com/office/drawing/2014/main" id="{8AF1D97F-66A4-4591-BC5A-1CD2141A75CE}"/>
              </a:ext>
            </a:extLst>
          </p:cNvPr>
          <p:cNvPicPr>
            <a:picLocks noChangeAspect="1" noChangeArrowheads="1"/>
          </p:cNvPicPr>
          <p:nvPr/>
        </p:nvPicPr>
        <p:blipFill>
          <a:blip r:embed="rId2" cstate="print"/>
          <a:srcRect l="7080" t="1874" r="3246" b="11943"/>
          <a:stretch>
            <a:fillRect/>
          </a:stretch>
        </p:blipFill>
        <p:spPr bwMode="auto">
          <a:xfrm>
            <a:off x="3877628" y="3157251"/>
            <a:ext cx="1371494" cy="1905285"/>
          </a:xfrm>
          <a:prstGeom prst="rect">
            <a:avLst/>
          </a:prstGeom>
          <a:noFill/>
          <a:ln w="28575">
            <a:solidFill>
              <a:srgbClr val="000099"/>
            </a:solidFill>
            <a:miter lim="800000"/>
            <a:headEnd/>
            <a:tailEnd/>
          </a:ln>
        </p:spPr>
      </p:pic>
      <p:pic>
        <p:nvPicPr>
          <p:cNvPr id="6" name="Picture 8" descr="107119_58_tui-theu-tay-lam-san-pham-qua-tang">
            <a:extLst>
              <a:ext uri="{FF2B5EF4-FFF2-40B4-BE49-F238E27FC236}">
                <a16:creationId xmlns:a16="http://schemas.microsoft.com/office/drawing/2014/main" id="{2FA2C383-DAA6-435B-81DF-84BF22874340}"/>
              </a:ext>
            </a:extLst>
          </p:cNvPr>
          <p:cNvPicPr>
            <a:picLocks noChangeAspect="1" noChangeArrowheads="1"/>
          </p:cNvPicPr>
          <p:nvPr/>
        </p:nvPicPr>
        <p:blipFill>
          <a:blip r:embed="rId3" cstate="print"/>
          <a:srcRect/>
          <a:stretch>
            <a:fillRect/>
          </a:stretch>
        </p:blipFill>
        <p:spPr bwMode="auto">
          <a:xfrm>
            <a:off x="224790" y="1081872"/>
            <a:ext cx="2618306" cy="1753330"/>
          </a:xfrm>
          <a:prstGeom prst="rect">
            <a:avLst/>
          </a:prstGeom>
          <a:noFill/>
          <a:ln w="28575">
            <a:solidFill>
              <a:srgbClr val="990000"/>
            </a:solidFill>
            <a:miter lim="800000"/>
            <a:headEnd/>
            <a:tailEnd/>
          </a:ln>
        </p:spPr>
      </p:pic>
      <p:pic>
        <p:nvPicPr>
          <p:cNvPr id="7" name="Picture 9" descr="xuLyAnh">
            <a:extLst>
              <a:ext uri="{FF2B5EF4-FFF2-40B4-BE49-F238E27FC236}">
                <a16:creationId xmlns:a16="http://schemas.microsoft.com/office/drawing/2014/main" id="{8096D172-936E-44BA-AC13-2CFD77AEA86A}"/>
              </a:ext>
            </a:extLst>
          </p:cNvPr>
          <p:cNvPicPr>
            <a:picLocks noChangeAspect="1" noChangeArrowheads="1"/>
          </p:cNvPicPr>
          <p:nvPr/>
        </p:nvPicPr>
        <p:blipFill>
          <a:blip r:embed="rId4" cstate="print"/>
          <a:srcRect/>
          <a:stretch>
            <a:fillRect/>
          </a:stretch>
        </p:blipFill>
        <p:spPr bwMode="auto">
          <a:xfrm>
            <a:off x="3484246" y="1081872"/>
            <a:ext cx="2376736" cy="1768915"/>
          </a:xfrm>
          <a:prstGeom prst="rect">
            <a:avLst/>
          </a:prstGeom>
          <a:noFill/>
          <a:ln w="28575">
            <a:solidFill>
              <a:srgbClr val="000099"/>
            </a:solidFill>
            <a:miter lim="800000"/>
            <a:headEnd/>
            <a:tailEnd/>
          </a:ln>
        </p:spPr>
      </p:pic>
      <p:pic>
        <p:nvPicPr>
          <p:cNvPr id="8" name="Picture 10" descr="vis1282654669">
            <a:extLst>
              <a:ext uri="{FF2B5EF4-FFF2-40B4-BE49-F238E27FC236}">
                <a16:creationId xmlns:a16="http://schemas.microsoft.com/office/drawing/2014/main" id="{67821B5D-29A6-4820-A295-6E5BBBCF8C8A}"/>
              </a:ext>
            </a:extLst>
          </p:cNvPr>
          <p:cNvPicPr>
            <a:picLocks noChangeAspect="1" noChangeArrowheads="1"/>
          </p:cNvPicPr>
          <p:nvPr/>
        </p:nvPicPr>
        <p:blipFill>
          <a:blip r:embed="rId5" cstate="print"/>
          <a:srcRect/>
          <a:stretch>
            <a:fillRect/>
          </a:stretch>
        </p:blipFill>
        <p:spPr bwMode="auto">
          <a:xfrm>
            <a:off x="5730240" y="3165482"/>
            <a:ext cx="2805328" cy="1963730"/>
          </a:xfrm>
          <a:prstGeom prst="rect">
            <a:avLst/>
          </a:prstGeom>
          <a:noFill/>
          <a:ln w="28575">
            <a:solidFill>
              <a:srgbClr val="000099"/>
            </a:solidFill>
            <a:miter lim="800000"/>
            <a:headEnd/>
            <a:tailEnd/>
          </a:ln>
        </p:spPr>
      </p:pic>
      <p:pic>
        <p:nvPicPr>
          <p:cNvPr id="9" name="Picture 11" descr="0ff6ce830aa128e4f8e071fb83ac5b98">
            <a:extLst>
              <a:ext uri="{FF2B5EF4-FFF2-40B4-BE49-F238E27FC236}">
                <a16:creationId xmlns:a16="http://schemas.microsoft.com/office/drawing/2014/main" id="{D0E82EB0-0949-4009-A369-01A7771622B7}"/>
              </a:ext>
            </a:extLst>
          </p:cNvPr>
          <p:cNvPicPr>
            <a:picLocks noChangeAspect="1" noChangeArrowheads="1"/>
          </p:cNvPicPr>
          <p:nvPr/>
        </p:nvPicPr>
        <p:blipFill>
          <a:blip r:embed="rId6" cstate="print"/>
          <a:srcRect l="3540" t="3748" r="4425" b="4449"/>
          <a:stretch>
            <a:fillRect/>
          </a:stretch>
        </p:blipFill>
        <p:spPr bwMode="auto">
          <a:xfrm>
            <a:off x="224790" y="3157251"/>
            <a:ext cx="2805328" cy="1905285"/>
          </a:xfrm>
          <a:prstGeom prst="rect">
            <a:avLst/>
          </a:prstGeom>
          <a:noFill/>
          <a:ln w="28575">
            <a:solidFill>
              <a:srgbClr val="000099"/>
            </a:solidFill>
            <a:miter lim="800000"/>
            <a:headEnd/>
            <a:tailEnd/>
          </a:ln>
        </p:spPr>
      </p:pic>
      <p:pic>
        <p:nvPicPr>
          <p:cNvPr id="10" name="Picture 12" descr="P1010707_208">
            <a:extLst>
              <a:ext uri="{FF2B5EF4-FFF2-40B4-BE49-F238E27FC236}">
                <a16:creationId xmlns:a16="http://schemas.microsoft.com/office/drawing/2014/main" id="{EDCE0F44-B2C7-4903-A097-C55591FF7B7D}"/>
              </a:ext>
            </a:extLst>
          </p:cNvPr>
          <p:cNvPicPr>
            <a:picLocks noChangeAspect="1" noChangeArrowheads="1"/>
          </p:cNvPicPr>
          <p:nvPr/>
        </p:nvPicPr>
        <p:blipFill>
          <a:blip r:embed="rId7" cstate="print"/>
          <a:srcRect l="27637" t="14421" r="18546" b="16077"/>
          <a:stretch>
            <a:fillRect/>
          </a:stretch>
        </p:blipFill>
        <p:spPr bwMode="auto">
          <a:xfrm>
            <a:off x="6460222" y="1105249"/>
            <a:ext cx="2236470" cy="1745538"/>
          </a:xfrm>
          <a:prstGeom prst="rect">
            <a:avLst/>
          </a:prstGeom>
          <a:noFill/>
          <a:ln w="28575">
            <a:solidFill>
              <a:srgbClr val="990000"/>
            </a:solidFill>
            <a:miter lim="800000"/>
            <a:headEnd/>
            <a:tailEnd/>
          </a:ln>
        </p:spPr>
      </p:pic>
    </p:spTree>
    <p:extLst>
      <p:ext uri="{BB962C8B-B14F-4D97-AF65-F5344CB8AC3E}">
        <p14:creationId xmlns:p14="http://schemas.microsoft.com/office/powerpoint/2010/main" val="640960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par>
                          <p:cTn id="20" fill="hold">
                            <p:stCondLst>
                              <p:cond delay="8000"/>
                            </p:stCondLst>
                            <p:childTnLst>
                              <p:par>
                                <p:cTn id="21" presetID="2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par>
                          <p:cTn id="24" fill="hold">
                            <p:stCondLst>
                              <p:cond delay="10000"/>
                            </p:stCondLst>
                            <p:childTnLst>
                              <p:par>
                                <p:cTn id="25" presetID="2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08345" y="1137907"/>
            <a:ext cx="2819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err="1">
                <a:solidFill>
                  <a:schemeClr val="accent1"/>
                </a:solidFill>
                <a:latin typeface="Times New Roman" panose="02020603050405020304" pitchFamily="18" charset="0"/>
                <a:cs typeface="Times New Roman" panose="02020603050405020304" pitchFamily="18" charset="0"/>
              </a:rPr>
              <a:t>Bình</a:t>
            </a:r>
            <a:r>
              <a:rPr lang="en-US" altLang="en-US" sz="3200" b="1" dirty="0">
                <a:solidFill>
                  <a:schemeClr val="accent1"/>
                </a:solidFill>
                <a:latin typeface="Times New Roman" panose="02020603050405020304" pitchFamily="18" charset="0"/>
                <a:cs typeface="Times New Roman" panose="02020603050405020304" pitchFamily="18" charset="0"/>
              </a:rPr>
              <a:t> an </a:t>
            </a:r>
            <a:r>
              <a:rPr lang="en-US" altLang="en-US" sz="3200" b="1" dirty="0" err="1">
                <a:solidFill>
                  <a:schemeClr val="accent1"/>
                </a:solidFill>
                <a:latin typeface="Times New Roman" panose="02020603050405020304" pitchFamily="18" charset="0"/>
                <a:cs typeface="Times New Roman" panose="02020603050405020304" pitchFamily="18" charset="0"/>
              </a:rPr>
              <a:t>vô</a:t>
            </a:r>
            <a:r>
              <a:rPr lang="en-US" altLang="en-US" sz="3200" b="1" dirty="0">
                <a:solidFill>
                  <a:schemeClr val="accent1"/>
                </a:solidFill>
                <a:latin typeface="Times New Roman" panose="02020603050405020304" pitchFamily="18" charset="0"/>
                <a:cs typeface="Times New Roman" panose="02020603050405020304" pitchFamily="18" charset="0"/>
              </a:rPr>
              <a:t> </a:t>
            </a:r>
            <a:r>
              <a:rPr lang="en-US" altLang="en-US" sz="3200" b="1" dirty="0" err="1">
                <a:solidFill>
                  <a:schemeClr val="accent1"/>
                </a:solidFill>
                <a:latin typeface="Times New Roman" panose="02020603050405020304" pitchFamily="18" charset="0"/>
                <a:cs typeface="Times New Roman" panose="02020603050405020304" pitchFamily="18" charset="0"/>
              </a:rPr>
              <a:t>sự</a:t>
            </a:r>
            <a:r>
              <a:rPr lang="en-US" altLang="en-US" sz="3200" b="1" dirty="0">
                <a:solidFill>
                  <a:schemeClr val="accent1"/>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2975345" y="1181433"/>
            <a:ext cx="5791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bình yên, không có chuyện xấu gì xảy ra.</a:t>
            </a:r>
          </a:p>
        </p:txBody>
      </p:sp>
      <p:sp>
        <p:nvSpPr>
          <p:cNvPr id="6" name="TextBox 8"/>
          <p:cNvSpPr txBox="1">
            <a:spLocks noChangeArrowheads="1"/>
          </p:cNvSpPr>
          <p:nvPr/>
        </p:nvSpPr>
        <p:spPr bwMode="auto">
          <a:xfrm>
            <a:off x="343270" y="2395207"/>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err="1">
                <a:solidFill>
                  <a:schemeClr val="accent1"/>
                </a:solidFill>
                <a:latin typeface="Times New Roman" panose="02020603050405020304" pitchFamily="18" charset="0"/>
                <a:cs typeface="Times New Roman" panose="02020603050405020304" pitchFamily="18" charset="0"/>
              </a:rPr>
              <a:t>Thường</a:t>
            </a:r>
            <a:r>
              <a:rPr lang="en-US" altLang="en-US" sz="3200" b="1" dirty="0">
                <a:solidFill>
                  <a:schemeClr val="accent1"/>
                </a:solidFill>
                <a:latin typeface="Times New Roman" panose="02020603050405020304" pitchFamily="18" charset="0"/>
                <a:cs typeface="Times New Roman" panose="02020603050405020304" pitchFamily="18" charset="0"/>
              </a:rPr>
              <a:t> </a:t>
            </a:r>
            <a:r>
              <a:rPr lang="en-US" altLang="en-US" sz="3200" b="1" dirty="0" err="1">
                <a:solidFill>
                  <a:schemeClr val="accent1"/>
                </a:solidFill>
                <a:latin typeface="Times New Roman" panose="02020603050405020304" pitchFamily="18" charset="0"/>
                <a:cs typeface="Times New Roman" panose="02020603050405020304" pitchFamily="18" charset="0"/>
              </a:rPr>
              <a:t>Tín</a:t>
            </a:r>
            <a:r>
              <a:rPr lang="en-US" altLang="en-US" sz="3200" b="1" dirty="0">
                <a:solidFill>
                  <a:schemeClr val="accent1"/>
                </a:solidFill>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2670545" y="2445083"/>
            <a:ext cx="5715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huyện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tỉnh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cũ</a:t>
            </a:r>
            <a:endParaRPr lang="vi-VN"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(Nay </a:t>
            </a:r>
            <a:r>
              <a:rPr lang="en-US" altLang="en-US" sz="3200" dirty="0" err="1">
                <a:latin typeface="Times New Roman" panose="02020603050405020304" pitchFamily="18" charset="0"/>
                <a:cs typeface="Times New Roman" panose="02020603050405020304" pitchFamily="18" charset="0"/>
              </a:rPr>
              <a:t>thuộc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Nội</a:t>
            </a:r>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9749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4" name="Google Shape;1962;p41">
            <a:extLst>
              <a:ext uri="{FF2B5EF4-FFF2-40B4-BE49-F238E27FC236}">
                <a16:creationId xmlns:a16="http://schemas.microsoft.com/office/drawing/2014/main" id="{555568B7-5B15-4931-A564-53AA45E00612}"/>
              </a:ext>
            </a:extLst>
          </p:cNvPr>
          <p:cNvSpPr txBox="1">
            <a:spLocks noGrp="1"/>
          </p:cNvSpPr>
          <p:nvPr>
            <p:ph type="title"/>
          </p:nvPr>
        </p:nvSpPr>
        <p:spPr>
          <a:xfrm>
            <a:off x="1330628" y="1895379"/>
            <a:ext cx="6030191" cy="1188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5400" b="1" dirty="0" err="1">
                <a:solidFill>
                  <a:schemeClr val="tx1"/>
                </a:solidFill>
                <a:latin typeface="Cambria" panose="02040503050406030204" pitchFamily="18" charset="0"/>
                <a:ea typeface="Cambria" panose="02040503050406030204" pitchFamily="18" charset="0"/>
              </a:rPr>
              <a:t>Tìm</a:t>
            </a:r>
            <a:r>
              <a:rPr lang="en-US" sz="5400" b="1" dirty="0">
                <a:solidFill>
                  <a:schemeClr val="tx1"/>
                </a:solidFill>
                <a:latin typeface="Cambria" panose="02040503050406030204" pitchFamily="18" charset="0"/>
                <a:ea typeface="Cambria" panose="02040503050406030204" pitchFamily="18" charset="0"/>
              </a:rPr>
              <a:t> </a:t>
            </a:r>
            <a:r>
              <a:rPr lang="en-US" sz="5400" b="1" dirty="0" err="1">
                <a:solidFill>
                  <a:schemeClr val="tx1"/>
                </a:solidFill>
                <a:latin typeface="Cambria" panose="02040503050406030204" pitchFamily="18" charset="0"/>
                <a:ea typeface="Cambria" panose="02040503050406030204" pitchFamily="18" charset="0"/>
              </a:rPr>
              <a:t>hiểu</a:t>
            </a:r>
            <a:r>
              <a:rPr lang="en-US" sz="5400" b="1" dirty="0">
                <a:solidFill>
                  <a:schemeClr val="tx1"/>
                </a:solidFill>
                <a:latin typeface="Cambria" panose="02040503050406030204" pitchFamily="18" charset="0"/>
                <a:ea typeface="Cambria" panose="02040503050406030204" pitchFamily="18" charset="0"/>
              </a:rPr>
              <a:t> </a:t>
            </a:r>
            <a:r>
              <a:rPr lang="en-US" sz="5400" b="1" dirty="0" err="1">
                <a:solidFill>
                  <a:schemeClr val="tx1"/>
                </a:solidFill>
                <a:latin typeface="Cambria" panose="02040503050406030204" pitchFamily="18" charset="0"/>
                <a:ea typeface="Cambria" panose="02040503050406030204" pitchFamily="18" charset="0"/>
              </a:rPr>
              <a:t>bài</a:t>
            </a:r>
            <a:endParaRPr sz="5400" b="1" dirty="0">
              <a:solidFill>
                <a:schemeClr val="tx1"/>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25DF301-D6A9-4076-A850-5314E9CD7DC9}"/>
              </a:ext>
            </a:extLst>
          </p:cNvPr>
          <p:cNvSpPr txBox="1">
            <a:spLocks/>
          </p:cNvSpPr>
          <p:nvPr/>
        </p:nvSpPr>
        <p:spPr>
          <a:xfrm>
            <a:off x="245983" y="3267348"/>
            <a:ext cx="8710729" cy="1662792"/>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Rubik"/>
              <a:buNone/>
              <a:defRPr sz="30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9pPr>
          </a:lstStyle>
          <a:p>
            <a:pPr marL="0" indent="0"/>
            <a:r>
              <a:rPr lang="en-US" altLang="en-US" sz="1800">
                <a:latin typeface="Times New Roman" panose="02020603050405020304" pitchFamily="18" charset="0"/>
              </a:rPr>
              <a:t>	</a:t>
            </a:r>
            <a:r>
              <a:rPr lang="en-US" altLang="en-US" sz="2800" b="1">
                <a:latin typeface="Times New Roman" panose="02020603050405020304" pitchFamily="18" charset="0"/>
              </a:rPr>
              <a:t>- Trần Quốc Khái học cả khi đi đốn củi, lúc kéo vó tôm. Tối đến, nhà nghèo không có đèn, cậu bắt đom đóm bỏ vào vỏ trứng, lấy ánh sáng mà học.</a:t>
            </a:r>
            <a:endParaRPr lang="en-US" altLang="en-US" sz="2400" b="1">
              <a:latin typeface="Times New Roman" panose="02020603050405020304" pitchFamily="18" charset="0"/>
            </a:endParaRPr>
          </a:p>
          <a:p>
            <a:pPr algn="just">
              <a:lnSpc>
                <a:spcPct val="170000"/>
              </a:lnSpc>
            </a:pPr>
            <a:endParaRPr lang="en-US" sz="1800" dirty="0"/>
          </a:p>
        </p:txBody>
      </p:sp>
      <p:grpSp>
        <p:nvGrpSpPr>
          <p:cNvPr id="5" name="Group 4">
            <a:extLst>
              <a:ext uri="{FF2B5EF4-FFF2-40B4-BE49-F238E27FC236}">
                <a16:creationId xmlns:a16="http://schemas.microsoft.com/office/drawing/2014/main" id="{571580C5-DA7A-4D7D-9AA5-B9EC98F46CEE}"/>
              </a:ext>
            </a:extLst>
          </p:cNvPr>
          <p:cNvGrpSpPr/>
          <p:nvPr/>
        </p:nvGrpSpPr>
        <p:grpSpPr>
          <a:xfrm>
            <a:off x="478971" y="468086"/>
            <a:ext cx="8257404" cy="1586271"/>
            <a:chOff x="878682" y="1225121"/>
            <a:chExt cx="7483440" cy="2559234"/>
          </a:xfrm>
        </p:grpSpPr>
        <p:sp>
          <p:nvSpPr>
            <p:cNvPr id="6" name="Cloud 5">
              <a:extLst>
                <a:ext uri="{FF2B5EF4-FFF2-40B4-BE49-F238E27FC236}">
                  <a16:creationId xmlns:a16="http://schemas.microsoft.com/office/drawing/2014/main" id="{C859D2FF-9132-409B-AF18-569949D91B56}"/>
                </a:ext>
              </a:extLst>
            </p:cNvPr>
            <p:cNvSpPr/>
            <p:nvPr/>
          </p:nvSpPr>
          <p:spPr>
            <a:xfrm>
              <a:off x="878682" y="1225121"/>
              <a:ext cx="7483440" cy="25592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531F7B-24AC-4758-B023-2C88D9C863DA}"/>
                </a:ext>
              </a:extLst>
            </p:cNvPr>
            <p:cNvSpPr txBox="1"/>
            <p:nvPr/>
          </p:nvSpPr>
          <p:spPr>
            <a:xfrm>
              <a:off x="1486263" y="1899650"/>
              <a:ext cx="6268278" cy="1342771"/>
            </a:xfrm>
            <a:prstGeom prst="rect">
              <a:avLst/>
            </a:prstGeom>
            <a:noFill/>
          </p:spPr>
          <p:txBody>
            <a:bodyPr wrap="square" rtlCol="0">
              <a:spAutoFit/>
            </a:bodyPr>
            <a:lstStyle/>
            <a:p>
              <a:pPr algn="ctr"/>
              <a:r>
                <a:rPr lang="en-US" altLang="en-US" sz="2800" b="1" u="sng" dirty="0">
                  <a:solidFill>
                    <a:srgbClr val="0000FF"/>
                  </a:solidFill>
                  <a:latin typeface="Times New Roman" panose="02020603050405020304" pitchFamily="18" charset="0"/>
                  <a:cs typeface="Times New Roman" panose="02020603050405020304" pitchFamily="18" charset="0"/>
                </a:rPr>
                <a:t>Câu 1</a:t>
              </a:r>
              <a:r>
                <a:rPr lang="en-US" altLang="en-US" sz="2800" b="1" dirty="0">
                  <a:solidFill>
                    <a:srgbClr val="0000FF"/>
                  </a:solidFill>
                  <a:latin typeface="Times New Roman" panose="02020603050405020304" pitchFamily="18" charset="0"/>
                  <a:cs typeface="Times New Roman" panose="02020603050405020304" pitchFamily="18" charset="0"/>
                </a:rPr>
                <a:t>: Hồi nhỏ Trần Quốc Khái ham học như thế nào</a:t>
              </a:r>
              <a:r>
                <a:rPr lang="en-US" altLang="en-US" sz="2400" b="1" dirty="0">
                  <a:solidFill>
                    <a:srgbClr val="0000FF"/>
                  </a:solidFill>
                  <a:latin typeface="Times New Roman" panose="02020603050405020304" pitchFamily="18" charset="0"/>
                  <a:cs typeface="Times New Roman" panose="02020603050405020304" pitchFamily="18" charset="0"/>
                </a:rPr>
                <a:t>?</a:t>
              </a:r>
            </a:p>
            <a:p>
              <a:pPr algn="ctr"/>
              <a:endParaRPr lang="en-US" sz="2000" dirty="0"/>
            </a:p>
          </p:txBody>
        </p:sp>
      </p:grpSp>
    </p:spTree>
    <p:extLst>
      <p:ext uri="{BB962C8B-B14F-4D97-AF65-F5344CB8AC3E}">
        <p14:creationId xmlns:p14="http://schemas.microsoft.com/office/powerpoint/2010/main" val="2592764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EFA1ED-C580-4608-9F5A-21A7ECB28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049" y="424071"/>
            <a:ext cx="6977271" cy="4719429"/>
          </a:xfrm>
          <a:prstGeom prst="rect">
            <a:avLst/>
          </a:prstGeom>
        </p:spPr>
      </p:pic>
      <p:pic>
        <p:nvPicPr>
          <p:cNvPr id="5" name="Picture 4">
            <a:extLst>
              <a:ext uri="{FF2B5EF4-FFF2-40B4-BE49-F238E27FC236}">
                <a16:creationId xmlns:a16="http://schemas.microsoft.com/office/drawing/2014/main" id="{B9BEB57A-35C6-4D93-96A3-089993549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349" y="424071"/>
            <a:ext cx="3685027" cy="4719429"/>
          </a:xfrm>
          <a:prstGeom prst="rect">
            <a:avLst/>
          </a:prstGeom>
        </p:spPr>
      </p:pic>
    </p:spTree>
    <p:extLst>
      <p:ext uri="{BB962C8B-B14F-4D97-AF65-F5344CB8AC3E}">
        <p14:creationId xmlns:p14="http://schemas.microsoft.com/office/powerpoint/2010/main" val="2347378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B75A-51B3-4639-BAFD-50F9393E308D}"/>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7431390-D0E5-4574-9D78-6481C449CB47}"/>
              </a:ext>
            </a:extLst>
          </p:cNvPr>
          <p:cNvSpPr>
            <a:spLocks noGrp="1"/>
          </p:cNvSpPr>
          <p:nvPr>
            <p:ph type="subTitle" idx="1"/>
          </p:nvPr>
        </p:nvSpPr>
        <p:spPr/>
        <p:txBody>
          <a:bodyPr/>
          <a:lstStyle/>
          <a:p>
            <a:endParaRPr lang="en-US" dirty="0"/>
          </a:p>
        </p:txBody>
      </p:sp>
      <p:sp>
        <p:nvSpPr>
          <p:cNvPr id="4" name="Cloud 3">
            <a:extLst>
              <a:ext uri="{FF2B5EF4-FFF2-40B4-BE49-F238E27FC236}">
                <a16:creationId xmlns:a16="http://schemas.microsoft.com/office/drawing/2014/main" id="{D03FF2C4-B11D-4843-B8B4-B0A2F96F73FA}"/>
              </a:ext>
            </a:extLst>
          </p:cNvPr>
          <p:cNvSpPr/>
          <p:nvPr/>
        </p:nvSpPr>
        <p:spPr>
          <a:xfrm>
            <a:off x="71729" y="11862"/>
            <a:ext cx="8756271" cy="20151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D795256-6F1C-4D9B-A231-262E95458559}"/>
              </a:ext>
            </a:extLst>
          </p:cNvPr>
          <p:cNvSpPr txBox="1"/>
          <p:nvPr/>
        </p:nvSpPr>
        <p:spPr>
          <a:xfrm>
            <a:off x="1269791" y="357014"/>
            <a:ext cx="6838119" cy="1323439"/>
          </a:xfrm>
          <a:prstGeom prst="rect">
            <a:avLst/>
          </a:prstGeom>
          <a:noFill/>
        </p:spPr>
        <p:txBody>
          <a:bodyPr wrap="square" rtlCol="0">
            <a:spAutoFit/>
          </a:bodyPr>
          <a:lstStyle/>
          <a:p>
            <a:pPr algn="ctr">
              <a:spcBef>
                <a:spcPct val="50000"/>
              </a:spcBef>
              <a:buFont typeface="Wingdings" panose="05000000000000000000" pitchFamily="2" charset="2"/>
              <a:buNone/>
            </a:pPr>
            <a:r>
              <a:rPr lang="en-US" altLang="en-US" sz="2800" b="1" u="sng" dirty="0" err="1">
                <a:solidFill>
                  <a:srgbClr val="0000FF"/>
                </a:solidFill>
                <a:latin typeface="Times New Roman" panose="02020603050405020304" pitchFamily="18" charset="0"/>
                <a:cs typeface="Times New Roman" panose="02020603050405020304" pitchFamily="18" charset="0"/>
              </a:rPr>
              <a:t>Câu</a:t>
            </a:r>
            <a:r>
              <a:rPr lang="en-US" altLang="en-US" sz="2800" b="1" u="sng" dirty="0">
                <a:solidFill>
                  <a:srgbClr val="0000FF"/>
                </a:solidFill>
                <a:latin typeface="Times New Roman" panose="02020603050405020304" pitchFamily="18" charset="0"/>
                <a:cs typeface="Times New Roman" panose="02020603050405020304" pitchFamily="18" charset="0"/>
              </a:rPr>
              <a:t> 2</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Vua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Trung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Quốc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nghĩ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thử</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Việt</a:t>
            </a:r>
            <a:r>
              <a:rPr lang="en-US" altLang="en-US" sz="2800" b="1" dirty="0">
                <a:solidFill>
                  <a:srgbClr val="0000FF"/>
                </a:solidFill>
                <a:latin typeface="Times New Roman" panose="02020603050405020304" pitchFamily="18" charset="0"/>
                <a:cs typeface="Times New Roman" panose="02020603050405020304" pitchFamily="18" charset="0"/>
              </a:rPr>
              <a:t> Nam?</a:t>
            </a:r>
          </a:p>
          <a:p>
            <a:pPr algn="ctr"/>
            <a:endParaRPr lang="en-US" sz="2400" b="1" dirty="0">
              <a:solidFill>
                <a:srgbClr val="0000FF"/>
              </a:solidFill>
            </a:endParaRPr>
          </a:p>
        </p:txBody>
      </p:sp>
      <p:sp>
        <p:nvSpPr>
          <p:cNvPr id="6" name="Content Placeholder 2">
            <a:extLst>
              <a:ext uri="{FF2B5EF4-FFF2-40B4-BE49-F238E27FC236}">
                <a16:creationId xmlns:a16="http://schemas.microsoft.com/office/drawing/2014/main" id="{6C9E1D38-AEBA-4AB7-9040-12A5DA690ECB}"/>
              </a:ext>
            </a:extLst>
          </p:cNvPr>
          <p:cNvSpPr txBox="1">
            <a:spLocks/>
          </p:cNvSpPr>
          <p:nvPr/>
        </p:nvSpPr>
        <p:spPr>
          <a:xfrm>
            <a:off x="165203" y="2372190"/>
            <a:ext cx="8813493" cy="2258388"/>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Rubik"/>
              <a:buNone/>
              <a:defRPr sz="30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9pPr>
          </a:lstStyle>
          <a:p>
            <a:pPr marL="0" indent="0">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t>
            </a:r>
            <a:r>
              <a:rPr lang="en-US" altLang="en-US" sz="1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Vua Trung Quốc dựng một cái lầu cao, mời Trần Quốc khái lên chơi và cất thang đi.</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557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68FD1-A9B4-4309-9DD2-02402A2C044F}"/>
              </a:ext>
            </a:extLst>
          </p:cNvPr>
          <p:cNvSpPr txBox="1"/>
          <p:nvPr/>
        </p:nvSpPr>
        <p:spPr>
          <a:xfrm>
            <a:off x="522750" y="1444622"/>
            <a:ext cx="8538073" cy="2554545"/>
          </a:xfrm>
          <a:prstGeom prst="rect">
            <a:avLst/>
          </a:prstGeom>
          <a:solidFill>
            <a:schemeClr val="accent5"/>
          </a:solidFill>
        </p:spPr>
        <p:txBody>
          <a:bodyPr wrap="square" rtlCol="0">
            <a:spAutoFit/>
          </a:bodyPr>
          <a:lstStyle/>
          <a:p>
            <a: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t>Câu 3</a:t>
            </a:r>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 Trần Quốc Khái đã làm như thế nào:</a:t>
            </a:r>
          </a:p>
          <a:p>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 Để sống?</a:t>
            </a:r>
          </a:p>
          <a:p>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 Để không bỏ phí thời gian?</a:t>
            </a:r>
          </a:p>
          <a:p>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3">
                    <a:lumMod val="75000"/>
                  </a:schemeClr>
                </a:solidFill>
                <a:latin typeface="Times New Roman" panose="02020603050405020304" pitchFamily="18" charset="0"/>
                <a:cs typeface="Times New Roman" panose="02020603050405020304" pitchFamily="18" charset="0"/>
              </a:rPr>
              <a:t>Để</a:t>
            </a:r>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 xuống đất bình yên vô sự?</a:t>
            </a:r>
          </a:p>
          <a:p>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957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39"/>
          <p:cNvSpPr txBox="1">
            <a:spLocks noGrp="1"/>
          </p:cNvSpPr>
          <p:nvPr>
            <p:ph type="ctrTitle"/>
          </p:nvPr>
        </p:nvSpPr>
        <p:spPr>
          <a:xfrm>
            <a:off x="1113225" y="1385400"/>
            <a:ext cx="6917700" cy="1828800"/>
          </a:xfrm>
          <a:prstGeom prst="rect">
            <a:avLst/>
          </a:prstGeom>
        </p:spPr>
        <p:txBody>
          <a:bodyPr spcFirstLastPara="1" wrap="square" lIns="0" tIns="91425" rIns="0" bIns="0" anchor="ctr" anchorCtr="0">
            <a:noAutofit/>
          </a:bodyPr>
          <a:lstStyle/>
          <a:p>
            <a:pPr marL="0" lvl="0" indent="0" algn="ctr" rtl="0">
              <a:lnSpc>
                <a:spcPct val="100000"/>
              </a:lnSpc>
              <a:spcBef>
                <a:spcPts val="0"/>
              </a:spcBef>
              <a:spcAft>
                <a:spcPts val="0"/>
              </a:spcAft>
              <a:buNone/>
            </a:pPr>
            <a:r>
              <a:rPr lang="en" sz="4800" b="1" dirty="0">
                <a:solidFill>
                  <a:schemeClr val="dk1"/>
                </a:solidFill>
                <a:latin typeface="Cambria" panose="02040503050406030204" pitchFamily="18" charset="0"/>
                <a:ea typeface="Cambria" panose="02040503050406030204" pitchFamily="18" charset="0"/>
              </a:rPr>
              <a:t>Tập đọc – kể chuyện</a:t>
            </a:r>
            <a:r>
              <a:rPr lang="en" b="1" dirty="0">
                <a:solidFill>
                  <a:schemeClr val="dk1"/>
                </a:solidFill>
                <a:latin typeface="Cambria" panose="02040503050406030204" pitchFamily="18" charset="0"/>
                <a:ea typeface="Cambria" panose="02040503050406030204" pitchFamily="18" charset="0"/>
              </a:rPr>
              <a:t/>
            </a:r>
            <a:br>
              <a:rPr lang="en" b="1" dirty="0">
                <a:solidFill>
                  <a:schemeClr val="dk1"/>
                </a:solidFill>
                <a:latin typeface="Cambria" panose="02040503050406030204" pitchFamily="18" charset="0"/>
                <a:ea typeface="Cambria" panose="02040503050406030204" pitchFamily="18" charset="0"/>
              </a:rPr>
            </a:br>
            <a:r>
              <a:rPr lang="en" sz="4800" b="1" dirty="0">
                <a:solidFill>
                  <a:schemeClr val="dk2"/>
                </a:solidFill>
                <a:latin typeface="Cambria" panose="02040503050406030204" pitchFamily="18" charset="0"/>
                <a:ea typeface="Cambria" panose="02040503050406030204" pitchFamily="18" charset="0"/>
              </a:rPr>
              <a:t>Ông tổ nghề thêu</a:t>
            </a:r>
            <a:endParaRPr b="1" dirty="0">
              <a:solidFill>
                <a:schemeClr val="dk2"/>
              </a:solidFill>
              <a:latin typeface="Cambria" panose="02040503050406030204" pitchFamily="18" charset="0"/>
              <a:ea typeface="Cambria" panose="02040503050406030204" pitchFamily="18" charset="0"/>
              <a:sym typeface="Bowlby One SC"/>
            </a:endParaRPr>
          </a:p>
        </p:txBody>
      </p:sp>
      <p:grpSp>
        <p:nvGrpSpPr>
          <p:cNvPr id="1859" name="Google Shape;1859;p39"/>
          <p:cNvGrpSpPr/>
          <p:nvPr/>
        </p:nvGrpSpPr>
        <p:grpSpPr>
          <a:xfrm>
            <a:off x="2250594" y="3467482"/>
            <a:ext cx="288043" cy="274328"/>
            <a:chOff x="5225376" y="1083091"/>
            <a:chExt cx="309890" cy="301095"/>
          </a:xfrm>
        </p:grpSpPr>
        <p:sp>
          <p:nvSpPr>
            <p:cNvPr id="1860" name="Google Shape;1860;p39"/>
            <p:cNvSpPr/>
            <p:nvPr/>
          </p:nvSpPr>
          <p:spPr>
            <a:xfrm>
              <a:off x="5225376" y="1083091"/>
              <a:ext cx="309890" cy="301095"/>
            </a:xfrm>
            <a:custGeom>
              <a:avLst/>
              <a:gdLst/>
              <a:ahLst/>
              <a:cxnLst/>
              <a:rect l="l" t="t" r="r" b="b"/>
              <a:pathLst>
                <a:path w="8069" h="7840" extrusionOk="0">
                  <a:moveTo>
                    <a:pt x="3939" y="1"/>
                  </a:moveTo>
                  <a:cubicBezTo>
                    <a:pt x="3784" y="1"/>
                    <a:pt x="3633" y="9"/>
                    <a:pt x="3477" y="29"/>
                  </a:cubicBezTo>
                  <a:cubicBezTo>
                    <a:pt x="3473" y="29"/>
                    <a:pt x="3469" y="31"/>
                    <a:pt x="3466" y="31"/>
                  </a:cubicBezTo>
                  <a:cubicBezTo>
                    <a:pt x="2821" y="104"/>
                    <a:pt x="2200" y="341"/>
                    <a:pt x="1671" y="715"/>
                  </a:cubicBezTo>
                  <a:cubicBezTo>
                    <a:pt x="1379" y="918"/>
                    <a:pt x="1115" y="1163"/>
                    <a:pt x="888" y="1441"/>
                  </a:cubicBezTo>
                  <a:cubicBezTo>
                    <a:pt x="887" y="1442"/>
                    <a:pt x="886" y="1443"/>
                    <a:pt x="885" y="1446"/>
                  </a:cubicBezTo>
                  <a:cubicBezTo>
                    <a:pt x="814" y="1534"/>
                    <a:pt x="739" y="1629"/>
                    <a:pt x="669" y="1737"/>
                  </a:cubicBezTo>
                  <a:cubicBezTo>
                    <a:pt x="456" y="2053"/>
                    <a:pt x="290" y="2398"/>
                    <a:pt x="178" y="2761"/>
                  </a:cubicBezTo>
                  <a:cubicBezTo>
                    <a:pt x="177" y="2763"/>
                    <a:pt x="177" y="2767"/>
                    <a:pt x="176" y="2769"/>
                  </a:cubicBezTo>
                  <a:cubicBezTo>
                    <a:pt x="156" y="2830"/>
                    <a:pt x="137" y="2899"/>
                    <a:pt x="119" y="2972"/>
                  </a:cubicBezTo>
                  <a:cubicBezTo>
                    <a:pt x="119" y="2973"/>
                    <a:pt x="117" y="2974"/>
                    <a:pt x="117" y="2977"/>
                  </a:cubicBezTo>
                  <a:cubicBezTo>
                    <a:pt x="46" y="3262"/>
                    <a:pt x="7" y="3562"/>
                    <a:pt x="2" y="3867"/>
                  </a:cubicBezTo>
                  <a:cubicBezTo>
                    <a:pt x="1" y="3973"/>
                    <a:pt x="3" y="4080"/>
                    <a:pt x="12" y="4194"/>
                  </a:cubicBezTo>
                  <a:cubicBezTo>
                    <a:pt x="31" y="4469"/>
                    <a:pt x="77" y="4736"/>
                    <a:pt x="149" y="4986"/>
                  </a:cubicBezTo>
                  <a:cubicBezTo>
                    <a:pt x="279" y="5446"/>
                    <a:pt x="491" y="5877"/>
                    <a:pt x="784" y="6270"/>
                  </a:cubicBezTo>
                  <a:lnTo>
                    <a:pt x="785" y="6272"/>
                  </a:lnTo>
                  <a:cubicBezTo>
                    <a:pt x="1136" y="6741"/>
                    <a:pt x="1597" y="7131"/>
                    <a:pt x="2118" y="7402"/>
                  </a:cubicBezTo>
                  <a:cubicBezTo>
                    <a:pt x="2663" y="7686"/>
                    <a:pt x="3255" y="7833"/>
                    <a:pt x="3874" y="7840"/>
                  </a:cubicBezTo>
                  <a:lnTo>
                    <a:pt x="4152" y="7840"/>
                  </a:lnTo>
                  <a:cubicBezTo>
                    <a:pt x="5187" y="7840"/>
                    <a:pt x="6163" y="7438"/>
                    <a:pt x="6900" y="6711"/>
                  </a:cubicBezTo>
                  <a:cubicBezTo>
                    <a:pt x="7638" y="5984"/>
                    <a:pt x="8052" y="5013"/>
                    <a:pt x="8066" y="3975"/>
                  </a:cubicBezTo>
                  <a:cubicBezTo>
                    <a:pt x="8069" y="3839"/>
                    <a:pt x="8063" y="3706"/>
                    <a:pt x="8052" y="3585"/>
                  </a:cubicBezTo>
                  <a:cubicBezTo>
                    <a:pt x="8044" y="3536"/>
                    <a:pt x="8039" y="3495"/>
                    <a:pt x="8034" y="3461"/>
                  </a:cubicBezTo>
                  <a:cubicBezTo>
                    <a:pt x="8032" y="3450"/>
                    <a:pt x="8031" y="3438"/>
                    <a:pt x="8030" y="3428"/>
                  </a:cubicBezTo>
                  <a:lnTo>
                    <a:pt x="8030" y="3426"/>
                  </a:lnTo>
                  <a:cubicBezTo>
                    <a:pt x="8027" y="3397"/>
                    <a:pt x="8022" y="3363"/>
                    <a:pt x="8015" y="3325"/>
                  </a:cubicBezTo>
                  <a:cubicBezTo>
                    <a:pt x="8009" y="3272"/>
                    <a:pt x="8000" y="3215"/>
                    <a:pt x="7988" y="3159"/>
                  </a:cubicBezTo>
                  <a:cubicBezTo>
                    <a:pt x="7937" y="2905"/>
                    <a:pt x="7862" y="2662"/>
                    <a:pt x="7767" y="2435"/>
                  </a:cubicBezTo>
                  <a:cubicBezTo>
                    <a:pt x="7735" y="2350"/>
                    <a:pt x="7698" y="2268"/>
                    <a:pt x="7658" y="2188"/>
                  </a:cubicBezTo>
                  <a:cubicBezTo>
                    <a:pt x="7538" y="1942"/>
                    <a:pt x="7386" y="1706"/>
                    <a:pt x="7209" y="1481"/>
                  </a:cubicBezTo>
                  <a:cubicBezTo>
                    <a:pt x="7153" y="1409"/>
                    <a:pt x="7092" y="1337"/>
                    <a:pt x="7029" y="1267"/>
                  </a:cubicBezTo>
                  <a:cubicBezTo>
                    <a:pt x="6793" y="1014"/>
                    <a:pt x="6534" y="794"/>
                    <a:pt x="6254" y="615"/>
                  </a:cubicBezTo>
                  <a:cubicBezTo>
                    <a:pt x="6253" y="614"/>
                    <a:pt x="6251" y="614"/>
                    <a:pt x="6250" y="612"/>
                  </a:cubicBezTo>
                  <a:lnTo>
                    <a:pt x="6239" y="606"/>
                  </a:lnTo>
                  <a:cubicBezTo>
                    <a:pt x="6178" y="567"/>
                    <a:pt x="6103" y="521"/>
                    <a:pt x="6018" y="476"/>
                  </a:cubicBezTo>
                  <a:cubicBezTo>
                    <a:pt x="5731" y="319"/>
                    <a:pt x="5429" y="200"/>
                    <a:pt x="5118" y="124"/>
                  </a:cubicBezTo>
                  <a:cubicBezTo>
                    <a:pt x="5026" y="97"/>
                    <a:pt x="4941" y="80"/>
                    <a:pt x="4849" y="63"/>
                  </a:cubicBezTo>
                  <a:cubicBezTo>
                    <a:pt x="4846" y="63"/>
                    <a:pt x="4844" y="62"/>
                    <a:pt x="4840" y="62"/>
                  </a:cubicBezTo>
                  <a:cubicBezTo>
                    <a:pt x="4772" y="51"/>
                    <a:pt x="4700" y="38"/>
                    <a:pt x="4624" y="29"/>
                  </a:cubicBezTo>
                  <a:cubicBezTo>
                    <a:pt x="4578" y="24"/>
                    <a:pt x="4540" y="19"/>
                    <a:pt x="4507" y="18"/>
                  </a:cubicBezTo>
                  <a:cubicBezTo>
                    <a:pt x="4494" y="17"/>
                    <a:pt x="4481" y="17"/>
                    <a:pt x="4466" y="14"/>
                  </a:cubicBezTo>
                  <a:cubicBezTo>
                    <a:pt x="4450" y="12"/>
                    <a:pt x="4434" y="11"/>
                    <a:pt x="4416" y="11"/>
                  </a:cubicBezTo>
                  <a:cubicBezTo>
                    <a:pt x="4385" y="10"/>
                    <a:pt x="4352" y="8"/>
                    <a:pt x="4317" y="8"/>
                  </a:cubicBezTo>
                  <a:cubicBezTo>
                    <a:pt x="4274" y="4"/>
                    <a:pt x="4232" y="2"/>
                    <a:pt x="4189" y="2"/>
                  </a:cubicBezTo>
                  <a:lnTo>
                    <a:pt x="4039" y="2"/>
                  </a:lnTo>
                  <a:cubicBezTo>
                    <a:pt x="4023" y="2"/>
                    <a:pt x="4002" y="1"/>
                    <a:pt x="3979" y="1"/>
                  </a:cubicBezTo>
                  <a:lnTo>
                    <a:pt x="3970" y="1"/>
                  </a:lnTo>
                  <a:cubicBezTo>
                    <a:pt x="3960" y="1"/>
                    <a:pt x="3950" y="1"/>
                    <a:pt x="3939" y="1"/>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258557" y="1107671"/>
              <a:ext cx="252052" cy="251937"/>
            </a:xfrm>
            <a:custGeom>
              <a:avLst/>
              <a:gdLst/>
              <a:ahLst/>
              <a:cxnLst/>
              <a:rect l="l" t="t" r="r" b="b"/>
              <a:pathLst>
                <a:path w="6563" h="6560" extrusionOk="0">
                  <a:moveTo>
                    <a:pt x="3140" y="1890"/>
                  </a:moveTo>
                  <a:lnTo>
                    <a:pt x="3169" y="1918"/>
                  </a:lnTo>
                  <a:lnTo>
                    <a:pt x="3636" y="2400"/>
                  </a:lnTo>
                  <a:lnTo>
                    <a:pt x="3866" y="2636"/>
                  </a:lnTo>
                  <a:lnTo>
                    <a:pt x="3916" y="2686"/>
                  </a:lnTo>
                  <a:lnTo>
                    <a:pt x="4065" y="2838"/>
                  </a:lnTo>
                  <a:lnTo>
                    <a:pt x="4138" y="2914"/>
                  </a:lnTo>
                  <a:lnTo>
                    <a:pt x="4146" y="2923"/>
                  </a:lnTo>
                  <a:lnTo>
                    <a:pt x="4219" y="2999"/>
                  </a:lnTo>
                  <a:lnTo>
                    <a:pt x="4277" y="3058"/>
                  </a:lnTo>
                  <a:lnTo>
                    <a:pt x="4419" y="3203"/>
                  </a:lnTo>
                  <a:lnTo>
                    <a:pt x="4472" y="3257"/>
                  </a:lnTo>
                  <a:lnTo>
                    <a:pt x="4542" y="3330"/>
                  </a:lnTo>
                  <a:lnTo>
                    <a:pt x="4555" y="3343"/>
                  </a:lnTo>
                  <a:lnTo>
                    <a:pt x="4541" y="3356"/>
                  </a:lnTo>
                  <a:lnTo>
                    <a:pt x="3102" y="4761"/>
                  </a:lnTo>
                  <a:lnTo>
                    <a:pt x="2411" y="4051"/>
                  </a:lnTo>
                  <a:lnTo>
                    <a:pt x="1883" y="3507"/>
                  </a:lnTo>
                  <a:lnTo>
                    <a:pt x="1701" y="3320"/>
                  </a:lnTo>
                  <a:lnTo>
                    <a:pt x="1686" y="3308"/>
                  </a:lnTo>
                  <a:lnTo>
                    <a:pt x="1701" y="3292"/>
                  </a:lnTo>
                  <a:lnTo>
                    <a:pt x="3108" y="1917"/>
                  </a:lnTo>
                  <a:lnTo>
                    <a:pt x="3140" y="1890"/>
                  </a:lnTo>
                  <a:close/>
                  <a:moveTo>
                    <a:pt x="3249" y="0"/>
                  </a:moveTo>
                  <a:cubicBezTo>
                    <a:pt x="3236" y="0"/>
                    <a:pt x="3223" y="0"/>
                    <a:pt x="3211" y="1"/>
                  </a:cubicBezTo>
                  <a:cubicBezTo>
                    <a:pt x="3204" y="1"/>
                    <a:pt x="3197" y="1"/>
                    <a:pt x="3191" y="2"/>
                  </a:cubicBezTo>
                  <a:cubicBezTo>
                    <a:pt x="3164" y="2"/>
                    <a:pt x="3140" y="2"/>
                    <a:pt x="3114" y="8"/>
                  </a:cubicBezTo>
                  <a:lnTo>
                    <a:pt x="3113" y="8"/>
                  </a:lnTo>
                  <a:cubicBezTo>
                    <a:pt x="3019" y="9"/>
                    <a:pt x="2931" y="18"/>
                    <a:pt x="2840" y="30"/>
                  </a:cubicBezTo>
                  <a:lnTo>
                    <a:pt x="2838" y="30"/>
                  </a:lnTo>
                  <a:cubicBezTo>
                    <a:pt x="2209" y="114"/>
                    <a:pt x="1634" y="379"/>
                    <a:pt x="1170" y="772"/>
                  </a:cubicBezTo>
                  <a:cubicBezTo>
                    <a:pt x="914" y="988"/>
                    <a:pt x="693" y="1241"/>
                    <a:pt x="515" y="1527"/>
                  </a:cubicBezTo>
                  <a:cubicBezTo>
                    <a:pt x="446" y="1630"/>
                    <a:pt x="387" y="1736"/>
                    <a:pt x="334" y="1850"/>
                  </a:cubicBezTo>
                  <a:cubicBezTo>
                    <a:pt x="262" y="1996"/>
                    <a:pt x="202" y="2151"/>
                    <a:pt x="152" y="2309"/>
                  </a:cubicBezTo>
                  <a:cubicBezTo>
                    <a:pt x="133" y="2368"/>
                    <a:pt x="117" y="2430"/>
                    <a:pt x="102" y="2491"/>
                  </a:cubicBezTo>
                  <a:cubicBezTo>
                    <a:pt x="76" y="2593"/>
                    <a:pt x="55" y="2697"/>
                    <a:pt x="39" y="2803"/>
                  </a:cubicBezTo>
                  <a:cubicBezTo>
                    <a:pt x="33" y="2845"/>
                    <a:pt x="26" y="2888"/>
                    <a:pt x="22" y="2930"/>
                  </a:cubicBezTo>
                  <a:cubicBezTo>
                    <a:pt x="18" y="2982"/>
                    <a:pt x="11" y="3038"/>
                    <a:pt x="7" y="3089"/>
                  </a:cubicBezTo>
                  <a:cubicBezTo>
                    <a:pt x="7" y="3140"/>
                    <a:pt x="2" y="3191"/>
                    <a:pt x="2" y="3240"/>
                  </a:cubicBezTo>
                  <a:cubicBezTo>
                    <a:pt x="0" y="3331"/>
                    <a:pt x="2" y="3419"/>
                    <a:pt x="9" y="3507"/>
                  </a:cubicBezTo>
                  <a:cubicBezTo>
                    <a:pt x="10" y="3542"/>
                    <a:pt x="11" y="3581"/>
                    <a:pt x="17" y="3618"/>
                  </a:cubicBezTo>
                  <a:cubicBezTo>
                    <a:pt x="21" y="3655"/>
                    <a:pt x="26" y="3690"/>
                    <a:pt x="33" y="3732"/>
                  </a:cubicBezTo>
                  <a:cubicBezTo>
                    <a:pt x="33" y="3738"/>
                    <a:pt x="34" y="3746"/>
                    <a:pt x="34" y="3748"/>
                  </a:cubicBezTo>
                  <a:cubicBezTo>
                    <a:pt x="42" y="3791"/>
                    <a:pt x="48" y="3826"/>
                    <a:pt x="55" y="3866"/>
                  </a:cubicBezTo>
                  <a:cubicBezTo>
                    <a:pt x="61" y="3903"/>
                    <a:pt x="68" y="3938"/>
                    <a:pt x="77" y="3975"/>
                  </a:cubicBezTo>
                  <a:cubicBezTo>
                    <a:pt x="90" y="4040"/>
                    <a:pt x="106" y="4104"/>
                    <a:pt x="125" y="4170"/>
                  </a:cubicBezTo>
                  <a:cubicBezTo>
                    <a:pt x="235" y="4561"/>
                    <a:pt x="416" y="4926"/>
                    <a:pt x="655" y="5245"/>
                  </a:cubicBezTo>
                  <a:cubicBezTo>
                    <a:pt x="1224" y="6004"/>
                    <a:pt x="2116" y="6513"/>
                    <a:pt x="3125" y="6559"/>
                  </a:cubicBezTo>
                  <a:cubicBezTo>
                    <a:pt x="3151" y="6559"/>
                    <a:pt x="3177" y="6559"/>
                    <a:pt x="3202" y="6559"/>
                  </a:cubicBezTo>
                  <a:cubicBezTo>
                    <a:pt x="3214" y="6559"/>
                    <a:pt x="3227" y="6559"/>
                    <a:pt x="3239" y="6559"/>
                  </a:cubicBezTo>
                  <a:cubicBezTo>
                    <a:pt x="3254" y="6559"/>
                    <a:pt x="3268" y="6559"/>
                    <a:pt x="3283" y="6559"/>
                  </a:cubicBezTo>
                  <a:cubicBezTo>
                    <a:pt x="5077" y="6559"/>
                    <a:pt x="6536" y="5119"/>
                    <a:pt x="6562" y="3322"/>
                  </a:cubicBezTo>
                  <a:cubicBezTo>
                    <a:pt x="6563" y="3216"/>
                    <a:pt x="6558" y="3106"/>
                    <a:pt x="6549" y="3000"/>
                  </a:cubicBezTo>
                  <a:cubicBezTo>
                    <a:pt x="6546" y="2951"/>
                    <a:pt x="6539" y="2907"/>
                    <a:pt x="6533" y="2864"/>
                  </a:cubicBezTo>
                  <a:cubicBezTo>
                    <a:pt x="6530" y="2836"/>
                    <a:pt x="6526" y="2807"/>
                    <a:pt x="6521" y="2777"/>
                  </a:cubicBezTo>
                  <a:cubicBezTo>
                    <a:pt x="6515" y="2734"/>
                    <a:pt x="6508" y="2689"/>
                    <a:pt x="6499" y="2645"/>
                  </a:cubicBezTo>
                  <a:cubicBezTo>
                    <a:pt x="6457" y="2435"/>
                    <a:pt x="6396" y="2230"/>
                    <a:pt x="6312" y="2037"/>
                  </a:cubicBezTo>
                  <a:cubicBezTo>
                    <a:pt x="6285" y="1968"/>
                    <a:pt x="6255" y="1900"/>
                    <a:pt x="6222" y="1833"/>
                  </a:cubicBezTo>
                  <a:cubicBezTo>
                    <a:pt x="6119" y="1621"/>
                    <a:pt x="5990" y="1421"/>
                    <a:pt x="5841" y="1236"/>
                  </a:cubicBezTo>
                  <a:cubicBezTo>
                    <a:pt x="5797" y="1177"/>
                    <a:pt x="5748" y="1119"/>
                    <a:pt x="5697" y="1064"/>
                  </a:cubicBezTo>
                  <a:cubicBezTo>
                    <a:pt x="5504" y="856"/>
                    <a:pt x="5285" y="669"/>
                    <a:pt x="5046" y="516"/>
                  </a:cubicBezTo>
                  <a:cubicBezTo>
                    <a:pt x="4984" y="477"/>
                    <a:pt x="4921" y="436"/>
                    <a:pt x="4853" y="402"/>
                  </a:cubicBezTo>
                  <a:cubicBezTo>
                    <a:pt x="4615" y="270"/>
                    <a:pt x="4359" y="166"/>
                    <a:pt x="4089" y="102"/>
                  </a:cubicBezTo>
                  <a:cubicBezTo>
                    <a:pt x="4016" y="80"/>
                    <a:pt x="3942" y="66"/>
                    <a:pt x="3866" y="52"/>
                  </a:cubicBezTo>
                  <a:cubicBezTo>
                    <a:pt x="3804" y="42"/>
                    <a:pt x="3741" y="30"/>
                    <a:pt x="3678" y="24"/>
                  </a:cubicBezTo>
                  <a:cubicBezTo>
                    <a:pt x="3628" y="17"/>
                    <a:pt x="3583" y="14"/>
                    <a:pt x="3533" y="9"/>
                  </a:cubicBezTo>
                  <a:lnTo>
                    <a:pt x="3532" y="9"/>
                  </a:lnTo>
                  <a:cubicBezTo>
                    <a:pt x="3493" y="8"/>
                    <a:pt x="3454" y="7"/>
                    <a:pt x="3418" y="7"/>
                  </a:cubicBezTo>
                  <a:cubicBezTo>
                    <a:pt x="3386" y="3"/>
                    <a:pt x="3353" y="1"/>
                    <a:pt x="3324" y="1"/>
                  </a:cubicBezTo>
                  <a:cubicBezTo>
                    <a:pt x="3301" y="1"/>
                    <a:pt x="3275" y="0"/>
                    <a:pt x="3249"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5249840" y="1107632"/>
              <a:ext cx="252090" cy="251898"/>
            </a:xfrm>
            <a:custGeom>
              <a:avLst/>
              <a:gdLst/>
              <a:ahLst/>
              <a:cxnLst/>
              <a:rect l="l" t="t" r="r" b="b"/>
              <a:pathLst>
                <a:path w="6564" h="6559" extrusionOk="0">
                  <a:moveTo>
                    <a:pt x="3367" y="1891"/>
                  </a:moveTo>
                  <a:lnTo>
                    <a:pt x="3396" y="1919"/>
                  </a:lnTo>
                  <a:lnTo>
                    <a:pt x="3863" y="2401"/>
                  </a:lnTo>
                  <a:lnTo>
                    <a:pt x="4093" y="2637"/>
                  </a:lnTo>
                  <a:lnTo>
                    <a:pt x="4143" y="2687"/>
                  </a:lnTo>
                  <a:lnTo>
                    <a:pt x="4292" y="2839"/>
                  </a:lnTo>
                  <a:lnTo>
                    <a:pt x="4365" y="2915"/>
                  </a:lnTo>
                  <a:lnTo>
                    <a:pt x="4373" y="2924"/>
                  </a:lnTo>
                  <a:lnTo>
                    <a:pt x="4446" y="3000"/>
                  </a:lnTo>
                  <a:lnTo>
                    <a:pt x="4504" y="3059"/>
                  </a:lnTo>
                  <a:lnTo>
                    <a:pt x="4646" y="3204"/>
                  </a:lnTo>
                  <a:lnTo>
                    <a:pt x="4699" y="3258"/>
                  </a:lnTo>
                  <a:lnTo>
                    <a:pt x="4769" y="3331"/>
                  </a:lnTo>
                  <a:lnTo>
                    <a:pt x="4782" y="3344"/>
                  </a:lnTo>
                  <a:lnTo>
                    <a:pt x="4768" y="3357"/>
                  </a:lnTo>
                  <a:lnTo>
                    <a:pt x="3329" y="4762"/>
                  </a:lnTo>
                  <a:lnTo>
                    <a:pt x="2638" y="4052"/>
                  </a:lnTo>
                  <a:lnTo>
                    <a:pt x="2110" y="3508"/>
                  </a:lnTo>
                  <a:lnTo>
                    <a:pt x="1928" y="3321"/>
                  </a:lnTo>
                  <a:lnTo>
                    <a:pt x="1913" y="3309"/>
                  </a:lnTo>
                  <a:lnTo>
                    <a:pt x="1928" y="3293"/>
                  </a:lnTo>
                  <a:lnTo>
                    <a:pt x="3335" y="1918"/>
                  </a:lnTo>
                  <a:lnTo>
                    <a:pt x="3367" y="1891"/>
                  </a:lnTo>
                  <a:close/>
                  <a:moveTo>
                    <a:pt x="3281" y="0"/>
                  </a:moveTo>
                  <a:cubicBezTo>
                    <a:pt x="3151" y="0"/>
                    <a:pt x="3025" y="9"/>
                    <a:pt x="2900" y="25"/>
                  </a:cubicBezTo>
                  <a:lnTo>
                    <a:pt x="2899" y="25"/>
                  </a:lnTo>
                  <a:cubicBezTo>
                    <a:pt x="2344" y="88"/>
                    <a:pt x="1832" y="290"/>
                    <a:pt x="1397" y="596"/>
                  </a:cubicBezTo>
                  <a:cubicBezTo>
                    <a:pt x="1153" y="766"/>
                    <a:pt x="930" y="972"/>
                    <a:pt x="742" y="1203"/>
                  </a:cubicBezTo>
                  <a:cubicBezTo>
                    <a:pt x="679" y="1283"/>
                    <a:pt x="617" y="1362"/>
                    <a:pt x="561" y="1448"/>
                  </a:cubicBezTo>
                  <a:cubicBezTo>
                    <a:pt x="385" y="1709"/>
                    <a:pt x="243" y="2001"/>
                    <a:pt x="148" y="2307"/>
                  </a:cubicBezTo>
                  <a:cubicBezTo>
                    <a:pt x="131" y="2367"/>
                    <a:pt x="113" y="2428"/>
                    <a:pt x="97" y="2488"/>
                  </a:cubicBezTo>
                  <a:cubicBezTo>
                    <a:pt x="38" y="2729"/>
                    <a:pt x="5" y="2979"/>
                    <a:pt x="1" y="3236"/>
                  </a:cubicBezTo>
                  <a:cubicBezTo>
                    <a:pt x="0" y="3328"/>
                    <a:pt x="4" y="3418"/>
                    <a:pt x="10" y="3506"/>
                  </a:cubicBezTo>
                  <a:cubicBezTo>
                    <a:pt x="26" y="3735"/>
                    <a:pt x="63" y="3955"/>
                    <a:pt x="125" y="4170"/>
                  </a:cubicBezTo>
                  <a:cubicBezTo>
                    <a:pt x="234" y="4563"/>
                    <a:pt x="419" y="4926"/>
                    <a:pt x="657" y="5245"/>
                  </a:cubicBezTo>
                  <a:cubicBezTo>
                    <a:pt x="1247" y="6031"/>
                    <a:pt x="2183" y="6546"/>
                    <a:pt x="3242" y="6559"/>
                  </a:cubicBezTo>
                  <a:lnTo>
                    <a:pt x="3356" y="6559"/>
                  </a:lnTo>
                  <a:cubicBezTo>
                    <a:pt x="5115" y="6520"/>
                    <a:pt x="6541" y="5091"/>
                    <a:pt x="6564" y="3320"/>
                  </a:cubicBezTo>
                  <a:cubicBezTo>
                    <a:pt x="6563" y="3225"/>
                    <a:pt x="6561" y="3124"/>
                    <a:pt x="6554" y="3030"/>
                  </a:cubicBezTo>
                  <a:cubicBezTo>
                    <a:pt x="6548" y="2985"/>
                    <a:pt x="6546" y="2942"/>
                    <a:pt x="6539" y="2900"/>
                  </a:cubicBezTo>
                  <a:cubicBezTo>
                    <a:pt x="6538" y="2871"/>
                    <a:pt x="6533" y="2838"/>
                    <a:pt x="6529" y="2808"/>
                  </a:cubicBezTo>
                  <a:cubicBezTo>
                    <a:pt x="6522" y="2765"/>
                    <a:pt x="6516" y="2723"/>
                    <a:pt x="6509" y="2680"/>
                  </a:cubicBezTo>
                  <a:cubicBezTo>
                    <a:pt x="6473" y="2491"/>
                    <a:pt x="6422" y="2307"/>
                    <a:pt x="6356" y="2131"/>
                  </a:cubicBezTo>
                  <a:cubicBezTo>
                    <a:pt x="6331" y="2062"/>
                    <a:pt x="6303" y="1994"/>
                    <a:pt x="6272" y="1927"/>
                  </a:cubicBezTo>
                  <a:cubicBezTo>
                    <a:pt x="6183" y="1731"/>
                    <a:pt x="6075" y="1544"/>
                    <a:pt x="5948" y="1368"/>
                  </a:cubicBezTo>
                  <a:cubicBezTo>
                    <a:pt x="5904" y="1303"/>
                    <a:pt x="5858" y="1245"/>
                    <a:pt x="5811" y="1187"/>
                  </a:cubicBezTo>
                  <a:cubicBezTo>
                    <a:pt x="5637" y="980"/>
                    <a:pt x="5443" y="797"/>
                    <a:pt x="5228" y="638"/>
                  </a:cubicBezTo>
                  <a:cubicBezTo>
                    <a:pt x="5167" y="591"/>
                    <a:pt x="5104" y="549"/>
                    <a:pt x="5040" y="509"/>
                  </a:cubicBezTo>
                  <a:cubicBezTo>
                    <a:pt x="4816" y="365"/>
                    <a:pt x="4572" y="250"/>
                    <a:pt x="4314" y="163"/>
                  </a:cubicBezTo>
                  <a:cubicBezTo>
                    <a:pt x="4242" y="139"/>
                    <a:pt x="4168" y="120"/>
                    <a:pt x="4091" y="101"/>
                  </a:cubicBezTo>
                  <a:cubicBezTo>
                    <a:pt x="4029" y="84"/>
                    <a:pt x="3966" y="70"/>
                    <a:pt x="3903" y="57"/>
                  </a:cubicBezTo>
                  <a:cubicBezTo>
                    <a:pt x="3838" y="43"/>
                    <a:pt x="3773" y="35"/>
                    <a:pt x="3708" y="26"/>
                  </a:cubicBezTo>
                  <a:cubicBezTo>
                    <a:pt x="3687" y="25"/>
                    <a:pt x="3666" y="19"/>
                    <a:pt x="3645" y="19"/>
                  </a:cubicBezTo>
                  <a:cubicBezTo>
                    <a:pt x="3576" y="10"/>
                    <a:pt x="3507" y="3"/>
                    <a:pt x="3436" y="2"/>
                  </a:cubicBezTo>
                  <a:lnTo>
                    <a:pt x="3414" y="2"/>
                  </a:lnTo>
                  <a:cubicBezTo>
                    <a:pt x="3391" y="2"/>
                    <a:pt x="3363" y="1"/>
                    <a:pt x="3340" y="1"/>
                  </a:cubicBezTo>
                  <a:lnTo>
                    <a:pt x="3325" y="1"/>
                  </a:lnTo>
                  <a:cubicBezTo>
                    <a:pt x="3310" y="0"/>
                    <a:pt x="3296" y="0"/>
                    <a:pt x="3281" y="0"/>
                  </a:cubicBezTo>
                  <a:close/>
                </a:path>
              </a:pathLst>
            </a:custGeom>
            <a:solidFill>
              <a:srgbClr val="FD8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322463" y="1178682"/>
              <a:ext cx="111874" cy="112027"/>
            </a:xfrm>
            <a:custGeom>
              <a:avLst/>
              <a:gdLst/>
              <a:ahLst/>
              <a:cxnLst/>
              <a:rect l="l" t="t" r="r" b="b"/>
              <a:pathLst>
                <a:path w="2913" h="2917" extrusionOk="0">
                  <a:moveTo>
                    <a:pt x="1473" y="1"/>
                  </a:moveTo>
                  <a:cubicBezTo>
                    <a:pt x="1463" y="1"/>
                    <a:pt x="1453" y="4"/>
                    <a:pt x="1446" y="9"/>
                  </a:cubicBezTo>
                  <a:lnTo>
                    <a:pt x="8" y="1443"/>
                  </a:lnTo>
                  <a:cubicBezTo>
                    <a:pt x="0" y="1453"/>
                    <a:pt x="0" y="1464"/>
                    <a:pt x="6" y="1471"/>
                  </a:cubicBezTo>
                  <a:lnTo>
                    <a:pt x="193" y="1658"/>
                  </a:lnTo>
                  <a:lnTo>
                    <a:pt x="747" y="2214"/>
                  </a:lnTo>
                  <a:lnTo>
                    <a:pt x="1438" y="2912"/>
                  </a:lnTo>
                  <a:lnTo>
                    <a:pt x="747" y="2188"/>
                  </a:lnTo>
                  <a:lnTo>
                    <a:pt x="239" y="1659"/>
                  </a:lnTo>
                  <a:lnTo>
                    <a:pt x="48" y="1460"/>
                  </a:lnTo>
                  <a:lnTo>
                    <a:pt x="35" y="1472"/>
                  </a:lnTo>
                  <a:lnTo>
                    <a:pt x="35" y="1444"/>
                  </a:lnTo>
                  <a:lnTo>
                    <a:pt x="48" y="1460"/>
                  </a:lnTo>
                  <a:lnTo>
                    <a:pt x="1476" y="98"/>
                  </a:lnTo>
                  <a:lnTo>
                    <a:pt x="1444" y="69"/>
                  </a:lnTo>
                  <a:lnTo>
                    <a:pt x="1444" y="69"/>
                  </a:lnTo>
                  <a:lnTo>
                    <a:pt x="1505" y="70"/>
                  </a:lnTo>
                  <a:lnTo>
                    <a:pt x="1476" y="98"/>
                  </a:lnTo>
                  <a:lnTo>
                    <a:pt x="1982" y="609"/>
                  </a:lnTo>
                  <a:lnTo>
                    <a:pt x="2201" y="831"/>
                  </a:lnTo>
                  <a:lnTo>
                    <a:pt x="2380" y="1011"/>
                  </a:lnTo>
                  <a:lnTo>
                    <a:pt x="2463" y="1093"/>
                  </a:lnTo>
                  <a:lnTo>
                    <a:pt x="2536" y="1171"/>
                  </a:lnTo>
                  <a:lnTo>
                    <a:pt x="2581" y="1215"/>
                  </a:lnTo>
                  <a:lnTo>
                    <a:pt x="2726" y="1363"/>
                  </a:lnTo>
                  <a:lnTo>
                    <a:pt x="2780" y="1414"/>
                  </a:lnTo>
                  <a:lnTo>
                    <a:pt x="2862" y="1498"/>
                  </a:lnTo>
                  <a:lnTo>
                    <a:pt x="2876" y="1485"/>
                  </a:lnTo>
                  <a:lnTo>
                    <a:pt x="2874" y="1512"/>
                  </a:lnTo>
                  <a:lnTo>
                    <a:pt x="2865" y="1498"/>
                  </a:lnTo>
                  <a:lnTo>
                    <a:pt x="1436" y="2916"/>
                  </a:lnTo>
                  <a:lnTo>
                    <a:pt x="2901" y="1512"/>
                  </a:lnTo>
                  <a:cubicBezTo>
                    <a:pt x="2911" y="1501"/>
                    <a:pt x="2912" y="1489"/>
                    <a:pt x="2904" y="1481"/>
                  </a:cubicBezTo>
                  <a:lnTo>
                    <a:pt x="2832" y="1404"/>
                  </a:lnTo>
                  <a:lnTo>
                    <a:pt x="2781" y="1349"/>
                  </a:lnTo>
                  <a:lnTo>
                    <a:pt x="2641" y="1203"/>
                  </a:lnTo>
                  <a:lnTo>
                    <a:pt x="2571" y="1130"/>
                  </a:lnTo>
                  <a:lnTo>
                    <a:pt x="2505" y="1063"/>
                  </a:lnTo>
                  <a:lnTo>
                    <a:pt x="2484" y="1039"/>
                  </a:lnTo>
                  <a:lnTo>
                    <a:pt x="2418" y="970"/>
                  </a:lnTo>
                  <a:lnTo>
                    <a:pt x="2243" y="786"/>
                  </a:lnTo>
                  <a:lnTo>
                    <a:pt x="2202" y="744"/>
                  </a:lnTo>
                  <a:lnTo>
                    <a:pt x="1963" y="491"/>
                  </a:lnTo>
                  <a:lnTo>
                    <a:pt x="1506" y="13"/>
                  </a:lnTo>
                  <a:lnTo>
                    <a:pt x="1505" y="13"/>
                  </a:lnTo>
                  <a:cubicBezTo>
                    <a:pt x="1496" y="5"/>
                    <a:pt x="1484" y="1"/>
                    <a:pt x="1473"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259594" y="1119039"/>
              <a:ext cx="234655" cy="234655"/>
            </a:xfrm>
            <a:custGeom>
              <a:avLst/>
              <a:gdLst/>
              <a:ahLst/>
              <a:cxnLst/>
              <a:rect l="l" t="t" r="r" b="b"/>
              <a:pathLst>
                <a:path w="6110" h="6110" extrusionOk="0">
                  <a:moveTo>
                    <a:pt x="3055" y="55"/>
                  </a:moveTo>
                  <a:cubicBezTo>
                    <a:pt x="4708" y="55"/>
                    <a:pt x="6054" y="1401"/>
                    <a:pt x="6054" y="3054"/>
                  </a:cubicBezTo>
                  <a:cubicBezTo>
                    <a:pt x="6054" y="4708"/>
                    <a:pt x="4708" y="6053"/>
                    <a:pt x="3055" y="6053"/>
                  </a:cubicBezTo>
                  <a:cubicBezTo>
                    <a:pt x="1401" y="6053"/>
                    <a:pt x="56" y="4708"/>
                    <a:pt x="56" y="3054"/>
                  </a:cubicBezTo>
                  <a:cubicBezTo>
                    <a:pt x="56" y="1401"/>
                    <a:pt x="1401" y="55"/>
                    <a:pt x="3055" y="55"/>
                  </a:cubicBezTo>
                  <a:close/>
                  <a:moveTo>
                    <a:pt x="3055" y="1"/>
                  </a:moveTo>
                  <a:cubicBezTo>
                    <a:pt x="2240" y="1"/>
                    <a:pt x="1473" y="319"/>
                    <a:pt x="895" y="896"/>
                  </a:cubicBezTo>
                  <a:cubicBezTo>
                    <a:pt x="318" y="1473"/>
                    <a:pt x="0" y="2240"/>
                    <a:pt x="0" y="3055"/>
                  </a:cubicBezTo>
                  <a:cubicBezTo>
                    <a:pt x="0" y="3870"/>
                    <a:pt x="318" y="4638"/>
                    <a:pt x="895" y="5215"/>
                  </a:cubicBezTo>
                  <a:cubicBezTo>
                    <a:pt x="1473" y="5792"/>
                    <a:pt x="2240" y="6110"/>
                    <a:pt x="3055" y="6110"/>
                  </a:cubicBezTo>
                  <a:cubicBezTo>
                    <a:pt x="3870" y="6110"/>
                    <a:pt x="4637" y="5792"/>
                    <a:pt x="5214" y="5215"/>
                  </a:cubicBezTo>
                  <a:cubicBezTo>
                    <a:pt x="5792" y="4637"/>
                    <a:pt x="6109" y="3870"/>
                    <a:pt x="6109" y="3055"/>
                  </a:cubicBezTo>
                  <a:cubicBezTo>
                    <a:pt x="6109" y="2240"/>
                    <a:pt x="5792" y="1472"/>
                    <a:pt x="5214" y="896"/>
                  </a:cubicBezTo>
                  <a:cubicBezTo>
                    <a:pt x="4638" y="319"/>
                    <a:pt x="3870" y="1"/>
                    <a:pt x="305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39"/>
          <p:cNvGrpSpPr/>
          <p:nvPr/>
        </p:nvGrpSpPr>
        <p:grpSpPr>
          <a:xfrm>
            <a:off x="6611194" y="3467482"/>
            <a:ext cx="288043" cy="274328"/>
            <a:chOff x="5225376" y="1083091"/>
            <a:chExt cx="309890" cy="301095"/>
          </a:xfrm>
        </p:grpSpPr>
        <p:sp>
          <p:nvSpPr>
            <p:cNvPr id="1866" name="Google Shape;1866;p39"/>
            <p:cNvSpPr/>
            <p:nvPr/>
          </p:nvSpPr>
          <p:spPr>
            <a:xfrm>
              <a:off x="5225376" y="1083091"/>
              <a:ext cx="309890" cy="301095"/>
            </a:xfrm>
            <a:custGeom>
              <a:avLst/>
              <a:gdLst/>
              <a:ahLst/>
              <a:cxnLst/>
              <a:rect l="l" t="t" r="r" b="b"/>
              <a:pathLst>
                <a:path w="8069" h="7840" extrusionOk="0">
                  <a:moveTo>
                    <a:pt x="3939" y="1"/>
                  </a:moveTo>
                  <a:cubicBezTo>
                    <a:pt x="3784" y="1"/>
                    <a:pt x="3633" y="9"/>
                    <a:pt x="3477" y="29"/>
                  </a:cubicBezTo>
                  <a:cubicBezTo>
                    <a:pt x="3473" y="29"/>
                    <a:pt x="3469" y="31"/>
                    <a:pt x="3466" y="31"/>
                  </a:cubicBezTo>
                  <a:cubicBezTo>
                    <a:pt x="2821" y="104"/>
                    <a:pt x="2200" y="341"/>
                    <a:pt x="1671" y="715"/>
                  </a:cubicBezTo>
                  <a:cubicBezTo>
                    <a:pt x="1379" y="918"/>
                    <a:pt x="1115" y="1163"/>
                    <a:pt x="888" y="1441"/>
                  </a:cubicBezTo>
                  <a:cubicBezTo>
                    <a:pt x="887" y="1442"/>
                    <a:pt x="886" y="1443"/>
                    <a:pt x="885" y="1446"/>
                  </a:cubicBezTo>
                  <a:cubicBezTo>
                    <a:pt x="814" y="1534"/>
                    <a:pt x="739" y="1629"/>
                    <a:pt x="669" y="1737"/>
                  </a:cubicBezTo>
                  <a:cubicBezTo>
                    <a:pt x="456" y="2053"/>
                    <a:pt x="290" y="2398"/>
                    <a:pt x="178" y="2761"/>
                  </a:cubicBezTo>
                  <a:cubicBezTo>
                    <a:pt x="177" y="2763"/>
                    <a:pt x="177" y="2767"/>
                    <a:pt x="176" y="2769"/>
                  </a:cubicBezTo>
                  <a:cubicBezTo>
                    <a:pt x="156" y="2830"/>
                    <a:pt x="137" y="2899"/>
                    <a:pt x="119" y="2972"/>
                  </a:cubicBezTo>
                  <a:cubicBezTo>
                    <a:pt x="119" y="2973"/>
                    <a:pt x="117" y="2974"/>
                    <a:pt x="117" y="2977"/>
                  </a:cubicBezTo>
                  <a:cubicBezTo>
                    <a:pt x="46" y="3262"/>
                    <a:pt x="7" y="3562"/>
                    <a:pt x="2" y="3867"/>
                  </a:cubicBezTo>
                  <a:cubicBezTo>
                    <a:pt x="1" y="3973"/>
                    <a:pt x="3" y="4080"/>
                    <a:pt x="12" y="4194"/>
                  </a:cubicBezTo>
                  <a:cubicBezTo>
                    <a:pt x="31" y="4469"/>
                    <a:pt x="77" y="4736"/>
                    <a:pt x="149" y="4986"/>
                  </a:cubicBezTo>
                  <a:cubicBezTo>
                    <a:pt x="279" y="5446"/>
                    <a:pt x="491" y="5877"/>
                    <a:pt x="784" y="6270"/>
                  </a:cubicBezTo>
                  <a:lnTo>
                    <a:pt x="785" y="6272"/>
                  </a:lnTo>
                  <a:cubicBezTo>
                    <a:pt x="1136" y="6741"/>
                    <a:pt x="1597" y="7131"/>
                    <a:pt x="2118" y="7402"/>
                  </a:cubicBezTo>
                  <a:cubicBezTo>
                    <a:pt x="2663" y="7686"/>
                    <a:pt x="3255" y="7833"/>
                    <a:pt x="3874" y="7840"/>
                  </a:cubicBezTo>
                  <a:lnTo>
                    <a:pt x="4152" y="7840"/>
                  </a:lnTo>
                  <a:cubicBezTo>
                    <a:pt x="5187" y="7840"/>
                    <a:pt x="6163" y="7438"/>
                    <a:pt x="6900" y="6711"/>
                  </a:cubicBezTo>
                  <a:cubicBezTo>
                    <a:pt x="7638" y="5984"/>
                    <a:pt x="8052" y="5013"/>
                    <a:pt x="8066" y="3975"/>
                  </a:cubicBezTo>
                  <a:cubicBezTo>
                    <a:pt x="8069" y="3839"/>
                    <a:pt x="8063" y="3706"/>
                    <a:pt x="8052" y="3585"/>
                  </a:cubicBezTo>
                  <a:cubicBezTo>
                    <a:pt x="8044" y="3536"/>
                    <a:pt x="8039" y="3495"/>
                    <a:pt x="8034" y="3461"/>
                  </a:cubicBezTo>
                  <a:cubicBezTo>
                    <a:pt x="8032" y="3450"/>
                    <a:pt x="8031" y="3438"/>
                    <a:pt x="8030" y="3428"/>
                  </a:cubicBezTo>
                  <a:lnTo>
                    <a:pt x="8030" y="3426"/>
                  </a:lnTo>
                  <a:cubicBezTo>
                    <a:pt x="8027" y="3397"/>
                    <a:pt x="8022" y="3363"/>
                    <a:pt x="8015" y="3325"/>
                  </a:cubicBezTo>
                  <a:cubicBezTo>
                    <a:pt x="8009" y="3272"/>
                    <a:pt x="8000" y="3215"/>
                    <a:pt x="7988" y="3159"/>
                  </a:cubicBezTo>
                  <a:cubicBezTo>
                    <a:pt x="7937" y="2905"/>
                    <a:pt x="7862" y="2662"/>
                    <a:pt x="7767" y="2435"/>
                  </a:cubicBezTo>
                  <a:cubicBezTo>
                    <a:pt x="7735" y="2350"/>
                    <a:pt x="7698" y="2268"/>
                    <a:pt x="7658" y="2188"/>
                  </a:cubicBezTo>
                  <a:cubicBezTo>
                    <a:pt x="7538" y="1942"/>
                    <a:pt x="7386" y="1706"/>
                    <a:pt x="7209" y="1481"/>
                  </a:cubicBezTo>
                  <a:cubicBezTo>
                    <a:pt x="7153" y="1409"/>
                    <a:pt x="7092" y="1337"/>
                    <a:pt x="7029" y="1267"/>
                  </a:cubicBezTo>
                  <a:cubicBezTo>
                    <a:pt x="6793" y="1014"/>
                    <a:pt x="6534" y="794"/>
                    <a:pt x="6254" y="615"/>
                  </a:cubicBezTo>
                  <a:cubicBezTo>
                    <a:pt x="6253" y="614"/>
                    <a:pt x="6251" y="614"/>
                    <a:pt x="6250" y="612"/>
                  </a:cubicBezTo>
                  <a:lnTo>
                    <a:pt x="6239" y="606"/>
                  </a:lnTo>
                  <a:cubicBezTo>
                    <a:pt x="6178" y="567"/>
                    <a:pt x="6103" y="521"/>
                    <a:pt x="6018" y="476"/>
                  </a:cubicBezTo>
                  <a:cubicBezTo>
                    <a:pt x="5731" y="319"/>
                    <a:pt x="5429" y="200"/>
                    <a:pt x="5118" y="124"/>
                  </a:cubicBezTo>
                  <a:cubicBezTo>
                    <a:pt x="5026" y="97"/>
                    <a:pt x="4941" y="80"/>
                    <a:pt x="4849" y="63"/>
                  </a:cubicBezTo>
                  <a:cubicBezTo>
                    <a:pt x="4846" y="63"/>
                    <a:pt x="4844" y="62"/>
                    <a:pt x="4840" y="62"/>
                  </a:cubicBezTo>
                  <a:cubicBezTo>
                    <a:pt x="4772" y="51"/>
                    <a:pt x="4700" y="38"/>
                    <a:pt x="4624" y="29"/>
                  </a:cubicBezTo>
                  <a:cubicBezTo>
                    <a:pt x="4578" y="24"/>
                    <a:pt x="4540" y="19"/>
                    <a:pt x="4507" y="18"/>
                  </a:cubicBezTo>
                  <a:cubicBezTo>
                    <a:pt x="4494" y="17"/>
                    <a:pt x="4481" y="17"/>
                    <a:pt x="4466" y="14"/>
                  </a:cubicBezTo>
                  <a:cubicBezTo>
                    <a:pt x="4450" y="12"/>
                    <a:pt x="4434" y="11"/>
                    <a:pt x="4416" y="11"/>
                  </a:cubicBezTo>
                  <a:cubicBezTo>
                    <a:pt x="4385" y="10"/>
                    <a:pt x="4352" y="8"/>
                    <a:pt x="4317" y="8"/>
                  </a:cubicBezTo>
                  <a:cubicBezTo>
                    <a:pt x="4274" y="4"/>
                    <a:pt x="4232" y="2"/>
                    <a:pt x="4189" y="2"/>
                  </a:cubicBezTo>
                  <a:lnTo>
                    <a:pt x="4039" y="2"/>
                  </a:lnTo>
                  <a:cubicBezTo>
                    <a:pt x="4023" y="2"/>
                    <a:pt x="4002" y="1"/>
                    <a:pt x="3979" y="1"/>
                  </a:cubicBezTo>
                  <a:lnTo>
                    <a:pt x="3970" y="1"/>
                  </a:lnTo>
                  <a:cubicBezTo>
                    <a:pt x="3960" y="1"/>
                    <a:pt x="3950" y="1"/>
                    <a:pt x="3939" y="1"/>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258557" y="1107671"/>
              <a:ext cx="252052" cy="251937"/>
            </a:xfrm>
            <a:custGeom>
              <a:avLst/>
              <a:gdLst/>
              <a:ahLst/>
              <a:cxnLst/>
              <a:rect l="l" t="t" r="r" b="b"/>
              <a:pathLst>
                <a:path w="6563" h="6560" extrusionOk="0">
                  <a:moveTo>
                    <a:pt x="3140" y="1890"/>
                  </a:moveTo>
                  <a:lnTo>
                    <a:pt x="3169" y="1918"/>
                  </a:lnTo>
                  <a:lnTo>
                    <a:pt x="3636" y="2400"/>
                  </a:lnTo>
                  <a:lnTo>
                    <a:pt x="3866" y="2636"/>
                  </a:lnTo>
                  <a:lnTo>
                    <a:pt x="3916" y="2686"/>
                  </a:lnTo>
                  <a:lnTo>
                    <a:pt x="4065" y="2838"/>
                  </a:lnTo>
                  <a:lnTo>
                    <a:pt x="4138" y="2914"/>
                  </a:lnTo>
                  <a:lnTo>
                    <a:pt x="4146" y="2923"/>
                  </a:lnTo>
                  <a:lnTo>
                    <a:pt x="4219" y="2999"/>
                  </a:lnTo>
                  <a:lnTo>
                    <a:pt x="4277" y="3058"/>
                  </a:lnTo>
                  <a:lnTo>
                    <a:pt x="4419" y="3203"/>
                  </a:lnTo>
                  <a:lnTo>
                    <a:pt x="4472" y="3257"/>
                  </a:lnTo>
                  <a:lnTo>
                    <a:pt x="4542" y="3330"/>
                  </a:lnTo>
                  <a:lnTo>
                    <a:pt x="4555" y="3343"/>
                  </a:lnTo>
                  <a:lnTo>
                    <a:pt x="4541" y="3356"/>
                  </a:lnTo>
                  <a:lnTo>
                    <a:pt x="3102" y="4761"/>
                  </a:lnTo>
                  <a:lnTo>
                    <a:pt x="2411" y="4051"/>
                  </a:lnTo>
                  <a:lnTo>
                    <a:pt x="1883" y="3507"/>
                  </a:lnTo>
                  <a:lnTo>
                    <a:pt x="1701" y="3320"/>
                  </a:lnTo>
                  <a:lnTo>
                    <a:pt x="1686" y="3308"/>
                  </a:lnTo>
                  <a:lnTo>
                    <a:pt x="1701" y="3292"/>
                  </a:lnTo>
                  <a:lnTo>
                    <a:pt x="3108" y="1917"/>
                  </a:lnTo>
                  <a:lnTo>
                    <a:pt x="3140" y="1890"/>
                  </a:lnTo>
                  <a:close/>
                  <a:moveTo>
                    <a:pt x="3249" y="0"/>
                  </a:moveTo>
                  <a:cubicBezTo>
                    <a:pt x="3236" y="0"/>
                    <a:pt x="3223" y="0"/>
                    <a:pt x="3211" y="1"/>
                  </a:cubicBezTo>
                  <a:cubicBezTo>
                    <a:pt x="3204" y="1"/>
                    <a:pt x="3197" y="1"/>
                    <a:pt x="3191" y="2"/>
                  </a:cubicBezTo>
                  <a:cubicBezTo>
                    <a:pt x="3164" y="2"/>
                    <a:pt x="3140" y="2"/>
                    <a:pt x="3114" y="8"/>
                  </a:cubicBezTo>
                  <a:lnTo>
                    <a:pt x="3113" y="8"/>
                  </a:lnTo>
                  <a:cubicBezTo>
                    <a:pt x="3019" y="9"/>
                    <a:pt x="2931" y="18"/>
                    <a:pt x="2840" y="30"/>
                  </a:cubicBezTo>
                  <a:lnTo>
                    <a:pt x="2838" y="30"/>
                  </a:lnTo>
                  <a:cubicBezTo>
                    <a:pt x="2209" y="114"/>
                    <a:pt x="1634" y="379"/>
                    <a:pt x="1170" y="772"/>
                  </a:cubicBezTo>
                  <a:cubicBezTo>
                    <a:pt x="914" y="988"/>
                    <a:pt x="693" y="1241"/>
                    <a:pt x="515" y="1527"/>
                  </a:cubicBezTo>
                  <a:cubicBezTo>
                    <a:pt x="446" y="1630"/>
                    <a:pt x="387" y="1736"/>
                    <a:pt x="334" y="1850"/>
                  </a:cubicBezTo>
                  <a:cubicBezTo>
                    <a:pt x="262" y="1996"/>
                    <a:pt x="202" y="2151"/>
                    <a:pt x="152" y="2309"/>
                  </a:cubicBezTo>
                  <a:cubicBezTo>
                    <a:pt x="133" y="2368"/>
                    <a:pt x="117" y="2430"/>
                    <a:pt x="102" y="2491"/>
                  </a:cubicBezTo>
                  <a:cubicBezTo>
                    <a:pt x="76" y="2593"/>
                    <a:pt x="55" y="2697"/>
                    <a:pt x="39" y="2803"/>
                  </a:cubicBezTo>
                  <a:cubicBezTo>
                    <a:pt x="33" y="2845"/>
                    <a:pt x="26" y="2888"/>
                    <a:pt x="22" y="2930"/>
                  </a:cubicBezTo>
                  <a:cubicBezTo>
                    <a:pt x="18" y="2982"/>
                    <a:pt x="11" y="3038"/>
                    <a:pt x="7" y="3089"/>
                  </a:cubicBezTo>
                  <a:cubicBezTo>
                    <a:pt x="7" y="3140"/>
                    <a:pt x="2" y="3191"/>
                    <a:pt x="2" y="3240"/>
                  </a:cubicBezTo>
                  <a:cubicBezTo>
                    <a:pt x="0" y="3331"/>
                    <a:pt x="2" y="3419"/>
                    <a:pt x="9" y="3507"/>
                  </a:cubicBezTo>
                  <a:cubicBezTo>
                    <a:pt x="10" y="3542"/>
                    <a:pt x="11" y="3581"/>
                    <a:pt x="17" y="3618"/>
                  </a:cubicBezTo>
                  <a:cubicBezTo>
                    <a:pt x="21" y="3655"/>
                    <a:pt x="26" y="3690"/>
                    <a:pt x="33" y="3732"/>
                  </a:cubicBezTo>
                  <a:cubicBezTo>
                    <a:pt x="33" y="3738"/>
                    <a:pt x="34" y="3746"/>
                    <a:pt x="34" y="3748"/>
                  </a:cubicBezTo>
                  <a:cubicBezTo>
                    <a:pt x="42" y="3791"/>
                    <a:pt x="48" y="3826"/>
                    <a:pt x="55" y="3866"/>
                  </a:cubicBezTo>
                  <a:cubicBezTo>
                    <a:pt x="61" y="3903"/>
                    <a:pt x="68" y="3938"/>
                    <a:pt x="77" y="3975"/>
                  </a:cubicBezTo>
                  <a:cubicBezTo>
                    <a:pt x="90" y="4040"/>
                    <a:pt x="106" y="4104"/>
                    <a:pt x="125" y="4170"/>
                  </a:cubicBezTo>
                  <a:cubicBezTo>
                    <a:pt x="235" y="4561"/>
                    <a:pt x="416" y="4926"/>
                    <a:pt x="655" y="5245"/>
                  </a:cubicBezTo>
                  <a:cubicBezTo>
                    <a:pt x="1224" y="6004"/>
                    <a:pt x="2116" y="6513"/>
                    <a:pt x="3125" y="6559"/>
                  </a:cubicBezTo>
                  <a:cubicBezTo>
                    <a:pt x="3151" y="6559"/>
                    <a:pt x="3177" y="6559"/>
                    <a:pt x="3202" y="6559"/>
                  </a:cubicBezTo>
                  <a:cubicBezTo>
                    <a:pt x="3214" y="6559"/>
                    <a:pt x="3227" y="6559"/>
                    <a:pt x="3239" y="6559"/>
                  </a:cubicBezTo>
                  <a:cubicBezTo>
                    <a:pt x="3254" y="6559"/>
                    <a:pt x="3268" y="6559"/>
                    <a:pt x="3283" y="6559"/>
                  </a:cubicBezTo>
                  <a:cubicBezTo>
                    <a:pt x="5077" y="6559"/>
                    <a:pt x="6536" y="5119"/>
                    <a:pt x="6562" y="3322"/>
                  </a:cubicBezTo>
                  <a:cubicBezTo>
                    <a:pt x="6563" y="3216"/>
                    <a:pt x="6558" y="3106"/>
                    <a:pt x="6549" y="3000"/>
                  </a:cubicBezTo>
                  <a:cubicBezTo>
                    <a:pt x="6546" y="2951"/>
                    <a:pt x="6539" y="2907"/>
                    <a:pt x="6533" y="2864"/>
                  </a:cubicBezTo>
                  <a:cubicBezTo>
                    <a:pt x="6530" y="2836"/>
                    <a:pt x="6526" y="2807"/>
                    <a:pt x="6521" y="2777"/>
                  </a:cubicBezTo>
                  <a:cubicBezTo>
                    <a:pt x="6515" y="2734"/>
                    <a:pt x="6508" y="2689"/>
                    <a:pt x="6499" y="2645"/>
                  </a:cubicBezTo>
                  <a:cubicBezTo>
                    <a:pt x="6457" y="2435"/>
                    <a:pt x="6396" y="2230"/>
                    <a:pt x="6312" y="2037"/>
                  </a:cubicBezTo>
                  <a:cubicBezTo>
                    <a:pt x="6285" y="1968"/>
                    <a:pt x="6255" y="1900"/>
                    <a:pt x="6222" y="1833"/>
                  </a:cubicBezTo>
                  <a:cubicBezTo>
                    <a:pt x="6119" y="1621"/>
                    <a:pt x="5990" y="1421"/>
                    <a:pt x="5841" y="1236"/>
                  </a:cubicBezTo>
                  <a:cubicBezTo>
                    <a:pt x="5797" y="1177"/>
                    <a:pt x="5748" y="1119"/>
                    <a:pt x="5697" y="1064"/>
                  </a:cubicBezTo>
                  <a:cubicBezTo>
                    <a:pt x="5504" y="856"/>
                    <a:pt x="5285" y="669"/>
                    <a:pt x="5046" y="516"/>
                  </a:cubicBezTo>
                  <a:cubicBezTo>
                    <a:pt x="4984" y="477"/>
                    <a:pt x="4921" y="436"/>
                    <a:pt x="4853" y="402"/>
                  </a:cubicBezTo>
                  <a:cubicBezTo>
                    <a:pt x="4615" y="270"/>
                    <a:pt x="4359" y="166"/>
                    <a:pt x="4089" y="102"/>
                  </a:cubicBezTo>
                  <a:cubicBezTo>
                    <a:pt x="4016" y="80"/>
                    <a:pt x="3942" y="66"/>
                    <a:pt x="3866" y="52"/>
                  </a:cubicBezTo>
                  <a:cubicBezTo>
                    <a:pt x="3804" y="42"/>
                    <a:pt x="3741" y="30"/>
                    <a:pt x="3678" y="24"/>
                  </a:cubicBezTo>
                  <a:cubicBezTo>
                    <a:pt x="3628" y="17"/>
                    <a:pt x="3583" y="14"/>
                    <a:pt x="3533" y="9"/>
                  </a:cubicBezTo>
                  <a:lnTo>
                    <a:pt x="3532" y="9"/>
                  </a:lnTo>
                  <a:cubicBezTo>
                    <a:pt x="3493" y="8"/>
                    <a:pt x="3454" y="7"/>
                    <a:pt x="3418" y="7"/>
                  </a:cubicBezTo>
                  <a:cubicBezTo>
                    <a:pt x="3386" y="3"/>
                    <a:pt x="3353" y="1"/>
                    <a:pt x="3324" y="1"/>
                  </a:cubicBezTo>
                  <a:cubicBezTo>
                    <a:pt x="3301" y="1"/>
                    <a:pt x="3275" y="0"/>
                    <a:pt x="3249"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5249840" y="1107632"/>
              <a:ext cx="252090" cy="251898"/>
            </a:xfrm>
            <a:custGeom>
              <a:avLst/>
              <a:gdLst/>
              <a:ahLst/>
              <a:cxnLst/>
              <a:rect l="l" t="t" r="r" b="b"/>
              <a:pathLst>
                <a:path w="6564" h="6559" extrusionOk="0">
                  <a:moveTo>
                    <a:pt x="3367" y="1891"/>
                  </a:moveTo>
                  <a:lnTo>
                    <a:pt x="3396" y="1919"/>
                  </a:lnTo>
                  <a:lnTo>
                    <a:pt x="3863" y="2401"/>
                  </a:lnTo>
                  <a:lnTo>
                    <a:pt x="4093" y="2637"/>
                  </a:lnTo>
                  <a:lnTo>
                    <a:pt x="4143" y="2687"/>
                  </a:lnTo>
                  <a:lnTo>
                    <a:pt x="4292" y="2839"/>
                  </a:lnTo>
                  <a:lnTo>
                    <a:pt x="4365" y="2915"/>
                  </a:lnTo>
                  <a:lnTo>
                    <a:pt x="4373" y="2924"/>
                  </a:lnTo>
                  <a:lnTo>
                    <a:pt x="4446" y="3000"/>
                  </a:lnTo>
                  <a:lnTo>
                    <a:pt x="4504" y="3059"/>
                  </a:lnTo>
                  <a:lnTo>
                    <a:pt x="4646" y="3204"/>
                  </a:lnTo>
                  <a:lnTo>
                    <a:pt x="4699" y="3258"/>
                  </a:lnTo>
                  <a:lnTo>
                    <a:pt x="4769" y="3331"/>
                  </a:lnTo>
                  <a:lnTo>
                    <a:pt x="4782" y="3344"/>
                  </a:lnTo>
                  <a:lnTo>
                    <a:pt x="4768" y="3357"/>
                  </a:lnTo>
                  <a:lnTo>
                    <a:pt x="3329" y="4762"/>
                  </a:lnTo>
                  <a:lnTo>
                    <a:pt x="2638" y="4052"/>
                  </a:lnTo>
                  <a:lnTo>
                    <a:pt x="2110" y="3508"/>
                  </a:lnTo>
                  <a:lnTo>
                    <a:pt x="1928" y="3321"/>
                  </a:lnTo>
                  <a:lnTo>
                    <a:pt x="1913" y="3309"/>
                  </a:lnTo>
                  <a:lnTo>
                    <a:pt x="1928" y="3293"/>
                  </a:lnTo>
                  <a:lnTo>
                    <a:pt x="3335" y="1918"/>
                  </a:lnTo>
                  <a:lnTo>
                    <a:pt x="3367" y="1891"/>
                  </a:lnTo>
                  <a:close/>
                  <a:moveTo>
                    <a:pt x="3281" y="0"/>
                  </a:moveTo>
                  <a:cubicBezTo>
                    <a:pt x="3151" y="0"/>
                    <a:pt x="3025" y="9"/>
                    <a:pt x="2900" y="25"/>
                  </a:cubicBezTo>
                  <a:lnTo>
                    <a:pt x="2899" y="25"/>
                  </a:lnTo>
                  <a:cubicBezTo>
                    <a:pt x="2344" y="88"/>
                    <a:pt x="1832" y="290"/>
                    <a:pt x="1397" y="596"/>
                  </a:cubicBezTo>
                  <a:cubicBezTo>
                    <a:pt x="1153" y="766"/>
                    <a:pt x="930" y="972"/>
                    <a:pt x="742" y="1203"/>
                  </a:cubicBezTo>
                  <a:cubicBezTo>
                    <a:pt x="679" y="1283"/>
                    <a:pt x="617" y="1362"/>
                    <a:pt x="561" y="1448"/>
                  </a:cubicBezTo>
                  <a:cubicBezTo>
                    <a:pt x="385" y="1709"/>
                    <a:pt x="243" y="2001"/>
                    <a:pt x="148" y="2307"/>
                  </a:cubicBezTo>
                  <a:cubicBezTo>
                    <a:pt x="131" y="2367"/>
                    <a:pt x="113" y="2428"/>
                    <a:pt x="97" y="2488"/>
                  </a:cubicBezTo>
                  <a:cubicBezTo>
                    <a:pt x="38" y="2729"/>
                    <a:pt x="5" y="2979"/>
                    <a:pt x="1" y="3236"/>
                  </a:cubicBezTo>
                  <a:cubicBezTo>
                    <a:pt x="0" y="3328"/>
                    <a:pt x="4" y="3418"/>
                    <a:pt x="10" y="3506"/>
                  </a:cubicBezTo>
                  <a:cubicBezTo>
                    <a:pt x="26" y="3735"/>
                    <a:pt x="63" y="3955"/>
                    <a:pt x="125" y="4170"/>
                  </a:cubicBezTo>
                  <a:cubicBezTo>
                    <a:pt x="234" y="4563"/>
                    <a:pt x="419" y="4926"/>
                    <a:pt x="657" y="5245"/>
                  </a:cubicBezTo>
                  <a:cubicBezTo>
                    <a:pt x="1247" y="6031"/>
                    <a:pt x="2183" y="6546"/>
                    <a:pt x="3242" y="6559"/>
                  </a:cubicBezTo>
                  <a:lnTo>
                    <a:pt x="3356" y="6559"/>
                  </a:lnTo>
                  <a:cubicBezTo>
                    <a:pt x="5115" y="6520"/>
                    <a:pt x="6541" y="5091"/>
                    <a:pt x="6564" y="3320"/>
                  </a:cubicBezTo>
                  <a:cubicBezTo>
                    <a:pt x="6563" y="3225"/>
                    <a:pt x="6561" y="3124"/>
                    <a:pt x="6554" y="3030"/>
                  </a:cubicBezTo>
                  <a:cubicBezTo>
                    <a:pt x="6548" y="2985"/>
                    <a:pt x="6546" y="2942"/>
                    <a:pt x="6539" y="2900"/>
                  </a:cubicBezTo>
                  <a:cubicBezTo>
                    <a:pt x="6538" y="2871"/>
                    <a:pt x="6533" y="2838"/>
                    <a:pt x="6529" y="2808"/>
                  </a:cubicBezTo>
                  <a:cubicBezTo>
                    <a:pt x="6522" y="2765"/>
                    <a:pt x="6516" y="2723"/>
                    <a:pt x="6509" y="2680"/>
                  </a:cubicBezTo>
                  <a:cubicBezTo>
                    <a:pt x="6473" y="2491"/>
                    <a:pt x="6422" y="2307"/>
                    <a:pt x="6356" y="2131"/>
                  </a:cubicBezTo>
                  <a:cubicBezTo>
                    <a:pt x="6331" y="2062"/>
                    <a:pt x="6303" y="1994"/>
                    <a:pt x="6272" y="1927"/>
                  </a:cubicBezTo>
                  <a:cubicBezTo>
                    <a:pt x="6183" y="1731"/>
                    <a:pt x="6075" y="1544"/>
                    <a:pt x="5948" y="1368"/>
                  </a:cubicBezTo>
                  <a:cubicBezTo>
                    <a:pt x="5904" y="1303"/>
                    <a:pt x="5858" y="1245"/>
                    <a:pt x="5811" y="1187"/>
                  </a:cubicBezTo>
                  <a:cubicBezTo>
                    <a:pt x="5637" y="980"/>
                    <a:pt x="5443" y="797"/>
                    <a:pt x="5228" y="638"/>
                  </a:cubicBezTo>
                  <a:cubicBezTo>
                    <a:pt x="5167" y="591"/>
                    <a:pt x="5104" y="549"/>
                    <a:pt x="5040" y="509"/>
                  </a:cubicBezTo>
                  <a:cubicBezTo>
                    <a:pt x="4816" y="365"/>
                    <a:pt x="4572" y="250"/>
                    <a:pt x="4314" y="163"/>
                  </a:cubicBezTo>
                  <a:cubicBezTo>
                    <a:pt x="4242" y="139"/>
                    <a:pt x="4168" y="120"/>
                    <a:pt x="4091" y="101"/>
                  </a:cubicBezTo>
                  <a:cubicBezTo>
                    <a:pt x="4029" y="84"/>
                    <a:pt x="3966" y="70"/>
                    <a:pt x="3903" y="57"/>
                  </a:cubicBezTo>
                  <a:cubicBezTo>
                    <a:pt x="3838" y="43"/>
                    <a:pt x="3773" y="35"/>
                    <a:pt x="3708" y="26"/>
                  </a:cubicBezTo>
                  <a:cubicBezTo>
                    <a:pt x="3687" y="25"/>
                    <a:pt x="3666" y="19"/>
                    <a:pt x="3645" y="19"/>
                  </a:cubicBezTo>
                  <a:cubicBezTo>
                    <a:pt x="3576" y="10"/>
                    <a:pt x="3507" y="3"/>
                    <a:pt x="3436" y="2"/>
                  </a:cubicBezTo>
                  <a:lnTo>
                    <a:pt x="3414" y="2"/>
                  </a:lnTo>
                  <a:cubicBezTo>
                    <a:pt x="3391" y="2"/>
                    <a:pt x="3363" y="1"/>
                    <a:pt x="3340" y="1"/>
                  </a:cubicBezTo>
                  <a:lnTo>
                    <a:pt x="3325" y="1"/>
                  </a:lnTo>
                  <a:cubicBezTo>
                    <a:pt x="3310" y="0"/>
                    <a:pt x="3296" y="0"/>
                    <a:pt x="3281" y="0"/>
                  </a:cubicBezTo>
                  <a:close/>
                </a:path>
              </a:pathLst>
            </a:custGeom>
            <a:solidFill>
              <a:srgbClr val="FD8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322463" y="1178682"/>
              <a:ext cx="111874" cy="112027"/>
            </a:xfrm>
            <a:custGeom>
              <a:avLst/>
              <a:gdLst/>
              <a:ahLst/>
              <a:cxnLst/>
              <a:rect l="l" t="t" r="r" b="b"/>
              <a:pathLst>
                <a:path w="2913" h="2917" extrusionOk="0">
                  <a:moveTo>
                    <a:pt x="1473" y="1"/>
                  </a:moveTo>
                  <a:cubicBezTo>
                    <a:pt x="1463" y="1"/>
                    <a:pt x="1453" y="4"/>
                    <a:pt x="1446" y="9"/>
                  </a:cubicBezTo>
                  <a:lnTo>
                    <a:pt x="8" y="1443"/>
                  </a:lnTo>
                  <a:cubicBezTo>
                    <a:pt x="0" y="1453"/>
                    <a:pt x="0" y="1464"/>
                    <a:pt x="6" y="1471"/>
                  </a:cubicBezTo>
                  <a:lnTo>
                    <a:pt x="193" y="1658"/>
                  </a:lnTo>
                  <a:lnTo>
                    <a:pt x="747" y="2214"/>
                  </a:lnTo>
                  <a:lnTo>
                    <a:pt x="1438" y="2912"/>
                  </a:lnTo>
                  <a:lnTo>
                    <a:pt x="747" y="2188"/>
                  </a:lnTo>
                  <a:lnTo>
                    <a:pt x="239" y="1659"/>
                  </a:lnTo>
                  <a:lnTo>
                    <a:pt x="48" y="1460"/>
                  </a:lnTo>
                  <a:lnTo>
                    <a:pt x="35" y="1472"/>
                  </a:lnTo>
                  <a:lnTo>
                    <a:pt x="35" y="1444"/>
                  </a:lnTo>
                  <a:lnTo>
                    <a:pt x="48" y="1460"/>
                  </a:lnTo>
                  <a:lnTo>
                    <a:pt x="1476" y="98"/>
                  </a:lnTo>
                  <a:lnTo>
                    <a:pt x="1444" y="69"/>
                  </a:lnTo>
                  <a:lnTo>
                    <a:pt x="1444" y="69"/>
                  </a:lnTo>
                  <a:lnTo>
                    <a:pt x="1505" y="70"/>
                  </a:lnTo>
                  <a:lnTo>
                    <a:pt x="1476" y="98"/>
                  </a:lnTo>
                  <a:lnTo>
                    <a:pt x="1982" y="609"/>
                  </a:lnTo>
                  <a:lnTo>
                    <a:pt x="2201" y="831"/>
                  </a:lnTo>
                  <a:lnTo>
                    <a:pt x="2380" y="1011"/>
                  </a:lnTo>
                  <a:lnTo>
                    <a:pt x="2463" y="1093"/>
                  </a:lnTo>
                  <a:lnTo>
                    <a:pt x="2536" y="1171"/>
                  </a:lnTo>
                  <a:lnTo>
                    <a:pt x="2581" y="1215"/>
                  </a:lnTo>
                  <a:lnTo>
                    <a:pt x="2726" y="1363"/>
                  </a:lnTo>
                  <a:lnTo>
                    <a:pt x="2780" y="1414"/>
                  </a:lnTo>
                  <a:lnTo>
                    <a:pt x="2862" y="1498"/>
                  </a:lnTo>
                  <a:lnTo>
                    <a:pt x="2876" y="1485"/>
                  </a:lnTo>
                  <a:lnTo>
                    <a:pt x="2874" y="1512"/>
                  </a:lnTo>
                  <a:lnTo>
                    <a:pt x="2865" y="1498"/>
                  </a:lnTo>
                  <a:lnTo>
                    <a:pt x="1436" y="2916"/>
                  </a:lnTo>
                  <a:lnTo>
                    <a:pt x="2901" y="1512"/>
                  </a:lnTo>
                  <a:cubicBezTo>
                    <a:pt x="2911" y="1501"/>
                    <a:pt x="2912" y="1489"/>
                    <a:pt x="2904" y="1481"/>
                  </a:cubicBezTo>
                  <a:lnTo>
                    <a:pt x="2832" y="1404"/>
                  </a:lnTo>
                  <a:lnTo>
                    <a:pt x="2781" y="1349"/>
                  </a:lnTo>
                  <a:lnTo>
                    <a:pt x="2641" y="1203"/>
                  </a:lnTo>
                  <a:lnTo>
                    <a:pt x="2571" y="1130"/>
                  </a:lnTo>
                  <a:lnTo>
                    <a:pt x="2505" y="1063"/>
                  </a:lnTo>
                  <a:lnTo>
                    <a:pt x="2484" y="1039"/>
                  </a:lnTo>
                  <a:lnTo>
                    <a:pt x="2418" y="970"/>
                  </a:lnTo>
                  <a:lnTo>
                    <a:pt x="2243" y="786"/>
                  </a:lnTo>
                  <a:lnTo>
                    <a:pt x="2202" y="744"/>
                  </a:lnTo>
                  <a:lnTo>
                    <a:pt x="1963" y="491"/>
                  </a:lnTo>
                  <a:lnTo>
                    <a:pt x="1506" y="13"/>
                  </a:lnTo>
                  <a:lnTo>
                    <a:pt x="1505" y="13"/>
                  </a:lnTo>
                  <a:cubicBezTo>
                    <a:pt x="1496" y="5"/>
                    <a:pt x="1484" y="1"/>
                    <a:pt x="1473"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5259594" y="1119039"/>
              <a:ext cx="234655" cy="234655"/>
            </a:xfrm>
            <a:custGeom>
              <a:avLst/>
              <a:gdLst/>
              <a:ahLst/>
              <a:cxnLst/>
              <a:rect l="l" t="t" r="r" b="b"/>
              <a:pathLst>
                <a:path w="6110" h="6110" extrusionOk="0">
                  <a:moveTo>
                    <a:pt x="3055" y="55"/>
                  </a:moveTo>
                  <a:cubicBezTo>
                    <a:pt x="4708" y="55"/>
                    <a:pt x="6054" y="1401"/>
                    <a:pt x="6054" y="3054"/>
                  </a:cubicBezTo>
                  <a:cubicBezTo>
                    <a:pt x="6054" y="4708"/>
                    <a:pt x="4708" y="6053"/>
                    <a:pt x="3055" y="6053"/>
                  </a:cubicBezTo>
                  <a:cubicBezTo>
                    <a:pt x="1401" y="6053"/>
                    <a:pt x="56" y="4708"/>
                    <a:pt x="56" y="3054"/>
                  </a:cubicBezTo>
                  <a:cubicBezTo>
                    <a:pt x="56" y="1401"/>
                    <a:pt x="1401" y="55"/>
                    <a:pt x="3055" y="55"/>
                  </a:cubicBezTo>
                  <a:close/>
                  <a:moveTo>
                    <a:pt x="3055" y="1"/>
                  </a:moveTo>
                  <a:cubicBezTo>
                    <a:pt x="2240" y="1"/>
                    <a:pt x="1473" y="319"/>
                    <a:pt x="895" y="896"/>
                  </a:cubicBezTo>
                  <a:cubicBezTo>
                    <a:pt x="318" y="1473"/>
                    <a:pt x="0" y="2240"/>
                    <a:pt x="0" y="3055"/>
                  </a:cubicBezTo>
                  <a:cubicBezTo>
                    <a:pt x="0" y="3870"/>
                    <a:pt x="318" y="4638"/>
                    <a:pt x="895" y="5215"/>
                  </a:cubicBezTo>
                  <a:cubicBezTo>
                    <a:pt x="1473" y="5792"/>
                    <a:pt x="2240" y="6110"/>
                    <a:pt x="3055" y="6110"/>
                  </a:cubicBezTo>
                  <a:cubicBezTo>
                    <a:pt x="3870" y="6110"/>
                    <a:pt x="4637" y="5792"/>
                    <a:pt x="5214" y="5215"/>
                  </a:cubicBezTo>
                  <a:cubicBezTo>
                    <a:pt x="5792" y="4637"/>
                    <a:pt x="6109" y="3870"/>
                    <a:pt x="6109" y="3055"/>
                  </a:cubicBezTo>
                  <a:cubicBezTo>
                    <a:pt x="6109" y="2240"/>
                    <a:pt x="5792" y="1472"/>
                    <a:pt x="5214" y="896"/>
                  </a:cubicBezTo>
                  <a:cubicBezTo>
                    <a:pt x="4638" y="319"/>
                    <a:pt x="3870" y="1"/>
                    <a:pt x="305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39"/>
          <p:cNvGrpSpPr/>
          <p:nvPr/>
        </p:nvGrpSpPr>
        <p:grpSpPr>
          <a:xfrm>
            <a:off x="540606" y="-57781"/>
            <a:ext cx="706728" cy="1571903"/>
            <a:chOff x="1823960" y="591623"/>
            <a:chExt cx="455483" cy="1013085"/>
          </a:xfrm>
        </p:grpSpPr>
        <p:sp>
          <p:nvSpPr>
            <p:cNvPr id="1872" name="Google Shape;1872;p39"/>
            <p:cNvSpPr/>
            <p:nvPr/>
          </p:nvSpPr>
          <p:spPr>
            <a:xfrm>
              <a:off x="1823960" y="591623"/>
              <a:ext cx="455483" cy="1013085"/>
            </a:xfrm>
            <a:custGeom>
              <a:avLst/>
              <a:gdLst/>
              <a:ahLst/>
              <a:cxnLst/>
              <a:rect l="l" t="t" r="r" b="b"/>
              <a:pathLst>
                <a:path w="11860" h="26379" extrusionOk="0">
                  <a:moveTo>
                    <a:pt x="5911" y="1"/>
                  </a:moveTo>
                  <a:cubicBezTo>
                    <a:pt x="5558" y="1"/>
                    <a:pt x="5273" y="286"/>
                    <a:pt x="5273" y="638"/>
                  </a:cubicBezTo>
                  <a:lnTo>
                    <a:pt x="5273" y="6064"/>
                  </a:lnTo>
                  <a:cubicBezTo>
                    <a:pt x="5088" y="6240"/>
                    <a:pt x="4977" y="6490"/>
                    <a:pt x="4977" y="6763"/>
                  </a:cubicBezTo>
                  <a:lnTo>
                    <a:pt x="4977" y="7228"/>
                  </a:lnTo>
                  <a:lnTo>
                    <a:pt x="250" y="11954"/>
                  </a:lnTo>
                  <a:cubicBezTo>
                    <a:pt x="0" y="12204"/>
                    <a:pt x="0" y="12609"/>
                    <a:pt x="250" y="12856"/>
                  </a:cubicBezTo>
                  <a:lnTo>
                    <a:pt x="5245" y="17846"/>
                  </a:lnTo>
                  <a:lnTo>
                    <a:pt x="5245" y="18700"/>
                  </a:lnTo>
                  <a:cubicBezTo>
                    <a:pt x="5117" y="18773"/>
                    <a:pt x="5000" y="18867"/>
                    <a:pt x="4898" y="18979"/>
                  </a:cubicBezTo>
                  <a:cubicBezTo>
                    <a:pt x="4655" y="19244"/>
                    <a:pt x="4521" y="19589"/>
                    <a:pt x="4521" y="19949"/>
                  </a:cubicBezTo>
                  <a:cubicBezTo>
                    <a:pt x="4521" y="20309"/>
                    <a:pt x="4655" y="20654"/>
                    <a:pt x="4898" y="20919"/>
                  </a:cubicBezTo>
                  <a:cubicBezTo>
                    <a:pt x="5000" y="21032"/>
                    <a:pt x="5115" y="21125"/>
                    <a:pt x="5245" y="21198"/>
                  </a:cubicBezTo>
                  <a:lnTo>
                    <a:pt x="5245" y="22521"/>
                  </a:lnTo>
                  <a:cubicBezTo>
                    <a:pt x="5155" y="22573"/>
                    <a:pt x="5070" y="22638"/>
                    <a:pt x="4995" y="22710"/>
                  </a:cubicBezTo>
                  <a:cubicBezTo>
                    <a:pt x="4768" y="22926"/>
                    <a:pt x="4620" y="23215"/>
                    <a:pt x="4575" y="23525"/>
                  </a:cubicBezTo>
                  <a:lnTo>
                    <a:pt x="4280" y="25620"/>
                  </a:lnTo>
                  <a:cubicBezTo>
                    <a:pt x="4276" y="25644"/>
                    <a:pt x="4271" y="25668"/>
                    <a:pt x="4270" y="25694"/>
                  </a:cubicBezTo>
                  <a:cubicBezTo>
                    <a:pt x="4258" y="25878"/>
                    <a:pt x="4326" y="26059"/>
                    <a:pt x="4456" y="26191"/>
                  </a:cubicBezTo>
                  <a:cubicBezTo>
                    <a:pt x="4578" y="26313"/>
                    <a:pt x="4741" y="26378"/>
                    <a:pt x="4907" y="26378"/>
                  </a:cubicBezTo>
                  <a:cubicBezTo>
                    <a:pt x="4952" y="26378"/>
                    <a:pt x="4996" y="26373"/>
                    <a:pt x="5042" y="26364"/>
                  </a:cubicBezTo>
                  <a:cubicBezTo>
                    <a:pt x="5093" y="26362"/>
                    <a:pt x="5205" y="26360"/>
                    <a:pt x="5439" y="26360"/>
                  </a:cubicBezTo>
                  <a:cubicBezTo>
                    <a:pt x="6055" y="26360"/>
                    <a:pt x="7009" y="26378"/>
                    <a:pt x="7019" y="26378"/>
                  </a:cubicBezTo>
                  <a:lnTo>
                    <a:pt x="7031" y="26378"/>
                  </a:lnTo>
                  <a:cubicBezTo>
                    <a:pt x="7215" y="26378"/>
                    <a:pt x="7390" y="26299"/>
                    <a:pt x="7512" y="26160"/>
                  </a:cubicBezTo>
                  <a:cubicBezTo>
                    <a:pt x="7637" y="26018"/>
                    <a:pt x="7690" y="25828"/>
                    <a:pt x="7662" y="25642"/>
                  </a:cubicBezTo>
                  <a:lnTo>
                    <a:pt x="7329" y="23506"/>
                  </a:lnTo>
                  <a:cubicBezTo>
                    <a:pt x="7259" y="23064"/>
                    <a:pt x="6987" y="22697"/>
                    <a:pt x="6616" y="22496"/>
                  </a:cubicBezTo>
                  <a:lnTo>
                    <a:pt x="6616" y="21235"/>
                  </a:lnTo>
                  <a:cubicBezTo>
                    <a:pt x="6753" y="21165"/>
                    <a:pt x="6879" y="21074"/>
                    <a:pt x="6991" y="20960"/>
                  </a:cubicBezTo>
                  <a:cubicBezTo>
                    <a:pt x="7257" y="20689"/>
                    <a:pt x="7402" y="20331"/>
                    <a:pt x="7402" y="19950"/>
                  </a:cubicBezTo>
                  <a:cubicBezTo>
                    <a:pt x="7402" y="19570"/>
                    <a:pt x="7257" y="19212"/>
                    <a:pt x="6991" y="18941"/>
                  </a:cubicBezTo>
                  <a:cubicBezTo>
                    <a:pt x="6879" y="18829"/>
                    <a:pt x="6753" y="18737"/>
                    <a:pt x="6616" y="18666"/>
                  </a:cubicBezTo>
                  <a:lnTo>
                    <a:pt x="6616" y="17912"/>
                  </a:lnTo>
                  <a:lnTo>
                    <a:pt x="11672" y="12855"/>
                  </a:lnTo>
                  <a:cubicBezTo>
                    <a:pt x="11791" y="12736"/>
                    <a:pt x="11859" y="12572"/>
                    <a:pt x="11859" y="12404"/>
                  </a:cubicBezTo>
                  <a:cubicBezTo>
                    <a:pt x="11859" y="12235"/>
                    <a:pt x="11792" y="12072"/>
                    <a:pt x="11672" y="11953"/>
                  </a:cubicBezTo>
                  <a:lnTo>
                    <a:pt x="6912" y="7193"/>
                  </a:lnTo>
                  <a:lnTo>
                    <a:pt x="6912" y="6763"/>
                  </a:lnTo>
                  <a:cubicBezTo>
                    <a:pt x="6912" y="6512"/>
                    <a:pt x="6815" y="6279"/>
                    <a:pt x="6651" y="6103"/>
                  </a:cubicBezTo>
                  <a:lnTo>
                    <a:pt x="6651" y="638"/>
                  </a:lnTo>
                  <a:cubicBezTo>
                    <a:pt x="6651" y="286"/>
                    <a:pt x="6367" y="1"/>
                    <a:pt x="6013" y="1"/>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2049858" y="1116926"/>
              <a:ext cx="3648" cy="433516"/>
            </a:xfrm>
            <a:custGeom>
              <a:avLst/>
              <a:gdLst/>
              <a:ahLst/>
              <a:cxnLst/>
              <a:rect l="l" t="t" r="r" b="b"/>
              <a:pathLst>
                <a:path w="95" h="11288" extrusionOk="0">
                  <a:moveTo>
                    <a:pt x="48" y="0"/>
                  </a:moveTo>
                  <a:cubicBezTo>
                    <a:pt x="22" y="0"/>
                    <a:pt x="0" y="22"/>
                    <a:pt x="0" y="47"/>
                  </a:cubicBezTo>
                  <a:lnTo>
                    <a:pt x="0" y="11241"/>
                  </a:lnTo>
                  <a:cubicBezTo>
                    <a:pt x="0" y="11267"/>
                    <a:pt x="22" y="11288"/>
                    <a:pt x="48" y="11288"/>
                  </a:cubicBezTo>
                  <a:cubicBezTo>
                    <a:pt x="74" y="11288"/>
                    <a:pt x="94" y="11268"/>
                    <a:pt x="94" y="11241"/>
                  </a:cubicBezTo>
                  <a:lnTo>
                    <a:pt x="94" y="47"/>
                  </a:lnTo>
                  <a:cubicBezTo>
                    <a:pt x="94" y="22"/>
                    <a:pt x="73" y="0"/>
                    <a:pt x="4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2012413" y="1473478"/>
              <a:ext cx="81611" cy="106535"/>
            </a:xfrm>
            <a:custGeom>
              <a:avLst/>
              <a:gdLst/>
              <a:ahLst/>
              <a:cxnLst/>
              <a:rect l="l" t="t" r="r" b="b"/>
              <a:pathLst>
                <a:path w="2125" h="2774" extrusionOk="0">
                  <a:moveTo>
                    <a:pt x="2" y="2771"/>
                  </a:moveTo>
                  <a:cubicBezTo>
                    <a:pt x="1" y="2772"/>
                    <a:pt x="1" y="2773"/>
                    <a:pt x="2" y="2774"/>
                  </a:cubicBezTo>
                  <a:lnTo>
                    <a:pt x="2" y="2771"/>
                  </a:lnTo>
                  <a:close/>
                  <a:moveTo>
                    <a:pt x="1047" y="0"/>
                  </a:moveTo>
                  <a:cubicBezTo>
                    <a:pt x="671" y="0"/>
                    <a:pt x="352" y="277"/>
                    <a:pt x="300" y="648"/>
                  </a:cubicBezTo>
                  <a:lnTo>
                    <a:pt x="2" y="2771"/>
                  </a:lnTo>
                  <a:lnTo>
                    <a:pt x="2" y="2771"/>
                  </a:lnTo>
                  <a:cubicBezTo>
                    <a:pt x="19" y="2759"/>
                    <a:pt x="240" y="2755"/>
                    <a:pt x="533" y="2755"/>
                  </a:cubicBezTo>
                  <a:cubicBezTo>
                    <a:pt x="1161" y="2755"/>
                    <a:pt x="2124" y="2774"/>
                    <a:pt x="2124" y="2774"/>
                  </a:cubicBezTo>
                  <a:lnTo>
                    <a:pt x="1791" y="637"/>
                  </a:lnTo>
                  <a:cubicBezTo>
                    <a:pt x="1734" y="271"/>
                    <a:pt x="1418"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2022091" y="1326925"/>
              <a:ext cx="61640" cy="61602"/>
            </a:xfrm>
            <a:custGeom>
              <a:avLst/>
              <a:gdLst/>
              <a:ahLst/>
              <a:cxnLst/>
              <a:rect l="l" t="t" r="r" b="b"/>
              <a:pathLst>
                <a:path w="1605" h="1604" extrusionOk="0">
                  <a:moveTo>
                    <a:pt x="803" y="0"/>
                  </a:moveTo>
                  <a:cubicBezTo>
                    <a:pt x="359" y="0"/>
                    <a:pt x="1" y="360"/>
                    <a:pt x="1" y="802"/>
                  </a:cubicBezTo>
                  <a:cubicBezTo>
                    <a:pt x="1" y="1243"/>
                    <a:pt x="360" y="1603"/>
                    <a:pt x="803" y="1603"/>
                  </a:cubicBezTo>
                  <a:cubicBezTo>
                    <a:pt x="1245" y="1603"/>
                    <a:pt x="1605" y="1243"/>
                    <a:pt x="1605" y="802"/>
                  </a:cubicBezTo>
                  <a:cubicBezTo>
                    <a:pt x="1605" y="360"/>
                    <a:pt x="1245"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1850882" y="865834"/>
              <a:ext cx="404059" cy="404097"/>
            </a:xfrm>
            <a:custGeom>
              <a:avLst/>
              <a:gdLst/>
              <a:ahLst/>
              <a:cxnLst/>
              <a:rect l="l" t="t" r="r" b="b"/>
              <a:pathLst>
                <a:path w="10521" h="10522" extrusionOk="0">
                  <a:moveTo>
                    <a:pt x="5261" y="1"/>
                  </a:moveTo>
                  <a:lnTo>
                    <a:pt x="0" y="5261"/>
                  </a:lnTo>
                  <a:lnTo>
                    <a:pt x="5261" y="10521"/>
                  </a:lnTo>
                  <a:lnTo>
                    <a:pt x="10521" y="5261"/>
                  </a:lnTo>
                  <a:lnTo>
                    <a:pt x="5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1871313" y="886458"/>
              <a:ext cx="363158" cy="362850"/>
            </a:xfrm>
            <a:custGeom>
              <a:avLst/>
              <a:gdLst/>
              <a:ahLst/>
              <a:cxnLst/>
              <a:rect l="l" t="t" r="r" b="b"/>
              <a:pathLst>
                <a:path w="9456" h="9448" extrusionOk="0">
                  <a:moveTo>
                    <a:pt x="4728" y="146"/>
                  </a:moveTo>
                  <a:lnTo>
                    <a:pt x="9309" y="4724"/>
                  </a:lnTo>
                  <a:lnTo>
                    <a:pt x="6056" y="7974"/>
                  </a:lnTo>
                  <a:lnTo>
                    <a:pt x="5741" y="8293"/>
                  </a:lnTo>
                  <a:lnTo>
                    <a:pt x="4743" y="9290"/>
                  </a:lnTo>
                  <a:lnTo>
                    <a:pt x="4728" y="9306"/>
                  </a:lnTo>
                  <a:lnTo>
                    <a:pt x="146" y="4724"/>
                  </a:lnTo>
                  <a:lnTo>
                    <a:pt x="4728" y="146"/>
                  </a:lnTo>
                  <a:close/>
                  <a:moveTo>
                    <a:pt x="4727" y="0"/>
                  </a:moveTo>
                  <a:cubicBezTo>
                    <a:pt x="4712" y="0"/>
                    <a:pt x="4696" y="6"/>
                    <a:pt x="4687" y="17"/>
                  </a:cubicBezTo>
                  <a:lnTo>
                    <a:pt x="23" y="4682"/>
                  </a:lnTo>
                  <a:cubicBezTo>
                    <a:pt x="0" y="4705"/>
                    <a:pt x="0" y="4742"/>
                    <a:pt x="23" y="4764"/>
                  </a:cubicBezTo>
                  <a:lnTo>
                    <a:pt x="2335" y="7077"/>
                  </a:lnTo>
                  <a:lnTo>
                    <a:pt x="3566" y="8309"/>
                  </a:lnTo>
                  <a:lnTo>
                    <a:pt x="4649" y="9392"/>
                  </a:lnTo>
                  <a:lnTo>
                    <a:pt x="4688" y="9431"/>
                  </a:lnTo>
                  <a:cubicBezTo>
                    <a:pt x="4699" y="9442"/>
                    <a:pt x="4715" y="9448"/>
                    <a:pt x="4729" y="9448"/>
                  </a:cubicBezTo>
                  <a:cubicBezTo>
                    <a:pt x="4734" y="9448"/>
                    <a:pt x="4739" y="9448"/>
                    <a:pt x="4745" y="9445"/>
                  </a:cubicBezTo>
                  <a:cubicBezTo>
                    <a:pt x="4755" y="9444"/>
                    <a:pt x="4763" y="9439"/>
                    <a:pt x="4772" y="9431"/>
                  </a:cubicBezTo>
                  <a:lnTo>
                    <a:pt x="9349" y="4853"/>
                  </a:lnTo>
                  <a:lnTo>
                    <a:pt x="9435" y="4765"/>
                  </a:lnTo>
                  <a:cubicBezTo>
                    <a:pt x="9442" y="4759"/>
                    <a:pt x="9447" y="4752"/>
                    <a:pt x="9451" y="4742"/>
                  </a:cubicBezTo>
                  <a:cubicBezTo>
                    <a:pt x="9452" y="4736"/>
                    <a:pt x="9456" y="4731"/>
                    <a:pt x="9456" y="4724"/>
                  </a:cubicBezTo>
                  <a:cubicBezTo>
                    <a:pt x="9452" y="4717"/>
                    <a:pt x="9451" y="4712"/>
                    <a:pt x="9448" y="4705"/>
                  </a:cubicBezTo>
                  <a:cubicBezTo>
                    <a:pt x="9443" y="4697"/>
                    <a:pt x="9441" y="4688"/>
                    <a:pt x="9433" y="4682"/>
                  </a:cubicBezTo>
                  <a:lnTo>
                    <a:pt x="9346" y="4594"/>
                  </a:lnTo>
                  <a:lnTo>
                    <a:pt x="4768" y="17"/>
                  </a:lnTo>
                  <a:cubicBezTo>
                    <a:pt x="4758" y="6"/>
                    <a:pt x="4743" y="0"/>
                    <a:pt x="4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1943937" y="973292"/>
              <a:ext cx="209730" cy="191065"/>
            </a:xfrm>
            <a:custGeom>
              <a:avLst/>
              <a:gdLst/>
              <a:ahLst/>
              <a:cxnLst/>
              <a:rect l="l" t="t" r="r" b="b"/>
              <a:pathLst>
                <a:path w="5461" h="4975" extrusionOk="0">
                  <a:moveTo>
                    <a:pt x="2731" y="0"/>
                  </a:moveTo>
                  <a:cubicBezTo>
                    <a:pt x="2094" y="0"/>
                    <a:pt x="1458" y="243"/>
                    <a:pt x="972" y="728"/>
                  </a:cubicBezTo>
                  <a:cubicBezTo>
                    <a:pt x="0" y="1700"/>
                    <a:pt x="0" y="3275"/>
                    <a:pt x="972" y="4246"/>
                  </a:cubicBezTo>
                  <a:cubicBezTo>
                    <a:pt x="1458" y="4732"/>
                    <a:pt x="2094" y="4975"/>
                    <a:pt x="2731" y="4975"/>
                  </a:cubicBezTo>
                  <a:cubicBezTo>
                    <a:pt x="3367" y="4975"/>
                    <a:pt x="4004" y="4732"/>
                    <a:pt x="4489" y="4246"/>
                  </a:cubicBezTo>
                  <a:cubicBezTo>
                    <a:pt x="5460" y="3275"/>
                    <a:pt x="5460" y="1700"/>
                    <a:pt x="4489" y="728"/>
                  </a:cubicBezTo>
                  <a:cubicBezTo>
                    <a:pt x="4004" y="243"/>
                    <a:pt x="3367" y="0"/>
                    <a:pt x="2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1895662" y="1054326"/>
              <a:ext cx="29495" cy="29495"/>
            </a:xfrm>
            <a:custGeom>
              <a:avLst/>
              <a:gdLst/>
              <a:ahLst/>
              <a:cxnLst/>
              <a:rect l="l" t="t" r="r" b="b"/>
              <a:pathLst>
                <a:path w="768" h="768" extrusionOk="0">
                  <a:moveTo>
                    <a:pt x="366" y="0"/>
                  </a:moveTo>
                  <a:lnTo>
                    <a:pt x="1" y="403"/>
                  </a:lnTo>
                  <a:lnTo>
                    <a:pt x="403" y="767"/>
                  </a:lnTo>
                  <a:lnTo>
                    <a:pt x="767" y="365"/>
                  </a:lnTo>
                  <a:lnTo>
                    <a:pt x="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2185197" y="1055094"/>
              <a:ext cx="29533" cy="29533"/>
            </a:xfrm>
            <a:custGeom>
              <a:avLst/>
              <a:gdLst/>
              <a:ahLst/>
              <a:cxnLst/>
              <a:rect l="l" t="t" r="r" b="b"/>
              <a:pathLst>
                <a:path w="769" h="769" extrusionOk="0">
                  <a:moveTo>
                    <a:pt x="366" y="1"/>
                  </a:moveTo>
                  <a:lnTo>
                    <a:pt x="1" y="403"/>
                  </a:lnTo>
                  <a:lnTo>
                    <a:pt x="404" y="769"/>
                  </a:lnTo>
                  <a:lnTo>
                    <a:pt x="769" y="366"/>
                  </a:lnTo>
                  <a:lnTo>
                    <a:pt x="3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2050895" y="616048"/>
              <a:ext cx="3956" cy="249786"/>
            </a:xfrm>
            <a:custGeom>
              <a:avLst/>
              <a:gdLst/>
              <a:ahLst/>
              <a:cxnLst/>
              <a:rect l="l" t="t" r="r" b="b"/>
              <a:pathLst>
                <a:path w="103" h="6504" extrusionOk="0">
                  <a:moveTo>
                    <a:pt x="0" y="0"/>
                  </a:moveTo>
                  <a:lnTo>
                    <a:pt x="0" y="6504"/>
                  </a:lnTo>
                  <a:lnTo>
                    <a:pt x="103" y="6504"/>
                  </a:lnTo>
                  <a:lnTo>
                    <a:pt x="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2039566" y="838490"/>
              <a:ext cx="25424" cy="42092"/>
            </a:xfrm>
            <a:custGeom>
              <a:avLst/>
              <a:gdLst/>
              <a:ahLst/>
              <a:cxnLst/>
              <a:rect l="l" t="t" r="r" b="b"/>
              <a:pathLst>
                <a:path w="662" h="1096" extrusionOk="0">
                  <a:moveTo>
                    <a:pt x="331" y="0"/>
                  </a:moveTo>
                  <a:cubicBezTo>
                    <a:pt x="148" y="0"/>
                    <a:pt x="1" y="149"/>
                    <a:pt x="1" y="330"/>
                  </a:cubicBezTo>
                  <a:lnTo>
                    <a:pt x="1" y="1060"/>
                  </a:lnTo>
                  <a:lnTo>
                    <a:pt x="72" y="1095"/>
                  </a:lnTo>
                  <a:lnTo>
                    <a:pt x="662" y="1095"/>
                  </a:lnTo>
                  <a:lnTo>
                    <a:pt x="662" y="330"/>
                  </a:lnTo>
                  <a:cubicBezTo>
                    <a:pt x="662" y="148"/>
                    <a:pt x="512"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39"/>
          <p:cNvGrpSpPr/>
          <p:nvPr/>
        </p:nvGrpSpPr>
        <p:grpSpPr>
          <a:xfrm>
            <a:off x="1205244" y="4332694"/>
            <a:ext cx="618990" cy="906837"/>
            <a:chOff x="4376587" y="858077"/>
            <a:chExt cx="449684" cy="658799"/>
          </a:xfrm>
        </p:grpSpPr>
        <p:sp>
          <p:nvSpPr>
            <p:cNvPr id="1884" name="Google Shape;1884;p39"/>
            <p:cNvSpPr/>
            <p:nvPr/>
          </p:nvSpPr>
          <p:spPr>
            <a:xfrm>
              <a:off x="4376587" y="858077"/>
              <a:ext cx="449684" cy="658799"/>
            </a:xfrm>
            <a:custGeom>
              <a:avLst/>
              <a:gdLst/>
              <a:ahLst/>
              <a:cxnLst/>
              <a:rect l="l" t="t" r="r" b="b"/>
              <a:pathLst>
                <a:path w="11709" h="17154" extrusionOk="0">
                  <a:moveTo>
                    <a:pt x="7266" y="0"/>
                  </a:moveTo>
                  <a:cubicBezTo>
                    <a:pt x="7215" y="0"/>
                    <a:pt x="7163" y="6"/>
                    <a:pt x="7112" y="19"/>
                  </a:cubicBezTo>
                  <a:cubicBezTo>
                    <a:pt x="6828" y="90"/>
                    <a:pt x="6630" y="345"/>
                    <a:pt x="6629" y="636"/>
                  </a:cubicBezTo>
                  <a:lnTo>
                    <a:pt x="6625" y="2140"/>
                  </a:lnTo>
                  <a:lnTo>
                    <a:pt x="5068" y="2114"/>
                  </a:lnTo>
                  <a:cubicBezTo>
                    <a:pt x="5064" y="2114"/>
                    <a:pt x="5061" y="2114"/>
                    <a:pt x="5057" y="2114"/>
                  </a:cubicBezTo>
                  <a:cubicBezTo>
                    <a:pt x="4782" y="2114"/>
                    <a:pt x="4537" y="2290"/>
                    <a:pt x="4451" y="2552"/>
                  </a:cubicBezTo>
                  <a:cubicBezTo>
                    <a:pt x="4363" y="2818"/>
                    <a:pt x="4457" y="3108"/>
                    <a:pt x="4684" y="3271"/>
                  </a:cubicBezTo>
                  <a:lnTo>
                    <a:pt x="5482" y="3842"/>
                  </a:lnTo>
                  <a:lnTo>
                    <a:pt x="4490" y="4574"/>
                  </a:lnTo>
                  <a:cubicBezTo>
                    <a:pt x="4245" y="4755"/>
                    <a:pt x="4162" y="5084"/>
                    <a:pt x="4292" y="5360"/>
                  </a:cubicBezTo>
                  <a:cubicBezTo>
                    <a:pt x="4399" y="5586"/>
                    <a:pt x="4627" y="5725"/>
                    <a:pt x="4869" y="5725"/>
                  </a:cubicBezTo>
                  <a:cubicBezTo>
                    <a:pt x="4920" y="5725"/>
                    <a:pt x="4973" y="5719"/>
                    <a:pt x="5025" y="5706"/>
                  </a:cubicBezTo>
                  <a:lnTo>
                    <a:pt x="6264" y="5393"/>
                  </a:lnTo>
                  <a:lnTo>
                    <a:pt x="6120" y="6495"/>
                  </a:lnTo>
                  <a:cubicBezTo>
                    <a:pt x="6083" y="6789"/>
                    <a:pt x="6251" y="7067"/>
                    <a:pt x="6523" y="7171"/>
                  </a:cubicBezTo>
                  <a:cubicBezTo>
                    <a:pt x="6512" y="7217"/>
                    <a:pt x="6499" y="7262"/>
                    <a:pt x="6488" y="7308"/>
                  </a:cubicBezTo>
                  <a:lnTo>
                    <a:pt x="5746" y="7043"/>
                  </a:lnTo>
                  <a:lnTo>
                    <a:pt x="4498" y="6595"/>
                  </a:lnTo>
                  <a:cubicBezTo>
                    <a:pt x="4429" y="6569"/>
                    <a:pt x="4356" y="6558"/>
                    <a:pt x="4283" y="6558"/>
                  </a:cubicBezTo>
                  <a:lnTo>
                    <a:pt x="4282" y="6558"/>
                  </a:lnTo>
                  <a:cubicBezTo>
                    <a:pt x="4018" y="6558"/>
                    <a:pt x="3781" y="6720"/>
                    <a:pt x="3686" y="6966"/>
                  </a:cubicBezTo>
                  <a:lnTo>
                    <a:pt x="3202" y="8220"/>
                  </a:lnTo>
                  <a:lnTo>
                    <a:pt x="2925" y="8933"/>
                  </a:lnTo>
                  <a:lnTo>
                    <a:pt x="2916" y="8955"/>
                  </a:lnTo>
                  <a:lnTo>
                    <a:pt x="77" y="16284"/>
                  </a:lnTo>
                  <a:cubicBezTo>
                    <a:pt x="0" y="16479"/>
                    <a:pt x="26" y="16700"/>
                    <a:pt x="145" y="16875"/>
                  </a:cubicBezTo>
                  <a:cubicBezTo>
                    <a:pt x="269" y="17049"/>
                    <a:pt x="467" y="17153"/>
                    <a:pt x="676" y="17153"/>
                  </a:cubicBezTo>
                  <a:lnTo>
                    <a:pt x="7401" y="17153"/>
                  </a:lnTo>
                  <a:cubicBezTo>
                    <a:pt x="7671" y="17153"/>
                    <a:pt x="7910" y="16984"/>
                    <a:pt x="8001" y="16732"/>
                  </a:cubicBezTo>
                  <a:lnTo>
                    <a:pt x="9843" y="11636"/>
                  </a:lnTo>
                  <a:cubicBezTo>
                    <a:pt x="9848" y="11627"/>
                    <a:pt x="9851" y="11617"/>
                    <a:pt x="9855" y="11606"/>
                  </a:cubicBezTo>
                  <a:lnTo>
                    <a:pt x="10322" y="10313"/>
                  </a:lnTo>
                  <a:lnTo>
                    <a:pt x="10626" y="9473"/>
                  </a:lnTo>
                  <a:cubicBezTo>
                    <a:pt x="10670" y="9353"/>
                    <a:pt x="10676" y="9222"/>
                    <a:pt x="10644" y="9100"/>
                  </a:cubicBezTo>
                  <a:cubicBezTo>
                    <a:pt x="10593" y="8893"/>
                    <a:pt x="10441" y="8726"/>
                    <a:pt x="10241" y="8654"/>
                  </a:cubicBezTo>
                  <a:lnTo>
                    <a:pt x="8235" y="7935"/>
                  </a:lnTo>
                  <a:lnTo>
                    <a:pt x="7807" y="7782"/>
                  </a:lnTo>
                  <a:cubicBezTo>
                    <a:pt x="7931" y="7329"/>
                    <a:pt x="8040" y="6873"/>
                    <a:pt x="8135" y="6414"/>
                  </a:cubicBezTo>
                  <a:lnTo>
                    <a:pt x="8387" y="6848"/>
                  </a:lnTo>
                  <a:cubicBezTo>
                    <a:pt x="8503" y="7050"/>
                    <a:pt x="8716" y="7166"/>
                    <a:pt x="8939" y="7166"/>
                  </a:cubicBezTo>
                  <a:cubicBezTo>
                    <a:pt x="9002" y="7166"/>
                    <a:pt x="9066" y="7157"/>
                    <a:pt x="9129" y="7137"/>
                  </a:cubicBezTo>
                  <a:cubicBezTo>
                    <a:pt x="9414" y="7049"/>
                    <a:pt x="9598" y="6774"/>
                    <a:pt x="9576" y="6478"/>
                  </a:cubicBezTo>
                  <a:lnTo>
                    <a:pt x="9468" y="5112"/>
                  </a:lnTo>
                  <a:lnTo>
                    <a:pt x="10963" y="5224"/>
                  </a:lnTo>
                  <a:cubicBezTo>
                    <a:pt x="10979" y="5225"/>
                    <a:pt x="10996" y="5225"/>
                    <a:pt x="11012" y="5225"/>
                  </a:cubicBezTo>
                  <a:cubicBezTo>
                    <a:pt x="11291" y="5225"/>
                    <a:pt x="11541" y="5042"/>
                    <a:pt x="11621" y="4771"/>
                  </a:cubicBezTo>
                  <a:cubicBezTo>
                    <a:pt x="11708" y="4485"/>
                    <a:pt x="11584" y="4177"/>
                    <a:pt x="11320" y="4031"/>
                  </a:cubicBezTo>
                  <a:lnTo>
                    <a:pt x="10132" y="3368"/>
                  </a:lnTo>
                  <a:lnTo>
                    <a:pt x="11330" y="2140"/>
                  </a:lnTo>
                  <a:cubicBezTo>
                    <a:pt x="11536" y="1929"/>
                    <a:pt x="11570" y="1604"/>
                    <a:pt x="11414" y="1354"/>
                  </a:cubicBezTo>
                  <a:cubicBezTo>
                    <a:pt x="11294" y="1165"/>
                    <a:pt x="11087" y="1056"/>
                    <a:pt x="10872" y="1056"/>
                  </a:cubicBezTo>
                  <a:cubicBezTo>
                    <a:pt x="10804" y="1056"/>
                    <a:pt x="10734" y="1067"/>
                    <a:pt x="10667" y="1090"/>
                  </a:cubicBezTo>
                  <a:lnTo>
                    <a:pt x="8612" y="1793"/>
                  </a:lnTo>
                  <a:lnTo>
                    <a:pt x="7830" y="337"/>
                  </a:lnTo>
                  <a:cubicBezTo>
                    <a:pt x="7718" y="126"/>
                    <a:pt x="7498" y="0"/>
                    <a:pt x="7266"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4402548" y="1134439"/>
              <a:ext cx="359164" cy="357896"/>
            </a:xfrm>
            <a:custGeom>
              <a:avLst/>
              <a:gdLst/>
              <a:ahLst/>
              <a:cxnLst/>
              <a:rect l="l" t="t" r="r" b="b"/>
              <a:pathLst>
                <a:path w="9352" h="9319" extrusionOk="0">
                  <a:moveTo>
                    <a:pt x="3609" y="0"/>
                  </a:moveTo>
                  <a:lnTo>
                    <a:pt x="2849" y="1966"/>
                  </a:lnTo>
                  <a:lnTo>
                    <a:pt x="0" y="9318"/>
                  </a:lnTo>
                  <a:lnTo>
                    <a:pt x="6725" y="9318"/>
                  </a:lnTo>
                  <a:lnTo>
                    <a:pt x="8579" y="4192"/>
                  </a:lnTo>
                  <a:lnTo>
                    <a:pt x="9351" y="2060"/>
                  </a:lnTo>
                  <a:lnTo>
                    <a:pt x="6355" y="985"/>
                  </a:lnTo>
                  <a:lnTo>
                    <a:pt x="6243" y="945"/>
                  </a:lnTo>
                  <a:lnTo>
                    <a:pt x="36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4511887" y="1134477"/>
              <a:ext cx="249786" cy="161032"/>
            </a:xfrm>
            <a:custGeom>
              <a:avLst/>
              <a:gdLst/>
              <a:ahLst/>
              <a:cxnLst/>
              <a:rect l="l" t="t" r="r" b="b"/>
              <a:pathLst>
                <a:path w="6504" h="4193" extrusionOk="0">
                  <a:moveTo>
                    <a:pt x="763" y="1"/>
                  </a:moveTo>
                  <a:lnTo>
                    <a:pt x="1" y="1965"/>
                  </a:lnTo>
                  <a:cubicBezTo>
                    <a:pt x="1556" y="3364"/>
                    <a:pt x="3639" y="4179"/>
                    <a:pt x="5732" y="4192"/>
                  </a:cubicBezTo>
                  <a:lnTo>
                    <a:pt x="6503" y="2057"/>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4541190" y="1134477"/>
              <a:ext cx="220522" cy="89983"/>
            </a:xfrm>
            <a:custGeom>
              <a:avLst/>
              <a:gdLst/>
              <a:ahLst/>
              <a:cxnLst/>
              <a:rect l="l" t="t" r="r" b="b"/>
              <a:pathLst>
                <a:path w="5742" h="2343" extrusionOk="0">
                  <a:moveTo>
                    <a:pt x="0" y="1"/>
                  </a:moveTo>
                  <a:cubicBezTo>
                    <a:pt x="0" y="1"/>
                    <a:pt x="380" y="1272"/>
                    <a:pt x="2735" y="2004"/>
                  </a:cubicBezTo>
                  <a:cubicBezTo>
                    <a:pt x="3561" y="2260"/>
                    <a:pt x="4177" y="2343"/>
                    <a:pt x="4629" y="2343"/>
                  </a:cubicBezTo>
                  <a:cubicBezTo>
                    <a:pt x="5467" y="2343"/>
                    <a:pt x="5741" y="2057"/>
                    <a:pt x="5741" y="205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4467760" y="1297199"/>
              <a:ext cx="173898" cy="195097"/>
            </a:xfrm>
            <a:custGeom>
              <a:avLst/>
              <a:gdLst/>
              <a:ahLst/>
              <a:cxnLst/>
              <a:rect l="l" t="t" r="r" b="b"/>
              <a:pathLst>
                <a:path w="4528" h="5080" extrusionOk="0">
                  <a:moveTo>
                    <a:pt x="3239" y="1"/>
                  </a:moveTo>
                  <a:cubicBezTo>
                    <a:pt x="3231" y="1"/>
                    <a:pt x="3222" y="4"/>
                    <a:pt x="3215" y="8"/>
                  </a:cubicBezTo>
                  <a:lnTo>
                    <a:pt x="19" y="2555"/>
                  </a:lnTo>
                  <a:cubicBezTo>
                    <a:pt x="7" y="2564"/>
                    <a:pt x="1" y="2579"/>
                    <a:pt x="4" y="2593"/>
                  </a:cubicBezTo>
                  <a:lnTo>
                    <a:pt x="465" y="5078"/>
                  </a:lnTo>
                  <a:lnTo>
                    <a:pt x="545" y="5078"/>
                  </a:lnTo>
                  <a:lnTo>
                    <a:pt x="87" y="2603"/>
                  </a:lnTo>
                  <a:lnTo>
                    <a:pt x="3219" y="107"/>
                  </a:lnTo>
                  <a:lnTo>
                    <a:pt x="4438" y="4032"/>
                  </a:lnTo>
                  <a:lnTo>
                    <a:pt x="2877" y="5079"/>
                  </a:lnTo>
                  <a:lnTo>
                    <a:pt x="3023" y="5079"/>
                  </a:lnTo>
                  <a:lnTo>
                    <a:pt x="4509" y="4081"/>
                  </a:lnTo>
                  <a:cubicBezTo>
                    <a:pt x="4522" y="4072"/>
                    <a:pt x="4528" y="4053"/>
                    <a:pt x="4523" y="4036"/>
                  </a:cubicBezTo>
                  <a:lnTo>
                    <a:pt x="3277" y="29"/>
                  </a:lnTo>
                  <a:cubicBezTo>
                    <a:pt x="3272" y="18"/>
                    <a:pt x="3262" y="7"/>
                    <a:pt x="3251" y="3"/>
                  </a:cubicBezTo>
                  <a:cubicBezTo>
                    <a:pt x="3247" y="1"/>
                    <a:pt x="3243" y="1"/>
                    <a:pt x="3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4497140" y="1339330"/>
              <a:ext cx="115138" cy="153006"/>
            </a:xfrm>
            <a:custGeom>
              <a:avLst/>
              <a:gdLst/>
              <a:ahLst/>
              <a:cxnLst/>
              <a:rect l="l" t="t" r="r" b="b"/>
              <a:pathLst>
                <a:path w="2998" h="3984" extrusionOk="0">
                  <a:moveTo>
                    <a:pt x="2158" y="0"/>
                  </a:moveTo>
                  <a:lnTo>
                    <a:pt x="0" y="1719"/>
                  </a:lnTo>
                  <a:lnTo>
                    <a:pt x="419" y="3983"/>
                  </a:lnTo>
                  <a:lnTo>
                    <a:pt x="1095" y="3983"/>
                  </a:lnTo>
                  <a:lnTo>
                    <a:pt x="2997" y="2706"/>
                  </a:lnTo>
                  <a:lnTo>
                    <a:pt x="21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4634860" y="1004246"/>
              <a:ext cx="44051" cy="191641"/>
            </a:xfrm>
            <a:custGeom>
              <a:avLst/>
              <a:gdLst/>
              <a:ahLst/>
              <a:cxnLst/>
              <a:rect l="l" t="t" r="r" b="b"/>
              <a:pathLst>
                <a:path w="1147" h="4990" extrusionOk="0">
                  <a:moveTo>
                    <a:pt x="1088" y="1"/>
                  </a:moveTo>
                  <a:cubicBezTo>
                    <a:pt x="1053" y="1"/>
                    <a:pt x="1028" y="23"/>
                    <a:pt x="1026" y="55"/>
                  </a:cubicBezTo>
                  <a:cubicBezTo>
                    <a:pt x="875" y="1706"/>
                    <a:pt x="534" y="3340"/>
                    <a:pt x="10" y="4912"/>
                  </a:cubicBezTo>
                  <a:cubicBezTo>
                    <a:pt x="0" y="4942"/>
                    <a:pt x="17" y="4976"/>
                    <a:pt x="49" y="4986"/>
                  </a:cubicBezTo>
                  <a:cubicBezTo>
                    <a:pt x="54" y="4988"/>
                    <a:pt x="61" y="4990"/>
                    <a:pt x="67" y="4990"/>
                  </a:cubicBezTo>
                  <a:cubicBezTo>
                    <a:pt x="92" y="4990"/>
                    <a:pt x="115" y="4974"/>
                    <a:pt x="124" y="4950"/>
                  </a:cubicBezTo>
                  <a:cubicBezTo>
                    <a:pt x="651" y="3369"/>
                    <a:pt x="994" y="1726"/>
                    <a:pt x="1145" y="67"/>
                  </a:cubicBezTo>
                  <a:cubicBezTo>
                    <a:pt x="1147" y="34"/>
                    <a:pt x="1123" y="4"/>
                    <a:pt x="1090" y="1"/>
                  </a:cubicBezTo>
                  <a:cubicBezTo>
                    <a:pt x="1089" y="1"/>
                    <a:pt x="1088"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4563657" y="882617"/>
              <a:ext cx="235922" cy="228126"/>
            </a:xfrm>
            <a:custGeom>
              <a:avLst/>
              <a:gdLst/>
              <a:ahLst/>
              <a:cxnLst/>
              <a:rect l="l" t="t" r="r" b="b"/>
              <a:pathLst>
                <a:path w="6143" h="5940" extrusionOk="0">
                  <a:moveTo>
                    <a:pt x="2399" y="0"/>
                  </a:moveTo>
                  <a:lnTo>
                    <a:pt x="2394" y="2151"/>
                  </a:lnTo>
                  <a:lnTo>
                    <a:pt x="188" y="2114"/>
                  </a:lnTo>
                  <a:lnTo>
                    <a:pt x="1696" y="3196"/>
                  </a:lnTo>
                  <a:lnTo>
                    <a:pt x="0" y="4450"/>
                  </a:lnTo>
                  <a:lnTo>
                    <a:pt x="2150" y="3905"/>
                  </a:lnTo>
                  <a:lnTo>
                    <a:pt x="1888" y="5939"/>
                  </a:lnTo>
                  <a:lnTo>
                    <a:pt x="2936" y="3935"/>
                  </a:lnTo>
                  <a:lnTo>
                    <a:pt x="4071" y="5890"/>
                  </a:lnTo>
                  <a:lnTo>
                    <a:pt x="3905" y="3781"/>
                  </a:lnTo>
                  <a:lnTo>
                    <a:pt x="6142" y="3949"/>
                  </a:lnTo>
                  <a:lnTo>
                    <a:pt x="4224" y="2878"/>
                  </a:lnTo>
                  <a:lnTo>
                    <a:pt x="6005" y="1055"/>
                  </a:lnTo>
                  <a:lnTo>
                    <a:pt x="6005" y="1055"/>
                  </a:lnTo>
                  <a:lnTo>
                    <a:pt x="3437" y="1935"/>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39"/>
          <p:cNvGrpSpPr/>
          <p:nvPr/>
        </p:nvGrpSpPr>
        <p:grpSpPr>
          <a:xfrm rot="10800000" flipH="1">
            <a:off x="7718625" y="-57765"/>
            <a:ext cx="659802" cy="980953"/>
            <a:chOff x="2588027" y="641434"/>
            <a:chExt cx="479333" cy="712643"/>
          </a:xfrm>
        </p:grpSpPr>
        <p:sp>
          <p:nvSpPr>
            <p:cNvPr id="1893" name="Google Shape;1893;p39"/>
            <p:cNvSpPr/>
            <p:nvPr/>
          </p:nvSpPr>
          <p:spPr>
            <a:xfrm>
              <a:off x="2588027" y="641434"/>
              <a:ext cx="479333" cy="712643"/>
            </a:xfrm>
            <a:custGeom>
              <a:avLst/>
              <a:gdLst/>
              <a:ahLst/>
              <a:cxnLst/>
              <a:rect l="l" t="t" r="r" b="b"/>
              <a:pathLst>
                <a:path w="12481" h="18556" extrusionOk="0">
                  <a:moveTo>
                    <a:pt x="4643" y="0"/>
                  </a:moveTo>
                  <a:cubicBezTo>
                    <a:pt x="4413" y="0"/>
                    <a:pt x="4195" y="126"/>
                    <a:pt x="4081" y="337"/>
                  </a:cubicBezTo>
                  <a:lnTo>
                    <a:pt x="3244" y="1898"/>
                  </a:lnTo>
                  <a:lnTo>
                    <a:pt x="1046" y="1148"/>
                  </a:lnTo>
                  <a:cubicBezTo>
                    <a:pt x="979" y="1125"/>
                    <a:pt x="909" y="1114"/>
                    <a:pt x="840" y="1114"/>
                  </a:cubicBezTo>
                  <a:cubicBezTo>
                    <a:pt x="626" y="1114"/>
                    <a:pt x="420" y="1222"/>
                    <a:pt x="301" y="1412"/>
                  </a:cubicBezTo>
                  <a:cubicBezTo>
                    <a:pt x="143" y="1661"/>
                    <a:pt x="178" y="1988"/>
                    <a:pt x="385" y="2199"/>
                  </a:cubicBezTo>
                  <a:lnTo>
                    <a:pt x="1679" y="3525"/>
                  </a:lnTo>
                  <a:lnTo>
                    <a:pt x="386" y="4247"/>
                  </a:lnTo>
                  <a:cubicBezTo>
                    <a:pt x="125" y="4393"/>
                    <a:pt x="1" y="4700"/>
                    <a:pt x="86" y="4986"/>
                  </a:cubicBezTo>
                  <a:cubicBezTo>
                    <a:pt x="166" y="5257"/>
                    <a:pt x="417" y="5442"/>
                    <a:pt x="697" y="5442"/>
                  </a:cubicBezTo>
                  <a:cubicBezTo>
                    <a:pt x="712" y="5442"/>
                    <a:pt x="728" y="5442"/>
                    <a:pt x="745" y="5440"/>
                  </a:cubicBezTo>
                  <a:lnTo>
                    <a:pt x="2362" y="5320"/>
                  </a:lnTo>
                  <a:lnTo>
                    <a:pt x="2362" y="5320"/>
                  </a:lnTo>
                  <a:lnTo>
                    <a:pt x="2246" y="6800"/>
                  </a:lnTo>
                  <a:cubicBezTo>
                    <a:pt x="2221" y="7096"/>
                    <a:pt x="2407" y="7372"/>
                    <a:pt x="2691" y="7459"/>
                  </a:cubicBezTo>
                  <a:cubicBezTo>
                    <a:pt x="2755" y="7479"/>
                    <a:pt x="2819" y="7489"/>
                    <a:pt x="2883" y="7489"/>
                  </a:cubicBezTo>
                  <a:cubicBezTo>
                    <a:pt x="3106" y="7489"/>
                    <a:pt x="3318" y="7371"/>
                    <a:pt x="3433" y="7170"/>
                  </a:cubicBezTo>
                  <a:lnTo>
                    <a:pt x="3746" y="6631"/>
                  </a:lnTo>
                  <a:cubicBezTo>
                    <a:pt x="3853" y="7156"/>
                    <a:pt x="3977" y="7678"/>
                    <a:pt x="4118" y="8193"/>
                  </a:cubicBezTo>
                  <a:lnTo>
                    <a:pt x="1522" y="9123"/>
                  </a:lnTo>
                  <a:cubicBezTo>
                    <a:pt x="1362" y="9180"/>
                    <a:pt x="1231" y="9300"/>
                    <a:pt x="1159" y="9453"/>
                  </a:cubicBezTo>
                  <a:cubicBezTo>
                    <a:pt x="1124" y="9529"/>
                    <a:pt x="1103" y="9611"/>
                    <a:pt x="1100" y="9693"/>
                  </a:cubicBezTo>
                  <a:cubicBezTo>
                    <a:pt x="1095" y="9777"/>
                    <a:pt x="1108" y="9861"/>
                    <a:pt x="1136" y="9941"/>
                  </a:cubicBezTo>
                  <a:lnTo>
                    <a:pt x="1951" y="12192"/>
                  </a:lnTo>
                  <a:cubicBezTo>
                    <a:pt x="1953" y="12198"/>
                    <a:pt x="1954" y="12204"/>
                    <a:pt x="1957" y="12210"/>
                  </a:cubicBezTo>
                  <a:lnTo>
                    <a:pt x="4101" y="18134"/>
                  </a:lnTo>
                  <a:cubicBezTo>
                    <a:pt x="4192" y="18387"/>
                    <a:pt x="4433" y="18556"/>
                    <a:pt x="4702" y="18556"/>
                  </a:cubicBezTo>
                  <a:lnTo>
                    <a:pt x="11809" y="18556"/>
                  </a:lnTo>
                  <a:cubicBezTo>
                    <a:pt x="12020" y="18554"/>
                    <a:pt x="12217" y="18449"/>
                    <a:pt x="12335" y="18277"/>
                  </a:cubicBezTo>
                  <a:cubicBezTo>
                    <a:pt x="12454" y="18103"/>
                    <a:pt x="12480" y="17882"/>
                    <a:pt x="12404" y="17685"/>
                  </a:cubicBezTo>
                  <a:lnTo>
                    <a:pt x="9201" y="9421"/>
                  </a:lnTo>
                  <a:cubicBezTo>
                    <a:pt x="9197" y="9413"/>
                    <a:pt x="9195" y="9404"/>
                    <a:pt x="9190" y="9396"/>
                  </a:cubicBezTo>
                  <a:lnTo>
                    <a:pt x="8723" y="8190"/>
                  </a:lnTo>
                  <a:lnTo>
                    <a:pt x="8386" y="7322"/>
                  </a:lnTo>
                  <a:cubicBezTo>
                    <a:pt x="8309" y="7120"/>
                    <a:pt x="8133" y="6974"/>
                    <a:pt x="7927" y="6929"/>
                  </a:cubicBezTo>
                  <a:cubicBezTo>
                    <a:pt x="7883" y="6919"/>
                    <a:pt x="7838" y="6915"/>
                    <a:pt x="7792" y="6915"/>
                  </a:cubicBezTo>
                  <a:cubicBezTo>
                    <a:pt x="7765" y="6915"/>
                    <a:pt x="7738" y="6916"/>
                    <a:pt x="7711" y="6919"/>
                  </a:cubicBezTo>
                  <a:cubicBezTo>
                    <a:pt x="7665" y="6925"/>
                    <a:pt x="7619" y="6936"/>
                    <a:pt x="7574" y="6952"/>
                  </a:cubicBezTo>
                  <a:lnTo>
                    <a:pt x="5441" y="7717"/>
                  </a:lnTo>
                  <a:cubicBezTo>
                    <a:pt x="5423" y="7645"/>
                    <a:pt x="5405" y="7576"/>
                    <a:pt x="5386" y="7506"/>
                  </a:cubicBezTo>
                  <a:cubicBezTo>
                    <a:pt x="5675" y="7409"/>
                    <a:pt x="5856" y="7121"/>
                    <a:pt x="5817" y="6817"/>
                  </a:cubicBezTo>
                  <a:lnTo>
                    <a:pt x="5660" y="5603"/>
                  </a:lnTo>
                  <a:lnTo>
                    <a:pt x="7017" y="5947"/>
                  </a:lnTo>
                  <a:cubicBezTo>
                    <a:pt x="7069" y="5960"/>
                    <a:pt x="7122" y="5967"/>
                    <a:pt x="7174" y="5967"/>
                  </a:cubicBezTo>
                  <a:cubicBezTo>
                    <a:pt x="7415" y="5967"/>
                    <a:pt x="7642" y="5829"/>
                    <a:pt x="7750" y="5601"/>
                  </a:cubicBezTo>
                  <a:cubicBezTo>
                    <a:pt x="7880" y="5325"/>
                    <a:pt x="7796" y="4995"/>
                    <a:pt x="7551" y="4815"/>
                  </a:cubicBezTo>
                  <a:lnTo>
                    <a:pt x="6468" y="4015"/>
                  </a:lnTo>
                  <a:lnTo>
                    <a:pt x="7347" y="3385"/>
                  </a:lnTo>
                  <a:cubicBezTo>
                    <a:pt x="7574" y="3222"/>
                    <a:pt x="7669" y="2932"/>
                    <a:pt x="7581" y="2666"/>
                  </a:cubicBezTo>
                  <a:cubicBezTo>
                    <a:pt x="7494" y="2405"/>
                    <a:pt x="7250" y="2228"/>
                    <a:pt x="6975" y="2228"/>
                  </a:cubicBezTo>
                  <a:cubicBezTo>
                    <a:pt x="6972" y="2228"/>
                    <a:pt x="6968" y="2228"/>
                    <a:pt x="6965" y="2228"/>
                  </a:cubicBezTo>
                  <a:lnTo>
                    <a:pt x="5287" y="2257"/>
                  </a:lnTo>
                  <a:lnTo>
                    <a:pt x="5282" y="636"/>
                  </a:lnTo>
                  <a:cubicBezTo>
                    <a:pt x="5282" y="344"/>
                    <a:pt x="5083" y="90"/>
                    <a:pt x="4799" y="20"/>
                  </a:cubicBezTo>
                  <a:cubicBezTo>
                    <a:pt x="4747" y="7"/>
                    <a:pt x="4695" y="0"/>
                    <a:pt x="4643"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2654737" y="931469"/>
              <a:ext cx="386815" cy="398068"/>
            </a:xfrm>
            <a:custGeom>
              <a:avLst/>
              <a:gdLst/>
              <a:ahLst/>
              <a:cxnLst/>
              <a:rect l="l" t="t" r="r" b="b"/>
              <a:pathLst>
                <a:path w="10072" h="10365" extrusionOk="0">
                  <a:moveTo>
                    <a:pt x="6053" y="0"/>
                  </a:moveTo>
                  <a:lnTo>
                    <a:pt x="3282" y="994"/>
                  </a:lnTo>
                  <a:lnTo>
                    <a:pt x="3161" y="1038"/>
                  </a:lnTo>
                  <a:lnTo>
                    <a:pt x="0" y="2169"/>
                  </a:lnTo>
                  <a:lnTo>
                    <a:pt x="815" y="4421"/>
                  </a:lnTo>
                  <a:lnTo>
                    <a:pt x="2966" y="10364"/>
                  </a:lnTo>
                  <a:lnTo>
                    <a:pt x="10072" y="10364"/>
                  </a:lnTo>
                  <a:lnTo>
                    <a:pt x="6858" y="2073"/>
                  </a:lnTo>
                  <a:lnTo>
                    <a:pt x="60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2654737" y="931430"/>
              <a:ext cx="263420" cy="169789"/>
            </a:xfrm>
            <a:custGeom>
              <a:avLst/>
              <a:gdLst/>
              <a:ahLst/>
              <a:cxnLst/>
              <a:rect l="l" t="t" r="r" b="b"/>
              <a:pathLst>
                <a:path w="6859" h="4421" extrusionOk="0">
                  <a:moveTo>
                    <a:pt x="6056" y="0"/>
                  </a:moveTo>
                  <a:lnTo>
                    <a:pt x="0" y="2170"/>
                  </a:lnTo>
                  <a:lnTo>
                    <a:pt x="814" y="4421"/>
                  </a:lnTo>
                  <a:cubicBezTo>
                    <a:pt x="3022" y="4408"/>
                    <a:pt x="5219" y="3548"/>
                    <a:pt x="6859" y="2074"/>
                  </a:cubicBezTo>
                  <a:lnTo>
                    <a:pt x="6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2654737" y="931507"/>
              <a:ext cx="232504" cy="94899"/>
            </a:xfrm>
            <a:custGeom>
              <a:avLst/>
              <a:gdLst/>
              <a:ahLst/>
              <a:cxnLst/>
              <a:rect l="l" t="t" r="r" b="b"/>
              <a:pathLst>
                <a:path w="6054" h="2471" extrusionOk="0">
                  <a:moveTo>
                    <a:pt x="6053" y="0"/>
                  </a:moveTo>
                  <a:lnTo>
                    <a:pt x="0" y="2170"/>
                  </a:lnTo>
                  <a:cubicBezTo>
                    <a:pt x="0" y="2170"/>
                    <a:pt x="289" y="2471"/>
                    <a:pt x="1172" y="2471"/>
                  </a:cubicBezTo>
                  <a:cubicBezTo>
                    <a:pt x="1649" y="2471"/>
                    <a:pt x="2299" y="2383"/>
                    <a:pt x="3170" y="2114"/>
                  </a:cubicBezTo>
                  <a:cubicBezTo>
                    <a:pt x="5654" y="1342"/>
                    <a:pt x="6053" y="0"/>
                    <a:pt x="6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2781281" y="1103139"/>
              <a:ext cx="183384" cy="226436"/>
            </a:xfrm>
            <a:custGeom>
              <a:avLst/>
              <a:gdLst/>
              <a:ahLst/>
              <a:cxnLst/>
              <a:rect l="l" t="t" r="r" b="b"/>
              <a:pathLst>
                <a:path w="4775" h="5896" extrusionOk="0">
                  <a:moveTo>
                    <a:pt x="1361" y="0"/>
                  </a:moveTo>
                  <a:cubicBezTo>
                    <a:pt x="1357" y="0"/>
                    <a:pt x="1352" y="1"/>
                    <a:pt x="1347" y="2"/>
                  </a:cubicBezTo>
                  <a:cubicBezTo>
                    <a:pt x="1334" y="7"/>
                    <a:pt x="1323" y="17"/>
                    <a:pt x="1319" y="30"/>
                  </a:cubicBezTo>
                  <a:lnTo>
                    <a:pt x="5" y="4256"/>
                  </a:lnTo>
                  <a:cubicBezTo>
                    <a:pt x="1" y="4275"/>
                    <a:pt x="6" y="4293"/>
                    <a:pt x="23" y="4304"/>
                  </a:cubicBezTo>
                  <a:lnTo>
                    <a:pt x="2392" y="5894"/>
                  </a:lnTo>
                  <a:lnTo>
                    <a:pt x="2543" y="5894"/>
                  </a:lnTo>
                  <a:lnTo>
                    <a:pt x="97" y="4251"/>
                  </a:lnTo>
                  <a:lnTo>
                    <a:pt x="1382" y="114"/>
                  </a:lnTo>
                  <a:lnTo>
                    <a:pt x="4685" y="2745"/>
                  </a:lnTo>
                  <a:lnTo>
                    <a:pt x="4102" y="5895"/>
                  </a:lnTo>
                  <a:lnTo>
                    <a:pt x="4187" y="5895"/>
                  </a:lnTo>
                  <a:lnTo>
                    <a:pt x="4772" y="2736"/>
                  </a:lnTo>
                  <a:cubicBezTo>
                    <a:pt x="4774" y="2718"/>
                    <a:pt x="4769" y="2703"/>
                    <a:pt x="4757" y="2694"/>
                  </a:cubicBezTo>
                  <a:lnTo>
                    <a:pt x="1385" y="8"/>
                  </a:lnTo>
                  <a:cubicBezTo>
                    <a:pt x="1378" y="2"/>
                    <a:pt x="1370"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2812274" y="1147497"/>
              <a:ext cx="121437" cy="177700"/>
            </a:xfrm>
            <a:custGeom>
              <a:avLst/>
              <a:gdLst/>
              <a:ahLst/>
              <a:cxnLst/>
              <a:rect l="l" t="t" r="r" b="b"/>
              <a:pathLst>
                <a:path w="3162" h="4627" extrusionOk="0">
                  <a:moveTo>
                    <a:pt x="887" y="1"/>
                  </a:moveTo>
                  <a:lnTo>
                    <a:pt x="0" y="2853"/>
                  </a:lnTo>
                  <a:lnTo>
                    <a:pt x="2641" y="4627"/>
                  </a:lnTo>
                  <a:lnTo>
                    <a:pt x="3162" y="1812"/>
                  </a:lnTo>
                  <a:lnTo>
                    <a:pt x="8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2742031" y="794209"/>
              <a:ext cx="46470" cy="202010"/>
            </a:xfrm>
            <a:custGeom>
              <a:avLst/>
              <a:gdLst/>
              <a:ahLst/>
              <a:cxnLst/>
              <a:rect l="l" t="t" r="r" b="b"/>
              <a:pathLst>
                <a:path w="1210" h="5260" extrusionOk="0">
                  <a:moveTo>
                    <a:pt x="66" y="0"/>
                  </a:moveTo>
                  <a:cubicBezTo>
                    <a:pt x="64" y="0"/>
                    <a:pt x="62" y="1"/>
                    <a:pt x="60" y="1"/>
                  </a:cubicBezTo>
                  <a:cubicBezTo>
                    <a:pt x="26" y="3"/>
                    <a:pt x="1" y="35"/>
                    <a:pt x="3" y="69"/>
                  </a:cubicBezTo>
                  <a:cubicBezTo>
                    <a:pt x="162" y="1818"/>
                    <a:pt x="524" y="3550"/>
                    <a:pt x="1079" y="5218"/>
                  </a:cubicBezTo>
                  <a:cubicBezTo>
                    <a:pt x="1089" y="5243"/>
                    <a:pt x="1112" y="5260"/>
                    <a:pt x="1140" y="5260"/>
                  </a:cubicBezTo>
                  <a:cubicBezTo>
                    <a:pt x="1146" y="5260"/>
                    <a:pt x="1153" y="5260"/>
                    <a:pt x="1159" y="5258"/>
                  </a:cubicBezTo>
                  <a:cubicBezTo>
                    <a:pt x="1192" y="5246"/>
                    <a:pt x="1210" y="5210"/>
                    <a:pt x="1199" y="5178"/>
                  </a:cubicBezTo>
                  <a:cubicBezTo>
                    <a:pt x="646" y="3520"/>
                    <a:pt x="285" y="1798"/>
                    <a:pt x="128" y="58"/>
                  </a:cubicBezTo>
                  <a:cubicBezTo>
                    <a:pt x="126" y="25"/>
                    <a:pt x="101"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2614872" y="665898"/>
              <a:ext cx="248672" cy="240531"/>
            </a:xfrm>
            <a:custGeom>
              <a:avLst/>
              <a:gdLst/>
              <a:ahLst/>
              <a:cxnLst/>
              <a:rect l="l" t="t" r="r" b="b"/>
              <a:pathLst>
                <a:path w="6475" h="6263" extrusionOk="0">
                  <a:moveTo>
                    <a:pt x="3947" y="1"/>
                  </a:moveTo>
                  <a:lnTo>
                    <a:pt x="2852" y="2039"/>
                  </a:lnTo>
                  <a:lnTo>
                    <a:pt x="143" y="1114"/>
                  </a:lnTo>
                  <a:lnTo>
                    <a:pt x="2023" y="3035"/>
                  </a:lnTo>
                  <a:lnTo>
                    <a:pt x="0" y="4164"/>
                  </a:lnTo>
                  <a:lnTo>
                    <a:pt x="0" y="4164"/>
                  </a:lnTo>
                  <a:lnTo>
                    <a:pt x="2360" y="3988"/>
                  </a:lnTo>
                  <a:lnTo>
                    <a:pt x="2184" y="6212"/>
                  </a:lnTo>
                  <a:lnTo>
                    <a:pt x="3380" y="4149"/>
                  </a:lnTo>
                  <a:lnTo>
                    <a:pt x="4486" y="6263"/>
                  </a:lnTo>
                  <a:lnTo>
                    <a:pt x="4208" y="4119"/>
                  </a:lnTo>
                  <a:lnTo>
                    <a:pt x="4208" y="4119"/>
                  </a:lnTo>
                  <a:lnTo>
                    <a:pt x="6474" y="4692"/>
                  </a:lnTo>
                  <a:lnTo>
                    <a:pt x="4687" y="3371"/>
                  </a:lnTo>
                  <a:lnTo>
                    <a:pt x="6278" y="2230"/>
                  </a:lnTo>
                  <a:lnTo>
                    <a:pt x="3953" y="2270"/>
                  </a:lnTo>
                  <a:lnTo>
                    <a:pt x="3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9"/>
          <p:cNvGrpSpPr/>
          <p:nvPr/>
        </p:nvGrpSpPr>
        <p:grpSpPr>
          <a:xfrm flipH="1">
            <a:off x="7053369" y="2496394"/>
            <a:ext cx="1336460" cy="2743131"/>
            <a:chOff x="3583331" y="2224181"/>
            <a:chExt cx="1216402" cy="2499436"/>
          </a:xfrm>
        </p:grpSpPr>
        <p:sp>
          <p:nvSpPr>
            <p:cNvPr id="1902" name="Google Shape;1902;p39"/>
            <p:cNvSpPr/>
            <p:nvPr/>
          </p:nvSpPr>
          <p:spPr>
            <a:xfrm>
              <a:off x="3583331" y="2224181"/>
              <a:ext cx="1216402" cy="2499436"/>
            </a:xfrm>
            <a:custGeom>
              <a:avLst/>
              <a:gdLst/>
              <a:ahLst/>
              <a:cxnLst/>
              <a:rect l="l" t="t" r="r" b="b"/>
              <a:pathLst>
                <a:path w="31673" h="65081" extrusionOk="0">
                  <a:moveTo>
                    <a:pt x="26534" y="33176"/>
                  </a:moveTo>
                  <a:cubicBezTo>
                    <a:pt x="26552" y="33203"/>
                    <a:pt x="26572" y="33230"/>
                    <a:pt x="26592" y="33259"/>
                  </a:cubicBezTo>
                  <a:lnTo>
                    <a:pt x="26551" y="33289"/>
                  </a:lnTo>
                  <a:cubicBezTo>
                    <a:pt x="26545" y="33252"/>
                    <a:pt x="26539" y="33213"/>
                    <a:pt x="26534" y="33176"/>
                  </a:cubicBezTo>
                  <a:close/>
                  <a:moveTo>
                    <a:pt x="23255" y="49665"/>
                  </a:moveTo>
                  <a:cubicBezTo>
                    <a:pt x="23273" y="49692"/>
                    <a:pt x="23294" y="49719"/>
                    <a:pt x="23313" y="49747"/>
                  </a:cubicBezTo>
                  <a:lnTo>
                    <a:pt x="23272" y="49778"/>
                  </a:lnTo>
                  <a:cubicBezTo>
                    <a:pt x="23267" y="49741"/>
                    <a:pt x="23261" y="49702"/>
                    <a:pt x="23255" y="49665"/>
                  </a:cubicBezTo>
                  <a:close/>
                  <a:moveTo>
                    <a:pt x="1560" y="0"/>
                  </a:moveTo>
                  <a:cubicBezTo>
                    <a:pt x="1281" y="0"/>
                    <a:pt x="1021" y="125"/>
                    <a:pt x="846" y="344"/>
                  </a:cubicBezTo>
                  <a:cubicBezTo>
                    <a:pt x="674" y="561"/>
                    <a:pt x="609" y="842"/>
                    <a:pt x="672" y="1114"/>
                  </a:cubicBezTo>
                  <a:cubicBezTo>
                    <a:pt x="672" y="1117"/>
                    <a:pt x="674" y="1120"/>
                    <a:pt x="674" y="1122"/>
                  </a:cubicBezTo>
                  <a:cubicBezTo>
                    <a:pt x="792" y="1611"/>
                    <a:pt x="885" y="2496"/>
                    <a:pt x="898" y="2691"/>
                  </a:cubicBezTo>
                  <a:lnTo>
                    <a:pt x="898" y="2699"/>
                  </a:lnTo>
                  <a:cubicBezTo>
                    <a:pt x="990" y="3782"/>
                    <a:pt x="879" y="4895"/>
                    <a:pt x="756" y="5843"/>
                  </a:cubicBezTo>
                  <a:cubicBezTo>
                    <a:pt x="653" y="6631"/>
                    <a:pt x="514" y="7439"/>
                    <a:pt x="378" y="8217"/>
                  </a:cubicBezTo>
                  <a:lnTo>
                    <a:pt x="302" y="8659"/>
                  </a:lnTo>
                  <a:cubicBezTo>
                    <a:pt x="143" y="9583"/>
                    <a:pt x="51" y="10537"/>
                    <a:pt x="31" y="11498"/>
                  </a:cubicBezTo>
                  <a:lnTo>
                    <a:pt x="31" y="11512"/>
                  </a:lnTo>
                  <a:lnTo>
                    <a:pt x="31" y="11665"/>
                  </a:lnTo>
                  <a:cubicBezTo>
                    <a:pt x="0" y="14264"/>
                    <a:pt x="478" y="16750"/>
                    <a:pt x="1416" y="18856"/>
                  </a:cubicBezTo>
                  <a:cubicBezTo>
                    <a:pt x="1444" y="18927"/>
                    <a:pt x="1476" y="18990"/>
                    <a:pt x="1500" y="19040"/>
                  </a:cubicBezTo>
                  <a:cubicBezTo>
                    <a:pt x="1792" y="19671"/>
                    <a:pt x="2124" y="20261"/>
                    <a:pt x="2487" y="20794"/>
                  </a:cubicBezTo>
                  <a:cubicBezTo>
                    <a:pt x="2509" y="20830"/>
                    <a:pt x="2532" y="20862"/>
                    <a:pt x="2554" y="20895"/>
                  </a:cubicBezTo>
                  <a:cubicBezTo>
                    <a:pt x="2573" y="20923"/>
                    <a:pt x="2590" y="20951"/>
                    <a:pt x="2607" y="20975"/>
                  </a:cubicBezTo>
                  <a:cubicBezTo>
                    <a:pt x="2613" y="20985"/>
                    <a:pt x="2618" y="20995"/>
                    <a:pt x="2626" y="21003"/>
                  </a:cubicBezTo>
                  <a:cubicBezTo>
                    <a:pt x="3495" y="22227"/>
                    <a:pt x="4556" y="23216"/>
                    <a:pt x="5781" y="23945"/>
                  </a:cubicBezTo>
                  <a:cubicBezTo>
                    <a:pt x="5797" y="23956"/>
                    <a:pt x="5810" y="23964"/>
                    <a:pt x="5827" y="23973"/>
                  </a:cubicBezTo>
                  <a:cubicBezTo>
                    <a:pt x="5829" y="23974"/>
                    <a:pt x="5832" y="23975"/>
                    <a:pt x="5833" y="23975"/>
                  </a:cubicBezTo>
                  <a:cubicBezTo>
                    <a:pt x="5863" y="23993"/>
                    <a:pt x="5902" y="24016"/>
                    <a:pt x="5950" y="24041"/>
                  </a:cubicBezTo>
                  <a:cubicBezTo>
                    <a:pt x="6769" y="24509"/>
                    <a:pt x="7664" y="24887"/>
                    <a:pt x="8686" y="25193"/>
                  </a:cubicBezTo>
                  <a:cubicBezTo>
                    <a:pt x="8764" y="25218"/>
                    <a:pt x="8840" y="25241"/>
                    <a:pt x="8911" y="25261"/>
                  </a:cubicBezTo>
                  <a:cubicBezTo>
                    <a:pt x="9961" y="25564"/>
                    <a:pt x="11125" y="25794"/>
                    <a:pt x="12571" y="25983"/>
                  </a:cubicBezTo>
                  <a:cubicBezTo>
                    <a:pt x="12634" y="25993"/>
                    <a:pt x="12692" y="26000"/>
                    <a:pt x="12743" y="26005"/>
                  </a:cubicBezTo>
                  <a:cubicBezTo>
                    <a:pt x="12883" y="26024"/>
                    <a:pt x="13024" y="26041"/>
                    <a:pt x="13160" y="26057"/>
                  </a:cubicBezTo>
                  <a:lnTo>
                    <a:pt x="13206" y="26062"/>
                  </a:lnTo>
                  <a:cubicBezTo>
                    <a:pt x="14008" y="26154"/>
                    <a:pt x="14788" y="26202"/>
                    <a:pt x="15522" y="26202"/>
                  </a:cubicBezTo>
                  <a:cubicBezTo>
                    <a:pt x="18322" y="26202"/>
                    <a:pt x="20631" y="25529"/>
                    <a:pt x="22393" y="24202"/>
                  </a:cubicBezTo>
                  <a:lnTo>
                    <a:pt x="25089" y="25482"/>
                  </a:lnTo>
                  <a:lnTo>
                    <a:pt x="24373" y="28984"/>
                  </a:lnTo>
                  <a:cubicBezTo>
                    <a:pt x="24155" y="29186"/>
                    <a:pt x="24024" y="29472"/>
                    <a:pt x="24024" y="29776"/>
                  </a:cubicBezTo>
                  <a:cubicBezTo>
                    <a:pt x="24024" y="29816"/>
                    <a:pt x="24028" y="29856"/>
                    <a:pt x="24032" y="29895"/>
                  </a:cubicBezTo>
                  <a:cubicBezTo>
                    <a:pt x="23376" y="30582"/>
                    <a:pt x="22595" y="31165"/>
                    <a:pt x="21749" y="31603"/>
                  </a:cubicBezTo>
                  <a:lnTo>
                    <a:pt x="21374" y="31299"/>
                  </a:lnTo>
                  <a:cubicBezTo>
                    <a:pt x="21361" y="31287"/>
                    <a:pt x="21346" y="31276"/>
                    <a:pt x="21330" y="31267"/>
                  </a:cubicBezTo>
                  <a:cubicBezTo>
                    <a:pt x="21223" y="31193"/>
                    <a:pt x="21098" y="31156"/>
                    <a:pt x="20973" y="31156"/>
                  </a:cubicBezTo>
                  <a:cubicBezTo>
                    <a:pt x="20824" y="31156"/>
                    <a:pt x="20675" y="31209"/>
                    <a:pt x="20555" y="31312"/>
                  </a:cubicBezTo>
                  <a:lnTo>
                    <a:pt x="19507" y="32217"/>
                  </a:lnTo>
                  <a:lnTo>
                    <a:pt x="17822" y="33674"/>
                  </a:lnTo>
                  <a:lnTo>
                    <a:pt x="17076" y="34318"/>
                  </a:lnTo>
                  <a:cubicBezTo>
                    <a:pt x="16813" y="34546"/>
                    <a:pt x="16781" y="34943"/>
                    <a:pt x="17005" y="35210"/>
                  </a:cubicBezTo>
                  <a:lnTo>
                    <a:pt x="18621" y="37144"/>
                  </a:lnTo>
                  <a:cubicBezTo>
                    <a:pt x="18737" y="37283"/>
                    <a:pt x="18908" y="37367"/>
                    <a:pt x="19090" y="37372"/>
                  </a:cubicBezTo>
                  <a:cubicBezTo>
                    <a:pt x="19096" y="37372"/>
                    <a:pt x="19103" y="37373"/>
                    <a:pt x="19110" y="37373"/>
                  </a:cubicBezTo>
                  <a:cubicBezTo>
                    <a:pt x="19284" y="37373"/>
                    <a:pt x="19452" y="37301"/>
                    <a:pt x="19574" y="37174"/>
                  </a:cubicBezTo>
                  <a:lnTo>
                    <a:pt x="20048" y="36673"/>
                  </a:lnTo>
                  <a:lnTo>
                    <a:pt x="21441" y="35206"/>
                  </a:lnTo>
                  <a:lnTo>
                    <a:pt x="20678" y="37053"/>
                  </a:lnTo>
                  <a:lnTo>
                    <a:pt x="20302" y="37962"/>
                  </a:lnTo>
                  <a:cubicBezTo>
                    <a:pt x="20170" y="38284"/>
                    <a:pt x="20319" y="38653"/>
                    <a:pt x="20638" y="38791"/>
                  </a:cubicBezTo>
                  <a:lnTo>
                    <a:pt x="22230" y="39480"/>
                  </a:lnTo>
                  <a:lnTo>
                    <a:pt x="20981" y="45592"/>
                  </a:lnTo>
                  <a:cubicBezTo>
                    <a:pt x="20830" y="45782"/>
                    <a:pt x="20746" y="46018"/>
                    <a:pt x="20746" y="46264"/>
                  </a:cubicBezTo>
                  <a:cubicBezTo>
                    <a:pt x="20746" y="46303"/>
                    <a:pt x="20749" y="46343"/>
                    <a:pt x="20754" y="46383"/>
                  </a:cubicBezTo>
                  <a:cubicBezTo>
                    <a:pt x="20097" y="47069"/>
                    <a:pt x="19317" y="47651"/>
                    <a:pt x="18470" y="48090"/>
                  </a:cubicBezTo>
                  <a:lnTo>
                    <a:pt x="18097" y="47786"/>
                  </a:lnTo>
                  <a:cubicBezTo>
                    <a:pt x="17980" y="47690"/>
                    <a:pt x="17837" y="47642"/>
                    <a:pt x="17693" y="47642"/>
                  </a:cubicBezTo>
                  <a:cubicBezTo>
                    <a:pt x="17545" y="47642"/>
                    <a:pt x="17397" y="47694"/>
                    <a:pt x="17277" y="47797"/>
                  </a:cubicBezTo>
                  <a:lnTo>
                    <a:pt x="16229" y="48704"/>
                  </a:lnTo>
                  <a:lnTo>
                    <a:pt x="14543" y="50160"/>
                  </a:lnTo>
                  <a:lnTo>
                    <a:pt x="13798" y="50804"/>
                  </a:lnTo>
                  <a:cubicBezTo>
                    <a:pt x="13535" y="51032"/>
                    <a:pt x="13503" y="51429"/>
                    <a:pt x="13726" y="51695"/>
                  </a:cubicBezTo>
                  <a:lnTo>
                    <a:pt x="15343" y="53629"/>
                  </a:lnTo>
                  <a:cubicBezTo>
                    <a:pt x="15459" y="53770"/>
                    <a:pt x="15630" y="53852"/>
                    <a:pt x="15811" y="53859"/>
                  </a:cubicBezTo>
                  <a:cubicBezTo>
                    <a:pt x="15818" y="53859"/>
                    <a:pt x="15825" y="53859"/>
                    <a:pt x="15831" y="53859"/>
                  </a:cubicBezTo>
                  <a:cubicBezTo>
                    <a:pt x="16008" y="53859"/>
                    <a:pt x="16173" y="53787"/>
                    <a:pt x="16296" y="53660"/>
                  </a:cubicBezTo>
                  <a:lnTo>
                    <a:pt x="16770" y="53159"/>
                  </a:lnTo>
                  <a:lnTo>
                    <a:pt x="18163" y="51692"/>
                  </a:lnTo>
                  <a:lnTo>
                    <a:pt x="17400" y="53539"/>
                  </a:lnTo>
                  <a:lnTo>
                    <a:pt x="17024" y="54448"/>
                  </a:lnTo>
                  <a:cubicBezTo>
                    <a:pt x="16891" y="54769"/>
                    <a:pt x="17041" y="55138"/>
                    <a:pt x="17360" y="55278"/>
                  </a:cubicBezTo>
                  <a:lnTo>
                    <a:pt x="18869" y="55930"/>
                  </a:lnTo>
                  <a:lnTo>
                    <a:pt x="17156" y="64314"/>
                  </a:lnTo>
                  <a:cubicBezTo>
                    <a:pt x="17118" y="64502"/>
                    <a:pt x="17166" y="64698"/>
                    <a:pt x="17286" y="64846"/>
                  </a:cubicBezTo>
                  <a:cubicBezTo>
                    <a:pt x="17407" y="64995"/>
                    <a:pt x="17589" y="65080"/>
                    <a:pt x="17782" y="65080"/>
                  </a:cubicBezTo>
                  <a:lnTo>
                    <a:pt x="18375" y="65080"/>
                  </a:lnTo>
                  <a:cubicBezTo>
                    <a:pt x="18679" y="65080"/>
                    <a:pt x="18940" y="64868"/>
                    <a:pt x="19001" y="64570"/>
                  </a:cubicBezTo>
                  <a:lnTo>
                    <a:pt x="21289" y="53376"/>
                  </a:lnTo>
                  <a:lnTo>
                    <a:pt x="21317" y="53286"/>
                  </a:lnTo>
                  <a:lnTo>
                    <a:pt x="21413" y="53856"/>
                  </a:lnTo>
                  <a:lnTo>
                    <a:pt x="21782" y="56054"/>
                  </a:lnTo>
                  <a:lnTo>
                    <a:pt x="21945" y="57024"/>
                  </a:lnTo>
                  <a:cubicBezTo>
                    <a:pt x="21997" y="57336"/>
                    <a:pt x="22266" y="57554"/>
                    <a:pt x="22572" y="57554"/>
                  </a:cubicBezTo>
                  <a:cubicBezTo>
                    <a:pt x="22604" y="57554"/>
                    <a:pt x="22637" y="57552"/>
                    <a:pt x="22669" y="57548"/>
                  </a:cubicBezTo>
                  <a:lnTo>
                    <a:pt x="25162" y="57171"/>
                  </a:lnTo>
                  <a:cubicBezTo>
                    <a:pt x="25343" y="57144"/>
                    <a:pt x="25503" y="57041"/>
                    <a:pt x="25601" y="56889"/>
                  </a:cubicBezTo>
                  <a:cubicBezTo>
                    <a:pt x="25701" y="56735"/>
                    <a:pt x="25731" y="56548"/>
                    <a:pt x="25683" y="56372"/>
                  </a:cubicBezTo>
                  <a:lnTo>
                    <a:pt x="25371" y="55223"/>
                  </a:lnTo>
                  <a:lnTo>
                    <a:pt x="25371" y="55223"/>
                  </a:lnTo>
                  <a:cubicBezTo>
                    <a:pt x="25405" y="55229"/>
                    <a:pt x="25439" y="55231"/>
                    <a:pt x="25473" y="55231"/>
                  </a:cubicBezTo>
                  <a:cubicBezTo>
                    <a:pt x="25567" y="55231"/>
                    <a:pt x="25663" y="55210"/>
                    <a:pt x="25753" y="55165"/>
                  </a:cubicBezTo>
                  <a:lnTo>
                    <a:pt x="28012" y="54047"/>
                  </a:lnTo>
                  <a:cubicBezTo>
                    <a:pt x="28175" y="53966"/>
                    <a:pt x="28295" y="53820"/>
                    <a:pt x="28344" y="53644"/>
                  </a:cubicBezTo>
                  <a:cubicBezTo>
                    <a:pt x="28392" y="53468"/>
                    <a:pt x="28362" y="53281"/>
                    <a:pt x="28265" y="53128"/>
                  </a:cubicBezTo>
                  <a:lnTo>
                    <a:pt x="27889" y="52549"/>
                  </a:lnTo>
                  <a:lnTo>
                    <a:pt x="26285" y="50075"/>
                  </a:lnTo>
                  <a:lnTo>
                    <a:pt x="25539" y="48924"/>
                  </a:lnTo>
                  <a:cubicBezTo>
                    <a:pt x="25479" y="48824"/>
                    <a:pt x="25389" y="48740"/>
                    <a:pt x="25280" y="48687"/>
                  </a:cubicBezTo>
                  <a:cubicBezTo>
                    <a:pt x="25190" y="48642"/>
                    <a:pt x="25093" y="48620"/>
                    <a:pt x="24996" y="48620"/>
                  </a:cubicBezTo>
                  <a:cubicBezTo>
                    <a:pt x="24859" y="48620"/>
                    <a:pt x="24722" y="48665"/>
                    <a:pt x="24609" y="48751"/>
                  </a:cubicBezTo>
                  <a:lnTo>
                    <a:pt x="24403" y="48909"/>
                  </a:lnTo>
                  <a:cubicBezTo>
                    <a:pt x="23745" y="47971"/>
                    <a:pt x="23473" y="47485"/>
                    <a:pt x="22899" y="46351"/>
                  </a:cubicBezTo>
                  <a:cubicBezTo>
                    <a:pt x="22901" y="46322"/>
                    <a:pt x="22904" y="46290"/>
                    <a:pt x="22904" y="46259"/>
                  </a:cubicBezTo>
                  <a:cubicBezTo>
                    <a:pt x="22904" y="46120"/>
                    <a:pt x="22876" y="45986"/>
                    <a:pt x="22827" y="45859"/>
                  </a:cubicBezTo>
                  <a:lnTo>
                    <a:pt x="24635" y="37022"/>
                  </a:lnTo>
                  <a:lnTo>
                    <a:pt x="25061" y="39565"/>
                  </a:lnTo>
                  <a:lnTo>
                    <a:pt x="25225" y="40535"/>
                  </a:lnTo>
                  <a:cubicBezTo>
                    <a:pt x="25277" y="40847"/>
                    <a:pt x="25547" y="41066"/>
                    <a:pt x="25853" y="41066"/>
                  </a:cubicBezTo>
                  <a:cubicBezTo>
                    <a:pt x="25884" y="41066"/>
                    <a:pt x="25917" y="41064"/>
                    <a:pt x="25950" y="41059"/>
                  </a:cubicBezTo>
                  <a:lnTo>
                    <a:pt x="28442" y="40682"/>
                  </a:lnTo>
                  <a:cubicBezTo>
                    <a:pt x="28622" y="40655"/>
                    <a:pt x="28782" y="40552"/>
                    <a:pt x="28882" y="40400"/>
                  </a:cubicBezTo>
                  <a:cubicBezTo>
                    <a:pt x="28981" y="40247"/>
                    <a:pt x="29010" y="40060"/>
                    <a:pt x="28963" y="39884"/>
                  </a:cubicBezTo>
                  <a:lnTo>
                    <a:pt x="28651" y="38735"/>
                  </a:lnTo>
                  <a:lnTo>
                    <a:pt x="28651" y="38735"/>
                  </a:lnTo>
                  <a:cubicBezTo>
                    <a:pt x="28684" y="38740"/>
                    <a:pt x="28718" y="38743"/>
                    <a:pt x="28752" y="38743"/>
                  </a:cubicBezTo>
                  <a:cubicBezTo>
                    <a:pt x="28847" y="38743"/>
                    <a:pt x="28943" y="38722"/>
                    <a:pt x="29033" y="38677"/>
                  </a:cubicBezTo>
                  <a:lnTo>
                    <a:pt x="31293" y="37558"/>
                  </a:lnTo>
                  <a:cubicBezTo>
                    <a:pt x="31455" y="37478"/>
                    <a:pt x="31576" y="37331"/>
                    <a:pt x="31624" y="37156"/>
                  </a:cubicBezTo>
                  <a:cubicBezTo>
                    <a:pt x="31673" y="36980"/>
                    <a:pt x="31642" y="36793"/>
                    <a:pt x="31544" y="36639"/>
                  </a:cubicBezTo>
                  <a:lnTo>
                    <a:pt x="31168" y="36067"/>
                  </a:lnTo>
                  <a:lnTo>
                    <a:pt x="29564" y="33592"/>
                  </a:lnTo>
                  <a:lnTo>
                    <a:pt x="28818" y="32441"/>
                  </a:lnTo>
                  <a:cubicBezTo>
                    <a:pt x="28757" y="32341"/>
                    <a:pt x="28668" y="32257"/>
                    <a:pt x="28559" y="32204"/>
                  </a:cubicBezTo>
                  <a:cubicBezTo>
                    <a:pt x="28469" y="32159"/>
                    <a:pt x="28372" y="32138"/>
                    <a:pt x="28275" y="32138"/>
                  </a:cubicBezTo>
                  <a:cubicBezTo>
                    <a:pt x="28138" y="32138"/>
                    <a:pt x="28001" y="32182"/>
                    <a:pt x="27887" y="32269"/>
                  </a:cubicBezTo>
                  <a:lnTo>
                    <a:pt x="27682" y="32426"/>
                  </a:lnTo>
                  <a:cubicBezTo>
                    <a:pt x="27024" y="31488"/>
                    <a:pt x="26752" y="31003"/>
                    <a:pt x="26178" y="29868"/>
                  </a:cubicBezTo>
                  <a:cubicBezTo>
                    <a:pt x="26180" y="29839"/>
                    <a:pt x="26182" y="29807"/>
                    <a:pt x="26182" y="29776"/>
                  </a:cubicBezTo>
                  <a:cubicBezTo>
                    <a:pt x="26182" y="29702"/>
                    <a:pt x="26174" y="29631"/>
                    <a:pt x="26161" y="29561"/>
                  </a:cubicBezTo>
                  <a:lnTo>
                    <a:pt x="28554" y="17856"/>
                  </a:lnTo>
                  <a:cubicBezTo>
                    <a:pt x="28610" y="17588"/>
                    <a:pt x="28487" y="17316"/>
                    <a:pt x="28251" y="17178"/>
                  </a:cubicBezTo>
                  <a:cubicBezTo>
                    <a:pt x="27981" y="17020"/>
                    <a:pt x="27708" y="16939"/>
                    <a:pt x="27438" y="16939"/>
                  </a:cubicBezTo>
                  <a:cubicBezTo>
                    <a:pt x="27391" y="16939"/>
                    <a:pt x="27345" y="16942"/>
                    <a:pt x="27298" y="16946"/>
                  </a:cubicBezTo>
                  <a:cubicBezTo>
                    <a:pt x="27022" y="16976"/>
                    <a:pt x="26796" y="17180"/>
                    <a:pt x="26740" y="17452"/>
                  </a:cubicBezTo>
                  <a:lnTo>
                    <a:pt x="26393" y="19137"/>
                  </a:lnTo>
                  <a:lnTo>
                    <a:pt x="24853" y="18859"/>
                  </a:lnTo>
                  <a:cubicBezTo>
                    <a:pt x="24804" y="18610"/>
                    <a:pt x="24710" y="18327"/>
                    <a:pt x="24596" y="18000"/>
                  </a:cubicBezTo>
                  <a:cubicBezTo>
                    <a:pt x="24567" y="17915"/>
                    <a:pt x="24537" y="17826"/>
                    <a:pt x="24526" y="17787"/>
                  </a:cubicBezTo>
                  <a:cubicBezTo>
                    <a:pt x="24408" y="17359"/>
                    <a:pt x="24260" y="16903"/>
                    <a:pt x="24078" y="16396"/>
                  </a:cubicBezTo>
                  <a:lnTo>
                    <a:pt x="24078" y="16395"/>
                  </a:lnTo>
                  <a:cubicBezTo>
                    <a:pt x="23794" y="15619"/>
                    <a:pt x="23403" y="14893"/>
                    <a:pt x="22991" y="14152"/>
                  </a:cubicBezTo>
                  <a:cubicBezTo>
                    <a:pt x="22038" y="12449"/>
                    <a:pt x="21032" y="11069"/>
                    <a:pt x="19914" y="9937"/>
                  </a:cubicBezTo>
                  <a:cubicBezTo>
                    <a:pt x="19971" y="9656"/>
                    <a:pt x="20005" y="9367"/>
                    <a:pt x="20014" y="9070"/>
                  </a:cubicBezTo>
                  <a:cubicBezTo>
                    <a:pt x="20036" y="8469"/>
                    <a:pt x="19954" y="7883"/>
                    <a:pt x="19779" y="7374"/>
                  </a:cubicBezTo>
                  <a:cubicBezTo>
                    <a:pt x="19571" y="6767"/>
                    <a:pt x="19241" y="6286"/>
                    <a:pt x="18798" y="5945"/>
                  </a:cubicBezTo>
                  <a:cubicBezTo>
                    <a:pt x="18407" y="5639"/>
                    <a:pt x="17952" y="5472"/>
                    <a:pt x="17516" y="5472"/>
                  </a:cubicBezTo>
                  <a:cubicBezTo>
                    <a:pt x="17490" y="5472"/>
                    <a:pt x="17466" y="5472"/>
                    <a:pt x="17443" y="5473"/>
                  </a:cubicBezTo>
                  <a:cubicBezTo>
                    <a:pt x="17092" y="5487"/>
                    <a:pt x="16747" y="5602"/>
                    <a:pt x="16362" y="5832"/>
                  </a:cubicBezTo>
                  <a:cubicBezTo>
                    <a:pt x="16252" y="5898"/>
                    <a:pt x="16146" y="5970"/>
                    <a:pt x="16045" y="6043"/>
                  </a:cubicBezTo>
                  <a:cubicBezTo>
                    <a:pt x="16006" y="5926"/>
                    <a:pt x="15960" y="5814"/>
                    <a:pt x="15906" y="5706"/>
                  </a:cubicBezTo>
                  <a:cubicBezTo>
                    <a:pt x="15748" y="5388"/>
                    <a:pt x="15521" y="5102"/>
                    <a:pt x="15249" y="4878"/>
                  </a:cubicBezTo>
                  <a:cubicBezTo>
                    <a:pt x="14951" y="4637"/>
                    <a:pt x="14605" y="4478"/>
                    <a:pt x="14249" y="4419"/>
                  </a:cubicBezTo>
                  <a:cubicBezTo>
                    <a:pt x="14143" y="4402"/>
                    <a:pt x="14034" y="4393"/>
                    <a:pt x="13925" y="4393"/>
                  </a:cubicBezTo>
                  <a:cubicBezTo>
                    <a:pt x="13277" y="4393"/>
                    <a:pt x="12606" y="4702"/>
                    <a:pt x="12086" y="5245"/>
                  </a:cubicBezTo>
                  <a:lnTo>
                    <a:pt x="12083" y="5247"/>
                  </a:lnTo>
                  <a:cubicBezTo>
                    <a:pt x="11891" y="5449"/>
                    <a:pt x="11720" y="5677"/>
                    <a:pt x="11554" y="5948"/>
                  </a:cubicBezTo>
                  <a:cubicBezTo>
                    <a:pt x="11299" y="5655"/>
                    <a:pt x="11016" y="5450"/>
                    <a:pt x="10700" y="5323"/>
                  </a:cubicBezTo>
                  <a:cubicBezTo>
                    <a:pt x="10467" y="5228"/>
                    <a:pt x="10220" y="5179"/>
                    <a:pt x="9962" y="5179"/>
                  </a:cubicBezTo>
                  <a:cubicBezTo>
                    <a:pt x="9172" y="5179"/>
                    <a:pt x="8352" y="5646"/>
                    <a:pt x="7874" y="6369"/>
                  </a:cubicBezTo>
                  <a:cubicBezTo>
                    <a:pt x="7873" y="6370"/>
                    <a:pt x="7873" y="6371"/>
                    <a:pt x="7872" y="6373"/>
                  </a:cubicBezTo>
                  <a:cubicBezTo>
                    <a:pt x="7793" y="6493"/>
                    <a:pt x="7724" y="6617"/>
                    <a:pt x="7663" y="6747"/>
                  </a:cubicBezTo>
                  <a:cubicBezTo>
                    <a:pt x="7664" y="6721"/>
                    <a:pt x="7665" y="6693"/>
                    <a:pt x="7667" y="6668"/>
                  </a:cubicBezTo>
                  <a:lnTo>
                    <a:pt x="7667" y="6665"/>
                  </a:lnTo>
                  <a:cubicBezTo>
                    <a:pt x="7673" y="6595"/>
                    <a:pt x="7677" y="6539"/>
                    <a:pt x="7686" y="6489"/>
                  </a:cubicBezTo>
                  <a:cubicBezTo>
                    <a:pt x="7688" y="6472"/>
                    <a:pt x="7690" y="6457"/>
                    <a:pt x="7691" y="6440"/>
                  </a:cubicBezTo>
                  <a:cubicBezTo>
                    <a:pt x="7696" y="6385"/>
                    <a:pt x="7705" y="6319"/>
                    <a:pt x="7715" y="6250"/>
                  </a:cubicBezTo>
                  <a:cubicBezTo>
                    <a:pt x="7716" y="6242"/>
                    <a:pt x="7719" y="6233"/>
                    <a:pt x="7719" y="6226"/>
                  </a:cubicBezTo>
                  <a:cubicBezTo>
                    <a:pt x="7832" y="5457"/>
                    <a:pt x="8076" y="4801"/>
                    <a:pt x="8425" y="4326"/>
                  </a:cubicBezTo>
                  <a:cubicBezTo>
                    <a:pt x="8425" y="4326"/>
                    <a:pt x="8425" y="4325"/>
                    <a:pt x="8428" y="4325"/>
                  </a:cubicBezTo>
                  <a:cubicBezTo>
                    <a:pt x="8679" y="3980"/>
                    <a:pt x="9293" y="3262"/>
                    <a:pt x="9746" y="2865"/>
                  </a:cubicBezTo>
                  <a:cubicBezTo>
                    <a:pt x="10019" y="2626"/>
                    <a:pt x="10125" y="2250"/>
                    <a:pt x="10016" y="1905"/>
                  </a:cubicBezTo>
                  <a:cubicBezTo>
                    <a:pt x="9906" y="1560"/>
                    <a:pt x="9603" y="1315"/>
                    <a:pt x="9244" y="1280"/>
                  </a:cubicBezTo>
                  <a:cubicBezTo>
                    <a:pt x="9241" y="1280"/>
                    <a:pt x="9239" y="1280"/>
                    <a:pt x="9235" y="1279"/>
                  </a:cubicBezTo>
                  <a:cubicBezTo>
                    <a:pt x="9088" y="1265"/>
                    <a:pt x="8936" y="1258"/>
                    <a:pt x="8785" y="1258"/>
                  </a:cubicBezTo>
                  <a:cubicBezTo>
                    <a:pt x="8042" y="1258"/>
                    <a:pt x="7273" y="1416"/>
                    <a:pt x="6560" y="1712"/>
                  </a:cubicBezTo>
                  <a:cubicBezTo>
                    <a:pt x="6559" y="1712"/>
                    <a:pt x="6559" y="1713"/>
                    <a:pt x="6558" y="1713"/>
                  </a:cubicBezTo>
                  <a:cubicBezTo>
                    <a:pt x="5886" y="1999"/>
                    <a:pt x="5281" y="2417"/>
                    <a:pt x="4778" y="2937"/>
                  </a:cubicBezTo>
                  <a:cubicBezTo>
                    <a:pt x="4692" y="2685"/>
                    <a:pt x="4590" y="2430"/>
                    <a:pt x="4471" y="2194"/>
                  </a:cubicBezTo>
                  <a:cubicBezTo>
                    <a:pt x="3947" y="1146"/>
                    <a:pt x="2946" y="338"/>
                    <a:pt x="1796" y="32"/>
                  </a:cubicBezTo>
                  <a:cubicBezTo>
                    <a:pt x="1795" y="32"/>
                    <a:pt x="1795" y="32"/>
                    <a:pt x="1794" y="31"/>
                  </a:cubicBezTo>
                  <a:cubicBezTo>
                    <a:pt x="1718" y="11"/>
                    <a:pt x="1638" y="0"/>
                    <a:pt x="1560"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4266095" y="2899226"/>
              <a:ext cx="389811" cy="1800004"/>
            </a:xfrm>
            <a:custGeom>
              <a:avLst/>
              <a:gdLst/>
              <a:ahLst/>
              <a:cxnLst/>
              <a:rect l="l" t="t" r="r" b="b"/>
              <a:pathLst>
                <a:path w="10150" h="46869" extrusionOk="0">
                  <a:moveTo>
                    <a:pt x="9660" y="0"/>
                  </a:moveTo>
                  <a:cubicBezTo>
                    <a:pt x="9635" y="0"/>
                    <a:pt x="9611" y="2"/>
                    <a:pt x="9586" y="4"/>
                  </a:cubicBezTo>
                  <a:lnTo>
                    <a:pt x="9114" y="2300"/>
                  </a:lnTo>
                  <a:lnTo>
                    <a:pt x="9053" y="2582"/>
                  </a:lnTo>
                  <a:lnTo>
                    <a:pt x="8094" y="7248"/>
                  </a:lnTo>
                  <a:lnTo>
                    <a:pt x="8034" y="7542"/>
                  </a:lnTo>
                  <a:lnTo>
                    <a:pt x="0" y="46869"/>
                  </a:lnTo>
                  <a:lnTo>
                    <a:pt x="595" y="46869"/>
                  </a:lnTo>
                  <a:lnTo>
                    <a:pt x="10150" y="152"/>
                  </a:lnTo>
                  <a:cubicBezTo>
                    <a:pt x="9987" y="57"/>
                    <a:pt x="9822" y="0"/>
                    <a:pt x="9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3883082" y="2417473"/>
              <a:ext cx="445767" cy="309007"/>
            </a:xfrm>
            <a:custGeom>
              <a:avLst/>
              <a:gdLst/>
              <a:ahLst/>
              <a:cxnLst/>
              <a:rect l="l" t="t" r="r" b="b"/>
              <a:pathLst>
                <a:path w="11607" h="8046" extrusionOk="0">
                  <a:moveTo>
                    <a:pt x="6117" y="1"/>
                  </a:moveTo>
                  <a:cubicBezTo>
                    <a:pt x="5603" y="1"/>
                    <a:pt x="5100" y="280"/>
                    <a:pt x="4738" y="656"/>
                  </a:cubicBezTo>
                  <a:cubicBezTo>
                    <a:pt x="4470" y="939"/>
                    <a:pt x="4266" y="1269"/>
                    <a:pt x="4088" y="1618"/>
                  </a:cubicBezTo>
                  <a:cubicBezTo>
                    <a:pt x="3992" y="1802"/>
                    <a:pt x="3901" y="1992"/>
                    <a:pt x="3814" y="2181"/>
                  </a:cubicBezTo>
                  <a:cubicBezTo>
                    <a:pt x="3717" y="2001"/>
                    <a:pt x="3615" y="1813"/>
                    <a:pt x="3496" y="1642"/>
                  </a:cubicBezTo>
                  <a:cubicBezTo>
                    <a:pt x="3280" y="1317"/>
                    <a:pt x="3016" y="1030"/>
                    <a:pt x="2654" y="883"/>
                  </a:cubicBezTo>
                  <a:cubicBezTo>
                    <a:pt x="2493" y="818"/>
                    <a:pt x="2325" y="787"/>
                    <a:pt x="2157" y="787"/>
                  </a:cubicBezTo>
                  <a:cubicBezTo>
                    <a:pt x="1554" y="787"/>
                    <a:pt x="942" y="1173"/>
                    <a:pt x="598" y="1692"/>
                  </a:cubicBezTo>
                  <a:cubicBezTo>
                    <a:pt x="418" y="1969"/>
                    <a:pt x="297" y="2269"/>
                    <a:pt x="231" y="2581"/>
                  </a:cubicBezTo>
                  <a:cubicBezTo>
                    <a:pt x="1" y="3649"/>
                    <a:pt x="385" y="4862"/>
                    <a:pt x="998" y="5809"/>
                  </a:cubicBezTo>
                  <a:cubicBezTo>
                    <a:pt x="1048" y="5888"/>
                    <a:pt x="1100" y="5963"/>
                    <a:pt x="1156" y="6038"/>
                  </a:cubicBezTo>
                  <a:cubicBezTo>
                    <a:pt x="1743" y="6425"/>
                    <a:pt x="2398" y="6712"/>
                    <a:pt x="3047" y="6980"/>
                  </a:cubicBezTo>
                  <a:cubicBezTo>
                    <a:pt x="4143" y="7434"/>
                    <a:pt x="5266" y="7858"/>
                    <a:pt x="6440" y="7998"/>
                  </a:cubicBezTo>
                  <a:cubicBezTo>
                    <a:pt x="6694" y="8029"/>
                    <a:pt x="6951" y="8045"/>
                    <a:pt x="7209" y="8045"/>
                  </a:cubicBezTo>
                  <a:cubicBezTo>
                    <a:pt x="8145" y="8045"/>
                    <a:pt x="9079" y="7830"/>
                    <a:pt x="9854" y="7319"/>
                  </a:cubicBezTo>
                  <a:cubicBezTo>
                    <a:pt x="10070" y="7176"/>
                    <a:pt x="10274" y="7009"/>
                    <a:pt x="10459" y="6830"/>
                  </a:cubicBezTo>
                  <a:lnTo>
                    <a:pt x="10467" y="6821"/>
                  </a:lnTo>
                  <a:cubicBezTo>
                    <a:pt x="10779" y="6421"/>
                    <a:pt x="11036" y="6007"/>
                    <a:pt x="11216" y="5617"/>
                  </a:cubicBezTo>
                  <a:cubicBezTo>
                    <a:pt x="11425" y="5164"/>
                    <a:pt x="11550" y="4598"/>
                    <a:pt x="11572" y="4016"/>
                  </a:cubicBezTo>
                  <a:cubicBezTo>
                    <a:pt x="11607" y="3016"/>
                    <a:pt x="11323" y="1976"/>
                    <a:pt x="10601" y="1419"/>
                  </a:cubicBezTo>
                  <a:cubicBezTo>
                    <a:pt x="10347" y="1219"/>
                    <a:pt x="10033" y="1079"/>
                    <a:pt x="9713" y="1079"/>
                  </a:cubicBezTo>
                  <a:cubicBezTo>
                    <a:pt x="9696" y="1079"/>
                    <a:pt x="9678" y="1080"/>
                    <a:pt x="9661" y="1081"/>
                  </a:cubicBezTo>
                  <a:cubicBezTo>
                    <a:pt x="9382" y="1092"/>
                    <a:pt x="9120" y="1209"/>
                    <a:pt x="8881" y="1352"/>
                  </a:cubicBezTo>
                  <a:cubicBezTo>
                    <a:pt x="8543" y="1553"/>
                    <a:pt x="8242" y="1812"/>
                    <a:pt x="7997" y="2116"/>
                  </a:cubicBezTo>
                  <a:cubicBezTo>
                    <a:pt x="7895" y="2235"/>
                    <a:pt x="7804" y="2361"/>
                    <a:pt x="7724" y="2494"/>
                  </a:cubicBezTo>
                  <a:cubicBezTo>
                    <a:pt x="7743" y="2345"/>
                    <a:pt x="7756" y="2197"/>
                    <a:pt x="7756" y="2048"/>
                  </a:cubicBezTo>
                  <a:cubicBezTo>
                    <a:pt x="7759" y="1672"/>
                    <a:pt x="7692" y="1296"/>
                    <a:pt x="7526" y="957"/>
                  </a:cubicBezTo>
                  <a:cubicBezTo>
                    <a:pt x="7296" y="488"/>
                    <a:pt x="6856" y="104"/>
                    <a:pt x="6340" y="19"/>
                  </a:cubicBezTo>
                  <a:cubicBezTo>
                    <a:pt x="6266" y="7"/>
                    <a:pt x="6191" y="1"/>
                    <a:pt x="6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3607757" y="2248875"/>
              <a:ext cx="910698" cy="956976"/>
            </a:xfrm>
            <a:custGeom>
              <a:avLst/>
              <a:gdLst/>
              <a:ahLst/>
              <a:cxnLst/>
              <a:rect l="l" t="t" r="r" b="b"/>
              <a:pathLst>
                <a:path w="23713" h="24918" extrusionOk="0">
                  <a:moveTo>
                    <a:pt x="915" y="0"/>
                  </a:moveTo>
                  <a:cubicBezTo>
                    <a:pt x="746" y="0"/>
                    <a:pt x="610" y="154"/>
                    <a:pt x="652" y="333"/>
                  </a:cubicBezTo>
                  <a:cubicBezTo>
                    <a:pt x="789" y="896"/>
                    <a:pt x="881" y="1846"/>
                    <a:pt x="893" y="2006"/>
                  </a:cubicBezTo>
                  <a:cubicBezTo>
                    <a:pt x="987" y="3100"/>
                    <a:pt x="889" y="4205"/>
                    <a:pt x="748" y="5286"/>
                  </a:cubicBezTo>
                  <a:cubicBezTo>
                    <a:pt x="625" y="6236"/>
                    <a:pt x="453" y="7180"/>
                    <a:pt x="290" y="8130"/>
                  </a:cubicBezTo>
                  <a:cubicBezTo>
                    <a:pt x="142" y="9005"/>
                    <a:pt x="51" y="9930"/>
                    <a:pt x="30" y="10872"/>
                  </a:cubicBezTo>
                  <a:lnTo>
                    <a:pt x="30" y="11029"/>
                  </a:lnTo>
                  <a:cubicBezTo>
                    <a:pt x="0" y="13376"/>
                    <a:pt x="409" y="15828"/>
                    <a:pt x="1366" y="17967"/>
                  </a:cubicBezTo>
                  <a:cubicBezTo>
                    <a:pt x="1386" y="18021"/>
                    <a:pt x="1410" y="18069"/>
                    <a:pt x="1435" y="18123"/>
                  </a:cubicBezTo>
                  <a:cubicBezTo>
                    <a:pt x="1707" y="18708"/>
                    <a:pt x="2019" y="19271"/>
                    <a:pt x="2380" y="19802"/>
                  </a:cubicBezTo>
                  <a:cubicBezTo>
                    <a:pt x="2421" y="19865"/>
                    <a:pt x="2465" y="19926"/>
                    <a:pt x="2505" y="19991"/>
                  </a:cubicBezTo>
                  <a:cubicBezTo>
                    <a:pt x="3289" y="21096"/>
                    <a:pt x="4271" y="22048"/>
                    <a:pt x="5475" y="22760"/>
                  </a:cubicBezTo>
                  <a:cubicBezTo>
                    <a:pt x="5478" y="22760"/>
                    <a:pt x="5478" y="22764"/>
                    <a:pt x="5481" y="22764"/>
                  </a:cubicBezTo>
                  <a:cubicBezTo>
                    <a:pt x="5523" y="22786"/>
                    <a:pt x="5564" y="22813"/>
                    <a:pt x="5606" y="22833"/>
                  </a:cubicBezTo>
                  <a:cubicBezTo>
                    <a:pt x="6431" y="23308"/>
                    <a:pt x="7317" y="23667"/>
                    <a:pt x="8236" y="23940"/>
                  </a:cubicBezTo>
                  <a:cubicBezTo>
                    <a:pt x="8305" y="23963"/>
                    <a:pt x="8377" y="23984"/>
                    <a:pt x="8446" y="24005"/>
                  </a:cubicBezTo>
                  <a:cubicBezTo>
                    <a:pt x="9614" y="24341"/>
                    <a:pt x="10832" y="24552"/>
                    <a:pt x="12024" y="24708"/>
                  </a:cubicBezTo>
                  <a:cubicBezTo>
                    <a:pt x="12076" y="24716"/>
                    <a:pt x="12128" y="24722"/>
                    <a:pt x="12182" y="24727"/>
                  </a:cubicBezTo>
                  <a:cubicBezTo>
                    <a:pt x="12333" y="24748"/>
                    <a:pt x="12488" y="24766"/>
                    <a:pt x="12639" y="24783"/>
                  </a:cubicBezTo>
                  <a:cubicBezTo>
                    <a:pt x="13373" y="24867"/>
                    <a:pt x="14126" y="24918"/>
                    <a:pt x="14881" y="24918"/>
                  </a:cubicBezTo>
                  <a:cubicBezTo>
                    <a:pt x="17248" y="24918"/>
                    <a:pt x="19635" y="24422"/>
                    <a:pt x="21520" y="22930"/>
                  </a:cubicBezTo>
                  <a:lnTo>
                    <a:pt x="23596" y="18698"/>
                  </a:lnTo>
                  <a:cubicBezTo>
                    <a:pt x="23713" y="18461"/>
                    <a:pt x="23348" y="17572"/>
                    <a:pt x="23276" y="17315"/>
                  </a:cubicBezTo>
                  <a:cubicBezTo>
                    <a:pt x="23151" y="16860"/>
                    <a:pt x="23002" y="16412"/>
                    <a:pt x="22842" y="15968"/>
                  </a:cubicBezTo>
                  <a:cubicBezTo>
                    <a:pt x="22571" y="15225"/>
                    <a:pt x="22185" y="14516"/>
                    <a:pt x="21798" y="13820"/>
                  </a:cubicBezTo>
                  <a:cubicBezTo>
                    <a:pt x="20947" y="12299"/>
                    <a:pt x="19943" y="10847"/>
                    <a:pt x="18699" y="9616"/>
                  </a:cubicBezTo>
                  <a:cubicBezTo>
                    <a:pt x="18302" y="9224"/>
                    <a:pt x="17862" y="8842"/>
                    <a:pt x="17390" y="8487"/>
                  </a:cubicBezTo>
                  <a:cubicBezTo>
                    <a:pt x="17342" y="8448"/>
                    <a:pt x="17293" y="8414"/>
                    <a:pt x="17243" y="8379"/>
                  </a:cubicBezTo>
                  <a:cubicBezTo>
                    <a:pt x="16497" y="7830"/>
                    <a:pt x="15674" y="7355"/>
                    <a:pt x="14811" y="7026"/>
                  </a:cubicBezTo>
                  <a:cubicBezTo>
                    <a:pt x="14713" y="6985"/>
                    <a:pt x="14613" y="6951"/>
                    <a:pt x="14511" y="6916"/>
                  </a:cubicBezTo>
                  <a:lnTo>
                    <a:pt x="14508" y="6916"/>
                  </a:lnTo>
                  <a:cubicBezTo>
                    <a:pt x="14161" y="6797"/>
                    <a:pt x="13806" y="6700"/>
                    <a:pt x="13450" y="6633"/>
                  </a:cubicBezTo>
                  <a:cubicBezTo>
                    <a:pt x="13400" y="6624"/>
                    <a:pt x="13351" y="6616"/>
                    <a:pt x="13301" y="6611"/>
                  </a:cubicBezTo>
                  <a:cubicBezTo>
                    <a:pt x="12968" y="6555"/>
                    <a:pt x="12633" y="6526"/>
                    <a:pt x="12297" y="6526"/>
                  </a:cubicBezTo>
                  <a:cubicBezTo>
                    <a:pt x="12087" y="6526"/>
                    <a:pt x="11876" y="6537"/>
                    <a:pt x="11667" y="6561"/>
                  </a:cubicBezTo>
                  <a:cubicBezTo>
                    <a:pt x="11158" y="6616"/>
                    <a:pt x="10660" y="6718"/>
                    <a:pt x="10170" y="6850"/>
                  </a:cubicBezTo>
                  <a:cubicBezTo>
                    <a:pt x="10120" y="6861"/>
                    <a:pt x="10074" y="6873"/>
                    <a:pt x="10024" y="6889"/>
                  </a:cubicBezTo>
                  <a:cubicBezTo>
                    <a:pt x="9673" y="6985"/>
                    <a:pt x="9327" y="7093"/>
                    <a:pt x="8980" y="7206"/>
                  </a:cubicBezTo>
                  <a:lnTo>
                    <a:pt x="8613" y="7328"/>
                  </a:lnTo>
                  <a:cubicBezTo>
                    <a:pt x="8611" y="7328"/>
                    <a:pt x="8607" y="7331"/>
                    <a:pt x="8605" y="7331"/>
                  </a:cubicBezTo>
                  <a:cubicBezTo>
                    <a:pt x="8356" y="7416"/>
                    <a:pt x="8074" y="7472"/>
                    <a:pt x="7796" y="7474"/>
                  </a:cubicBezTo>
                  <a:lnTo>
                    <a:pt x="7794" y="7474"/>
                  </a:lnTo>
                  <a:cubicBezTo>
                    <a:pt x="7775" y="7475"/>
                    <a:pt x="7756" y="7475"/>
                    <a:pt x="7737" y="7475"/>
                  </a:cubicBezTo>
                  <a:cubicBezTo>
                    <a:pt x="7654" y="7475"/>
                    <a:pt x="7573" y="7469"/>
                    <a:pt x="7493" y="7457"/>
                  </a:cubicBezTo>
                  <a:lnTo>
                    <a:pt x="7490" y="7457"/>
                  </a:lnTo>
                  <a:cubicBezTo>
                    <a:pt x="7248" y="7418"/>
                    <a:pt x="7024" y="7336"/>
                    <a:pt x="6834" y="7180"/>
                  </a:cubicBezTo>
                  <a:lnTo>
                    <a:pt x="6831" y="7180"/>
                  </a:lnTo>
                  <a:cubicBezTo>
                    <a:pt x="6715" y="7087"/>
                    <a:pt x="6615" y="6968"/>
                    <a:pt x="6533" y="6816"/>
                  </a:cubicBezTo>
                  <a:cubicBezTo>
                    <a:pt x="6395" y="6562"/>
                    <a:pt x="6367" y="6265"/>
                    <a:pt x="6389" y="5977"/>
                  </a:cubicBezTo>
                  <a:cubicBezTo>
                    <a:pt x="6395" y="5902"/>
                    <a:pt x="6401" y="5828"/>
                    <a:pt x="6412" y="5753"/>
                  </a:cubicBezTo>
                  <a:cubicBezTo>
                    <a:pt x="6418" y="5674"/>
                    <a:pt x="6429" y="5595"/>
                    <a:pt x="6443" y="5516"/>
                  </a:cubicBezTo>
                  <a:lnTo>
                    <a:pt x="6443" y="5513"/>
                  </a:lnTo>
                  <a:cubicBezTo>
                    <a:pt x="6556" y="4723"/>
                    <a:pt x="6816" y="3923"/>
                    <a:pt x="7271" y="3306"/>
                  </a:cubicBezTo>
                  <a:cubicBezTo>
                    <a:pt x="7541" y="2936"/>
                    <a:pt x="8184" y="2183"/>
                    <a:pt x="8684" y="1744"/>
                  </a:cubicBezTo>
                  <a:cubicBezTo>
                    <a:pt x="8861" y="1590"/>
                    <a:pt x="8772" y="1297"/>
                    <a:pt x="8538" y="1274"/>
                  </a:cubicBezTo>
                  <a:cubicBezTo>
                    <a:pt x="8408" y="1263"/>
                    <a:pt x="8277" y="1258"/>
                    <a:pt x="8146" y="1258"/>
                  </a:cubicBezTo>
                  <a:cubicBezTo>
                    <a:pt x="7469" y="1258"/>
                    <a:pt x="6785" y="1404"/>
                    <a:pt x="6165" y="1661"/>
                  </a:cubicBezTo>
                  <a:cubicBezTo>
                    <a:pt x="5193" y="2073"/>
                    <a:pt x="4364" y="2816"/>
                    <a:pt x="3859" y="3737"/>
                  </a:cubicBezTo>
                  <a:cubicBezTo>
                    <a:pt x="3739" y="3130"/>
                    <a:pt x="3535" y="2391"/>
                    <a:pt x="3257" y="1841"/>
                  </a:cubicBezTo>
                  <a:cubicBezTo>
                    <a:pt x="2808" y="943"/>
                    <a:pt x="1954" y="266"/>
                    <a:pt x="988" y="10"/>
                  </a:cubicBezTo>
                  <a:cubicBezTo>
                    <a:pt x="964" y="3"/>
                    <a:pt x="939" y="0"/>
                    <a:pt x="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4097690" y="2896576"/>
              <a:ext cx="221597" cy="221597"/>
            </a:xfrm>
            <a:custGeom>
              <a:avLst/>
              <a:gdLst/>
              <a:ahLst/>
              <a:cxnLst/>
              <a:rect l="l" t="t" r="r" b="b"/>
              <a:pathLst>
                <a:path w="5770" h="5770" extrusionOk="0">
                  <a:moveTo>
                    <a:pt x="2886" y="1"/>
                  </a:moveTo>
                  <a:cubicBezTo>
                    <a:pt x="1293" y="1"/>
                    <a:pt x="1" y="1292"/>
                    <a:pt x="1" y="2886"/>
                  </a:cubicBezTo>
                  <a:cubicBezTo>
                    <a:pt x="1" y="4478"/>
                    <a:pt x="1293" y="5769"/>
                    <a:pt x="2886" y="5769"/>
                  </a:cubicBezTo>
                  <a:cubicBezTo>
                    <a:pt x="4478" y="5769"/>
                    <a:pt x="5769" y="4478"/>
                    <a:pt x="5769" y="2886"/>
                  </a:cubicBezTo>
                  <a:cubicBezTo>
                    <a:pt x="5769" y="1292"/>
                    <a:pt x="4478" y="1"/>
                    <a:pt x="2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4410268" y="2958945"/>
              <a:ext cx="104385" cy="170672"/>
            </a:xfrm>
            <a:custGeom>
              <a:avLst/>
              <a:gdLst/>
              <a:ahLst/>
              <a:cxnLst/>
              <a:rect l="l" t="t" r="r" b="b"/>
              <a:pathLst>
                <a:path w="2718" h="4444" extrusionOk="0">
                  <a:moveTo>
                    <a:pt x="2717" y="0"/>
                  </a:moveTo>
                  <a:cubicBezTo>
                    <a:pt x="2717" y="0"/>
                    <a:pt x="1340" y="112"/>
                    <a:pt x="669" y="1861"/>
                  </a:cubicBezTo>
                  <a:cubicBezTo>
                    <a:pt x="0" y="3611"/>
                    <a:pt x="624" y="4444"/>
                    <a:pt x="624" y="4444"/>
                  </a:cubicBezTo>
                  <a:lnTo>
                    <a:pt x="27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4235909" y="2848915"/>
              <a:ext cx="105767" cy="105844"/>
            </a:xfrm>
            <a:custGeom>
              <a:avLst/>
              <a:gdLst/>
              <a:ahLst/>
              <a:cxnLst/>
              <a:rect l="l" t="t" r="r" b="b"/>
              <a:pathLst>
                <a:path w="2754" h="2756" extrusionOk="0">
                  <a:moveTo>
                    <a:pt x="1374" y="1"/>
                  </a:moveTo>
                  <a:cubicBezTo>
                    <a:pt x="615" y="1"/>
                    <a:pt x="0" y="617"/>
                    <a:pt x="0" y="1378"/>
                  </a:cubicBezTo>
                  <a:cubicBezTo>
                    <a:pt x="0" y="2138"/>
                    <a:pt x="616" y="2755"/>
                    <a:pt x="1376" y="2755"/>
                  </a:cubicBezTo>
                  <a:cubicBezTo>
                    <a:pt x="2136" y="2755"/>
                    <a:pt x="2753" y="2138"/>
                    <a:pt x="2753" y="1378"/>
                  </a:cubicBezTo>
                  <a:cubicBezTo>
                    <a:pt x="2753" y="618"/>
                    <a:pt x="2136" y="1"/>
                    <a:pt x="1376" y="1"/>
                  </a:cubicBezTo>
                  <a:cubicBezTo>
                    <a:pt x="1376" y="1"/>
                    <a:pt x="1375" y="1"/>
                    <a:pt x="137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4030366" y="2570709"/>
              <a:ext cx="245254" cy="627883"/>
            </a:xfrm>
            <a:custGeom>
              <a:avLst/>
              <a:gdLst/>
              <a:ahLst/>
              <a:cxnLst/>
              <a:rect l="l" t="t" r="r" b="b"/>
              <a:pathLst>
                <a:path w="6386" h="16349" extrusionOk="0">
                  <a:moveTo>
                    <a:pt x="6239" y="0"/>
                  </a:moveTo>
                  <a:cubicBezTo>
                    <a:pt x="5892" y="102"/>
                    <a:pt x="5558" y="237"/>
                    <a:pt x="5237" y="397"/>
                  </a:cubicBezTo>
                  <a:cubicBezTo>
                    <a:pt x="4373" y="834"/>
                    <a:pt x="3589" y="1499"/>
                    <a:pt x="2908" y="2366"/>
                  </a:cubicBezTo>
                  <a:cubicBezTo>
                    <a:pt x="2875" y="2404"/>
                    <a:pt x="2846" y="2438"/>
                    <a:pt x="2819" y="2477"/>
                  </a:cubicBezTo>
                  <a:cubicBezTo>
                    <a:pt x="2212" y="3263"/>
                    <a:pt x="1688" y="4214"/>
                    <a:pt x="1254" y="5304"/>
                  </a:cubicBezTo>
                  <a:cubicBezTo>
                    <a:pt x="378" y="7526"/>
                    <a:pt x="0" y="9882"/>
                    <a:pt x="174" y="12116"/>
                  </a:cubicBezTo>
                  <a:cubicBezTo>
                    <a:pt x="284" y="13554"/>
                    <a:pt x="617" y="14956"/>
                    <a:pt x="1021" y="16329"/>
                  </a:cubicBezTo>
                  <a:cubicBezTo>
                    <a:pt x="1073" y="16337"/>
                    <a:pt x="1127" y="16343"/>
                    <a:pt x="1179" y="16348"/>
                  </a:cubicBezTo>
                  <a:cubicBezTo>
                    <a:pt x="767" y="14963"/>
                    <a:pt x="430" y="13550"/>
                    <a:pt x="318" y="12103"/>
                  </a:cubicBezTo>
                  <a:cubicBezTo>
                    <a:pt x="149" y="9894"/>
                    <a:pt x="520" y="7561"/>
                    <a:pt x="1391" y="5359"/>
                  </a:cubicBezTo>
                  <a:cubicBezTo>
                    <a:pt x="2035" y="3733"/>
                    <a:pt x="3237" y="1575"/>
                    <a:pt x="5303" y="528"/>
                  </a:cubicBezTo>
                  <a:cubicBezTo>
                    <a:pt x="5648" y="353"/>
                    <a:pt x="6012" y="214"/>
                    <a:pt x="6386" y="108"/>
                  </a:cubicBezTo>
                  <a:cubicBezTo>
                    <a:pt x="6339" y="70"/>
                    <a:pt x="6289" y="36"/>
                    <a:pt x="6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3902246" y="2514407"/>
              <a:ext cx="274519" cy="656380"/>
            </a:xfrm>
            <a:custGeom>
              <a:avLst/>
              <a:gdLst/>
              <a:ahLst/>
              <a:cxnLst/>
              <a:rect l="l" t="t" r="r" b="b"/>
              <a:pathLst>
                <a:path w="7148" h="17091" extrusionOk="0">
                  <a:moveTo>
                    <a:pt x="6844" y="1"/>
                  </a:moveTo>
                  <a:cubicBezTo>
                    <a:pt x="6812" y="6"/>
                    <a:pt x="6780" y="14"/>
                    <a:pt x="6747" y="20"/>
                  </a:cubicBezTo>
                  <a:cubicBezTo>
                    <a:pt x="6433" y="87"/>
                    <a:pt x="6168" y="200"/>
                    <a:pt x="5955" y="361"/>
                  </a:cubicBezTo>
                  <a:cubicBezTo>
                    <a:pt x="5928" y="378"/>
                    <a:pt x="5902" y="400"/>
                    <a:pt x="5879" y="420"/>
                  </a:cubicBezTo>
                  <a:cubicBezTo>
                    <a:pt x="5850" y="443"/>
                    <a:pt x="5822" y="469"/>
                    <a:pt x="5794" y="500"/>
                  </a:cubicBezTo>
                  <a:cubicBezTo>
                    <a:pt x="5386" y="897"/>
                    <a:pt x="5201" y="1538"/>
                    <a:pt x="5311" y="2203"/>
                  </a:cubicBezTo>
                  <a:cubicBezTo>
                    <a:pt x="5405" y="2765"/>
                    <a:pt x="5675" y="3260"/>
                    <a:pt x="5950" y="3660"/>
                  </a:cubicBezTo>
                  <a:cubicBezTo>
                    <a:pt x="5570" y="3486"/>
                    <a:pt x="5135" y="3395"/>
                    <a:pt x="4697" y="3395"/>
                  </a:cubicBezTo>
                  <a:cubicBezTo>
                    <a:pt x="4424" y="3395"/>
                    <a:pt x="4150" y="3430"/>
                    <a:pt x="3887" y="3503"/>
                  </a:cubicBezTo>
                  <a:cubicBezTo>
                    <a:pt x="3217" y="3688"/>
                    <a:pt x="2623" y="4130"/>
                    <a:pt x="2240" y="4710"/>
                  </a:cubicBezTo>
                  <a:cubicBezTo>
                    <a:pt x="2226" y="4737"/>
                    <a:pt x="2207" y="4762"/>
                    <a:pt x="2193" y="4789"/>
                  </a:cubicBezTo>
                  <a:cubicBezTo>
                    <a:pt x="2157" y="4845"/>
                    <a:pt x="2127" y="4905"/>
                    <a:pt x="2094" y="4964"/>
                  </a:cubicBezTo>
                  <a:cubicBezTo>
                    <a:pt x="1936" y="5278"/>
                    <a:pt x="1855" y="5582"/>
                    <a:pt x="1857" y="5867"/>
                  </a:cubicBezTo>
                  <a:cubicBezTo>
                    <a:pt x="1857" y="6374"/>
                    <a:pt x="2119" y="6899"/>
                    <a:pt x="2575" y="7307"/>
                  </a:cubicBezTo>
                  <a:cubicBezTo>
                    <a:pt x="2839" y="7550"/>
                    <a:pt x="3149" y="7739"/>
                    <a:pt x="3467" y="7898"/>
                  </a:cubicBezTo>
                  <a:cubicBezTo>
                    <a:pt x="3184" y="7853"/>
                    <a:pt x="2898" y="7820"/>
                    <a:pt x="2609" y="7820"/>
                  </a:cubicBezTo>
                  <a:cubicBezTo>
                    <a:pt x="2468" y="7820"/>
                    <a:pt x="2327" y="7828"/>
                    <a:pt x="2186" y="7846"/>
                  </a:cubicBezTo>
                  <a:cubicBezTo>
                    <a:pt x="1493" y="7934"/>
                    <a:pt x="915" y="8283"/>
                    <a:pt x="641" y="8782"/>
                  </a:cubicBezTo>
                  <a:cubicBezTo>
                    <a:pt x="296" y="9400"/>
                    <a:pt x="454" y="10109"/>
                    <a:pt x="580" y="10477"/>
                  </a:cubicBezTo>
                  <a:cubicBezTo>
                    <a:pt x="911" y="11465"/>
                    <a:pt x="1728" y="12278"/>
                    <a:pt x="2705" y="12640"/>
                  </a:cubicBezTo>
                  <a:cubicBezTo>
                    <a:pt x="2227" y="12675"/>
                    <a:pt x="1733" y="12815"/>
                    <a:pt x="1329" y="13046"/>
                  </a:cubicBezTo>
                  <a:cubicBezTo>
                    <a:pt x="726" y="13388"/>
                    <a:pt x="286" y="13949"/>
                    <a:pt x="126" y="14586"/>
                  </a:cubicBezTo>
                  <a:cubicBezTo>
                    <a:pt x="1" y="15074"/>
                    <a:pt x="34" y="15625"/>
                    <a:pt x="220" y="16225"/>
                  </a:cubicBezTo>
                  <a:cubicBezTo>
                    <a:pt x="311" y="16520"/>
                    <a:pt x="426" y="16788"/>
                    <a:pt x="569" y="17026"/>
                  </a:cubicBezTo>
                  <a:cubicBezTo>
                    <a:pt x="639" y="17049"/>
                    <a:pt x="710" y="17070"/>
                    <a:pt x="779" y="17091"/>
                  </a:cubicBezTo>
                  <a:cubicBezTo>
                    <a:pt x="606" y="16827"/>
                    <a:pt x="467" y="16525"/>
                    <a:pt x="359" y="16181"/>
                  </a:cubicBezTo>
                  <a:cubicBezTo>
                    <a:pt x="182" y="15607"/>
                    <a:pt x="150" y="15083"/>
                    <a:pt x="266" y="14621"/>
                  </a:cubicBezTo>
                  <a:cubicBezTo>
                    <a:pt x="415" y="14033"/>
                    <a:pt x="837" y="13490"/>
                    <a:pt x="1401" y="13172"/>
                  </a:cubicBezTo>
                  <a:cubicBezTo>
                    <a:pt x="1849" y="12920"/>
                    <a:pt x="2409" y="12778"/>
                    <a:pt x="2935" y="12778"/>
                  </a:cubicBezTo>
                  <a:cubicBezTo>
                    <a:pt x="3066" y="12778"/>
                    <a:pt x="3195" y="12787"/>
                    <a:pt x="3319" y="12805"/>
                  </a:cubicBezTo>
                  <a:cubicBezTo>
                    <a:pt x="3323" y="12805"/>
                    <a:pt x="3326" y="12806"/>
                    <a:pt x="3330" y="12806"/>
                  </a:cubicBezTo>
                  <a:cubicBezTo>
                    <a:pt x="3366" y="12806"/>
                    <a:pt x="3399" y="12779"/>
                    <a:pt x="3404" y="12744"/>
                  </a:cubicBezTo>
                  <a:cubicBezTo>
                    <a:pt x="3410" y="12703"/>
                    <a:pt x="3382" y="12669"/>
                    <a:pt x="3343" y="12658"/>
                  </a:cubicBezTo>
                  <a:cubicBezTo>
                    <a:pt x="2156" y="12466"/>
                    <a:pt x="1101" y="11572"/>
                    <a:pt x="717" y="10430"/>
                  </a:cubicBezTo>
                  <a:cubicBezTo>
                    <a:pt x="601" y="10087"/>
                    <a:pt x="452" y="9423"/>
                    <a:pt x="767" y="8854"/>
                  </a:cubicBezTo>
                  <a:cubicBezTo>
                    <a:pt x="1021" y="8396"/>
                    <a:pt x="1556" y="8075"/>
                    <a:pt x="2204" y="7994"/>
                  </a:cubicBezTo>
                  <a:cubicBezTo>
                    <a:pt x="2338" y="7977"/>
                    <a:pt x="2473" y="7969"/>
                    <a:pt x="2608" y="7969"/>
                  </a:cubicBezTo>
                  <a:cubicBezTo>
                    <a:pt x="3068" y="7969"/>
                    <a:pt x="3528" y="8056"/>
                    <a:pt x="3974" y="8140"/>
                  </a:cubicBezTo>
                  <a:cubicBezTo>
                    <a:pt x="3979" y="8141"/>
                    <a:pt x="3985" y="8142"/>
                    <a:pt x="3991" y="8142"/>
                  </a:cubicBezTo>
                  <a:cubicBezTo>
                    <a:pt x="4022" y="8142"/>
                    <a:pt x="4048" y="8123"/>
                    <a:pt x="4059" y="8090"/>
                  </a:cubicBezTo>
                  <a:cubicBezTo>
                    <a:pt x="4068" y="8055"/>
                    <a:pt x="4054" y="8018"/>
                    <a:pt x="4018" y="8002"/>
                  </a:cubicBezTo>
                  <a:cubicBezTo>
                    <a:pt x="3548" y="7790"/>
                    <a:pt x="3059" y="7552"/>
                    <a:pt x="2671" y="7201"/>
                  </a:cubicBezTo>
                  <a:cubicBezTo>
                    <a:pt x="2248" y="6820"/>
                    <a:pt x="2003" y="6332"/>
                    <a:pt x="2003" y="5868"/>
                  </a:cubicBezTo>
                  <a:cubicBezTo>
                    <a:pt x="2000" y="5606"/>
                    <a:pt x="2076" y="5323"/>
                    <a:pt x="2224" y="5032"/>
                  </a:cubicBezTo>
                  <a:cubicBezTo>
                    <a:pt x="2566" y="4364"/>
                    <a:pt x="3201" y="3844"/>
                    <a:pt x="3925" y="3643"/>
                  </a:cubicBezTo>
                  <a:cubicBezTo>
                    <a:pt x="4177" y="3574"/>
                    <a:pt x="4440" y="3540"/>
                    <a:pt x="4700" y="3540"/>
                  </a:cubicBezTo>
                  <a:cubicBezTo>
                    <a:pt x="5223" y="3540"/>
                    <a:pt x="5737" y="3676"/>
                    <a:pt x="6146" y="3935"/>
                  </a:cubicBezTo>
                  <a:cubicBezTo>
                    <a:pt x="6149" y="3938"/>
                    <a:pt x="6152" y="3941"/>
                    <a:pt x="6157" y="3941"/>
                  </a:cubicBezTo>
                  <a:cubicBezTo>
                    <a:pt x="6168" y="3944"/>
                    <a:pt x="6178" y="3946"/>
                    <a:pt x="6188" y="3946"/>
                  </a:cubicBezTo>
                  <a:cubicBezTo>
                    <a:pt x="6207" y="3946"/>
                    <a:pt x="6226" y="3939"/>
                    <a:pt x="6240" y="3924"/>
                  </a:cubicBezTo>
                  <a:cubicBezTo>
                    <a:pt x="6263" y="3899"/>
                    <a:pt x="6266" y="3860"/>
                    <a:pt x="6246" y="3830"/>
                  </a:cubicBezTo>
                  <a:cubicBezTo>
                    <a:pt x="5934" y="3407"/>
                    <a:pt x="5564" y="2837"/>
                    <a:pt x="5456" y="2180"/>
                  </a:cubicBezTo>
                  <a:cubicBezTo>
                    <a:pt x="5354" y="1562"/>
                    <a:pt x="5531" y="943"/>
                    <a:pt x="5917" y="585"/>
                  </a:cubicBezTo>
                  <a:cubicBezTo>
                    <a:pt x="5934" y="565"/>
                    <a:pt x="5955" y="546"/>
                    <a:pt x="5972" y="532"/>
                  </a:cubicBezTo>
                  <a:cubicBezTo>
                    <a:pt x="5984" y="524"/>
                    <a:pt x="5992" y="515"/>
                    <a:pt x="6004" y="506"/>
                  </a:cubicBezTo>
                  <a:cubicBezTo>
                    <a:pt x="6206" y="348"/>
                    <a:pt x="6468" y="231"/>
                    <a:pt x="6780" y="163"/>
                  </a:cubicBezTo>
                  <a:cubicBezTo>
                    <a:pt x="6903" y="137"/>
                    <a:pt x="7025" y="120"/>
                    <a:pt x="7148" y="111"/>
                  </a:cubicBezTo>
                  <a:cubicBezTo>
                    <a:pt x="7048" y="70"/>
                    <a:pt x="6949" y="36"/>
                    <a:pt x="6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3816411" y="2502809"/>
              <a:ext cx="316611" cy="622968"/>
            </a:xfrm>
            <a:custGeom>
              <a:avLst/>
              <a:gdLst/>
              <a:ahLst/>
              <a:cxnLst/>
              <a:rect l="l" t="t" r="r" b="b"/>
              <a:pathLst>
                <a:path w="8244" h="16221" extrusionOk="0">
                  <a:moveTo>
                    <a:pt x="7872" y="1"/>
                  </a:moveTo>
                  <a:cubicBezTo>
                    <a:pt x="7897" y="211"/>
                    <a:pt x="7947" y="418"/>
                    <a:pt x="8015" y="619"/>
                  </a:cubicBezTo>
                  <a:cubicBezTo>
                    <a:pt x="7625" y="367"/>
                    <a:pt x="7149" y="233"/>
                    <a:pt x="6661" y="233"/>
                  </a:cubicBezTo>
                  <a:cubicBezTo>
                    <a:pt x="6568" y="233"/>
                    <a:pt x="6475" y="237"/>
                    <a:pt x="6382" y="247"/>
                  </a:cubicBezTo>
                  <a:cubicBezTo>
                    <a:pt x="5875" y="299"/>
                    <a:pt x="5365" y="498"/>
                    <a:pt x="4917" y="818"/>
                  </a:cubicBezTo>
                  <a:cubicBezTo>
                    <a:pt x="4832" y="877"/>
                    <a:pt x="4748" y="940"/>
                    <a:pt x="4668" y="1008"/>
                  </a:cubicBezTo>
                  <a:cubicBezTo>
                    <a:pt x="4659" y="1016"/>
                    <a:pt x="4651" y="1022"/>
                    <a:pt x="4642" y="1031"/>
                  </a:cubicBezTo>
                  <a:cubicBezTo>
                    <a:pt x="4033" y="1561"/>
                    <a:pt x="3637" y="2281"/>
                    <a:pt x="3558" y="3005"/>
                  </a:cubicBezTo>
                  <a:cubicBezTo>
                    <a:pt x="3483" y="3714"/>
                    <a:pt x="3710" y="4413"/>
                    <a:pt x="4162" y="4896"/>
                  </a:cubicBezTo>
                  <a:cubicBezTo>
                    <a:pt x="4077" y="4883"/>
                    <a:pt x="3992" y="4878"/>
                    <a:pt x="3906" y="4878"/>
                  </a:cubicBezTo>
                  <a:cubicBezTo>
                    <a:pt x="2916" y="4878"/>
                    <a:pt x="1917" y="5680"/>
                    <a:pt x="1630" y="6544"/>
                  </a:cubicBezTo>
                  <a:cubicBezTo>
                    <a:pt x="1310" y="7503"/>
                    <a:pt x="1613" y="8667"/>
                    <a:pt x="2382" y="9489"/>
                  </a:cubicBezTo>
                  <a:cubicBezTo>
                    <a:pt x="1621" y="9516"/>
                    <a:pt x="867" y="9994"/>
                    <a:pt x="458" y="10720"/>
                  </a:cubicBezTo>
                  <a:cubicBezTo>
                    <a:pt x="428" y="10770"/>
                    <a:pt x="403" y="10822"/>
                    <a:pt x="376" y="10878"/>
                  </a:cubicBezTo>
                  <a:cubicBezTo>
                    <a:pt x="61" y="11542"/>
                    <a:pt x="0" y="12374"/>
                    <a:pt x="212" y="13192"/>
                  </a:cubicBezTo>
                  <a:cubicBezTo>
                    <a:pt x="351" y="13725"/>
                    <a:pt x="577" y="14169"/>
                    <a:pt x="889" y="14501"/>
                  </a:cubicBezTo>
                  <a:cubicBezTo>
                    <a:pt x="1142" y="14774"/>
                    <a:pt x="1452" y="14969"/>
                    <a:pt x="1778" y="15066"/>
                  </a:cubicBezTo>
                  <a:cubicBezTo>
                    <a:pt x="1154" y="15218"/>
                    <a:pt x="585" y="15550"/>
                    <a:pt x="152" y="16029"/>
                  </a:cubicBezTo>
                  <a:cubicBezTo>
                    <a:pt x="114" y="16068"/>
                    <a:pt x="79" y="16105"/>
                    <a:pt x="44" y="16148"/>
                  </a:cubicBezTo>
                  <a:cubicBezTo>
                    <a:pt x="47" y="16148"/>
                    <a:pt x="47" y="16152"/>
                    <a:pt x="50" y="16152"/>
                  </a:cubicBezTo>
                  <a:cubicBezTo>
                    <a:pt x="91" y="16174"/>
                    <a:pt x="132" y="16201"/>
                    <a:pt x="175" y="16221"/>
                  </a:cubicBezTo>
                  <a:cubicBezTo>
                    <a:pt x="201" y="16188"/>
                    <a:pt x="227" y="16157"/>
                    <a:pt x="256" y="16124"/>
                  </a:cubicBezTo>
                  <a:cubicBezTo>
                    <a:pt x="765" y="15564"/>
                    <a:pt x="1463" y="15216"/>
                    <a:pt x="2222" y="15136"/>
                  </a:cubicBezTo>
                  <a:cubicBezTo>
                    <a:pt x="2260" y="15131"/>
                    <a:pt x="2288" y="15098"/>
                    <a:pt x="2286" y="15060"/>
                  </a:cubicBezTo>
                  <a:cubicBezTo>
                    <a:pt x="2286" y="15019"/>
                    <a:pt x="2253" y="14991"/>
                    <a:pt x="2217" y="14991"/>
                  </a:cubicBezTo>
                  <a:cubicBezTo>
                    <a:pt x="1777" y="14980"/>
                    <a:pt x="1333" y="14764"/>
                    <a:pt x="992" y="14400"/>
                  </a:cubicBezTo>
                  <a:cubicBezTo>
                    <a:pt x="699" y="14086"/>
                    <a:pt x="483" y="13666"/>
                    <a:pt x="351" y="13152"/>
                  </a:cubicBezTo>
                  <a:cubicBezTo>
                    <a:pt x="132" y="12307"/>
                    <a:pt x="216" y="11446"/>
                    <a:pt x="583" y="10791"/>
                  </a:cubicBezTo>
                  <a:cubicBezTo>
                    <a:pt x="976" y="10092"/>
                    <a:pt x="1712" y="9630"/>
                    <a:pt x="2434" y="9630"/>
                  </a:cubicBezTo>
                  <a:cubicBezTo>
                    <a:pt x="2473" y="9630"/>
                    <a:pt x="2512" y="9632"/>
                    <a:pt x="2551" y="9634"/>
                  </a:cubicBezTo>
                  <a:cubicBezTo>
                    <a:pt x="2581" y="9634"/>
                    <a:pt x="2609" y="9620"/>
                    <a:pt x="2621" y="9590"/>
                  </a:cubicBezTo>
                  <a:cubicBezTo>
                    <a:pt x="2632" y="9563"/>
                    <a:pt x="2626" y="9529"/>
                    <a:pt x="2606" y="9507"/>
                  </a:cubicBezTo>
                  <a:cubicBezTo>
                    <a:pt x="1783" y="8721"/>
                    <a:pt x="1446" y="7548"/>
                    <a:pt x="1766" y="6590"/>
                  </a:cubicBezTo>
                  <a:cubicBezTo>
                    <a:pt x="2065" y="5692"/>
                    <a:pt x="3032" y="5025"/>
                    <a:pt x="3908" y="5025"/>
                  </a:cubicBezTo>
                  <a:cubicBezTo>
                    <a:pt x="4070" y="5025"/>
                    <a:pt x="4230" y="5048"/>
                    <a:pt x="4381" y="5097"/>
                  </a:cubicBezTo>
                  <a:cubicBezTo>
                    <a:pt x="4388" y="5099"/>
                    <a:pt x="4394" y="5101"/>
                    <a:pt x="4401" y="5101"/>
                  </a:cubicBezTo>
                  <a:cubicBezTo>
                    <a:pt x="4409" y="5101"/>
                    <a:pt x="4418" y="5098"/>
                    <a:pt x="4425" y="5093"/>
                  </a:cubicBezTo>
                  <a:cubicBezTo>
                    <a:pt x="4442" y="5091"/>
                    <a:pt x="4458" y="5080"/>
                    <a:pt x="4466" y="5060"/>
                  </a:cubicBezTo>
                  <a:cubicBezTo>
                    <a:pt x="4475" y="5047"/>
                    <a:pt x="4478" y="5029"/>
                    <a:pt x="4472" y="5014"/>
                  </a:cubicBezTo>
                  <a:cubicBezTo>
                    <a:pt x="4472" y="4997"/>
                    <a:pt x="4464" y="4979"/>
                    <a:pt x="4449" y="4970"/>
                  </a:cubicBezTo>
                  <a:cubicBezTo>
                    <a:pt x="3914" y="4531"/>
                    <a:pt x="3619" y="3766"/>
                    <a:pt x="3701" y="3021"/>
                  </a:cubicBezTo>
                  <a:cubicBezTo>
                    <a:pt x="3777" y="2332"/>
                    <a:pt x="4153" y="1648"/>
                    <a:pt x="4736" y="1140"/>
                  </a:cubicBezTo>
                  <a:cubicBezTo>
                    <a:pt x="4769" y="1113"/>
                    <a:pt x="4800" y="1088"/>
                    <a:pt x="4833" y="1061"/>
                  </a:cubicBezTo>
                  <a:cubicBezTo>
                    <a:pt x="4879" y="1022"/>
                    <a:pt x="4926" y="988"/>
                    <a:pt x="4972" y="953"/>
                  </a:cubicBezTo>
                  <a:cubicBezTo>
                    <a:pt x="5407" y="639"/>
                    <a:pt x="5904" y="442"/>
                    <a:pt x="6395" y="390"/>
                  </a:cubicBezTo>
                  <a:cubicBezTo>
                    <a:pt x="6484" y="381"/>
                    <a:pt x="6573" y="376"/>
                    <a:pt x="6662" y="376"/>
                  </a:cubicBezTo>
                  <a:cubicBezTo>
                    <a:pt x="7163" y="376"/>
                    <a:pt x="7646" y="526"/>
                    <a:pt x="8027" y="804"/>
                  </a:cubicBezTo>
                  <a:cubicBezTo>
                    <a:pt x="8060" y="827"/>
                    <a:pt x="8091" y="851"/>
                    <a:pt x="8121" y="873"/>
                  </a:cubicBezTo>
                  <a:cubicBezTo>
                    <a:pt x="8129" y="882"/>
                    <a:pt x="8138" y="885"/>
                    <a:pt x="8151" y="888"/>
                  </a:cubicBezTo>
                  <a:cubicBezTo>
                    <a:pt x="8156" y="890"/>
                    <a:pt x="8162" y="891"/>
                    <a:pt x="8168" y="891"/>
                  </a:cubicBezTo>
                  <a:cubicBezTo>
                    <a:pt x="8182" y="891"/>
                    <a:pt x="8197" y="886"/>
                    <a:pt x="8209" y="877"/>
                  </a:cubicBezTo>
                  <a:cubicBezTo>
                    <a:pt x="8231" y="860"/>
                    <a:pt x="8244" y="835"/>
                    <a:pt x="8238" y="810"/>
                  </a:cubicBezTo>
                  <a:cubicBezTo>
                    <a:pt x="8238" y="801"/>
                    <a:pt x="8238" y="795"/>
                    <a:pt x="8236" y="789"/>
                  </a:cubicBezTo>
                  <a:cubicBezTo>
                    <a:pt x="8219" y="749"/>
                    <a:pt x="8203" y="708"/>
                    <a:pt x="8189" y="668"/>
                  </a:cubicBezTo>
                  <a:cubicBezTo>
                    <a:pt x="8110" y="458"/>
                    <a:pt x="8054" y="243"/>
                    <a:pt x="8020" y="24"/>
                  </a:cubicBezTo>
                  <a:cubicBezTo>
                    <a:pt x="7970" y="16"/>
                    <a:pt x="7920" y="7"/>
                    <a:pt x="7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3938539" y="2511949"/>
              <a:ext cx="68822" cy="31607"/>
            </a:xfrm>
            <a:custGeom>
              <a:avLst/>
              <a:gdLst/>
              <a:ahLst/>
              <a:cxnLst/>
              <a:rect l="l" t="t" r="r" b="b"/>
              <a:pathLst>
                <a:path w="1792" h="823" extrusionOk="0">
                  <a:moveTo>
                    <a:pt x="1558" y="0"/>
                  </a:moveTo>
                  <a:cubicBezTo>
                    <a:pt x="1509" y="11"/>
                    <a:pt x="1462" y="23"/>
                    <a:pt x="1412" y="39"/>
                  </a:cubicBezTo>
                  <a:cubicBezTo>
                    <a:pt x="1460" y="246"/>
                    <a:pt x="1521" y="453"/>
                    <a:pt x="1606" y="653"/>
                  </a:cubicBezTo>
                  <a:cubicBezTo>
                    <a:pt x="1206" y="520"/>
                    <a:pt x="785" y="403"/>
                    <a:pt x="367" y="356"/>
                  </a:cubicBezTo>
                  <a:lnTo>
                    <a:pt x="1" y="479"/>
                  </a:lnTo>
                  <a:cubicBezTo>
                    <a:pt x="492" y="479"/>
                    <a:pt x="1003" y="610"/>
                    <a:pt x="1485" y="768"/>
                  </a:cubicBezTo>
                  <a:cubicBezTo>
                    <a:pt x="1540" y="785"/>
                    <a:pt x="1596" y="805"/>
                    <a:pt x="1652" y="823"/>
                  </a:cubicBezTo>
                  <a:cubicBezTo>
                    <a:pt x="1698" y="785"/>
                    <a:pt x="1745" y="750"/>
                    <a:pt x="1791" y="715"/>
                  </a:cubicBezTo>
                  <a:cubicBezTo>
                    <a:pt x="1772" y="668"/>
                    <a:pt x="1750" y="624"/>
                    <a:pt x="1733" y="577"/>
                  </a:cubicBezTo>
                  <a:cubicBezTo>
                    <a:pt x="1654" y="390"/>
                    <a:pt x="1596" y="196"/>
                    <a:pt x="1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3699199" y="2535146"/>
              <a:ext cx="208040" cy="481522"/>
            </a:xfrm>
            <a:custGeom>
              <a:avLst/>
              <a:gdLst/>
              <a:ahLst/>
              <a:cxnLst/>
              <a:rect l="l" t="t" r="r" b="b"/>
              <a:pathLst>
                <a:path w="5417" h="12538" extrusionOk="0">
                  <a:moveTo>
                    <a:pt x="5112" y="1"/>
                  </a:moveTo>
                  <a:cubicBezTo>
                    <a:pt x="5066" y="28"/>
                    <a:pt x="5021" y="53"/>
                    <a:pt x="4981" y="86"/>
                  </a:cubicBezTo>
                  <a:cubicBezTo>
                    <a:pt x="4334" y="525"/>
                    <a:pt x="3934" y="1359"/>
                    <a:pt x="3966" y="2253"/>
                  </a:cubicBezTo>
                  <a:cubicBezTo>
                    <a:pt x="3996" y="3011"/>
                    <a:pt x="4299" y="3785"/>
                    <a:pt x="4873" y="4563"/>
                  </a:cubicBezTo>
                  <a:cubicBezTo>
                    <a:pt x="4429" y="4427"/>
                    <a:pt x="3994" y="4319"/>
                    <a:pt x="3567" y="4319"/>
                  </a:cubicBezTo>
                  <a:cubicBezTo>
                    <a:pt x="3375" y="4319"/>
                    <a:pt x="3184" y="4341"/>
                    <a:pt x="2995" y="4392"/>
                  </a:cubicBezTo>
                  <a:cubicBezTo>
                    <a:pt x="1803" y="4713"/>
                    <a:pt x="1234" y="6129"/>
                    <a:pt x="1449" y="7250"/>
                  </a:cubicBezTo>
                  <a:cubicBezTo>
                    <a:pt x="1670" y="8403"/>
                    <a:pt x="2513" y="9290"/>
                    <a:pt x="3261" y="9867"/>
                  </a:cubicBezTo>
                  <a:cubicBezTo>
                    <a:pt x="3190" y="9862"/>
                    <a:pt x="3118" y="9860"/>
                    <a:pt x="3047" y="9860"/>
                  </a:cubicBezTo>
                  <a:cubicBezTo>
                    <a:pt x="2114" y="9860"/>
                    <a:pt x="1217" y="10244"/>
                    <a:pt x="635" y="10910"/>
                  </a:cubicBezTo>
                  <a:cubicBezTo>
                    <a:pt x="602" y="10952"/>
                    <a:pt x="568" y="10993"/>
                    <a:pt x="535" y="11035"/>
                  </a:cubicBezTo>
                  <a:cubicBezTo>
                    <a:pt x="527" y="11044"/>
                    <a:pt x="521" y="11056"/>
                    <a:pt x="512" y="11066"/>
                  </a:cubicBezTo>
                  <a:cubicBezTo>
                    <a:pt x="227" y="11447"/>
                    <a:pt x="56" y="11894"/>
                    <a:pt x="1" y="12348"/>
                  </a:cubicBezTo>
                  <a:cubicBezTo>
                    <a:pt x="41" y="12411"/>
                    <a:pt x="86" y="12472"/>
                    <a:pt x="125" y="12537"/>
                  </a:cubicBezTo>
                  <a:cubicBezTo>
                    <a:pt x="155" y="12048"/>
                    <a:pt x="320" y="11560"/>
                    <a:pt x="627" y="11154"/>
                  </a:cubicBezTo>
                  <a:cubicBezTo>
                    <a:pt x="1163" y="10440"/>
                    <a:pt x="2098" y="10009"/>
                    <a:pt x="3052" y="10009"/>
                  </a:cubicBezTo>
                  <a:cubicBezTo>
                    <a:pt x="3177" y="10009"/>
                    <a:pt x="3302" y="10016"/>
                    <a:pt x="3426" y="10031"/>
                  </a:cubicBezTo>
                  <a:cubicBezTo>
                    <a:pt x="3453" y="10035"/>
                    <a:pt x="3479" y="10037"/>
                    <a:pt x="3506" y="10040"/>
                  </a:cubicBezTo>
                  <a:cubicBezTo>
                    <a:pt x="3510" y="10041"/>
                    <a:pt x="3513" y="10041"/>
                    <a:pt x="3517" y="10041"/>
                  </a:cubicBezTo>
                  <a:cubicBezTo>
                    <a:pt x="3546" y="10041"/>
                    <a:pt x="3573" y="10022"/>
                    <a:pt x="3585" y="9996"/>
                  </a:cubicBezTo>
                  <a:cubicBezTo>
                    <a:pt x="3597" y="9963"/>
                    <a:pt x="3588" y="9929"/>
                    <a:pt x="3558" y="9909"/>
                  </a:cubicBezTo>
                  <a:cubicBezTo>
                    <a:pt x="3541" y="9897"/>
                    <a:pt x="3525" y="9886"/>
                    <a:pt x="3508" y="9872"/>
                  </a:cubicBezTo>
                  <a:cubicBezTo>
                    <a:pt x="2750" y="9315"/>
                    <a:pt x="1821" y="8415"/>
                    <a:pt x="1593" y="7222"/>
                  </a:cubicBezTo>
                  <a:cubicBezTo>
                    <a:pt x="1389" y="6165"/>
                    <a:pt x="1919" y="4832"/>
                    <a:pt x="3034" y="4532"/>
                  </a:cubicBezTo>
                  <a:cubicBezTo>
                    <a:pt x="3208" y="4484"/>
                    <a:pt x="3386" y="4464"/>
                    <a:pt x="3566" y="4464"/>
                  </a:cubicBezTo>
                  <a:cubicBezTo>
                    <a:pt x="4045" y="4464"/>
                    <a:pt x="4542" y="4608"/>
                    <a:pt x="5049" y="4773"/>
                  </a:cubicBezTo>
                  <a:cubicBezTo>
                    <a:pt x="5055" y="4775"/>
                    <a:pt x="5062" y="4776"/>
                    <a:pt x="5069" y="4776"/>
                  </a:cubicBezTo>
                  <a:cubicBezTo>
                    <a:pt x="5093" y="4776"/>
                    <a:pt x="5116" y="4765"/>
                    <a:pt x="5130" y="4744"/>
                  </a:cubicBezTo>
                  <a:cubicBezTo>
                    <a:pt x="5147" y="4719"/>
                    <a:pt x="5147" y="4682"/>
                    <a:pt x="5128" y="4659"/>
                  </a:cubicBezTo>
                  <a:cubicBezTo>
                    <a:pt x="4484" y="3842"/>
                    <a:pt x="4142" y="3030"/>
                    <a:pt x="4113" y="2246"/>
                  </a:cubicBezTo>
                  <a:cubicBezTo>
                    <a:pt x="4078" y="1298"/>
                    <a:pt x="4552" y="423"/>
                    <a:pt x="5297" y="70"/>
                  </a:cubicBezTo>
                  <a:cubicBezTo>
                    <a:pt x="5338" y="53"/>
                    <a:pt x="5376" y="35"/>
                    <a:pt x="5416" y="18"/>
                  </a:cubicBezTo>
                  <a:lnTo>
                    <a:pt x="5416" y="18"/>
                  </a:lnTo>
                  <a:cubicBezTo>
                    <a:pt x="5402" y="18"/>
                    <a:pt x="5387" y="18"/>
                    <a:pt x="5373" y="18"/>
                  </a:cubicBezTo>
                  <a:cubicBezTo>
                    <a:pt x="5286" y="18"/>
                    <a:pt x="5200" y="12"/>
                    <a:pt x="5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3639518" y="2523202"/>
              <a:ext cx="256507" cy="437241"/>
            </a:xfrm>
            <a:custGeom>
              <a:avLst/>
              <a:gdLst/>
              <a:ahLst/>
              <a:cxnLst/>
              <a:rect l="l" t="t" r="r" b="b"/>
              <a:pathLst>
                <a:path w="6679" h="11385" extrusionOk="0">
                  <a:moveTo>
                    <a:pt x="5606" y="1"/>
                  </a:moveTo>
                  <a:cubicBezTo>
                    <a:pt x="5384" y="1"/>
                    <a:pt x="5161" y="35"/>
                    <a:pt x="4945" y="102"/>
                  </a:cubicBezTo>
                  <a:cubicBezTo>
                    <a:pt x="4903" y="113"/>
                    <a:pt x="4866" y="125"/>
                    <a:pt x="4828" y="143"/>
                  </a:cubicBezTo>
                  <a:cubicBezTo>
                    <a:pt x="4630" y="215"/>
                    <a:pt x="4437" y="317"/>
                    <a:pt x="4262" y="449"/>
                  </a:cubicBezTo>
                  <a:cubicBezTo>
                    <a:pt x="3642" y="919"/>
                    <a:pt x="3228" y="1732"/>
                    <a:pt x="3159" y="2621"/>
                  </a:cubicBezTo>
                  <a:cubicBezTo>
                    <a:pt x="3105" y="3309"/>
                    <a:pt x="3244" y="4071"/>
                    <a:pt x="3569" y="4883"/>
                  </a:cubicBezTo>
                  <a:cubicBezTo>
                    <a:pt x="3257" y="4784"/>
                    <a:pt x="2911" y="4725"/>
                    <a:pt x="2561" y="4725"/>
                  </a:cubicBezTo>
                  <a:cubicBezTo>
                    <a:pt x="1933" y="4725"/>
                    <a:pt x="1295" y="4913"/>
                    <a:pt x="829" y="5385"/>
                  </a:cubicBezTo>
                  <a:cubicBezTo>
                    <a:pt x="0" y="6224"/>
                    <a:pt x="91" y="7557"/>
                    <a:pt x="218" y="8275"/>
                  </a:cubicBezTo>
                  <a:cubicBezTo>
                    <a:pt x="434" y="9472"/>
                    <a:pt x="950" y="10449"/>
                    <a:pt x="1670" y="11045"/>
                  </a:cubicBezTo>
                  <a:cubicBezTo>
                    <a:pt x="1304" y="10935"/>
                    <a:pt x="925" y="10862"/>
                    <a:pt x="539" y="10824"/>
                  </a:cubicBezTo>
                  <a:lnTo>
                    <a:pt x="539" y="10824"/>
                  </a:lnTo>
                  <a:cubicBezTo>
                    <a:pt x="559" y="10878"/>
                    <a:pt x="583" y="10926"/>
                    <a:pt x="608" y="10980"/>
                  </a:cubicBezTo>
                  <a:cubicBezTo>
                    <a:pt x="1117" y="11034"/>
                    <a:pt x="1617" y="11157"/>
                    <a:pt x="2087" y="11349"/>
                  </a:cubicBezTo>
                  <a:cubicBezTo>
                    <a:pt x="2112" y="11357"/>
                    <a:pt x="2135" y="11367"/>
                    <a:pt x="2161" y="11379"/>
                  </a:cubicBezTo>
                  <a:cubicBezTo>
                    <a:pt x="2171" y="11383"/>
                    <a:pt x="2180" y="11385"/>
                    <a:pt x="2190" y="11385"/>
                  </a:cubicBezTo>
                  <a:cubicBezTo>
                    <a:pt x="2218" y="11385"/>
                    <a:pt x="2245" y="11370"/>
                    <a:pt x="2258" y="11344"/>
                  </a:cubicBezTo>
                  <a:cubicBezTo>
                    <a:pt x="2271" y="11309"/>
                    <a:pt x="2260" y="11266"/>
                    <a:pt x="2225" y="11247"/>
                  </a:cubicBezTo>
                  <a:cubicBezTo>
                    <a:pt x="2211" y="11238"/>
                    <a:pt x="2195" y="11233"/>
                    <a:pt x="2184" y="11225"/>
                  </a:cubicBezTo>
                  <a:cubicBezTo>
                    <a:pt x="1268" y="10716"/>
                    <a:pt x="610" y="9634"/>
                    <a:pt x="362" y="8248"/>
                  </a:cubicBezTo>
                  <a:cubicBezTo>
                    <a:pt x="240" y="7561"/>
                    <a:pt x="152" y="6280"/>
                    <a:pt x="933" y="5487"/>
                  </a:cubicBezTo>
                  <a:cubicBezTo>
                    <a:pt x="1369" y="5046"/>
                    <a:pt x="1968" y="4870"/>
                    <a:pt x="2561" y="4870"/>
                  </a:cubicBezTo>
                  <a:cubicBezTo>
                    <a:pt x="2951" y="4870"/>
                    <a:pt x="3338" y="4946"/>
                    <a:pt x="3675" y="5073"/>
                  </a:cubicBezTo>
                  <a:cubicBezTo>
                    <a:pt x="3684" y="5077"/>
                    <a:pt x="3693" y="5079"/>
                    <a:pt x="3703" y="5079"/>
                  </a:cubicBezTo>
                  <a:cubicBezTo>
                    <a:pt x="3721" y="5079"/>
                    <a:pt x="3738" y="5072"/>
                    <a:pt x="3750" y="5059"/>
                  </a:cubicBezTo>
                  <a:cubicBezTo>
                    <a:pt x="3772" y="5037"/>
                    <a:pt x="3777" y="5007"/>
                    <a:pt x="3767" y="4976"/>
                  </a:cubicBezTo>
                  <a:cubicBezTo>
                    <a:pt x="3405" y="4131"/>
                    <a:pt x="3250" y="3342"/>
                    <a:pt x="3303" y="2633"/>
                  </a:cubicBezTo>
                  <a:cubicBezTo>
                    <a:pt x="3370" y="1785"/>
                    <a:pt x="3761" y="1012"/>
                    <a:pt x="4352" y="566"/>
                  </a:cubicBezTo>
                  <a:cubicBezTo>
                    <a:pt x="4716" y="292"/>
                    <a:pt x="5169" y="151"/>
                    <a:pt x="5606" y="151"/>
                  </a:cubicBezTo>
                  <a:cubicBezTo>
                    <a:pt x="5938" y="151"/>
                    <a:pt x="6261" y="233"/>
                    <a:pt x="6530" y="399"/>
                  </a:cubicBezTo>
                  <a:cubicBezTo>
                    <a:pt x="6541" y="405"/>
                    <a:pt x="6550" y="410"/>
                    <a:pt x="6563" y="416"/>
                  </a:cubicBezTo>
                  <a:cubicBezTo>
                    <a:pt x="6575" y="424"/>
                    <a:pt x="6588" y="428"/>
                    <a:pt x="6602" y="428"/>
                  </a:cubicBezTo>
                  <a:cubicBezTo>
                    <a:pt x="6626" y="428"/>
                    <a:pt x="6650" y="416"/>
                    <a:pt x="6665" y="397"/>
                  </a:cubicBezTo>
                  <a:cubicBezTo>
                    <a:pt x="6679" y="371"/>
                    <a:pt x="6679" y="339"/>
                    <a:pt x="6662" y="314"/>
                  </a:cubicBezTo>
                  <a:cubicBezTo>
                    <a:pt x="6420" y="277"/>
                    <a:pt x="6195" y="193"/>
                    <a:pt x="6006" y="38"/>
                  </a:cubicBezTo>
                  <a:lnTo>
                    <a:pt x="6003" y="38"/>
                  </a:lnTo>
                  <a:cubicBezTo>
                    <a:pt x="5873" y="13"/>
                    <a:pt x="5739" y="1"/>
                    <a:pt x="5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3608871" y="2460602"/>
              <a:ext cx="246368" cy="255124"/>
            </a:xfrm>
            <a:custGeom>
              <a:avLst/>
              <a:gdLst/>
              <a:ahLst/>
              <a:cxnLst/>
              <a:rect l="l" t="t" r="r" b="b"/>
              <a:pathLst>
                <a:path w="6415" h="6643" extrusionOk="0">
                  <a:moveTo>
                    <a:pt x="6415" y="1"/>
                  </a:moveTo>
                  <a:cubicBezTo>
                    <a:pt x="5960" y="398"/>
                    <a:pt x="5654" y="968"/>
                    <a:pt x="5611" y="1578"/>
                  </a:cubicBezTo>
                  <a:cubicBezTo>
                    <a:pt x="5057" y="1201"/>
                    <a:pt x="4424" y="994"/>
                    <a:pt x="3818" y="989"/>
                  </a:cubicBezTo>
                  <a:lnTo>
                    <a:pt x="3799" y="989"/>
                  </a:lnTo>
                  <a:cubicBezTo>
                    <a:pt x="3090" y="989"/>
                    <a:pt x="2408" y="1274"/>
                    <a:pt x="1962" y="1753"/>
                  </a:cubicBezTo>
                  <a:cubicBezTo>
                    <a:pt x="1617" y="2125"/>
                    <a:pt x="1383" y="2634"/>
                    <a:pt x="1242" y="3308"/>
                  </a:cubicBezTo>
                  <a:cubicBezTo>
                    <a:pt x="1041" y="4268"/>
                    <a:pt x="1088" y="5301"/>
                    <a:pt x="1372" y="6249"/>
                  </a:cubicBezTo>
                  <a:cubicBezTo>
                    <a:pt x="990" y="5859"/>
                    <a:pt x="515" y="5554"/>
                    <a:pt x="1" y="5359"/>
                  </a:cubicBezTo>
                  <a:lnTo>
                    <a:pt x="1" y="5516"/>
                  </a:lnTo>
                  <a:cubicBezTo>
                    <a:pt x="584" y="5747"/>
                    <a:pt x="1109" y="6127"/>
                    <a:pt x="1497" y="6615"/>
                  </a:cubicBezTo>
                  <a:cubicBezTo>
                    <a:pt x="1512" y="6633"/>
                    <a:pt x="1533" y="6642"/>
                    <a:pt x="1555" y="6642"/>
                  </a:cubicBezTo>
                  <a:cubicBezTo>
                    <a:pt x="1568" y="6642"/>
                    <a:pt x="1580" y="6639"/>
                    <a:pt x="1591" y="6632"/>
                  </a:cubicBezTo>
                  <a:cubicBezTo>
                    <a:pt x="1623" y="6615"/>
                    <a:pt x="1638" y="6577"/>
                    <a:pt x="1623" y="6542"/>
                  </a:cubicBezTo>
                  <a:cubicBezTo>
                    <a:pt x="1251" y="5531"/>
                    <a:pt x="1166" y="4393"/>
                    <a:pt x="1384" y="3337"/>
                  </a:cubicBezTo>
                  <a:cubicBezTo>
                    <a:pt x="1519" y="2693"/>
                    <a:pt x="1742" y="2205"/>
                    <a:pt x="2069" y="1852"/>
                  </a:cubicBezTo>
                  <a:cubicBezTo>
                    <a:pt x="2485" y="1403"/>
                    <a:pt x="3130" y="1135"/>
                    <a:pt x="3794" y="1135"/>
                  </a:cubicBezTo>
                  <a:lnTo>
                    <a:pt x="3815" y="1135"/>
                  </a:lnTo>
                  <a:cubicBezTo>
                    <a:pt x="4430" y="1141"/>
                    <a:pt x="5071" y="1364"/>
                    <a:pt x="5628" y="1770"/>
                  </a:cubicBezTo>
                  <a:cubicBezTo>
                    <a:pt x="5631" y="1770"/>
                    <a:pt x="5631" y="1773"/>
                    <a:pt x="5633" y="1773"/>
                  </a:cubicBezTo>
                  <a:cubicBezTo>
                    <a:pt x="5646" y="1782"/>
                    <a:pt x="5662" y="1788"/>
                    <a:pt x="5677" y="1788"/>
                  </a:cubicBezTo>
                  <a:cubicBezTo>
                    <a:pt x="5688" y="1788"/>
                    <a:pt x="5699" y="1785"/>
                    <a:pt x="5709" y="1778"/>
                  </a:cubicBezTo>
                  <a:cubicBezTo>
                    <a:pt x="5729" y="1770"/>
                    <a:pt x="5744" y="1751"/>
                    <a:pt x="5744" y="1728"/>
                  </a:cubicBezTo>
                  <a:cubicBezTo>
                    <a:pt x="5750" y="1723"/>
                    <a:pt x="5750" y="1720"/>
                    <a:pt x="5750" y="1715"/>
                  </a:cubicBezTo>
                  <a:cubicBezTo>
                    <a:pt x="5756" y="1166"/>
                    <a:pt x="6001" y="633"/>
                    <a:pt x="6385" y="237"/>
                  </a:cubicBezTo>
                  <a:cubicBezTo>
                    <a:pt x="6391" y="157"/>
                    <a:pt x="6402" y="80"/>
                    <a:pt x="6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4509814" y="2968585"/>
              <a:ext cx="118287" cy="32068"/>
            </a:xfrm>
            <a:custGeom>
              <a:avLst/>
              <a:gdLst/>
              <a:ahLst/>
              <a:cxnLst/>
              <a:rect l="l" t="t" r="r" b="b"/>
              <a:pathLst>
                <a:path w="3080" h="835" extrusionOk="0">
                  <a:moveTo>
                    <a:pt x="52" y="1"/>
                  </a:moveTo>
                  <a:lnTo>
                    <a:pt x="0" y="288"/>
                  </a:lnTo>
                  <a:lnTo>
                    <a:pt x="3028" y="835"/>
                  </a:lnTo>
                  <a:lnTo>
                    <a:pt x="3079" y="547"/>
                  </a:lnTo>
                  <a:lnTo>
                    <a:pt x="52"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4430354" y="3110069"/>
              <a:ext cx="157268" cy="82724"/>
            </a:xfrm>
            <a:custGeom>
              <a:avLst/>
              <a:gdLst/>
              <a:ahLst/>
              <a:cxnLst/>
              <a:rect l="l" t="t" r="r" b="b"/>
              <a:pathLst>
                <a:path w="4095" h="2154" extrusionOk="0">
                  <a:moveTo>
                    <a:pt x="125" y="0"/>
                  </a:moveTo>
                  <a:lnTo>
                    <a:pt x="0" y="264"/>
                  </a:lnTo>
                  <a:lnTo>
                    <a:pt x="3969" y="2153"/>
                  </a:lnTo>
                  <a:lnTo>
                    <a:pt x="4094" y="1890"/>
                  </a:lnTo>
                  <a:lnTo>
                    <a:pt x="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4606441" y="3482943"/>
              <a:ext cx="167753" cy="204891"/>
            </a:xfrm>
            <a:custGeom>
              <a:avLst/>
              <a:gdLst/>
              <a:ahLst/>
              <a:cxnLst/>
              <a:rect l="l" t="t" r="r" b="b"/>
              <a:pathLst>
                <a:path w="4368" h="5335" extrusionOk="0">
                  <a:moveTo>
                    <a:pt x="1635" y="1"/>
                  </a:moveTo>
                  <a:lnTo>
                    <a:pt x="0" y="1249"/>
                  </a:lnTo>
                  <a:lnTo>
                    <a:pt x="636" y="2481"/>
                  </a:lnTo>
                  <a:lnTo>
                    <a:pt x="1657" y="4460"/>
                  </a:lnTo>
                  <a:lnTo>
                    <a:pt x="2108" y="5335"/>
                  </a:lnTo>
                  <a:lnTo>
                    <a:pt x="4368" y="4216"/>
                  </a:lnTo>
                  <a:lnTo>
                    <a:pt x="3991" y="3638"/>
                  </a:lnTo>
                  <a:lnTo>
                    <a:pt x="2388" y="116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4606441" y="3482982"/>
              <a:ext cx="62754" cy="48045"/>
            </a:xfrm>
            <a:custGeom>
              <a:avLst/>
              <a:gdLst/>
              <a:ahLst/>
              <a:cxnLst/>
              <a:rect l="l" t="t" r="r" b="b"/>
              <a:pathLst>
                <a:path w="1634" h="1251" extrusionOk="0">
                  <a:moveTo>
                    <a:pt x="1634" y="1"/>
                  </a:moveTo>
                  <a:lnTo>
                    <a:pt x="0" y="1248"/>
                  </a:lnTo>
                  <a:cubicBezTo>
                    <a:pt x="0" y="1248"/>
                    <a:pt x="34" y="1250"/>
                    <a:pt x="91" y="1250"/>
                  </a:cubicBezTo>
                  <a:cubicBezTo>
                    <a:pt x="283" y="1250"/>
                    <a:pt x="741" y="1219"/>
                    <a:pt x="1129" y="947"/>
                  </a:cubicBezTo>
                  <a:cubicBezTo>
                    <a:pt x="1634" y="592"/>
                    <a:pt x="1634"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4630828" y="3527608"/>
              <a:ext cx="128926" cy="126660"/>
            </a:xfrm>
            <a:custGeom>
              <a:avLst/>
              <a:gdLst/>
              <a:ahLst/>
              <a:cxnLst/>
              <a:rect l="l" t="t" r="r" b="b"/>
              <a:pathLst>
                <a:path w="3357" h="3298" extrusionOk="0">
                  <a:moveTo>
                    <a:pt x="1753" y="1"/>
                  </a:moveTo>
                  <a:cubicBezTo>
                    <a:pt x="1266" y="481"/>
                    <a:pt x="718" y="899"/>
                    <a:pt x="128" y="1244"/>
                  </a:cubicBezTo>
                  <a:cubicBezTo>
                    <a:pt x="87" y="1268"/>
                    <a:pt x="43" y="1294"/>
                    <a:pt x="1" y="1318"/>
                  </a:cubicBezTo>
                  <a:lnTo>
                    <a:pt x="1022" y="3297"/>
                  </a:lnTo>
                  <a:cubicBezTo>
                    <a:pt x="1828" y="3113"/>
                    <a:pt x="2613" y="2833"/>
                    <a:pt x="3356" y="2475"/>
                  </a:cubicBezTo>
                  <a:lnTo>
                    <a:pt x="17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4546874" y="3576421"/>
              <a:ext cx="125047" cy="200628"/>
            </a:xfrm>
            <a:custGeom>
              <a:avLst/>
              <a:gdLst/>
              <a:ahLst/>
              <a:cxnLst/>
              <a:rect l="l" t="t" r="r" b="b"/>
              <a:pathLst>
                <a:path w="3256" h="5224" extrusionOk="0">
                  <a:moveTo>
                    <a:pt x="1938" y="0"/>
                  </a:moveTo>
                  <a:lnTo>
                    <a:pt x="1" y="691"/>
                  </a:lnTo>
                  <a:lnTo>
                    <a:pt x="231" y="2058"/>
                  </a:lnTo>
                  <a:lnTo>
                    <a:pt x="601" y="4254"/>
                  </a:lnTo>
                  <a:lnTo>
                    <a:pt x="764" y="5224"/>
                  </a:lnTo>
                  <a:lnTo>
                    <a:pt x="3255" y="4848"/>
                  </a:lnTo>
                  <a:lnTo>
                    <a:pt x="3075" y="4181"/>
                  </a:lnTo>
                  <a:lnTo>
                    <a:pt x="2301" y="1338"/>
                  </a:lnTo>
                  <a:lnTo>
                    <a:pt x="19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4546874" y="3576344"/>
              <a:ext cx="74467" cy="31415"/>
            </a:xfrm>
            <a:custGeom>
              <a:avLst/>
              <a:gdLst/>
              <a:ahLst/>
              <a:cxnLst/>
              <a:rect l="l" t="t" r="r" b="b"/>
              <a:pathLst>
                <a:path w="1939" h="818" extrusionOk="0">
                  <a:moveTo>
                    <a:pt x="1938" y="1"/>
                  </a:moveTo>
                  <a:lnTo>
                    <a:pt x="1" y="691"/>
                  </a:lnTo>
                  <a:cubicBezTo>
                    <a:pt x="1" y="691"/>
                    <a:pt x="303" y="817"/>
                    <a:pt x="693" y="817"/>
                  </a:cubicBezTo>
                  <a:cubicBezTo>
                    <a:pt x="842" y="817"/>
                    <a:pt x="1005" y="799"/>
                    <a:pt x="1168" y="747"/>
                  </a:cubicBezTo>
                  <a:cubicBezTo>
                    <a:pt x="1758" y="564"/>
                    <a:pt x="1938" y="1"/>
                    <a:pt x="1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4555784" y="3627768"/>
              <a:ext cx="109185" cy="113487"/>
            </a:xfrm>
            <a:custGeom>
              <a:avLst/>
              <a:gdLst/>
              <a:ahLst/>
              <a:cxnLst/>
              <a:rect l="l" t="t" r="r" b="b"/>
              <a:pathLst>
                <a:path w="2843" h="2955" extrusionOk="0">
                  <a:moveTo>
                    <a:pt x="2070" y="1"/>
                  </a:moveTo>
                  <a:cubicBezTo>
                    <a:pt x="1459" y="309"/>
                    <a:pt x="810" y="540"/>
                    <a:pt x="143" y="689"/>
                  </a:cubicBezTo>
                  <a:cubicBezTo>
                    <a:pt x="96" y="699"/>
                    <a:pt x="49" y="711"/>
                    <a:pt x="0" y="721"/>
                  </a:cubicBezTo>
                  <a:lnTo>
                    <a:pt x="369" y="2917"/>
                  </a:lnTo>
                  <a:cubicBezTo>
                    <a:pt x="669" y="2942"/>
                    <a:pt x="971" y="2955"/>
                    <a:pt x="1274" y="2955"/>
                  </a:cubicBezTo>
                  <a:cubicBezTo>
                    <a:pt x="1799" y="2955"/>
                    <a:pt x="2324" y="2917"/>
                    <a:pt x="2843" y="2844"/>
                  </a:cubicBezTo>
                  <a:lnTo>
                    <a:pt x="20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4385612" y="3528299"/>
              <a:ext cx="144518" cy="201665"/>
            </a:xfrm>
            <a:custGeom>
              <a:avLst/>
              <a:gdLst/>
              <a:ahLst/>
              <a:cxnLst/>
              <a:rect l="l" t="t" r="r" b="b"/>
              <a:pathLst>
                <a:path w="3763" h="5251" extrusionOk="0">
                  <a:moveTo>
                    <a:pt x="1754" y="1"/>
                  </a:moveTo>
                  <a:lnTo>
                    <a:pt x="1225" y="1281"/>
                  </a:lnTo>
                  <a:lnTo>
                    <a:pt x="376" y="3340"/>
                  </a:lnTo>
                  <a:lnTo>
                    <a:pt x="0" y="4250"/>
                  </a:lnTo>
                  <a:lnTo>
                    <a:pt x="2314" y="5251"/>
                  </a:lnTo>
                  <a:lnTo>
                    <a:pt x="2513" y="4590"/>
                  </a:lnTo>
                  <a:lnTo>
                    <a:pt x="3364" y="1768"/>
                  </a:lnTo>
                  <a:lnTo>
                    <a:pt x="3763" y="441"/>
                  </a:lnTo>
                  <a:lnTo>
                    <a:pt x="1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4452936" y="3528299"/>
              <a:ext cx="77194" cy="27076"/>
            </a:xfrm>
            <a:custGeom>
              <a:avLst/>
              <a:gdLst/>
              <a:ahLst/>
              <a:cxnLst/>
              <a:rect l="l" t="t" r="r" b="b"/>
              <a:pathLst>
                <a:path w="2010" h="705" extrusionOk="0">
                  <a:moveTo>
                    <a:pt x="1" y="1"/>
                  </a:moveTo>
                  <a:cubicBezTo>
                    <a:pt x="1" y="1"/>
                    <a:pt x="363" y="511"/>
                    <a:pt x="961" y="668"/>
                  </a:cubicBezTo>
                  <a:cubicBezTo>
                    <a:pt x="1062" y="694"/>
                    <a:pt x="1158" y="705"/>
                    <a:pt x="1250" y="705"/>
                  </a:cubicBezTo>
                  <a:cubicBezTo>
                    <a:pt x="1698" y="705"/>
                    <a:pt x="2010" y="441"/>
                    <a:pt x="2010" y="44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4400014" y="3577535"/>
              <a:ext cx="114831" cy="127082"/>
            </a:xfrm>
            <a:custGeom>
              <a:avLst/>
              <a:gdLst/>
              <a:ahLst/>
              <a:cxnLst/>
              <a:rect l="l" t="t" r="r" b="b"/>
              <a:pathLst>
                <a:path w="2990" h="3309" extrusionOk="0">
                  <a:moveTo>
                    <a:pt x="851" y="1"/>
                  </a:moveTo>
                  <a:lnTo>
                    <a:pt x="1" y="2059"/>
                  </a:lnTo>
                  <a:cubicBezTo>
                    <a:pt x="663" y="2554"/>
                    <a:pt x="1383" y="2974"/>
                    <a:pt x="2138" y="3308"/>
                  </a:cubicBezTo>
                  <a:lnTo>
                    <a:pt x="2990" y="486"/>
                  </a:lnTo>
                  <a:cubicBezTo>
                    <a:pt x="2308" y="425"/>
                    <a:pt x="1635" y="277"/>
                    <a:pt x="991" y="50"/>
                  </a:cubicBezTo>
                  <a:cubicBezTo>
                    <a:pt x="946" y="35"/>
                    <a:pt x="897" y="18"/>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4255073" y="3445229"/>
              <a:ext cx="194905" cy="189798"/>
            </a:xfrm>
            <a:custGeom>
              <a:avLst/>
              <a:gdLst/>
              <a:ahLst/>
              <a:cxnLst/>
              <a:rect l="l" t="t" r="r" b="b"/>
              <a:pathLst>
                <a:path w="5075" h="4942" extrusionOk="0">
                  <a:moveTo>
                    <a:pt x="3478" y="0"/>
                  </a:moveTo>
                  <a:lnTo>
                    <a:pt x="2430" y="908"/>
                  </a:lnTo>
                  <a:lnTo>
                    <a:pt x="745" y="2363"/>
                  </a:lnTo>
                  <a:lnTo>
                    <a:pt x="0" y="3008"/>
                  </a:lnTo>
                  <a:lnTo>
                    <a:pt x="1618" y="4942"/>
                  </a:lnTo>
                  <a:lnTo>
                    <a:pt x="2091" y="4442"/>
                  </a:lnTo>
                  <a:lnTo>
                    <a:pt x="4121" y="2303"/>
                  </a:lnTo>
                  <a:lnTo>
                    <a:pt x="5075" y="1297"/>
                  </a:lnTo>
                  <a:lnTo>
                    <a:pt x="34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4388684" y="3445268"/>
              <a:ext cx="61294" cy="50656"/>
            </a:xfrm>
            <a:custGeom>
              <a:avLst/>
              <a:gdLst/>
              <a:ahLst/>
              <a:cxnLst/>
              <a:rect l="l" t="t" r="r" b="b"/>
              <a:pathLst>
                <a:path w="1596" h="1319" extrusionOk="0">
                  <a:moveTo>
                    <a:pt x="1" y="0"/>
                  </a:moveTo>
                  <a:cubicBezTo>
                    <a:pt x="1" y="1"/>
                    <a:pt x="95" y="619"/>
                    <a:pt x="558" y="1027"/>
                  </a:cubicBezTo>
                  <a:cubicBezTo>
                    <a:pt x="833" y="1270"/>
                    <a:pt x="1148" y="1319"/>
                    <a:pt x="1358" y="1319"/>
                  </a:cubicBezTo>
                  <a:cubicBezTo>
                    <a:pt x="1501" y="1319"/>
                    <a:pt x="1596" y="1296"/>
                    <a:pt x="1596" y="129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4283647" y="3480063"/>
              <a:ext cx="129694" cy="135762"/>
            </a:xfrm>
            <a:custGeom>
              <a:avLst/>
              <a:gdLst/>
              <a:ahLst/>
              <a:cxnLst/>
              <a:rect l="l" t="t" r="r" b="b"/>
              <a:pathLst>
                <a:path w="3377" h="3535" extrusionOk="0">
                  <a:moveTo>
                    <a:pt x="1686" y="1"/>
                  </a:moveTo>
                  <a:lnTo>
                    <a:pt x="1" y="1456"/>
                  </a:lnTo>
                  <a:cubicBezTo>
                    <a:pt x="369" y="2197"/>
                    <a:pt x="824" y="2896"/>
                    <a:pt x="1347" y="3535"/>
                  </a:cubicBezTo>
                  <a:lnTo>
                    <a:pt x="3377" y="1394"/>
                  </a:lnTo>
                  <a:cubicBezTo>
                    <a:pt x="2796" y="1033"/>
                    <a:pt x="2260" y="599"/>
                    <a:pt x="1787" y="106"/>
                  </a:cubicBezTo>
                  <a:cubicBezTo>
                    <a:pt x="1754" y="72"/>
                    <a:pt x="1720" y="36"/>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4530437" y="3350753"/>
              <a:ext cx="33912" cy="33950"/>
            </a:xfrm>
            <a:custGeom>
              <a:avLst/>
              <a:gdLst/>
              <a:ahLst/>
              <a:cxnLst/>
              <a:rect l="l" t="t" r="r" b="b"/>
              <a:pathLst>
                <a:path w="883" h="884" extrusionOk="0">
                  <a:moveTo>
                    <a:pt x="442" y="1"/>
                  </a:moveTo>
                  <a:cubicBezTo>
                    <a:pt x="197" y="1"/>
                    <a:pt x="1" y="198"/>
                    <a:pt x="1" y="442"/>
                  </a:cubicBezTo>
                  <a:cubicBezTo>
                    <a:pt x="1" y="686"/>
                    <a:pt x="198" y="884"/>
                    <a:pt x="442" y="884"/>
                  </a:cubicBezTo>
                  <a:cubicBezTo>
                    <a:pt x="686" y="884"/>
                    <a:pt x="882" y="686"/>
                    <a:pt x="882" y="442"/>
                  </a:cubicBezTo>
                  <a:cubicBezTo>
                    <a:pt x="882" y="198"/>
                    <a:pt x="686"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4544993" y="3367728"/>
              <a:ext cx="42630" cy="227857"/>
            </a:xfrm>
            <a:custGeom>
              <a:avLst/>
              <a:gdLst/>
              <a:ahLst/>
              <a:cxnLst/>
              <a:rect l="l" t="t" r="r" b="b"/>
              <a:pathLst>
                <a:path w="1110" h="5933" extrusionOk="0">
                  <a:moveTo>
                    <a:pt x="51" y="1"/>
                  </a:moveTo>
                  <a:cubicBezTo>
                    <a:pt x="47" y="1"/>
                    <a:pt x="43" y="1"/>
                    <a:pt x="39" y="2"/>
                  </a:cubicBezTo>
                  <a:cubicBezTo>
                    <a:pt x="16" y="8"/>
                    <a:pt x="1" y="34"/>
                    <a:pt x="7" y="59"/>
                  </a:cubicBezTo>
                  <a:lnTo>
                    <a:pt x="127" y="547"/>
                  </a:lnTo>
                  <a:cubicBezTo>
                    <a:pt x="671" y="2752"/>
                    <a:pt x="834" y="3417"/>
                    <a:pt x="1016" y="5887"/>
                  </a:cubicBezTo>
                  <a:cubicBezTo>
                    <a:pt x="1017" y="5912"/>
                    <a:pt x="1039" y="5930"/>
                    <a:pt x="1063" y="5930"/>
                  </a:cubicBezTo>
                  <a:cubicBezTo>
                    <a:pt x="1064" y="5930"/>
                    <a:pt x="1065" y="5930"/>
                    <a:pt x="1064" y="5932"/>
                  </a:cubicBezTo>
                  <a:cubicBezTo>
                    <a:pt x="1091" y="5929"/>
                    <a:pt x="1109" y="5906"/>
                    <a:pt x="1108" y="5881"/>
                  </a:cubicBezTo>
                  <a:cubicBezTo>
                    <a:pt x="927" y="3403"/>
                    <a:pt x="747" y="2679"/>
                    <a:pt x="218" y="527"/>
                  </a:cubicBezTo>
                  <a:lnTo>
                    <a:pt x="96" y="39"/>
                  </a:lnTo>
                  <a:cubicBezTo>
                    <a:pt x="92" y="17"/>
                    <a:pt x="73"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4485657" y="3365347"/>
              <a:ext cx="61026" cy="179889"/>
            </a:xfrm>
            <a:custGeom>
              <a:avLst/>
              <a:gdLst/>
              <a:ahLst/>
              <a:cxnLst/>
              <a:rect l="l" t="t" r="r" b="b"/>
              <a:pathLst>
                <a:path w="1589" h="4684" extrusionOk="0">
                  <a:moveTo>
                    <a:pt x="1542" y="1"/>
                  </a:moveTo>
                  <a:cubicBezTo>
                    <a:pt x="1518" y="4"/>
                    <a:pt x="1495" y="23"/>
                    <a:pt x="1495" y="47"/>
                  </a:cubicBezTo>
                  <a:cubicBezTo>
                    <a:pt x="1459" y="1640"/>
                    <a:pt x="774" y="3116"/>
                    <a:pt x="12" y="4613"/>
                  </a:cubicBezTo>
                  <a:cubicBezTo>
                    <a:pt x="1" y="4636"/>
                    <a:pt x="11" y="4667"/>
                    <a:pt x="34" y="4678"/>
                  </a:cubicBezTo>
                  <a:cubicBezTo>
                    <a:pt x="41" y="4682"/>
                    <a:pt x="48" y="4684"/>
                    <a:pt x="55" y="4684"/>
                  </a:cubicBezTo>
                  <a:cubicBezTo>
                    <a:pt x="72" y="4684"/>
                    <a:pt x="89" y="4675"/>
                    <a:pt x="96" y="4655"/>
                  </a:cubicBezTo>
                  <a:cubicBezTo>
                    <a:pt x="863" y="3148"/>
                    <a:pt x="1554" y="1662"/>
                    <a:pt x="1589" y="50"/>
                  </a:cubicBezTo>
                  <a:cubicBezTo>
                    <a:pt x="1589" y="24"/>
                    <a:pt x="1569"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4553288" y="3361737"/>
              <a:ext cx="90789" cy="148704"/>
            </a:xfrm>
            <a:custGeom>
              <a:avLst/>
              <a:gdLst/>
              <a:ahLst/>
              <a:cxnLst/>
              <a:rect l="l" t="t" r="r" b="b"/>
              <a:pathLst>
                <a:path w="2364" h="3872" extrusionOk="0">
                  <a:moveTo>
                    <a:pt x="54" y="0"/>
                  </a:moveTo>
                  <a:cubicBezTo>
                    <a:pt x="47" y="0"/>
                    <a:pt x="39" y="2"/>
                    <a:pt x="32" y="5"/>
                  </a:cubicBezTo>
                  <a:cubicBezTo>
                    <a:pt x="8" y="17"/>
                    <a:pt x="0" y="47"/>
                    <a:pt x="12" y="70"/>
                  </a:cubicBezTo>
                  <a:cubicBezTo>
                    <a:pt x="919" y="1871"/>
                    <a:pt x="1126" y="2262"/>
                    <a:pt x="2271" y="3851"/>
                  </a:cubicBezTo>
                  <a:cubicBezTo>
                    <a:pt x="2281" y="3865"/>
                    <a:pt x="2295" y="3871"/>
                    <a:pt x="2310" y="3871"/>
                  </a:cubicBezTo>
                  <a:cubicBezTo>
                    <a:pt x="2318" y="3871"/>
                    <a:pt x="2328" y="3868"/>
                    <a:pt x="2338" y="3862"/>
                  </a:cubicBezTo>
                  <a:cubicBezTo>
                    <a:pt x="2358" y="3848"/>
                    <a:pt x="2363" y="3817"/>
                    <a:pt x="2349" y="3797"/>
                  </a:cubicBezTo>
                  <a:cubicBezTo>
                    <a:pt x="1206" y="2212"/>
                    <a:pt x="1001" y="1824"/>
                    <a:pt x="97" y="27"/>
                  </a:cubicBezTo>
                  <a:cubicBezTo>
                    <a:pt x="89" y="10"/>
                    <a:pt x="72"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4404853" y="3362236"/>
              <a:ext cx="140063" cy="112027"/>
            </a:xfrm>
            <a:custGeom>
              <a:avLst/>
              <a:gdLst/>
              <a:ahLst/>
              <a:cxnLst/>
              <a:rect l="l" t="t" r="r" b="b"/>
              <a:pathLst>
                <a:path w="3647" h="2917" extrusionOk="0">
                  <a:moveTo>
                    <a:pt x="3596" y="0"/>
                  </a:moveTo>
                  <a:cubicBezTo>
                    <a:pt x="3572" y="0"/>
                    <a:pt x="3551" y="21"/>
                    <a:pt x="3550" y="46"/>
                  </a:cubicBezTo>
                  <a:cubicBezTo>
                    <a:pt x="3543" y="201"/>
                    <a:pt x="3435" y="336"/>
                    <a:pt x="3324" y="461"/>
                  </a:cubicBezTo>
                  <a:cubicBezTo>
                    <a:pt x="2422" y="1476"/>
                    <a:pt x="1286" y="2293"/>
                    <a:pt x="37" y="2826"/>
                  </a:cubicBezTo>
                  <a:cubicBezTo>
                    <a:pt x="12" y="2836"/>
                    <a:pt x="0" y="2865"/>
                    <a:pt x="11" y="2888"/>
                  </a:cubicBezTo>
                  <a:cubicBezTo>
                    <a:pt x="20" y="2906"/>
                    <a:pt x="37" y="2917"/>
                    <a:pt x="55" y="2917"/>
                  </a:cubicBezTo>
                  <a:cubicBezTo>
                    <a:pt x="61" y="2917"/>
                    <a:pt x="67" y="2916"/>
                    <a:pt x="74" y="2912"/>
                  </a:cubicBezTo>
                  <a:cubicBezTo>
                    <a:pt x="1335" y="2373"/>
                    <a:pt x="2484" y="1549"/>
                    <a:pt x="3396" y="523"/>
                  </a:cubicBezTo>
                  <a:cubicBezTo>
                    <a:pt x="3511" y="393"/>
                    <a:pt x="3636" y="236"/>
                    <a:pt x="3645" y="49"/>
                  </a:cubicBezTo>
                  <a:cubicBezTo>
                    <a:pt x="3646" y="23"/>
                    <a:pt x="3625" y="1"/>
                    <a:pt x="3600" y="0"/>
                  </a:cubicBezTo>
                  <a:cubicBezTo>
                    <a:pt x="3599" y="0"/>
                    <a:pt x="3597" y="0"/>
                    <a:pt x="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4480511" y="4116203"/>
              <a:ext cx="167715" cy="204891"/>
            </a:xfrm>
            <a:custGeom>
              <a:avLst/>
              <a:gdLst/>
              <a:ahLst/>
              <a:cxnLst/>
              <a:rect l="l" t="t" r="r" b="b"/>
              <a:pathLst>
                <a:path w="4367" h="5335" extrusionOk="0">
                  <a:moveTo>
                    <a:pt x="1636" y="0"/>
                  </a:moveTo>
                  <a:lnTo>
                    <a:pt x="1" y="1248"/>
                  </a:lnTo>
                  <a:lnTo>
                    <a:pt x="636" y="2480"/>
                  </a:lnTo>
                  <a:lnTo>
                    <a:pt x="1657" y="4460"/>
                  </a:lnTo>
                  <a:lnTo>
                    <a:pt x="2108" y="5334"/>
                  </a:lnTo>
                  <a:lnTo>
                    <a:pt x="4366" y="4216"/>
                  </a:lnTo>
                  <a:lnTo>
                    <a:pt x="3992" y="3637"/>
                  </a:lnTo>
                  <a:lnTo>
                    <a:pt x="2389" y="1163"/>
                  </a:lnTo>
                  <a:lnTo>
                    <a:pt x="1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4480511" y="4116242"/>
              <a:ext cx="62792" cy="48045"/>
            </a:xfrm>
            <a:custGeom>
              <a:avLst/>
              <a:gdLst/>
              <a:ahLst/>
              <a:cxnLst/>
              <a:rect l="l" t="t" r="r" b="b"/>
              <a:pathLst>
                <a:path w="1635" h="1251" extrusionOk="0">
                  <a:moveTo>
                    <a:pt x="1634" y="0"/>
                  </a:moveTo>
                  <a:lnTo>
                    <a:pt x="1" y="1247"/>
                  </a:lnTo>
                  <a:cubicBezTo>
                    <a:pt x="1" y="1247"/>
                    <a:pt x="34" y="1250"/>
                    <a:pt x="92" y="1250"/>
                  </a:cubicBezTo>
                  <a:cubicBezTo>
                    <a:pt x="283" y="1250"/>
                    <a:pt x="742" y="1219"/>
                    <a:pt x="1130" y="947"/>
                  </a:cubicBezTo>
                  <a:cubicBezTo>
                    <a:pt x="1634" y="592"/>
                    <a:pt x="1634" y="1"/>
                    <a:pt x="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4504936" y="4160868"/>
              <a:ext cx="128887" cy="126621"/>
            </a:xfrm>
            <a:custGeom>
              <a:avLst/>
              <a:gdLst/>
              <a:ahLst/>
              <a:cxnLst/>
              <a:rect l="l" t="t" r="r" b="b"/>
              <a:pathLst>
                <a:path w="3356" h="3297" extrusionOk="0">
                  <a:moveTo>
                    <a:pt x="1753" y="0"/>
                  </a:moveTo>
                  <a:cubicBezTo>
                    <a:pt x="1265" y="481"/>
                    <a:pt x="717" y="899"/>
                    <a:pt x="127" y="1243"/>
                  </a:cubicBezTo>
                  <a:cubicBezTo>
                    <a:pt x="86" y="1267"/>
                    <a:pt x="42" y="1293"/>
                    <a:pt x="0" y="1317"/>
                  </a:cubicBezTo>
                  <a:lnTo>
                    <a:pt x="1021" y="3297"/>
                  </a:lnTo>
                  <a:cubicBezTo>
                    <a:pt x="1828" y="3113"/>
                    <a:pt x="2613" y="2833"/>
                    <a:pt x="3356" y="2474"/>
                  </a:cubicBezTo>
                  <a:lnTo>
                    <a:pt x="17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4420983" y="4209643"/>
              <a:ext cx="125008" cy="200666"/>
            </a:xfrm>
            <a:custGeom>
              <a:avLst/>
              <a:gdLst/>
              <a:ahLst/>
              <a:cxnLst/>
              <a:rect l="l" t="t" r="r" b="b"/>
              <a:pathLst>
                <a:path w="3255" h="5225" extrusionOk="0">
                  <a:moveTo>
                    <a:pt x="1938" y="1"/>
                  </a:moveTo>
                  <a:lnTo>
                    <a:pt x="0" y="689"/>
                  </a:lnTo>
                  <a:lnTo>
                    <a:pt x="231" y="2058"/>
                  </a:lnTo>
                  <a:lnTo>
                    <a:pt x="599" y="4255"/>
                  </a:lnTo>
                  <a:lnTo>
                    <a:pt x="763" y="5225"/>
                  </a:lnTo>
                  <a:lnTo>
                    <a:pt x="3255" y="4849"/>
                  </a:lnTo>
                  <a:lnTo>
                    <a:pt x="3073" y="4182"/>
                  </a:lnTo>
                  <a:lnTo>
                    <a:pt x="2301" y="1338"/>
                  </a:lnTo>
                  <a:lnTo>
                    <a:pt x="19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4420983" y="4209604"/>
              <a:ext cx="74429" cy="31377"/>
            </a:xfrm>
            <a:custGeom>
              <a:avLst/>
              <a:gdLst/>
              <a:ahLst/>
              <a:cxnLst/>
              <a:rect l="l" t="t" r="r" b="b"/>
              <a:pathLst>
                <a:path w="1938" h="817" extrusionOk="0">
                  <a:moveTo>
                    <a:pt x="1938" y="1"/>
                  </a:moveTo>
                  <a:lnTo>
                    <a:pt x="0" y="690"/>
                  </a:lnTo>
                  <a:cubicBezTo>
                    <a:pt x="0" y="690"/>
                    <a:pt x="302" y="817"/>
                    <a:pt x="693" y="817"/>
                  </a:cubicBezTo>
                  <a:cubicBezTo>
                    <a:pt x="842" y="817"/>
                    <a:pt x="1004" y="798"/>
                    <a:pt x="1168" y="747"/>
                  </a:cubicBezTo>
                  <a:cubicBezTo>
                    <a:pt x="1757" y="563"/>
                    <a:pt x="1938" y="1"/>
                    <a:pt x="1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4429816" y="4261028"/>
              <a:ext cx="109224" cy="113487"/>
            </a:xfrm>
            <a:custGeom>
              <a:avLst/>
              <a:gdLst/>
              <a:ahLst/>
              <a:cxnLst/>
              <a:rect l="l" t="t" r="r" b="b"/>
              <a:pathLst>
                <a:path w="2844" h="2955" extrusionOk="0">
                  <a:moveTo>
                    <a:pt x="2071" y="0"/>
                  </a:moveTo>
                  <a:cubicBezTo>
                    <a:pt x="1459" y="309"/>
                    <a:pt x="810" y="540"/>
                    <a:pt x="143" y="689"/>
                  </a:cubicBezTo>
                  <a:cubicBezTo>
                    <a:pt x="97" y="699"/>
                    <a:pt x="48" y="710"/>
                    <a:pt x="1" y="720"/>
                  </a:cubicBezTo>
                  <a:lnTo>
                    <a:pt x="369" y="2917"/>
                  </a:lnTo>
                  <a:cubicBezTo>
                    <a:pt x="670" y="2942"/>
                    <a:pt x="972" y="2954"/>
                    <a:pt x="1274" y="2954"/>
                  </a:cubicBezTo>
                  <a:cubicBezTo>
                    <a:pt x="1799" y="2954"/>
                    <a:pt x="2325" y="2917"/>
                    <a:pt x="2843" y="2844"/>
                  </a:cubicBezTo>
                  <a:lnTo>
                    <a:pt x="2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4259643" y="4161521"/>
              <a:ext cx="144556" cy="201703"/>
            </a:xfrm>
            <a:custGeom>
              <a:avLst/>
              <a:gdLst/>
              <a:ahLst/>
              <a:cxnLst/>
              <a:rect l="l" t="t" r="r" b="b"/>
              <a:pathLst>
                <a:path w="3764" h="5252" extrusionOk="0">
                  <a:moveTo>
                    <a:pt x="1755" y="0"/>
                  </a:moveTo>
                  <a:lnTo>
                    <a:pt x="1227" y="1282"/>
                  </a:lnTo>
                  <a:lnTo>
                    <a:pt x="376" y="3341"/>
                  </a:lnTo>
                  <a:lnTo>
                    <a:pt x="1" y="4251"/>
                  </a:lnTo>
                  <a:lnTo>
                    <a:pt x="2315" y="5251"/>
                  </a:lnTo>
                  <a:lnTo>
                    <a:pt x="2513" y="4590"/>
                  </a:lnTo>
                  <a:lnTo>
                    <a:pt x="3364" y="1769"/>
                  </a:lnTo>
                  <a:lnTo>
                    <a:pt x="3763" y="441"/>
                  </a:lnTo>
                  <a:lnTo>
                    <a:pt x="17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4327044" y="4161559"/>
              <a:ext cx="77194" cy="27076"/>
            </a:xfrm>
            <a:custGeom>
              <a:avLst/>
              <a:gdLst/>
              <a:ahLst/>
              <a:cxnLst/>
              <a:rect l="l" t="t" r="r" b="b"/>
              <a:pathLst>
                <a:path w="2010" h="705" extrusionOk="0">
                  <a:moveTo>
                    <a:pt x="0" y="0"/>
                  </a:moveTo>
                  <a:lnTo>
                    <a:pt x="0" y="0"/>
                  </a:lnTo>
                  <a:cubicBezTo>
                    <a:pt x="0" y="0"/>
                    <a:pt x="362" y="511"/>
                    <a:pt x="960" y="667"/>
                  </a:cubicBezTo>
                  <a:cubicBezTo>
                    <a:pt x="1061" y="694"/>
                    <a:pt x="1158" y="704"/>
                    <a:pt x="1249" y="704"/>
                  </a:cubicBezTo>
                  <a:cubicBezTo>
                    <a:pt x="1698" y="704"/>
                    <a:pt x="2009" y="440"/>
                    <a:pt x="2009" y="44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4274084" y="4210756"/>
              <a:ext cx="114831" cy="127044"/>
            </a:xfrm>
            <a:custGeom>
              <a:avLst/>
              <a:gdLst/>
              <a:ahLst/>
              <a:cxnLst/>
              <a:rect l="l" t="t" r="r" b="b"/>
              <a:pathLst>
                <a:path w="2990" h="3308" extrusionOk="0">
                  <a:moveTo>
                    <a:pt x="851" y="0"/>
                  </a:moveTo>
                  <a:lnTo>
                    <a:pt x="0" y="2059"/>
                  </a:lnTo>
                  <a:cubicBezTo>
                    <a:pt x="662" y="2554"/>
                    <a:pt x="1383" y="2973"/>
                    <a:pt x="2137" y="3308"/>
                  </a:cubicBezTo>
                  <a:lnTo>
                    <a:pt x="2989" y="484"/>
                  </a:lnTo>
                  <a:cubicBezTo>
                    <a:pt x="2307" y="423"/>
                    <a:pt x="1635" y="277"/>
                    <a:pt x="989" y="50"/>
                  </a:cubicBezTo>
                  <a:cubicBezTo>
                    <a:pt x="944" y="34"/>
                    <a:pt x="896" y="17"/>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4129143" y="4078451"/>
              <a:ext cx="194905" cy="189836"/>
            </a:xfrm>
            <a:custGeom>
              <a:avLst/>
              <a:gdLst/>
              <a:ahLst/>
              <a:cxnLst/>
              <a:rect l="l" t="t" r="r" b="b"/>
              <a:pathLst>
                <a:path w="5075" h="4943" extrusionOk="0">
                  <a:moveTo>
                    <a:pt x="3479" y="1"/>
                  </a:moveTo>
                  <a:lnTo>
                    <a:pt x="2430" y="908"/>
                  </a:lnTo>
                  <a:lnTo>
                    <a:pt x="745" y="2364"/>
                  </a:lnTo>
                  <a:lnTo>
                    <a:pt x="1" y="3008"/>
                  </a:lnTo>
                  <a:lnTo>
                    <a:pt x="1618" y="4942"/>
                  </a:lnTo>
                  <a:lnTo>
                    <a:pt x="2092" y="4442"/>
                  </a:lnTo>
                  <a:lnTo>
                    <a:pt x="4121" y="2304"/>
                  </a:lnTo>
                  <a:lnTo>
                    <a:pt x="5074" y="1298"/>
                  </a:lnTo>
                  <a:lnTo>
                    <a:pt x="34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4262754" y="4078451"/>
              <a:ext cx="61294" cy="50695"/>
            </a:xfrm>
            <a:custGeom>
              <a:avLst/>
              <a:gdLst/>
              <a:ahLst/>
              <a:cxnLst/>
              <a:rect l="l" t="t" r="r" b="b"/>
              <a:pathLst>
                <a:path w="1596" h="1320" extrusionOk="0">
                  <a:moveTo>
                    <a:pt x="0" y="1"/>
                  </a:moveTo>
                  <a:lnTo>
                    <a:pt x="0" y="1"/>
                  </a:lnTo>
                  <a:cubicBezTo>
                    <a:pt x="0" y="1"/>
                    <a:pt x="93" y="619"/>
                    <a:pt x="557" y="1028"/>
                  </a:cubicBezTo>
                  <a:cubicBezTo>
                    <a:pt x="833" y="1270"/>
                    <a:pt x="1147" y="1319"/>
                    <a:pt x="1357" y="1319"/>
                  </a:cubicBezTo>
                  <a:cubicBezTo>
                    <a:pt x="1500" y="1319"/>
                    <a:pt x="1595" y="1296"/>
                    <a:pt x="1595" y="1296"/>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4157755" y="4113323"/>
              <a:ext cx="129694" cy="135762"/>
            </a:xfrm>
            <a:custGeom>
              <a:avLst/>
              <a:gdLst/>
              <a:ahLst/>
              <a:cxnLst/>
              <a:rect l="l" t="t" r="r" b="b"/>
              <a:pathLst>
                <a:path w="3377" h="3535" extrusionOk="0">
                  <a:moveTo>
                    <a:pt x="1686" y="0"/>
                  </a:moveTo>
                  <a:lnTo>
                    <a:pt x="0" y="1456"/>
                  </a:lnTo>
                  <a:cubicBezTo>
                    <a:pt x="369" y="2197"/>
                    <a:pt x="824" y="2895"/>
                    <a:pt x="1347" y="3534"/>
                  </a:cubicBezTo>
                  <a:lnTo>
                    <a:pt x="3376" y="1394"/>
                  </a:lnTo>
                  <a:cubicBezTo>
                    <a:pt x="2795" y="1033"/>
                    <a:pt x="2260" y="598"/>
                    <a:pt x="1787" y="106"/>
                  </a:cubicBezTo>
                  <a:cubicBezTo>
                    <a:pt x="1754" y="72"/>
                    <a:pt x="1720" y="36"/>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4404469" y="3984013"/>
              <a:ext cx="33912" cy="33950"/>
            </a:xfrm>
            <a:custGeom>
              <a:avLst/>
              <a:gdLst/>
              <a:ahLst/>
              <a:cxnLst/>
              <a:rect l="l" t="t" r="r" b="b"/>
              <a:pathLst>
                <a:path w="883" h="884" extrusionOk="0">
                  <a:moveTo>
                    <a:pt x="442" y="1"/>
                  </a:moveTo>
                  <a:cubicBezTo>
                    <a:pt x="198" y="1"/>
                    <a:pt x="0" y="198"/>
                    <a:pt x="0" y="442"/>
                  </a:cubicBezTo>
                  <a:cubicBezTo>
                    <a:pt x="0" y="686"/>
                    <a:pt x="198" y="883"/>
                    <a:pt x="442" y="883"/>
                  </a:cubicBezTo>
                  <a:cubicBezTo>
                    <a:pt x="685" y="883"/>
                    <a:pt x="883" y="686"/>
                    <a:pt x="883" y="442"/>
                  </a:cubicBezTo>
                  <a:cubicBezTo>
                    <a:pt x="883" y="198"/>
                    <a:pt x="68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4419101" y="4000988"/>
              <a:ext cx="42591" cy="227818"/>
            </a:xfrm>
            <a:custGeom>
              <a:avLst/>
              <a:gdLst/>
              <a:ahLst/>
              <a:cxnLst/>
              <a:rect l="l" t="t" r="r" b="b"/>
              <a:pathLst>
                <a:path w="1109" h="5932" extrusionOk="0">
                  <a:moveTo>
                    <a:pt x="51" y="1"/>
                  </a:moveTo>
                  <a:cubicBezTo>
                    <a:pt x="48" y="1"/>
                    <a:pt x="44" y="1"/>
                    <a:pt x="40" y="2"/>
                  </a:cubicBezTo>
                  <a:cubicBezTo>
                    <a:pt x="15" y="8"/>
                    <a:pt x="0" y="34"/>
                    <a:pt x="6" y="59"/>
                  </a:cubicBezTo>
                  <a:lnTo>
                    <a:pt x="126" y="547"/>
                  </a:lnTo>
                  <a:cubicBezTo>
                    <a:pt x="671" y="2752"/>
                    <a:pt x="834" y="3417"/>
                    <a:pt x="1016" y="5885"/>
                  </a:cubicBezTo>
                  <a:cubicBezTo>
                    <a:pt x="1017" y="5911"/>
                    <a:pt x="1038" y="5929"/>
                    <a:pt x="1062" y="5929"/>
                  </a:cubicBezTo>
                  <a:cubicBezTo>
                    <a:pt x="1062" y="5929"/>
                    <a:pt x="1063" y="5929"/>
                    <a:pt x="1063" y="5932"/>
                  </a:cubicBezTo>
                  <a:cubicBezTo>
                    <a:pt x="1091" y="5928"/>
                    <a:pt x="1109" y="5906"/>
                    <a:pt x="1108" y="5881"/>
                  </a:cubicBezTo>
                  <a:cubicBezTo>
                    <a:pt x="926" y="3403"/>
                    <a:pt x="747" y="2678"/>
                    <a:pt x="217" y="525"/>
                  </a:cubicBezTo>
                  <a:lnTo>
                    <a:pt x="97" y="38"/>
                  </a:lnTo>
                  <a:cubicBezTo>
                    <a:pt x="92" y="16"/>
                    <a:pt x="7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4359727" y="3998607"/>
              <a:ext cx="61026" cy="179889"/>
            </a:xfrm>
            <a:custGeom>
              <a:avLst/>
              <a:gdLst/>
              <a:ahLst/>
              <a:cxnLst/>
              <a:rect l="l" t="t" r="r" b="b"/>
              <a:pathLst>
                <a:path w="1589" h="4684" extrusionOk="0">
                  <a:moveTo>
                    <a:pt x="1542" y="1"/>
                  </a:moveTo>
                  <a:cubicBezTo>
                    <a:pt x="1516" y="4"/>
                    <a:pt x="1493" y="22"/>
                    <a:pt x="1493" y="47"/>
                  </a:cubicBezTo>
                  <a:cubicBezTo>
                    <a:pt x="1458" y="1640"/>
                    <a:pt x="773" y="3116"/>
                    <a:pt x="12" y="4613"/>
                  </a:cubicBezTo>
                  <a:cubicBezTo>
                    <a:pt x="0" y="4636"/>
                    <a:pt x="10" y="4666"/>
                    <a:pt x="33" y="4678"/>
                  </a:cubicBezTo>
                  <a:cubicBezTo>
                    <a:pt x="40" y="4681"/>
                    <a:pt x="47" y="4683"/>
                    <a:pt x="55" y="4683"/>
                  </a:cubicBezTo>
                  <a:cubicBezTo>
                    <a:pt x="72" y="4683"/>
                    <a:pt x="89" y="4674"/>
                    <a:pt x="96" y="4655"/>
                  </a:cubicBezTo>
                  <a:cubicBezTo>
                    <a:pt x="862" y="3147"/>
                    <a:pt x="1553" y="1661"/>
                    <a:pt x="1588" y="49"/>
                  </a:cubicBezTo>
                  <a:cubicBezTo>
                    <a:pt x="1588" y="23"/>
                    <a:pt x="1567"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4427281" y="3994997"/>
              <a:ext cx="90828" cy="148704"/>
            </a:xfrm>
            <a:custGeom>
              <a:avLst/>
              <a:gdLst/>
              <a:ahLst/>
              <a:cxnLst/>
              <a:rect l="l" t="t" r="r" b="b"/>
              <a:pathLst>
                <a:path w="2365" h="3872" extrusionOk="0">
                  <a:moveTo>
                    <a:pt x="55" y="0"/>
                  </a:moveTo>
                  <a:cubicBezTo>
                    <a:pt x="48" y="0"/>
                    <a:pt x="40" y="2"/>
                    <a:pt x="34" y="5"/>
                  </a:cubicBezTo>
                  <a:cubicBezTo>
                    <a:pt x="10" y="16"/>
                    <a:pt x="1" y="47"/>
                    <a:pt x="12" y="70"/>
                  </a:cubicBezTo>
                  <a:cubicBezTo>
                    <a:pt x="920" y="1871"/>
                    <a:pt x="1127" y="2261"/>
                    <a:pt x="2273" y="3851"/>
                  </a:cubicBezTo>
                  <a:cubicBezTo>
                    <a:pt x="2281" y="3864"/>
                    <a:pt x="2297" y="3871"/>
                    <a:pt x="2311" y="3871"/>
                  </a:cubicBezTo>
                  <a:cubicBezTo>
                    <a:pt x="2321" y="3871"/>
                    <a:pt x="2331" y="3866"/>
                    <a:pt x="2340" y="3862"/>
                  </a:cubicBezTo>
                  <a:cubicBezTo>
                    <a:pt x="2359" y="3847"/>
                    <a:pt x="2365" y="3817"/>
                    <a:pt x="2349" y="3796"/>
                  </a:cubicBezTo>
                  <a:cubicBezTo>
                    <a:pt x="1208" y="2211"/>
                    <a:pt x="1002" y="1823"/>
                    <a:pt x="97" y="27"/>
                  </a:cubicBezTo>
                  <a:cubicBezTo>
                    <a:pt x="89" y="10"/>
                    <a:pt x="72"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4278884" y="3995458"/>
              <a:ext cx="140063" cy="112066"/>
            </a:xfrm>
            <a:custGeom>
              <a:avLst/>
              <a:gdLst/>
              <a:ahLst/>
              <a:cxnLst/>
              <a:rect l="l" t="t" r="r" b="b"/>
              <a:pathLst>
                <a:path w="3647" h="2918" extrusionOk="0">
                  <a:moveTo>
                    <a:pt x="3596" y="1"/>
                  </a:moveTo>
                  <a:cubicBezTo>
                    <a:pt x="3572" y="1"/>
                    <a:pt x="3552" y="21"/>
                    <a:pt x="3550" y="46"/>
                  </a:cubicBezTo>
                  <a:cubicBezTo>
                    <a:pt x="3543" y="202"/>
                    <a:pt x="3436" y="337"/>
                    <a:pt x="3325" y="461"/>
                  </a:cubicBezTo>
                  <a:cubicBezTo>
                    <a:pt x="2423" y="1477"/>
                    <a:pt x="1286" y="2294"/>
                    <a:pt x="36" y="2827"/>
                  </a:cubicBezTo>
                  <a:cubicBezTo>
                    <a:pt x="12" y="2837"/>
                    <a:pt x="1" y="2865"/>
                    <a:pt x="11" y="2889"/>
                  </a:cubicBezTo>
                  <a:cubicBezTo>
                    <a:pt x="19" y="2906"/>
                    <a:pt x="36" y="2917"/>
                    <a:pt x="55" y="2917"/>
                  </a:cubicBezTo>
                  <a:cubicBezTo>
                    <a:pt x="62" y="2917"/>
                    <a:pt x="68" y="2916"/>
                    <a:pt x="75" y="2913"/>
                  </a:cubicBezTo>
                  <a:cubicBezTo>
                    <a:pt x="1335" y="2374"/>
                    <a:pt x="2484" y="1549"/>
                    <a:pt x="3395" y="524"/>
                  </a:cubicBezTo>
                  <a:cubicBezTo>
                    <a:pt x="3512" y="393"/>
                    <a:pt x="3637" y="237"/>
                    <a:pt x="3645" y="50"/>
                  </a:cubicBezTo>
                  <a:cubicBezTo>
                    <a:pt x="3647" y="24"/>
                    <a:pt x="3625" y="2"/>
                    <a:pt x="3599" y="1"/>
                  </a:cubicBezTo>
                  <a:cubicBezTo>
                    <a:pt x="3598" y="1"/>
                    <a:pt x="3597" y="1"/>
                    <a:pt x="3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412875"/>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đói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Trần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Quốc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lẩm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nhẩm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trướng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lòng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hiểu</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viết</a:t>
            </a:r>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bẻ</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tay</a:t>
            </a:r>
            <a:r>
              <a:rPr lang="en-US" altLang="en-US" sz="3200" b="1" dirty="0">
                <a:latin typeface="Times New Roman" panose="02020603050405020304" pitchFamily="18" charset="0"/>
                <a:cs typeface="Times New Roman" panose="02020603050405020304" pitchFamily="18" charset="0"/>
              </a:rPr>
              <a:t> pho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nếm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hai</a:t>
            </a:r>
            <a:r>
              <a:rPr lang="en-US" altLang="en-US" sz="3200" b="1" dirty="0">
                <a:latin typeface="Times New Roman" panose="02020603050405020304" pitchFamily="18" charset="0"/>
                <a:cs typeface="Times New Roman" panose="02020603050405020304" pitchFamily="18" charset="0"/>
              </a:rPr>
              <a:t> pho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nặn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bằng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chè</a:t>
            </a:r>
            <a:r>
              <a:rPr lang="en-US" altLang="en-US" sz="3200" b="1" dirty="0">
                <a:latin typeface="Times New Roman" panose="02020603050405020304" pitchFamily="18" charset="0"/>
                <a:cs typeface="Times New Roman" panose="02020603050405020304" pitchFamily="18" charset="0"/>
              </a:rPr>
              <a:t> lam.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ngày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hai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ung</a:t>
            </a:r>
            <a:r>
              <a:rPr lang="en-US" altLang="en-US" sz="3200" b="1" dirty="0">
                <a:latin typeface="Times New Roman" panose="02020603050405020304" pitchFamily="18" charset="0"/>
                <a:cs typeface="Times New Roman" panose="02020603050405020304" pitchFamily="18" charset="0"/>
              </a:rPr>
              <a:t> dung </a:t>
            </a:r>
            <a:r>
              <a:rPr lang="en-US" altLang="en-US" sz="3200" b="1" dirty="0" err="1">
                <a:latin typeface="Times New Roman" panose="02020603050405020304" pitchFamily="18" charset="0"/>
                <a:cs typeface="Times New Roman" panose="02020603050405020304" pitchFamily="18" charset="0"/>
              </a:rPr>
              <a:t>bẻ</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dần</a:t>
            </a:r>
            <a:r>
              <a:rPr lang="en-US" altLang="en-US" sz="3200" b="1" dirty="0">
                <a:latin typeface="Times New Roman" panose="02020603050405020304" pitchFamily="18" charset="0"/>
                <a:cs typeface="Times New Roman" panose="02020603050405020304" pitchFamily="18" charset="0"/>
              </a:rPr>
              <a:t> pho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ăn</a:t>
            </a:r>
            <a:r>
              <a:rPr lang="en-US" altLang="en-US" sz="3200" b="1" dirty="0">
                <a:latin typeface="Times New Roman" panose="02020603050405020304" pitchFamily="18" charset="0"/>
                <a:cs typeface="Times New Roman" panose="02020603050405020304" pitchFamily="18" charset="0"/>
              </a:rPr>
              <a:t>. </a:t>
            </a:r>
            <a:endParaRPr lang="vi-VN" altLang="en-US" sz="3200" b="1" dirty="0">
              <a:latin typeface="Times New Roman" panose="02020603050405020304" pitchFamily="18" charset="0"/>
              <a:cs typeface="Times New Roman" panose="02020603050405020304" pitchFamily="18" charset="0"/>
            </a:endParaRPr>
          </a:p>
        </p:txBody>
      </p:sp>
      <p:sp>
        <p:nvSpPr>
          <p:cNvPr id="5" name="Line 18"/>
          <p:cNvSpPr>
            <a:spLocks noChangeShapeType="1"/>
          </p:cNvSpPr>
          <p:nvPr/>
        </p:nvSpPr>
        <p:spPr bwMode="auto">
          <a:xfrm>
            <a:off x="457200" y="3851275"/>
            <a:ext cx="807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6" name="Line 18"/>
          <p:cNvSpPr>
            <a:spLocks noChangeShapeType="1"/>
          </p:cNvSpPr>
          <p:nvPr/>
        </p:nvSpPr>
        <p:spPr bwMode="auto">
          <a:xfrm>
            <a:off x="533400" y="4384675"/>
            <a:ext cx="3657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7" name="Line 18"/>
          <p:cNvSpPr>
            <a:spLocks noChangeShapeType="1"/>
          </p:cNvSpPr>
          <p:nvPr/>
        </p:nvSpPr>
        <p:spPr bwMode="auto">
          <a:xfrm>
            <a:off x="457200" y="2403475"/>
            <a:ext cx="784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8" name="Line 18"/>
          <p:cNvSpPr>
            <a:spLocks noChangeShapeType="1"/>
          </p:cNvSpPr>
          <p:nvPr/>
        </p:nvSpPr>
        <p:spPr bwMode="auto">
          <a:xfrm>
            <a:off x="457200" y="2860675"/>
            <a:ext cx="784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9" name="Line 18"/>
          <p:cNvSpPr>
            <a:spLocks noChangeShapeType="1"/>
          </p:cNvSpPr>
          <p:nvPr/>
        </p:nvSpPr>
        <p:spPr bwMode="auto">
          <a:xfrm>
            <a:off x="457200" y="3317875"/>
            <a:ext cx="784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10" name="Line 18"/>
          <p:cNvSpPr>
            <a:spLocks noChangeShapeType="1"/>
          </p:cNvSpPr>
          <p:nvPr/>
        </p:nvSpPr>
        <p:spPr bwMode="auto">
          <a:xfrm>
            <a:off x="6553200" y="1870075"/>
            <a:ext cx="1905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solidFill>
                <a:schemeClr val="tx1"/>
              </a:solidFill>
            </a:endParaRPr>
          </a:p>
        </p:txBody>
      </p:sp>
      <p:sp>
        <p:nvSpPr>
          <p:cNvPr id="11" name="Rectangle 10"/>
          <p:cNvSpPr/>
          <p:nvPr/>
        </p:nvSpPr>
        <p:spPr>
          <a:xfrm>
            <a:off x="304800" y="432456"/>
            <a:ext cx="8493512" cy="523220"/>
          </a:xfrm>
          <a:prstGeom prst="rect">
            <a:avLst/>
          </a:prstGeom>
          <a:solidFill>
            <a:schemeClr val="accent5"/>
          </a:solidFill>
        </p:spPr>
        <p:txBody>
          <a:bodyPr wrap="square">
            <a:spAutoFit/>
          </a:bodyPr>
          <a:lstStyle/>
          <a:p>
            <a:r>
              <a:rPr lang="en-US" altLang="en-US" sz="2800" b="1" u="sng" dirty="0" err="1">
                <a:solidFill>
                  <a:schemeClr val="accent3">
                    <a:lumMod val="50000"/>
                  </a:schemeClr>
                </a:solidFill>
                <a:latin typeface="Times New Roman" panose="02020603050405020304" pitchFamily="18" charset="0"/>
                <a:cs typeface="Times New Roman" panose="02020603050405020304" pitchFamily="18" charset="0"/>
              </a:rPr>
              <a:t>Câu</a:t>
            </a:r>
            <a:r>
              <a:rPr lang="en-US" altLang="en-US" sz="2800" b="1" u="sng" dirty="0">
                <a:solidFill>
                  <a:schemeClr val="accent3">
                    <a:lumMod val="50000"/>
                  </a:schemeClr>
                </a:solidFill>
                <a:latin typeface="Times New Roman" panose="02020603050405020304" pitchFamily="18" charset="0"/>
                <a:cs typeface="Times New Roman" panose="02020603050405020304" pitchFamily="18" charset="0"/>
              </a:rPr>
              <a:t> 3</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Trần</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Quốc</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Khái</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đã</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làm</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altLang="en-US" sz="28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50000"/>
                  </a:schemeClr>
                </a:solidFill>
                <a:latin typeface="Times New Roman" panose="02020603050405020304" pitchFamily="18" charset="0"/>
                <a:cs typeface="Times New Roman" panose="02020603050405020304" pitchFamily="18" charset="0"/>
              </a:rPr>
              <a:t>sống</a:t>
            </a:r>
            <a:r>
              <a:rPr lang="en-US" altLang="en-US" sz="2800"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577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605" y="1213590"/>
            <a:ext cx="7091916" cy="954107"/>
          </a:xfrm>
          <a:prstGeom prst="rect">
            <a:avLst/>
          </a:prstGeom>
          <a:solidFill>
            <a:schemeClr val="accent5">
              <a:lumMod val="95000"/>
            </a:schemeClr>
          </a:solidFill>
        </p:spPr>
        <p:txBody>
          <a:bodyPr wrap="square">
            <a:spAutoFit/>
          </a:bodyPr>
          <a:lstStyle/>
          <a:p>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Câu</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3: </a:t>
            </a:r>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Trần</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Quốc</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Khái</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làm</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như</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thế</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nào</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Để</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không</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bỏ</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phí</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thời</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gian</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a:t>
            </a:r>
            <a:endParaRPr lang="en-US" sz="2800" dirty="0">
              <a:solidFill>
                <a:schemeClr val="accent3">
                  <a:lumMod val="75000"/>
                </a:schemeClr>
              </a:solidFill>
            </a:endParaRPr>
          </a:p>
        </p:txBody>
      </p:sp>
      <p:sp>
        <p:nvSpPr>
          <p:cNvPr id="5" name="Rectangle 4"/>
          <p:cNvSpPr>
            <a:spLocks noChangeArrowheads="1"/>
          </p:cNvSpPr>
          <p:nvPr/>
        </p:nvSpPr>
        <p:spPr bwMode="auto">
          <a:xfrm>
            <a:off x="426521" y="2606196"/>
            <a:ext cx="88344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mò</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nhớ</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lọng</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45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605" y="1213590"/>
            <a:ext cx="7091916" cy="954107"/>
          </a:xfrm>
          <a:prstGeom prst="rect">
            <a:avLst/>
          </a:prstGeom>
          <a:solidFill>
            <a:schemeClr val="accent5">
              <a:lumMod val="95000"/>
            </a:schemeClr>
          </a:solidFill>
        </p:spPr>
        <p:txBody>
          <a:bodyPr wrap="square">
            <a:spAutoFit/>
          </a:bodyPr>
          <a:lstStyle/>
          <a:p>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Câu</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3: </a:t>
            </a:r>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Trần</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Quốc</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Khái</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làm</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như</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thế</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accent3">
                    <a:lumMod val="75000"/>
                  </a:schemeClr>
                </a:solidFill>
                <a:latin typeface="Times New Roman" panose="02020603050405020304" pitchFamily="18" charset="0"/>
                <a:cs typeface="Times New Roman" panose="02020603050405020304" pitchFamily="18" charset="0"/>
              </a:rPr>
              <a:t>nào</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Để</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xuống</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đất</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bình</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yên</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vô</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3">
                    <a:lumMod val="75000"/>
                  </a:schemeClr>
                </a:solidFill>
                <a:latin typeface="Times New Roman" panose="02020603050405020304" pitchFamily="18" charset="0"/>
                <a:cs typeface="Times New Roman" panose="02020603050405020304" pitchFamily="18" charset="0"/>
              </a:rPr>
              <a:t>sự</a:t>
            </a:r>
            <a:r>
              <a:rPr lang="en-US" altLang="en-US" sz="2800" b="1" dirty="0" smtClean="0">
                <a:solidFill>
                  <a:schemeClr val="accent3">
                    <a:lumMod val="75000"/>
                  </a:schemeClr>
                </a:solidFill>
                <a:latin typeface="Times New Roman" panose="02020603050405020304" pitchFamily="18" charset="0"/>
                <a:cs typeface="Times New Roman" panose="02020603050405020304" pitchFamily="18" charset="0"/>
              </a:rPr>
              <a:t>?</a:t>
            </a:r>
            <a:endParaRPr lang="en-US" altLang="en-US"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63390" y="2900916"/>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28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Ông nhìn những con dơi xòe cánh chao đi chao lại như chiếc lá bay, bèn bắt chước chúng, ông liền ôm lọng nhảy xuống đất bình an vô sự. </a:t>
            </a:r>
            <a:endParaRPr lang="vi-VN"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038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D345761-5330-4760-B4E0-EDFEC2963A02}"/>
              </a:ext>
            </a:extLst>
          </p:cNvPr>
          <p:cNvSpPr txBox="1">
            <a:spLocks/>
          </p:cNvSpPr>
          <p:nvPr/>
        </p:nvSpPr>
        <p:spPr>
          <a:xfrm>
            <a:off x="271017" y="2266104"/>
            <a:ext cx="8630612" cy="1555565"/>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Rubik"/>
              <a:buNone/>
              <a:defRPr sz="30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0"/>
              </a:spcBef>
              <a:spcAft>
                <a:spcPts val="0"/>
              </a:spcAft>
              <a:buClr>
                <a:schemeClr val="dk1"/>
              </a:buClr>
              <a:buSzPts val="2500"/>
              <a:buFont typeface="Rubik"/>
              <a:buNone/>
              <a:defRPr sz="2500" b="0" i="0" u="none" strike="noStrike" cap="none">
                <a:solidFill>
                  <a:schemeClr val="dk1"/>
                </a:solidFill>
                <a:latin typeface="Rubik"/>
                <a:ea typeface="Rubik"/>
                <a:cs typeface="Rubik"/>
                <a:sym typeface="Rubik"/>
              </a:defRPr>
            </a:lvl9pPr>
          </a:lstStyle>
          <a:p>
            <a:pPr marL="0" indent="0"/>
            <a:r>
              <a:rPr lang="en-US" sz="1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thêu</a:t>
            </a:r>
            <a:r>
              <a:rPr lang="en-US" sz="2800" b="1" dirty="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p:txBody>
      </p:sp>
      <p:sp>
        <p:nvSpPr>
          <p:cNvPr id="5" name="Cloud 4">
            <a:extLst>
              <a:ext uri="{FF2B5EF4-FFF2-40B4-BE49-F238E27FC236}">
                <a16:creationId xmlns:a16="http://schemas.microsoft.com/office/drawing/2014/main" id="{538E0F7E-7C4D-4851-B1F9-F6B5811878A2}"/>
              </a:ext>
            </a:extLst>
          </p:cNvPr>
          <p:cNvSpPr/>
          <p:nvPr/>
        </p:nvSpPr>
        <p:spPr>
          <a:xfrm>
            <a:off x="226948" y="0"/>
            <a:ext cx="8674681" cy="202703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16480D-51BB-49B1-93AF-084D4A5CE621}"/>
              </a:ext>
            </a:extLst>
          </p:cNvPr>
          <p:cNvSpPr txBox="1"/>
          <p:nvPr/>
        </p:nvSpPr>
        <p:spPr>
          <a:xfrm>
            <a:off x="1381260" y="391275"/>
            <a:ext cx="6268278" cy="1261884"/>
          </a:xfrm>
          <a:prstGeom prst="rect">
            <a:avLst/>
          </a:prstGeom>
          <a:noFill/>
        </p:spPr>
        <p:txBody>
          <a:bodyPr wrap="square" rtlCol="0">
            <a:spAutoFit/>
          </a:bodyPr>
          <a:lstStyle/>
          <a:p>
            <a:pPr algn="ctr"/>
            <a:r>
              <a:rPr lang="en-US" altLang="en-US" sz="2800" b="1" u="sng" dirty="0" err="1">
                <a:solidFill>
                  <a:srgbClr val="0000FF"/>
                </a:solidFill>
                <a:latin typeface="Times New Roman" panose="02020603050405020304" pitchFamily="18" charset="0"/>
                <a:cs typeface="Times New Roman" panose="02020603050405020304" pitchFamily="18" charset="0"/>
              </a:rPr>
              <a:t>Câu</a:t>
            </a:r>
            <a:r>
              <a:rPr lang="en-US" altLang="en-US" sz="2800" b="1" u="sng" dirty="0">
                <a:solidFill>
                  <a:srgbClr val="0000FF"/>
                </a:solidFill>
                <a:latin typeface="Times New Roman" panose="02020603050405020304" pitchFamily="18" charset="0"/>
                <a:cs typeface="Times New Roman" panose="02020603050405020304" pitchFamily="18" charset="0"/>
              </a:rPr>
              <a:t> 4</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Quốc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tổ</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nghề</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thêu</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ctr"/>
            <a:endParaRPr lang="en-US" sz="1800" dirty="0"/>
          </a:p>
        </p:txBody>
      </p:sp>
    </p:spTree>
    <p:extLst>
      <p:ext uri="{BB962C8B-B14F-4D97-AF65-F5344CB8AC3E}">
        <p14:creationId xmlns:p14="http://schemas.microsoft.com/office/powerpoint/2010/main" val="772105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45"/>
          <p:cNvSpPr txBox="1">
            <a:spLocks noGrp="1"/>
          </p:cNvSpPr>
          <p:nvPr>
            <p:ph type="title"/>
          </p:nvPr>
        </p:nvSpPr>
        <p:spPr>
          <a:xfrm>
            <a:off x="2027410" y="1642744"/>
            <a:ext cx="2648040" cy="45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2"/>
                </a:solidFill>
              </a:rPr>
              <a:t>Nội dung</a:t>
            </a:r>
            <a:endParaRPr dirty="0">
              <a:solidFill>
                <a:schemeClr val="bg2"/>
              </a:solidFill>
            </a:endParaRPr>
          </a:p>
        </p:txBody>
      </p:sp>
      <p:grpSp>
        <p:nvGrpSpPr>
          <p:cNvPr id="2149" name="Google Shape;2149;p45"/>
          <p:cNvGrpSpPr/>
          <p:nvPr/>
        </p:nvGrpSpPr>
        <p:grpSpPr>
          <a:xfrm>
            <a:off x="5913438" y="1116957"/>
            <a:ext cx="2019956" cy="4114821"/>
            <a:chOff x="3583331" y="2224181"/>
            <a:chExt cx="1216402" cy="2499436"/>
          </a:xfrm>
        </p:grpSpPr>
        <p:sp>
          <p:nvSpPr>
            <p:cNvPr id="2150" name="Google Shape;2150;p45"/>
            <p:cNvSpPr/>
            <p:nvPr/>
          </p:nvSpPr>
          <p:spPr>
            <a:xfrm>
              <a:off x="3583331" y="2224181"/>
              <a:ext cx="1216402" cy="2499436"/>
            </a:xfrm>
            <a:custGeom>
              <a:avLst/>
              <a:gdLst/>
              <a:ahLst/>
              <a:cxnLst/>
              <a:rect l="l" t="t" r="r" b="b"/>
              <a:pathLst>
                <a:path w="31673" h="65081" extrusionOk="0">
                  <a:moveTo>
                    <a:pt x="26534" y="33176"/>
                  </a:moveTo>
                  <a:cubicBezTo>
                    <a:pt x="26552" y="33203"/>
                    <a:pt x="26572" y="33230"/>
                    <a:pt x="26592" y="33259"/>
                  </a:cubicBezTo>
                  <a:lnTo>
                    <a:pt x="26551" y="33289"/>
                  </a:lnTo>
                  <a:cubicBezTo>
                    <a:pt x="26545" y="33252"/>
                    <a:pt x="26539" y="33213"/>
                    <a:pt x="26534" y="33176"/>
                  </a:cubicBezTo>
                  <a:close/>
                  <a:moveTo>
                    <a:pt x="23255" y="49665"/>
                  </a:moveTo>
                  <a:cubicBezTo>
                    <a:pt x="23273" y="49692"/>
                    <a:pt x="23294" y="49719"/>
                    <a:pt x="23313" y="49747"/>
                  </a:cubicBezTo>
                  <a:lnTo>
                    <a:pt x="23272" y="49778"/>
                  </a:lnTo>
                  <a:cubicBezTo>
                    <a:pt x="23267" y="49741"/>
                    <a:pt x="23261" y="49702"/>
                    <a:pt x="23255" y="49665"/>
                  </a:cubicBezTo>
                  <a:close/>
                  <a:moveTo>
                    <a:pt x="1560" y="0"/>
                  </a:moveTo>
                  <a:cubicBezTo>
                    <a:pt x="1281" y="0"/>
                    <a:pt x="1021" y="125"/>
                    <a:pt x="846" y="344"/>
                  </a:cubicBezTo>
                  <a:cubicBezTo>
                    <a:pt x="674" y="561"/>
                    <a:pt x="609" y="842"/>
                    <a:pt x="672" y="1114"/>
                  </a:cubicBezTo>
                  <a:cubicBezTo>
                    <a:pt x="672" y="1117"/>
                    <a:pt x="674" y="1120"/>
                    <a:pt x="674" y="1122"/>
                  </a:cubicBezTo>
                  <a:cubicBezTo>
                    <a:pt x="792" y="1611"/>
                    <a:pt x="885" y="2496"/>
                    <a:pt x="898" y="2691"/>
                  </a:cubicBezTo>
                  <a:lnTo>
                    <a:pt x="898" y="2699"/>
                  </a:lnTo>
                  <a:cubicBezTo>
                    <a:pt x="990" y="3782"/>
                    <a:pt x="879" y="4895"/>
                    <a:pt x="756" y="5843"/>
                  </a:cubicBezTo>
                  <a:cubicBezTo>
                    <a:pt x="653" y="6631"/>
                    <a:pt x="514" y="7439"/>
                    <a:pt x="378" y="8217"/>
                  </a:cubicBezTo>
                  <a:lnTo>
                    <a:pt x="302" y="8659"/>
                  </a:lnTo>
                  <a:cubicBezTo>
                    <a:pt x="143" y="9583"/>
                    <a:pt x="51" y="10537"/>
                    <a:pt x="31" y="11498"/>
                  </a:cubicBezTo>
                  <a:lnTo>
                    <a:pt x="31" y="11512"/>
                  </a:lnTo>
                  <a:lnTo>
                    <a:pt x="31" y="11665"/>
                  </a:lnTo>
                  <a:cubicBezTo>
                    <a:pt x="0" y="14264"/>
                    <a:pt x="478" y="16750"/>
                    <a:pt x="1416" y="18856"/>
                  </a:cubicBezTo>
                  <a:cubicBezTo>
                    <a:pt x="1444" y="18927"/>
                    <a:pt x="1476" y="18990"/>
                    <a:pt x="1500" y="19040"/>
                  </a:cubicBezTo>
                  <a:cubicBezTo>
                    <a:pt x="1792" y="19671"/>
                    <a:pt x="2124" y="20261"/>
                    <a:pt x="2487" y="20794"/>
                  </a:cubicBezTo>
                  <a:cubicBezTo>
                    <a:pt x="2509" y="20830"/>
                    <a:pt x="2532" y="20862"/>
                    <a:pt x="2554" y="20895"/>
                  </a:cubicBezTo>
                  <a:cubicBezTo>
                    <a:pt x="2573" y="20923"/>
                    <a:pt x="2590" y="20951"/>
                    <a:pt x="2607" y="20975"/>
                  </a:cubicBezTo>
                  <a:cubicBezTo>
                    <a:pt x="2613" y="20985"/>
                    <a:pt x="2618" y="20995"/>
                    <a:pt x="2626" y="21003"/>
                  </a:cubicBezTo>
                  <a:cubicBezTo>
                    <a:pt x="3495" y="22227"/>
                    <a:pt x="4556" y="23216"/>
                    <a:pt x="5781" y="23945"/>
                  </a:cubicBezTo>
                  <a:cubicBezTo>
                    <a:pt x="5797" y="23956"/>
                    <a:pt x="5810" y="23964"/>
                    <a:pt x="5827" y="23973"/>
                  </a:cubicBezTo>
                  <a:cubicBezTo>
                    <a:pt x="5829" y="23974"/>
                    <a:pt x="5832" y="23975"/>
                    <a:pt x="5833" y="23975"/>
                  </a:cubicBezTo>
                  <a:cubicBezTo>
                    <a:pt x="5863" y="23993"/>
                    <a:pt x="5902" y="24016"/>
                    <a:pt x="5950" y="24041"/>
                  </a:cubicBezTo>
                  <a:cubicBezTo>
                    <a:pt x="6769" y="24509"/>
                    <a:pt x="7664" y="24887"/>
                    <a:pt x="8686" y="25193"/>
                  </a:cubicBezTo>
                  <a:cubicBezTo>
                    <a:pt x="8764" y="25218"/>
                    <a:pt x="8840" y="25241"/>
                    <a:pt x="8911" y="25261"/>
                  </a:cubicBezTo>
                  <a:cubicBezTo>
                    <a:pt x="9961" y="25564"/>
                    <a:pt x="11125" y="25794"/>
                    <a:pt x="12571" y="25983"/>
                  </a:cubicBezTo>
                  <a:cubicBezTo>
                    <a:pt x="12634" y="25993"/>
                    <a:pt x="12692" y="26000"/>
                    <a:pt x="12743" y="26005"/>
                  </a:cubicBezTo>
                  <a:cubicBezTo>
                    <a:pt x="12883" y="26024"/>
                    <a:pt x="13024" y="26041"/>
                    <a:pt x="13160" y="26057"/>
                  </a:cubicBezTo>
                  <a:lnTo>
                    <a:pt x="13206" y="26062"/>
                  </a:lnTo>
                  <a:cubicBezTo>
                    <a:pt x="14008" y="26154"/>
                    <a:pt x="14788" y="26202"/>
                    <a:pt x="15522" y="26202"/>
                  </a:cubicBezTo>
                  <a:cubicBezTo>
                    <a:pt x="18322" y="26202"/>
                    <a:pt x="20631" y="25529"/>
                    <a:pt x="22393" y="24202"/>
                  </a:cubicBezTo>
                  <a:lnTo>
                    <a:pt x="25089" y="25482"/>
                  </a:lnTo>
                  <a:lnTo>
                    <a:pt x="24373" y="28984"/>
                  </a:lnTo>
                  <a:cubicBezTo>
                    <a:pt x="24155" y="29186"/>
                    <a:pt x="24024" y="29472"/>
                    <a:pt x="24024" y="29776"/>
                  </a:cubicBezTo>
                  <a:cubicBezTo>
                    <a:pt x="24024" y="29816"/>
                    <a:pt x="24028" y="29856"/>
                    <a:pt x="24032" y="29895"/>
                  </a:cubicBezTo>
                  <a:cubicBezTo>
                    <a:pt x="23376" y="30582"/>
                    <a:pt x="22595" y="31165"/>
                    <a:pt x="21749" y="31603"/>
                  </a:cubicBezTo>
                  <a:lnTo>
                    <a:pt x="21374" y="31299"/>
                  </a:lnTo>
                  <a:cubicBezTo>
                    <a:pt x="21361" y="31287"/>
                    <a:pt x="21346" y="31276"/>
                    <a:pt x="21330" y="31267"/>
                  </a:cubicBezTo>
                  <a:cubicBezTo>
                    <a:pt x="21223" y="31193"/>
                    <a:pt x="21098" y="31156"/>
                    <a:pt x="20973" y="31156"/>
                  </a:cubicBezTo>
                  <a:cubicBezTo>
                    <a:pt x="20824" y="31156"/>
                    <a:pt x="20675" y="31209"/>
                    <a:pt x="20555" y="31312"/>
                  </a:cubicBezTo>
                  <a:lnTo>
                    <a:pt x="19507" y="32217"/>
                  </a:lnTo>
                  <a:lnTo>
                    <a:pt x="17822" y="33674"/>
                  </a:lnTo>
                  <a:lnTo>
                    <a:pt x="17076" y="34318"/>
                  </a:lnTo>
                  <a:cubicBezTo>
                    <a:pt x="16813" y="34546"/>
                    <a:pt x="16781" y="34943"/>
                    <a:pt x="17005" y="35210"/>
                  </a:cubicBezTo>
                  <a:lnTo>
                    <a:pt x="18621" y="37144"/>
                  </a:lnTo>
                  <a:cubicBezTo>
                    <a:pt x="18737" y="37283"/>
                    <a:pt x="18908" y="37367"/>
                    <a:pt x="19090" y="37372"/>
                  </a:cubicBezTo>
                  <a:cubicBezTo>
                    <a:pt x="19096" y="37372"/>
                    <a:pt x="19103" y="37373"/>
                    <a:pt x="19110" y="37373"/>
                  </a:cubicBezTo>
                  <a:cubicBezTo>
                    <a:pt x="19284" y="37373"/>
                    <a:pt x="19452" y="37301"/>
                    <a:pt x="19574" y="37174"/>
                  </a:cubicBezTo>
                  <a:lnTo>
                    <a:pt x="20048" y="36673"/>
                  </a:lnTo>
                  <a:lnTo>
                    <a:pt x="21441" y="35206"/>
                  </a:lnTo>
                  <a:lnTo>
                    <a:pt x="20678" y="37053"/>
                  </a:lnTo>
                  <a:lnTo>
                    <a:pt x="20302" y="37962"/>
                  </a:lnTo>
                  <a:cubicBezTo>
                    <a:pt x="20170" y="38284"/>
                    <a:pt x="20319" y="38653"/>
                    <a:pt x="20638" y="38791"/>
                  </a:cubicBezTo>
                  <a:lnTo>
                    <a:pt x="22230" y="39480"/>
                  </a:lnTo>
                  <a:lnTo>
                    <a:pt x="20981" y="45592"/>
                  </a:lnTo>
                  <a:cubicBezTo>
                    <a:pt x="20830" y="45782"/>
                    <a:pt x="20746" y="46018"/>
                    <a:pt x="20746" y="46264"/>
                  </a:cubicBezTo>
                  <a:cubicBezTo>
                    <a:pt x="20746" y="46303"/>
                    <a:pt x="20749" y="46343"/>
                    <a:pt x="20754" y="46383"/>
                  </a:cubicBezTo>
                  <a:cubicBezTo>
                    <a:pt x="20097" y="47069"/>
                    <a:pt x="19317" y="47651"/>
                    <a:pt x="18470" y="48090"/>
                  </a:cubicBezTo>
                  <a:lnTo>
                    <a:pt x="18097" y="47786"/>
                  </a:lnTo>
                  <a:cubicBezTo>
                    <a:pt x="17980" y="47690"/>
                    <a:pt x="17837" y="47642"/>
                    <a:pt x="17693" y="47642"/>
                  </a:cubicBezTo>
                  <a:cubicBezTo>
                    <a:pt x="17545" y="47642"/>
                    <a:pt x="17397" y="47694"/>
                    <a:pt x="17277" y="47797"/>
                  </a:cubicBezTo>
                  <a:lnTo>
                    <a:pt x="16229" y="48704"/>
                  </a:lnTo>
                  <a:lnTo>
                    <a:pt x="14543" y="50160"/>
                  </a:lnTo>
                  <a:lnTo>
                    <a:pt x="13798" y="50804"/>
                  </a:lnTo>
                  <a:cubicBezTo>
                    <a:pt x="13535" y="51032"/>
                    <a:pt x="13503" y="51429"/>
                    <a:pt x="13726" y="51695"/>
                  </a:cubicBezTo>
                  <a:lnTo>
                    <a:pt x="15343" y="53629"/>
                  </a:lnTo>
                  <a:cubicBezTo>
                    <a:pt x="15459" y="53770"/>
                    <a:pt x="15630" y="53852"/>
                    <a:pt x="15811" y="53859"/>
                  </a:cubicBezTo>
                  <a:cubicBezTo>
                    <a:pt x="15818" y="53859"/>
                    <a:pt x="15825" y="53859"/>
                    <a:pt x="15831" y="53859"/>
                  </a:cubicBezTo>
                  <a:cubicBezTo>
                    <a:pt x="16008" y="53859"/>
                    <a:pt x="16173" y="53787"/>
                    <a:pt x="16296" y="53660"/>
                  </a:cubicBezTo>
                  <a:lnTo>
                    <a:pt x="16770" y="53159"/>
                  </a:lnTo>
                  <a:lnTo>
                    <a:pt x="18163" y="51692"/>
                  </a:lnTo>
                  <a:lnTo>
                    <a:pt x="17400" y="53539"/>
                  </a:lnTo>
                  <a:lnTo>
                    <a:pt x="17024" y="54448"/>
                  </a:lnTo>
                  <a:cubicBezTo>
                    <a:pt x="16891" y="54769"/>
                    <a:pt x="17041" y="55138"/>
                    <a:pt x="17360" y="55278"/>
                  </a:cubicBezTo>
                  <a:lnTo>
                    <a:pt x="18869" y="55930"/>
                  </a:lnTo>
                  <a:lnTo>
                    <a:pt x="17156" y="64314"/>
                  </a:lnTo>
                  <a:cubicBezTo>
                    <a:pt x="17118" y="64502"/>
                    <a:pt x="17166" y="64698"/>
                    <a:pt x="17286" y="64846"/>
                  </a:cubicBezTo>
                  <a:cubicBezTo>
                    <a:pt x="17407" y="64995"/>
                    <a:pt x="17589" y="65080"/>
                    <a:pt x="17782" y="65080"/>
                  </a:cubicBezTo>
                  <a:lnTo>
                    <a:pt x="18375" y="65080"/>
                  </a:lnTo>
                  <a:cubicBezTo>
                    <a:pt x="18679" y="65080"/>
                    <a:pt x="18940" y="64868"/>
                    <a:pt x="19001" y="64570"/>
                  </a:cubicBezTo>
                  <a:lnTo>
                    <a:pt x="21289" y="53376"/>
                  </a:lnTo>
                  <a:lnTo>
                    <a:pt x="21317" y="53286"/>
                  </a:lnTo>
                  <a:lnTo>
                    <a:pt x="21413" y="53856"/>
                  </a:lnTo>
                  <a:lnTo>
                    <a:pt x="21782" y="56054"/>
                  </a:lnTo>
                  <a:lnTo>
                    <a:pt x="21945" y="57024"/>
                  </a:lnTo>
                  <a:cubicBezTo>
                    <a:pt x="21997" y="57336"/>
                    <a:pt x="22266" y="57554"/>
                    <a:pt x="22572" y="57554"/>
                  </a:cubicBezTo>
                  <a:cubicBezTo>
                    <a:pt x="22604" y="57554"/>
                    <a:pt x="22637" y="57552"/>
                    <a:pt x="22669" y="57548"/>
                  </a:cubicBezTo>
                  <a:lnTo>
                    <a:pt x="25162" y="57171"/>
                  </a:lnTo>
                  <a:cubicBezTo>
                    <a:pt x="25343" y="57144"/>
                    <a:pt x="25503" y="57041"/>
                    <a:pt x="25601" y="56889"/>
                  </a:cubicBezTo>
                  <a:cubicBezTo>
                    <a:pt x="25701" y="56735"/>
                    <a:pt x="25731" y="56548"/>
                    <a:pt x="25683" y="56372"/>
                  </a:cubicBezTo>
                  <a:lnTo>
                    <a:pt x="25371" y="55223"/>
                  </a:lnTo>
                  <a:lnTo>
                    <a:pt x="25371" y="55223"/>
                  </a:lnTo>
                  <a:cubicBezTo>
                    <a:pt x="25405" y="55229"/>
                    <a:pt x="25439" y="55231"/>
                    <a:pt x="25473" y="55231"/>
                  </a:cubicBezTo>
                  <a:cubicBezTo>
                    <a:pt x="25567" y="55231"/>
                    <a:pt x="25663" y="55210"/>
                    <a:pt x="25753" y="55165"/>
                  </a:cubicBezTo>
                  <a:lnTo>
                    <a:pt x="28012" y="54047"/>
                  </a:lnTo>
                  <a:cubicBezTo>
                    <a:pt x="28175" y="53966"/>
                    <a:pt x="28295" y="53820"/>
                    <a:pt x="28344" y="53644"/>
                  </a:cubicBezTo>
                  <a:cubicBezTo>
                    <a:pt x="28392" y="53468"/>
                    <a:pt x="28362" y="53281"/>
                    <a:pt x="28265" y="53128"/>
                  </a:cubicBezTo>
                  <a:lnTo>
                    <a:pt x="27889" y="52549"/>
                  </a:lnTo>
                  <a:lnTo>
                    <a:pt x="26285" y="50075"/>
                  </a:lnTo>
                  <a:lnTo>
                    <a:pt x="25539" y="48924"/>
                  </a:lnTo>
                  <a:cubicBezTo>
                    <a:pt x="25479" y="48824"/>
                    <a:pt x="25389" y="48740"/>
                    <a:pt x="25280" y="48687"/>
                  </a:cubicBezTo>
                  <a:cubicBezTo>
                    <a:pt x="25190" y="48642"/>
                    <a:pt x="25093" y="48620"/>
                    <a:pt x="24996" y="48620"/>
                  </a:cubicBezTo>
                  <a:cubicBezTo>
                    <a:pt x="24859" y="48620"/>
                    <a:pt x="24722" y="48665"/>
                    <a:pt x="24609" y="48751"/>
                  </a:cubicBezTo>
                  <a:lnTo>
                    <a:pt x="24403" y="48909"/>
                  </a:lnTo>
                  <a:cubicBezTo>
                    <a:pt x="23745" y="47971"/>
                    <a:pt x="23473" y="47485"/>
                    <a:pt x="22899" y="46351"/>
                  </a:cubicBezTo>
                  <a:cubicBezTo>
                    <a:pt x="22901" y="46322"/>
                    <a:pt x="22904" y="46290"/>
                    <a:pt x="22904" y="46259"/>
                  </a:cubicBezTo>
                  <a:cubicBezTo>
                    <a:pt x="22904" y="46120"/>
                    <a:pt x="22876" y="45986"/>
                    <a:pt x="22827" y="45859"/>
                  </a:cubicBezTo>
                  <a:lnTo>
                    <a:pt x="24635" y="37022"/>
                  </a:lnTo>
                  <a:lnTo>
                    <a:pt x="25061" y="39565"/>
                  </a:lnTo>
                  <a:lnTo>
                    <a:pt x="25225" y="40535"/>
                  </a:lnTo>
                  <a:cubicBezTo>
                    <a:pt x="25277" y="40847"/>
                    <a:pt x="25547" y="41066"/>
                    <a:pt x="25853" y="41066"/>
                  </a:cubicBezTo>
                  <a:cubicBezTo>
                    <a:pt x="25884" y="41066"/>
                    <a:pt x="25917" y="41064"/>
                    <a:pt x="25950" y="41059"/>
                  </a:cubicBezTo>
                  <a:lnTo>
                    <a:pt x="28442" y="40682"/>
                  </a:lnTo>
                  <a:cubicBezTo>
                    <a:pt x="28622" y="40655"/>
                    <a:pt x="28782" y="40552"/>
                    <a:pt x="28882" y="40400"/>
                  </a:cubicBezTo>
                  <a:cubicBezTo>
                    <a:pt x="28981" y="40247"/>
                    <a:pt x="29010" y="40060"/>
                    <a:pt x="28963" y="39884"/>
                  </a:cubicBezTo>
                  <a:lnTo>
                    <a:pt x="28651" y="38735"/>
                  </a:lnTo>
                  <a:lnTo>
                    <a:pt x="28651" y="38735"/>
                  </a:lnTo>
                  <a:cubicBezTo>
                    <a:pt x="28684" y="38740"/>
                    <a:pt x="28718" y="38743"/>
                    <a:pt x="28752" y="38743"/>
                  </a:cubicBezTo>
                  <a:cubicBezTo>
                    <a:pt x="28847" y="38743"/>
                    <a:pt x="28943" y="38722"/>
                    <a:pt x="29033" y="38677"/>
                  </a:cubicBezTo>
                  <a:lnTo>
                    <a:pt x="31293" y="37558"/>
                  </a:lnTo>
                  <a:cubicBezTo>
                    <a:pt x="31455" y="37478"/>
                    <a:pt x="31576" y="37331"/>
                    <a:pt x="31624" y="37156"/>
                  </a:cubicBezTo>
                  <a:cubicBezTo>
                    <a:pt x="31673" y="36980"/>
                    <a:pt x="31642" y="36793"/>
                    <a:pt x="31544" y="36639"/>
                  </a:cubicBezTo>
                  <a:lnTo>
                    <a:pt x="31168" y="36067"/>
                  </a:lnTo>
                  <a:lnTo>
                    <a:pt x="29564" y="33592"/>
                  </a:lnTo>
                  <a:lnTo>
                    <a:pt x="28818" y="32441"/>
                  </a:lnTo>
                  <a:cubicBezTo>
                    <a:pt x="28757" y="32341"/>
                    <a:pt x="28668" y="32257"/>
                    <a:pt x="28559" y="32204"/>
                  </a:cubicBezTo>
                  <a:cubicBezTo>
                    <a:pt x="28469" y="32159"/>
                    <a:pt x="28372" y="32138"/>
                    <a:pt x="28275" y="32138"/>
                  </a:cubicBezTo>
                  <a:cubicBezTo>
                    <a:pt x="28138" y="32138"/>
                    <a:pt x="28001" y="32182"/>
                    <a:pt x="27887" y="32269"/>
                  </a:cubicBezTo>
                  <a:lnTo>
                    <a:pt x="27682" y="32426"/>
                  </a:lnTo>
                  <a:cubicBezTo>
                    <a:pt x="27024" y="31488"/>
                    <a:pt x="26752" y="31003"/>
                    <a:pt x="26178" y="29868"/>
                  </a:cubicBezTo>
                  <a:cubicBezTo>
                    <a:pt x="26180" y="29839"/>
                    <a:pt x="26182" y="29807"/>
                    <a:pt x="26182" y="29776"/>
                  </a:cubicBezTo>
                  <a:cubicBezTo>
                    <a:pt x="26182" y="29702"/>
                    <a:pt x="26174" y="29631"/>
                    <a:pt x="26161" y="29561"/>
                  </a:cubicBezTo>
                  <a:lnTo>
                    <a:pt x="28554" y="17856"/>
                  </a:lnTo>
                  <a:cubicBezTo>
                    <a:pt x="28610" y="17588"/>
                    <a:pt x="28487" y="17316"/>
                    <a:pt x="28251" y="17178"/>
                  </a:cubicBezTo>
                  <a:cubicBezTo>
                    <a:pt x="27981" y="17020"/>
                    <a:pt x="27708" y="16939"/>
                    <a:pt x="27438" y="16939"/>
                  </a:cubicBezTo>
                  <a:cubicBezTo>
                    <a:pt x="27391" y="16939"/>
                    <a:pt x="27345" y="16942"/>
                    <a:pt x="27298" y="16946"/>
                  </a:cubicBezTo>
                  <a:cubicBezTo>
                    <a:pt x="27022" y="16976"/>
                    <a:pt x="26796" y="17180"/>
                    <a:pt x="26740" y="17452"/>
                  </a:cubicBezTo>
                  <a:lnTo>
                    <a:pt x="26393" y="19137"/>
                  </a:lnTo>
                  <a:lnTo>
                    <a:pt x="24853" y="18859"/>
                  </a:lnTo>
                  <a:cubicBezTo>
                    <a:pt x="24804" y="18610"/>
                    <a:pt x="24710" y="18327"/>
                    <a:pt x="24596" y="18000"/>
                  </a:cubicBezTo>
                  <a:cubicBezTo>
                    <a:pt x="24567" y="17915"/>
                    <a:pt x="24537" y="17826"/>
                    <a:pt x="24526" y="17787"/>
                  </a:cubicBezTo>
                  <a:cubicBezTo>
                    <a:pt x="24408" y="17359"/>
                    <a:pt x="24260" y="16903"/>
                    <a:pt x="24078" y="16396"/>
                  </a:cubicBezTo>
                  <a:lnTo>
                    <a:pt x="24078" y="16395"/>
                  </a:lnTo>
                  <a:cubicBezTo>
                    <a:pt x="23794" y="15619"/>
                    <a:pt x="23403" y="14893"/>
                    <a:pt x="22991" y="14152"/>
                  </a:cubicBezTo>
                  <a:cubicBezTo>
                    <a:pt x="22038" y="12449"/>
                    <a:pt x="21032" y="11069"/>
                    <a:pt x="19914" y="9937"/>
                  </a:cubicBezTo>
                  <a:cubicBezTo>
                    <a:pt x="19971" y="9656"/>
                    <a:pt x="20005" y="9367"/>
                    <a:pt x="20014" y="9070"/>
                  </a:cubicBezTo>
                  <a:cubicBezTo>
                    <a:pt x="20036" y="8469"/>
                    <a:pt x="19954" y="7883"/>
                    <a:pt x="19779" y="7374"/>
                  </a:cubicBezTo>
                  <a:cubicBezTo>
                    <a:pt x="19571" y="6767"/>
                    <a:pt x="19241" y="6286"/>
                    <a:pt x="18798" y="5945"/>
                  </a:cubicBezTo>
                  <a:cubicBezTo>
                    <a:pt x="18407" y="5639"/>
                    <a:pt x="17952" y="5472"/>
                    <a:pt x="17516" y="5472"/>
                  </a:cubicBezTo>
                  <a:cubicBezTo>
                    <a:pt x="17490" y="5472"/>
                    <a:pt x="17466" y="5472"/>
                    <a:pt x="17443" y="5473"/>
                  </a:cubicBezTo>
                  <a:cubicBezTo>
                    <a:pt x="17092" y="5487"/>
                    <a:pt x="16747" y="5602"/>
                    <a:pt x="16362" y="5832"/>
                  </a:cubicBezTo>
                  <a:cubicBezTo>
                    <a:pt x="16252" y="5898"/>
                    <a:pt x="16146" y="5970"/>
                    <a:pt x="16045" y="6043"/>
                  </a:cubicBezTo>
                  <a:cubicBezTo>
                    <a:pt x="16006" y="5926"/>
                    <a:pt x="15960" y="5814"/>
                    <a:pt x="15906" y="5706"/>
                  </a:cubicBezTo>
                  <a:cubicBezTo>
                    <a:pt x="15748" y="5388"/>
                    <a:pt x="15521" y="5102"/>
                    <a:pt x="15249" y="4878"/>
                  </a:cubicBezTo>
                  <a:cubicBezTo>
                    <a:pt x="14951" y="4637"/>
                    <a:pt x="14605" y="4478"/>
                    <a:pt x="14249" y="4419"/>
                  </a:cubicBezTo>
                  <a:cubicBezTo>
                    <a:pt x="14143" y="4402"/>
                    <a:pt x="14034" y="4393"/>
                    <a:pt x="13925" y="4393"/>
                  </a:cubicBezTo>
                  <a:cubicBezTo>
                    <a:pt x="13277" y="4393"/>
                    <a:pt x="12606" y="4702"/>
                    <a:pt x="12086" y="5245"/>
                  </a:cubicBezTo>
                  <a:lnTo>
                    <a:pt x="12083" y="5247"/>
                  </a:lnTo>
                  <a:cubicBezTo>
                    <a:pt x="11891" y="5449"/>
                    <a:pt x="11720" y="5677"/>
                    <a:pt x="11554" y="5948"/>
                  </a:cubicBezTo>
                  <a:cubicBezTo>
                    <a:pt x="11299" y="5655"/>
                    <a:pt x="11016" y="5450"/>
                    <a:pt x="10700" y="5323"/>
                  </a:cubicBezTo>
                  <a:cubicBezTo>
                    <a:pt x="10467" y="5228"/>
                    <a:pt x="10220" y="5179"/>
                    <a:pt x="9962" y="5179"/>
                  </a:cubicBezTo>
                  <a:cubicBezTo>
                    <a:pt x="9172" y="5179"/>
                    <a:pt x="8352" y="5646"/>
                    <a:pt x="7874" y="6369"/>
                  </a:cubicBezTo>
                  <a:cubicBezTo>
                    <a:pt x="7873" y="6370"/>
                    <a:pt x="7873" y="6371"/>
                    <a:pt x="7872" y="6373"/>
                  </a:cubicBezTo>
                  <a:cubicBezTo>
                    <a:pt x="7793" y="6493"/>
                    <a:pt x="7724" y="6617"/>
                    <a:pt x="7663" y="6747"/>
                  </a:cubicBezTo>
                  <a:cubicBezTo>
                    <a:pt x="7664" y="6721"/>
                    <a:pt x="7665" y="6693"/>
                    <a:pt x="7667" y="6668"/>
                  </a:cubicBezTo>
                  <a:lnTo>
                    <a:pt x="7667" y="6665"/>
                  </a:lnTo>
                  <a:cubicBezTo>
                    <a:pt x="7673" y="6595"/>
                    <a:pt x="7677" y="6539"/>
                    <a:pt x="7686" y="6489"/>
                  </a:cubicBezTo>
                  <a:cubicBezTo>
                    <a:pt x="7688" y="6472"/>
                    <a:pt x="7690" y="6457"/>
                    <a:pt x="7691" y="6440"/>
                  </a:cubicBezTo>
                  <a:cubicBezTo>
                    <a:pt x="7696" y="6385"/>
                    <a:pt x="7705" y="6319"/>
                    <a:pt x="7715" y="6250"/>
                  </a:cubicBezTo>
                  <a:cubicBezTo>
                    <a:pt x="7716" y="6242"/>
                    <a:pt x="7719" y="6233"/>
                    <a:pt x="7719" y="6226"/>
                  </a:cubicBezTo>
                  <a:cubicBezTo>
                    <a:pt x="7832" y="5457"/>
                    <a:pt x="8076" y="4801"/>
                    <a:pt x="8425" y="4326"/>
                  </a:cubicBezTo>
                  <a:cubicBezTo>
                    <a:pt x="8425" y="4326"/>
                    <a:pt x="8425" y="4325"/>
                    <a:pt x="8428" y="4325"/>
                  </a:cubicBezTo>
                  <a:cubicBezTo>
                    <a:pt x="8679" y="3980"/>
                    <a:pt x="9293" y="3262"/>
                    <a:pt x="9746" y="2865"/>
                  </a:cubicBezTo>
                  <a:cubicBezTo>
                    <a:pt x="10019" y="2626"/>
                    <a:pt x="10125" y="2250"/>
                    <a:pt x="10016" y="1905"/>
                  </a:cubicBezTo>
                  <a:cubicBezTo>
                    <a:pt x="9906" y="1560"/>
                    <a:pt x="9603" y="1315"/>
                    <a:pt x="9244" y="1280"/>
                  </a:cubicBezTo>
                  <a:cubicBezTo>
                    <a:pt x="9241" y="1280"/>
                    <a:pt x="9239" y="1280"/>
                    <a:pt x="9235" y="1279"/>
                  </a:cubicBezTo>
                  <a:cubicBezTo>
                    <a:pt x="9088" y="1265"/>
                    <a:pt x="8936" y="1258"/>
                    <a:pt x="8785" y="1258"/>
                  </a:cubicBezTo>
                  <a:cubicBezTo>
                    <a:pt x="8042" y="1258"/>
                    <a:pt x="7273" y="1416"/>
                    <a:pt x="6560" y="1712"/>
                  </a:cubicBezTo>
                  <a:cubicBezTo>
                    <a:pt x="6559" y="1712"/>
                    <a:pt x="6559" y="1713"/>
                    <a:pt x="6558" y="1713"/>
                  </a:cubicBezTo>
                  <a:cubicBezTo>
                    <a:pt x="5886" y="1999"/>
                    <a:pt x="5281" y="2417"/>
                    <a:pt x="4778" y="2937"/>
                  </a:cubicBezTo>
                  <a:cubicBezTo>
                    <a:pt x="4692" y="2685"/>
                    <a:pt x="4590" y="2430"/>
                    <a:pt x="4471" y="2194"/>
                  </a:cubicBezTo>
                  <a:cubicBezTo>
                    <a:pt x="3947" y="1146"/>
                    <a:pt x="2946" y="338"/>
                    <a:pt x="1796" y="32"/>
                  </a:cubicBezTo>
                  <a:cubicBezTo>
                    <a:pt x="1795" y="32"/>
                    <a:pt x="1795" y="32"/>
                    <a:pt x="1794" y="31"/>
                  </a:cubicBezTo>
                  <a:cubicBezTo>
                    <a:pt x="1718" y="11"/>
                    <a:pt x="1638" y="0"/>
                    <a:pt x="1560"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4266095" y="2899226"/>
              <a:ext cx="389811" cy="1800004"/>
            </a:xfrm>
            <a:custGeom>
              <a:avLst/>
              <a:gdLst/>
              <a:ahLst/>
              <a:cxnLst/>
              <a:rect l="l" t="t" r="r" b="b"/>
              <a:pathLst>
                <a:path w="10150" h="46869" extrusionOk="0">
                  <a:moveTo>
                    <a:pt x="9660" y="0"/>
                  </a:moveTo>
                  <a:cubicBezTo>
                    <a:pt x="9635" y="0"/>
                    <a:pt x="9611" y="2"/>
                    <a:pt x="9586" y="4"/>
                  </a:cubicBezTo>
                  <a:lnTo>
                    <a:pt x="9114" y="2300"/>
                  </a:lnTo>
                  <a:lnTo>
                    <a:pt x="9053" y="2582"/>
                  </a:lnTo>
                  <a:lnTo>
                    <a:pt x="8094" y="7248"/>
                  </a:lnTo>
                  <a:lnTo>
                    <a:pt x="8034" y="7542"/>
                  </a:lnTo>
                  <a:lnTo>
                    <a:pt x="0" y="46869"/>
                  </a:lnTo>
                  <a:lnTo>
                    <a:pt x="595" y="46869"/>
                  </a:lnTo>
                  <a:lnTo>
                    <a:pt x="10150" y="152"/>
                  </a:lnTo>
                  <a:cubicBezTo>
                    <a:pt x="9987" y="57"/>
                    <a:pt x="9822" y="0"/>
                    <a:pt x="9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883082" y="2417473"/>
              <a:ext cx="445767" cy="309007"/>
            </a:xfrm>
            <a:custGeom>
              <a:avLst/>
              <a:gdLst/>
              <a:ahLst/>
              <a:cxnLst/>
              <a:rect l="l" t="t" r="r" b="b"/>
              <a:pathLst>
                <a:path w="11607" h="8046" extrusionOk="0">
                  <a:moveTo>
                    <a:pt x="6117" y="1"/>
                  </a:moveTo>
                  <a:cubicBezTo>
                    <a:pt x="5603" y="1"/>
                    <a:pt x="5100" y="280"/>
                    <a:pt x="4738" y="656"/>
                  </a:cubicBezTo>
                  <a:cubicBezTo>
                    <a:pt x="4470" y="939"/>
                    <a:pt x="4266" y="1269"/>
                    <a:pt x="4088" y="1618"/>
                  </a:cubicBezTo>
                  <a:cubicBezTo>
                    <a:pt x="3992" y="1802"/>
                    <a:pt x="3901" y="1992"/>
                    <a:pt x="3814" y="2181"/>
                  </a:cubicBezTo>
                  <a:cubicBezTo>
                    <a:pt x="3717" y="2001"/>
                    <a:pt x="3615" y="1813"/>
                    <a:pt x="3496" y="1642"/>
                  </a:cubicBezTo>
                  <a:cubicBezTo>
                    <a:pt x="3280" y="1317"/>
                    <a:pt x="3016" y="1030"/>
                    <a:pt x="2654" y="883"/>
                  </a:cubicBezTo>
                  <a:cubicBezTo>
                    <a:pt x="2493" y="818"/>
                    <a:pt x="2325" y="787"/>
                    <a:pt x="2157" y="787"/>
                  </a:cubicBezTo>
                  <a:cubicBezTo>
                    <a:pt x="1554" y="787"/>
                    <a:pt x="942" y="1173"/>
                    <a:pt x="598" y="1692"/>
                  </a:cubicBezTo>
                  <a:cubicBezTo>
                    <a:pt x="418" y="1969"/>
                    <a:pt x="297" y="2269"/>
                    <a:pt x="231" y="2581"/>
                  </a:cubicBezTo>
                  <a:cubicBezTo>
                    <a:pt x="1" y="3649"/>
                    <a:pt x="385" y="4862"/>
                    <a:pt x="998" y="5809"/>
                  </a:cubicBezTo>
                  <a:cubicBezTo>
                    <a:pt x="1048" y="5888"/>
                    <a:pt x="1100" y="5963"/>
                    <a:pt x="1156" y="6038"/>
                  </a:cubicBezTo>
                  <a:cubicBezTo>
                    <a:pt x="1743" y="6425"/>
                    <a:pt x="2398" y="6712"/>
                    <a:pt x="3047" y="6980"/>
                  </a:cubicBezTo>
                  <a:cubicBezTo>
                    <a:pt x="4143" y="7434"/>
                    <a:pt x="5266" y="7858"/>
                    <a:pt x="6440" y="7998"/>
                  </a:cubicBezTo>
                  <a:cubicBezTo>
                    <a:pt x="6694" y="8029"/>
                    <a:pt x="6951" y="8045"/>
                    <a:pt x="7209" y="8045"/>
                  </a:cubicBezTo>
                  <a:cubicBezTo>
                    <a:pt x="8145" y="8045"/>
                    <a:pt x="9079" y="7830"/>
                    <a:pt x="9854" y="7319"/>
                  </a:cubicBezTo>
                  <a:cubicBezTo>
                    <a:pt x="10070" y="7176"/>
                    <a:pt x="10274" y="7009"/>
                    <a:pt x="10459" y="6830"/>
                  </a:cubicBezTo>
                  <a:lnTo>
                    <a:pt x="10467" y="6821"/>
                  </a:lnTo>
                  <a:cubicBezTo>
                    <a:pt x="10779" y="6421"/>
                    <a:pt x="11036" y="6007"/>
                    <a:pt x="11216" y="5617"/>
                  </a:cubicBezTo>
                  <a:cubicBezTo>
                    <a:pt x="11425" y="5164"/>
                    <a:pt x="11550" y="4598"/>
                    <a:pt x="11572" y="4016"/>
                  </a:cubicBezTo>
                  <a:cubicBezTo>
                    <a:pt x="11607" y="3016"/>
                    <a:pt x="11323" y="1976"/>
                    <a:pt x="10601" y="1419"/>
                  </a:cubicBezTo>
                  <a:cubicBezTo>
                    <a:pt x="10347" y="1219"/>
                    <a:pt x="10033" y="1079"/>
                    <a:pt x="9713" y="1079"/>
                  </a:cubicBezTo>
                  <a:cubicBezTo>
                    <a:pt x="9696" y="1079"/>
                    <a:pt x="9678" y="1080"/>
                    <a:pt x="9661" y="1081"/>
                  </a:cubicBezTo>
                  <a:cubicBezTo>
                    <a:pt x="9382" y="1092"/>
                    <a:pt x="9120" y="1209"/>
                    <a:pt x="8881" y="1352"/>
                  </a:cubicBezTo>
                  <a:cubicBezTo>
                    <a:pt x="8543" y="1553"/>
                    <a:pt x="8242" y="1812"/>
                    <a:pt x="7997" y="2116"/>
                  </a:cubicBezTo>
                  <a:cubicBezTo>
                    <a:pt x="7895" y="2235"/>
                    <a:pt x="7804" y="2361"/>
                    <a:pt x="7724" y="2494"/>
                  </a:cubicBezTo>
                  <a:cubicBezTo>
                    <a:pt x="7743" y="2345"/>
                    <a:pt x="7756" y="2197"/>
                    <a:pt x="7756" y="2048"/>
                  </a:cubicBezTo>
                  <a:cubicBezTo>
                    <a:pt x="7759" y="1672"/>
                    <a:pt x="7692" y="1296"/>
                    <a:pt x="7526" y="957"/>
                  </a:cubicBezTo>
                  <a:cubicBezTo>
                    <a:pt x="7296" y="488"/>
                    <a:pt x="6856" y="104"/>
                    <a:pt x="6340" y="19"/>
                  </a:cubicBezTo>
                  <a:cubicBezTo>
                    <a:pt x="6266" y="7"/>
                    <a:pt x="6191" y="1"/>
                    <a:pt x="6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3607757" y="2248875"/>
              <a:ext cx="910698" cy="956976"/>
            </a:xfrm>
            <a:custGeom>
              <a:avLst/>
              <a:gdLst/>
              <a:ahLst/>
              <a:cxnLst/>
              <a:rect l="l" t="t" r="r" b="b"/>
              <a:pathLst>
                <a:path w="23713" h="24918" extrusionOk="0">
                  <a:moveTo>
                    <a:pt x="915" y="0"/>
                  </a:moveTo>
                  <a:cubicBezTo>
                    <a:pt x="746" y="0"/>
                    <a:pt x="610" y="154"/>
                    <a:pt x="652" y="333"/>
                  </a:cubicBezTo>
                  <a:cubicBezTo>
                    <a:pt x="789" y="896"/>
                    <a:pt x="881" y="1846"/>
                    <a:pt x="893" y="2006"/>
                  </a:cubicBezTo>
                  <a:cubicBezTo>
                    <a:pt x="987" y="3100"/>
                    <a:pt x="889" y="4205"/>
                    <a:pt x="748" y="5286"/>
                  </a:cubicBezTo>
                  <a:cubicBezTo>
                    <a:pt x="625" y="6236"/>
                    <a:pt x="453" y="7180"/>
                    <a:pt x="290" y="8130"/>
                  </a:cubicBezTo>
                  <a:cubicBezTo>
                    <a:pt x="142" y="9005"/>
                    <a:pt x="51" y="9930"/>
                    <a:pt x="30" y="10872"/>
                  </a:cubicBezTo>
                  <a:lnTo>
                    <a:pt x="30" y="11029"/>
                  </a:lnTo>
                  <a:cubicBezTo>
                    <a:pt x="0" y="13376"/>
                    <a:pt x="409" y="15828"/>
                    <a:pt x="1366" y="17967"/>
                  </a:cubicBezTo>
                  <a:cubicBezTo>
                    <a:pt x="1386" y="18021"/>
                    <a:pt x="1410" y="18069"/>
                    <a:pt x="1435" y="18123"/>
                  </a:cubicBezTo>
                  <a:cubicBezTo>
                    <a:pt x="1707" y="18708"/>
                    <a:pt x="2019" y="19271"/>
                    <a:pt x="2380" y="19802"/>
                  </a:cubicBezTo>
                  <a:cubicBezTo>
                    <a:pt x="2421" y="19865"/>
                    <a:pt x="2465" y="19926"/>
                    <a:pt x="2505" y="19991"/>
                  </a:cubicBezTo>
                  <a:cubicBezTo>
                    <a:pt x="3289" y="21096"/>
                    <a:pt x="4271" y="22048"/>
                    <a:pt x="5475" y="22760"/>
                  </a:cubicBezTo>
                  <a:cubicBezTo>
                    <a:pt x="5478" y="22760"/>
                    <a:pt x="5478" y="22764"/>
                    <a:pt x="5481" y="22764"/>
                  </a:cubicBezTo>
                  <a:cubicBezTo>
                    <a:pt x="5523" y="22786"/>
                    <a:pt x="5564" y="22813"/>
                    <a:pt x="5606" y="22833"/>
                  </a:cubicBezTo>
                  <a:cubicBezTo>
                    <a:pt x="6431" y="23308"/>
                    <a:pt x="7317" y="23667"/>
                    <a:pt x="8236" y="23940"/>
                  </a:cubicBezTo>
                  <a:cubicBezTo>
                    <a:pt x="8305" y="23963"/>
                    <a:pt x="8377" y="23984"/>
                    <a:pt x="8446" y="24005"/>
                  </a:cubicBezTo>
                  <a:cubicBezTo>
                    <a:pt x="9614" y="24341"/>
                    <a:pt x="10832" y="24552"/>
                    <a:pt x="12024" y="24708"/>
                  </a:cubicBezTo>
                  <a:cubicBezTo>
                    <a:pt x="12076" y="24716"/>
                    <a:pt x="12128" y="24722"/>
                    <a:pt x="12182" y="24727"/>
                  </a:cubicBezTo>
                  <a:cubicBezTo>
                    <a:pt x="12333" y="24748"/>
                    <a:pt x="12488" y="24766"/>
                    <a:pt x="12639" y="24783"/>
                  </a:cubicBezTo>
                  <a:cubicBezTo>
                    <a:pt x="13373" y="24867"/>
                    <a:pt x="14126" y="24918"/>
                    <a:pt x="14881" y="24918"/>
                  </a:cubicBezTo>
                  <a:cubicBezTo>
                    <a:pt x="17248" y="24918"/>
                    <a:pt x="19635" y="24422"/>
                    <a:pt x="21520" y="22930"/>
                  </a:cubicBezTo>
                  <a:lnTo>
                    <a:pt x="23596" y="18698"/>
                  </a:lnTo>
                  <a:cubicBezTo>
                    <a:pt x="23713" y="18461"/>
                    <a:pt x="23348" y="17572"/>
                    <a:pt x="23276" y="17315"/>
                  </a:cubicBezTo>
                  <a:cubicBezTo>
                    <a:pt x="23151" y="16860"/>
                    <a:pt x="23002" y="16412"/>
                    <a:pt x="22842" y="15968"/>
                  </a:cubicBezTo>
                  <a:cubicBezTo>
                    <a:pt x="22571" y="15225"/>
                    <a:pt x="22185" y="14516"/>
                    <a:pt x="21798" y="13820"/>
                  </a:cubicBezTo>
                  <a:cubicBezTo>
                    <a:pt x="20947" y="12299"/>
                    <a:pt x="19943" y="10847"/>
                    <a:pt x="18699" y="9616"/>
                  </a:cubicBezTo>
                  <a:cubicBezTo>
                    <a:pt x="18302" y="9224"/>
                    <a:pt x="17862" y="8842"/>
                    <a:pt x="17390" y="8487"/>
                  </a:cubicBezTo>
                  <a:cubicBezTo>
                    <a:pt x="17342" y="8448"/>
                    <a:pt x="17293" y="8414"/>
                    <a:pt x="17243" y="8379"/>
                  </a:cubicBezTo>
                  <a:cubicBezTo>
                    <a:pt x="16497" y="7830"/>
                    <a:pt x="15674" y="7355"/>
                    <a:pt x="14811" y="7026"/>
                  </a:cubicBezTo>
                  <a:cubicBezTo>
                    <a:pt x="14713" y="6985"/>
                    <a:pt x="14613" y="6951"/>
                    <a:pt x="14511" y="6916"/>
                  </a:cubicBezTo>
                  <a:lnTo>
                    <a:pt x="14508" y="6916"/>
                  </a:lnTo>
                  <a:cubicBezTo>
                    <a:pt x="14161" y="6797"/>
                    <a:pt x="13806" y="6700"/>
                    <a:pt x="13450" y="6633"/>
                  </a:cubicBezTo>
                  <a:cubicBezTo>
                    <a:pt x="13400" y="6624"/>
                    <a:pt x="13351" y="6616"/>
                    <a:pt x="13301" y="6611"/>
                  </a:cubicBezTo>
                  <a:cubicBezTo>
                    <a:pt x="12968" y="6555"/>
                    <a:pt x="12633" y="6526"/>
                    <a:pt x="12297" y="6526"/>
                  </a:cubicBezTo>
                  <a:cubicBezTo>
                    <a:pt x="12087" y="6526"/>
                    <a:pt x="11876" y="6537"/>
                    <a:pt x="11667" y="6561"/>
                  </a:cubicBezTo>
                  <a:cubicBezTo>
                    <a:pt x="11158" y="6616"/>
                    <a:pt x="10660" y="6718"/>
                    <a:pt x="10170" y="6850"/>
                  </a:cubicBezTo>
                  <a:cubicBezTo>
                    <a:pt x="10120" y="6861"/>
                    <a:pt x="10074" y="6873"/>
                    <a:pt x="10024" y="6889"/>
                  </a:cubicBezTo>
                  <a:cubicBezTo>
                    <a:pt x="9673" y="6985"/>
                    <a:pt x="9327" y="7093"/>
                    <a:pt x="8980" y="7206"/>
                  </a:cubicBezTo>
                  <a:lnTo>
                    <a:pt x="8613" y="7328"/>
                  </a:lnTo>
                  <a:cubicBezTo>
                    <a:pt x="8611" y="7328"/>
                    <a:pt x="8607" y="7331"/>
                    <a:pt x="8605" y="7331"/>
                  </a:cubicBezTo>
                  <a:cubicBezTo>
                    <a:pt x="8356" y="7416"/>
                    <a:pt x="8074" y="7472"/>
                    <a:pt x="7796" y="7474"/>
                  </a:cubicBezTo>
                  <a:lnTo>
                    <a:pt x="7794" y="7474"/>
                  </a:lnTo>
                  <a:cubicBezTo>
                    <a:pt x="7775" y="7475"/>
                    <a:pt x="7756" y="7475"/>
                    <a:pt x="7737" y="7475"/>
                  </a:cubicBezTo>
                  <a:cubicBezTo>
                    <a:pt x="7654" y="7475"/>
                    <a:pt x="7573" y="7469"/>
                    <a:pt x="7493" y="7457"/>
                  </a:cubicBezTo>
                  <a:lnTo>
                    <a:pt x="7490" y="7457"/>
                  </a:lnTo>
                  <a:cubicBezTo>
                    <a:pt x="7248" y="7418"/>
                    <a:pt x="7024" y="7336"/>
                    <a:pt x="6834" y="7180"/>
                  </a:cubicBezTo>
                  <a:lnTo>
                    <a:pt x="6831" y="7180"/>
                  </a:lnTo>
                  <a:cubicBezTo>
                    <a:pt x="6715" y="7087"/>
                    <a:pt x="6615" y="6968"/>
                    <a:pt x="6533" y="6816"/>
                  </a:cubicBezTo>
                  <a:cubicBezTo>
                    <a:pt x="6395" y="6562"/>
                    <a:pt x="6367" y="6265"/>
                    <a:pt x="6389" y="5977"/>
                  </a:cubicBezTo>
                  <a:cubicBezTo>
                    <a:pt x="6395" y="5902"/>
                    <a:pt x="6401" y="5828"/>
                    <a:pt x="6412" y="5753"/>
                  </a:cubicBezTo>
                  <a:cubicBezTo>
                    <a:pt x="6418" y="5674"/>
                    <a:pt x="6429" y="5595"/>
                    <a:pt x="6443" y="5516"/>
                  </a:cubicBezTo>
                  <a:lnTo>
                    <a:pt x="6443" y="5513"/>
                  </a:lnTo>
                  <a:cubicBezTo>
                    <a:pt x="6556" y="4723"/>
                    <a:pt x="6816" y="3923"/>
                    <a:pt x="7271" y="3306"/>
                  </a:cubicBezTo>
                  <a:cubicBezTo>
                    <a:pt x="7541" y="2936"/>
                    <a:pt x="8184" y="2183"/>
                    <a:pt x="8684" y="1744"/>
                  </a:cubicBezTo>
                  <a:cubicBezTo>
                    <a:pt x="8861" y="1590"/>
                    <a:pt x="8772" y="1297"/>
                    <a:pt x="8538" y="1274"/>
                  </a:cubicBezTo>
                  <a:cubicBezTo>
                    <a:pt x="8408" y="1263"/>
                    <a:pt x="8277" y="1258"/>
                    <a:pt x="8146" y="1258"/>
                  </a:cubicBezTo>
                  <a:cubicBezTo>
                    <a:pt x="7469" y="1258"/>
                    <a:pt x="6785" y="1404"/>
                    <a:pt x="6165" y="1661"/>
                  </a:cubicBezTo>
                  <a:cubicBezTo>
                    <a:pt x="5193" y="2073"/>
                    <a:pt x="4364" y="2816"/>
                    <a:pt x="3859" y="3737"/>
                  </a:cubicBezTo>
                  <a:cubicBezTo>
                    <a:pt x="3739" y="3130"/>
                    <a:pt x="3535" y="2391"/>
                    <a:pt x="3257" y="1841"/>
                  </a:cubicBezTo>
                  <a:cubicBezTo>
                    <a:pt x="2808" y="943"/>
                    <a:pt x="1954" y="266"/>
                    <a:pt x="988" y="10"/>
                  </a:cubicBezTo>
                  <a:cubicBezTo>
                    <a:pt x="964" y="3"/>
                    <a:pt x="939" y="0"/>
                    <a:pt x="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4097690" y="2896576"/>
              <a:ext cx="221597" cy="221597"/>
            </a:xfrm>
            <a:custGeom>
              <a:avLst/>
              <a:gdLst/>
              <a:ahLst/>
              <a:cxnLst/>
              <a:rect l="l" t="t" r="r" b="b"/>
              <a:pathLst>
                <a:path w="5770" h="5770" extrusionOk="0">
                  <a:moveTo>
                    <a:pt x="2886" y="1"/>
                  </a:moveTo>
                  <a:cubicBezTo>
                    <a:pt x="1293" y="1"/>
                    <a:pt x="1" y="1292"/>
                    <a:pt x="1" y="2886"/>
                  </a:cubicBezTo>
                  <a:cubicBezTo>
                    <a:pt x="1" y="4478"/>
                    <a:pt x="1293" y="5769"/>
                    <a:pt x="2886" y="5769"/>
                  </a:cubicBezTo>
                  <a:cubicBezTo>
                    <a:pt x="4478" y="5769"/>
                    <a:pt x="5769" y="4478"/>
                    <a:pt x="5769" y="2886"/>
                  </a:cubicBezTo>
                  <a:cubicBezTo>
                    <a:pt x="5769" y="1292"/>
                    <a:pt x="4478" y="1"/>
                    <a:pt x="2886" y="1"/>
                  </a:cubicBezTo>
                  <a:close/>
                </a:path>
              </a:pathLst>
            </a:custGeom>
            <a:solidFill>
              <a:srgbClr val="FFB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4410268" y="2958945"/>
              <a:ext cx="104385" cy="170672"/>
            </a:xfrm>
            <a:custGeom>
              <a:avLst/>
              <a:gdLst/>
              <a:ahLst/>
              <a:cxnLst/>
              <a:rect l="l" t="t" r="r" b="b"/>
              <a:pathLst>
                <a:path w="2718" h="4444" extrusionOk="0">
                  <a:moveTo>
                    <a:pt x="2717" y="0"/>
                  </a:moveTo>
                  <a:cubicBezTo>
                    <a:pt x="2717" y="0"/>
                    <a:pt x="1340" y="112"/>
                    <a:pt x="669" y="1861"/>
                  </a:cubicBezTo>
                  <a:cubicBezTo>
                    <a:pt x="0" y="3611"/>
                    <a:pt x="624" y="4444"/>
                    <a:pt x="624" y="4444"/>
                  </a:cubicBezTo>
                  <a:lnTo>
                    <a:pt x="27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4235909" y="2848915"/>
              <a:ext cx="105767" cy="105844"/>
            </a:xfrm>
            <a:custGeom>
              <a:avLst/>
              <a:gdLst/>
              <a:ahLst/>
              <a:cxnLst/>
              <a:rect l="l" t="t" r="r" b="b"/>
              <a:pathLst>
                <a:path w="2754" h="2756" extrusionOk="0">
                  <a:moveTo>
                    <a:pt x="1374" y="1"/>
                  </a:moveTo>
                  <a:cubicBezTo>
                    <a:pt x="615" y="1"/>
                    <a:pt x="0" y="617"/>
                    <a:pt x="0" y="1378"/>
                  </a:cubicBezTo>
                  <a:cubicBezTo>
                    <a:pt x="0" y="2138"/>
                    <a:pt x="616" y="2755"/>
                    <a:pt x="1376" y="2755"/>
                  </a:cubicBezTo>
                  <a:cubicBezTo>
                    <a:pt x="2136" y="2755"/>
                    <a:pt x="2753" y="2138"/>
                    <a:pt x="2753" y="1378"/>
                  </a:cubicBezTo>
                  <a:cubicBezTo>
                    <a:pt x="2753" y="618"/>
                    <a:pt x="2136" y="1"/>
                    <a:pt x="1376" y="1"/>
                  </a:cubicBezTo>
                  <a:cubicBezTo>
                    <a:pt x="1376" y="1"/>
                    <a:pt x="1375" y="1"/>
                    <a:pt x="137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4030366" y="2570709"/>
              <a:ext cx="245254" cy="627883"/>
            </a:xfrm>
            <a:custGeom>
              <a:avLst/>
              <a:gdLst/>
              <a:ahLst/>
              <a:cxnLst/>
              <a:rect l="l" t="t" r="r" b="b"/>
              <a:pathLst>
                <a:path w="6386" h="16349" extrusionOk="0">
                  <a:moveTo>
                    <a:pt x="6239" y="0"/>
                  </a:moveTo>
                  <a:cubicBezTo>
                    <a:pt x="5892" y="102"/>
                    <a:pt x="5558" y="237"/>
                    <a:pt x="5237" y="397"/>
                  </a:cubicBezTo>
                  <a:cubicBezTo>
                    <a:pt x="4373" y="834"/>
                    <a:pt x="3589" y="1499"/>
                    <a:pt x="2908" y="2366"/>
                  </a:cubicBezTo>
                  <a:cubicBezTo>
                    <a:pt x="2875" y="2404"/>
                    <a:pt x="2846" y="2438"/>
                    <a:pt x="2819" y="2477"/>
                  </a:cubicBezTo>
                  <a:cubicBezTo>
                    <a:pt x="2212" y="3263"/>
                    <a:pt x="1688" y="4214"/>
                    <a:pt x="1254" y="5304"/>
                  </a:cubicBezTo>
                  <a:cubicBezTo>
                    <a:pt x="378" y="7526"/>
                    <a:pt x="0" y="9882"/>
                    <a:pt x="174" y="12116"/>
                  </a:cubicBezTo>
                  <a:cubicBezTo>
                    <a:pt x="284" y="13554"/>
                    <a:pt x="617" y="14956"/>
                    <a:pt x="1021" y="16329"/>
                  </a:cubicBezTo>
                  <a:cubicBezTo>
                    <a:pt x="1073" y="16337"/>
                    <a:pt x="1127" y="16343"/>
                    <a:pt x="1179" y="16348"/>
                  </a:cubicBezTo>
                  <a:cubicBezTo>
                    <a:pt x="767" y="14963"/>
                    <a:pt x="430" y="13550"/>
                    <a:pt x="318" y="12103"/>
                  </a:cubicBezTo>
                  <a:cubicBezTo>
                    <a:pt x="149" y="9894"/>
                    <a:pt x="520" y="7561"/>
                    <a:pt x="1391" y="5359"/>
                  </a:cubicBezTo>
                  <a:cubicBezTo>
                    <a:pt x="2035" y="3733"/>
                    <a:pt x="3237" y="1575"/>
                    <a:pt x="5303" y="528"/>
                  </a:cubicBezTo>
                  <a:cubicBezTo>
                    <a:pt x="5648" y="353"/>
                    <a:pt x="6012" y="214"/>
                    <a:pt x="6386" y="108"/>
                  </a:cubicBezTo>
                  <a:cubicBezTo>
                    <a:pt x="6339" y="70"/>
                    <a:pt x="6289" y="36"/>
                    <a:pt x="6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3902246" y="2514407"/>
              <a:ext cx="274519" cy="656380"/>
            </a:xfrm>
            <a:custGeom>
              <a:avLst/>
              <a:gdLst/>
              <a:ahLst/>
              <a:cxnLst/>
              <a:rect l="l" t="t" r="r" b="b"/>
              <a:pathLst>
                <a:path w="7148" h="17091" extrusionOk="0">
                  <a:moveTo>
                    <a:pt x="6844" y="1"/>
                  </a:moveTo>
                  <a:cubicBezTo>
                    <a:pt x="6812" y="6"/>
                    <a:pt x="6780" y="14"/>
                    <a:pt x="6747" y="20"/>
                  </a:cubicBezTo>
                  <a:cubicBezTo>
                    <a:pt x="6433" y="87"/>
                    <a:pt x="6168" y="200"/>
                    <a:pt x="5955" y="361"/>
                  </a:cubicBezTo>
                  <a:cubicBezTo>
                    <a:pt x="5928" y="378"/>
                    <a:pt x="5902" y="400"/>
                    <a:pt x="5879" y="420"/>
                  </a:cubicBezTo>
                  <a:cubicBezTo>
                    <a:pt x="5850" y="443"/>
                    <a:pt x="5822" y="469"/>
                    <a:pt x="5794" y="500"/>
                  </a:cubicBezTo>
                  <a:cubicBezTo>
                    <a:pt x="5386" y="897"/>
                    <a:pt x="5201" y="1538"/>
                    <a:pt x="5311" y="2203"/>
                  </a:cubicBezTo>
                  <a:cubicBezTo>
                    <a:pt x="5405" y="2765"/>
                    <a:pt x="5675" y="3260"/>
                    <a:pt x="5950" y="3660"/>
                  </a:cubicBezTo>
                  <a:cubicBezTo>
                    <a:pt x="5570" y="3486"/>
                    <a:pt x="5135" y="3395"/>
                    <a:pt x="4697" y="3395"/>
                  </a:cubicBezTo>
                  <a:cubicBezTo>
                    <a:pt x="4424" y="3395"/>
                    <a:pt x="4150" y="3430"/>
                    <a:pt x="3887" y="3503"/>
                  </a:cubicBezTo>
                  <a:cubicBezTo>
                    <a:pt x="3217" y="3688"/>
                    <a:pt x="2623" y="4130"/>
                    <a:pt x="2240" y="4710"/>
                  </a:cubicBezTo>
                  <a:cubicBezTo>
                    <a:pt x="2226" y="4737"/>
                    <a:pt x="2207" y="4762"/>
                    <a:pt x="2193" y="4789"/>
                  </a:cubicBezTo>
                  <a:cubicBezTo>
                    <a:pt x="2157" y="4845"/>
                    <a:pt x="2127" y="4905"/>
                    <a:pt x="2094" y="4964"/>
                  </a:cubicBezTo>
                  <a:cubicBezTo>
                    <a:pt x="1936" y="5278"/>
                    <a:pt x="1855" y="5582"/>
                    <a:pt x="1857" y="5867"/>
                  </a:cubicBezTo>
                  <a:cubicBezTo>
                    <a:pt x="1857" y="6374"/>
                    <a:pt x="2119" y="6899"/>
                    <a:pt x="2575" y="7307"/>
                  </a:cubicBezTo>
                  <a:cubicBezTo>
                    <a:pt x="2839" y="7550"/>
                    <a:pt x="3149" y="7739"/>
                    <a:pt x="3467" y="7898"/>
                  </a:cubicBezTo>
                  <a:cubicBezTo>
                    <a:pt x="3184" y="7853"/>
                    <a:pt x="2898" y="7820"/>
                    <a:pt x="2609" y="7820"/>
                  </a:cubicBezTo>
                  <a:cubicBezTo>
                    <a:pt x="2468" y="7820"/>
                    <a:pt x="2327" y="7828"/>
                    <a:pt x="2186" y="7846"/>
                  </a:cubicBezTo>
                  <a:cubicBezTo>
                    <a:pt x="1493" y="7934"/>
                    <a:pt x="915" y="8283"/>
                    <a:pt x="641" y="8782"/>
                  </a:cubicBezTo>
                  <a:cubicBezTo>
                    <a:pt x="296" y="9400"/>
                    <a:pt x="454" y="10109"/>
                    <a:pt x="580" y="10477"/>
                  </a:cubicBezTo>
                  <a:cubicBezTo>
                    <a:pt x="911" y="11465"/>
                    <a:pt x="1728" y="12278"/>
                    <a:pt x="2705" y="12640"/>
                  </a:cubicBezTo>
                  <a:cubicBezTo>
                    <a:pt x="2227" y="12675"/>
                    <a:pt x="1733" y="12815"/>
                    <a:pt x="1329" y="13046"/>
                  </a:cubicBezTo>
                  <a:cubicBezTo>
                    <a:pt x="726" y="13388"/>
                    <a:pt x="286" y="13949"/>
                    <a:pt x="126" y="14586"/>
                  </a:cubicBezTo>
                  <a:cubicBezTo>
                    <a:pt x="1" y="15074"/>
                    <a:pt x="34" y="15625"/>
                    <a:pt x="220" y="16225"/>
                  </a:cubicBezTo>
                  <a:cubicBezTo>
                    <a:pt x="311" y="16520"/>
                    <a:pt x="426" y="16788"/>
                    <a:pt x="569" y="17026"/>
                  </a:cubicBezTo>
                  <a:cubicBezTo>
                    <a:pt x="639" y="17049"/>
                    <a:pt x="710" y="17070"/>
                    <a:pt x="779" y="17091"/>
                  </a:cubicBezTo>
                  <a:cubicBezTo>
                    <a:pt x="606" y="16827"/>
                    <a:pt x="467" y="16525"/>
                    <a:pt x="359" y="16181"/>
                  </a:cubicBezTo>
                  <a:cubicBezTo>
                    <a:pt x="182" y="15607"/>
                    <a:pt x="150" y="15083"/>
                    <a:pt x="266" y="14621"/>
                  </a:cubicBezTo>
                  <a:cubicBezTo>
                    <a:pt x="415" y="14033"/>
                    <a:pt x="837" y="13490"/>
                    <a:pt x="1401" y="13172"/>
                  </a:cubicBezTo>
                  <a:cubicBezTo>
                    <a:pt x="1849" y="12920"/>
                    <a:pt x="2409" y="12778"/>
                    <a:pt x="2935" y="12778"/>
                  </a:cubicBezTo>
                  <a:cubicBezTo>
                    <a:pt x="3066" y="12778"/>
                    <a:pt x="3195" y="12787"/>
                    <a:pt x="3319" y="12805"/>
                  </a:cubicBezTo>
                  <a:cubicBezTo>
                    <a:pt x="3323" y="12805"/>
                    <a:pt x="3326" y="12806"/>
                    <a:pt x="3330" y="12806"/>
                  </a:cubicBezTo>
                  <a:cubicBezTo>
                    <a:pt x="3366" y="12806"/>
                    <a:pt x="3399" y="12779"/>
                    <a:pt x="3404" y="12744"/>
                  </a:cubicBezTo>
                  <a:cubicBezTo>
                    <a:pt x="3410" y="12703"/>
                    <a:pt x="3382" y="12669"/>
                    <a:pt x="3343" y="12658"/>
                  </a:cubicBezTo>
                  <a:cubicBezTo>
                    <a:pt x="2156" y="12466"/>
                    <a:pt x="1101" y="11572"/>
                    <a:pt x="717" y="10430"/>
                  </a:cubicBezTo>
                  <a:cubicBezTo>
                    <a:pt x="601" y="10087"/>
                    <a:pt x="452" y="9423"/>
                    <a:pt x="767" y="8854"/>
                  </a:cubicBezTo>
                  <a:cubicBezTo>
                    <a:pt x="1021" y="8396"/>
                    <a:pt x="1556" y="8075"/>
                    <a:pt x="2204" y="7994"/>
                  </a:cubicBezTo>
                  <a:cubicBezTo>
                    <a:pt x="2338" y="7977"/>
                    <a:pt x="2473" y="7969"/>
                    <a:pt x="2608" y="7969"/>
                  </a:cubicBezTo>
                  <a:cubicBezTo>
                    <a:pt x="3068" y="7969"/>
                    <a:pt x="3528" y="8056"/>
                    <a:pt x="3974" y="8140"/>
                  </a:cubicBezTo>
                  <a:cubicBezTo>
                    <a:pt x="3979" y="8141"/>
                    <a:pt x="3985" y="8142"/>
                    <a:pt x="3991" y="8142"/>
                  </a:cubicBezTo>
                  <a:cubicBezTo>
                    <a:pt x="4022" y="8142"/>
                    <a:pt x="4048" y="8123"/>
                    <a:pt x="4059" y="8090"/>
                  </a:cubicBezTo>
                  <a:cubicBezTo>
                    <a:pt x="4068" y="8055"/>
                    <a:pt x="4054" y="8018"/>
                    <a:pt x="4018" y="8002"/>
                  </a:cubicBezTo>
                  <a:cubicBezTo>
                    <a:pt x="3548" y="7790"/>
                    <a:pt x="3059" y="7552"/>
                    <a:pt x="2671" y="7201"/>
                  </a:cubicBezTo>
                  <a:cubicBezTo>
                    <a:pt x="2248" y="6820"/>
                    <a:pt x="2003" y="6332"/>
                    <a:pt x="2003" y="5868"/>
                  </a:cubicBezTo>
                  <a:cubicBezTo>
                    <a:pt x="2000" y="5606"/>
                    <a:pt x="2076" y="5323"/>
                    <a:pt x="2224" y="5032"/>
                  </a:cubicBezTo>
                  <a:cubicBezTo>
                    <a:pt x="2566" y="4364"/>
                    <a:pt x="3201" y="3844"/>
                    <a:pt x="3925" y="3643"/>
                  </a:cubicBezTo>
                  <a:cubicBezTo>
                    <a:pt x="4177" y="3574"/>
                    <a:pt x="4440" y="3540"/>
                    <a:pt x="4700" y="3540"/>
                  </a:cubicBezTo>
                  <a:cubicBezTo>
                    <a:pt x="5223" y="3540"/>
                    <a:pt x="5737" y="3676"/>
                    <a:pt x="6146" y="3935"/>
                  </a:cubicBezTo>
                  <a:cubicBezTo>
                    <a:pt x="6149" y="3938"/>
                    <a:pt x="6152" y="3941"/>
                    <a:pt x="6157" y="3941"/>
                  </a:cubicBezTo>
                  <a:cubicBezTo>
                    <a:pt x="6168" y="3944"/>
                    <a:pt x="6178" y="3946"/>
                    <a:pt x="6188" y="3946"/>
                  </a:cubicBezTo>
                  <a:cubicBezTo>
                    <a:pt x="6207" y="3946"/>
                    <a:pt x="6226" y="3939"/>
                    <a:pt x="6240" y="3924"/>
                  </a:cubicBezTo>
                  <a:cubicBezTo>
                    <a:pt x="6263" y="3899"/>
                    <a:pt x="6266" y="3860"/>
                    <a:pt x="6246" y="3830"/>
                  </a:cubicBezTo>
                  <a:cubicBezTo>
                    <a:pt x="5934" y="3407"/>
                    <a:pt x="5564" y="2837"/>
                    <a:pt x="5456" y="2180"/>
                  </a:cubicBezTo>
                  <a:cubicBezTo>
                    <a:pt x="5354" y="1562"/>
                    <a:pt x="5531" y="943"/>
                    <a:pt x="5917" y="585"/>
                  </a:cubicBezTo>
                  <a:cubicBezTo>
                    <a:pt x="5934" y="565"/>
                    <a:pt x="5955" y="546"/>
                    <a:pt x="5972" y="532"/>
                  </a:cubicBezTo>
                  <a:cubicBezTo>
                    <a:pt x="5984" y="524"/>
                    <a:pt x="5992" y="515"/>
                    <a:pt x="6004" y="506"/>
                  </a:cubicBezTo>
                  <a:cubicBezTo>
                    <a:pt x="6206" y="348"/>
                    <a:pt x="6468" y="231"/>
                    <a:pt x="6780" y="163"/>
                  </a:cubicBezTo>
                  <a:cubicBezTo>
                    <a:pt x="6903" y="137"/>
                    <a:pt x="7025" y="120"/>
                    <a:pt x="7148" y="111"/>
                  </a:cubicBezTo>
                  <a:cubicBezTo>
                    <a:pt x="7048" y="70"/>
                    <a:pt x="6949" y="36"/>
                    <a:pt x="6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3816411" y="2502809"/>
              <a:ext cx="316611" cy="622968"/>
            </a:xfrm>
            <a:custGeom>
              <a:avLst/>
              <a:gdLst/>
              <a:ahLst/>
              <a:cxnLst/>
              <a:rect l="l" t="t" r="r" b="b"/>
              <a:pathLst>
                <a:path w="8244" h="16221" extrusionOk="0">
                  <a:moveTo>
                    <a:pt x="7872" y="1"/>
                  </a:moveTo>
                  <a:cubicBezTo>
                    <a:pt x="7897" y="211"/>
                    <a:pt x="7947" y="418"/>
                    <a:pt x="8015" y="619"/>
                  </a:cubicBezTo>
                  <a:cubicBezTo>
                    <a:pt x="7625" y="367"/>
                    <a:pt x="7149" y="233"/>
                    <a:pt x="6661" y="233"/>
                  </a:cubicBezTo>
                  <a:cubicBezTo>
                    <a:pt x="6568" y="233"/>
                    <a:pt x="6475" y="237"/>
                    <a:pt x="6382" y="247"/>
                  </a:cubicBezTo>
                  <a:cubicBezTo>
                    <a:pt x="5875" y="299"/>
                    <a:pt x="5365" y="498"/>
                    <a:pt x="4917" y="818"/>
                  </a:cubicBezTo>
                  <a:cubicBezTo>
                    <a:pt x="4832" y="877"/>
                    <a:pt x="4748" y="940"/>
                    <a:pt x="4668" y="1008"/>
                  </a:cubicBezTo>
                  <a:cubicBezTo>
                    <a:pt x="4659" y="1016"/>
                    <a:pt x="4651" y="1022"/>
                    <a:pt x="4642" y="1031"/>
                  </a:cubicBezTo>
                  <a:cubicBezTo>
                    <a:pt x="4033" y="1561"/>
                    <a:pt x="3637" y="2281"/>
                    <a:pt x="3558" y="3005"/>
                  </a:cubicBezTo>
                  <a:cubicBezTo>
                    <a:pt x="3483" y="3714"/>
                    <a:pt x="3710" y="4413"/>
                    <a:pt x="4162" y="4896"/>
                  </a:cubicBezTo>
                  <a:cubicBezTo>
                    <a:pt x="4077" y="4883"/>
                    <a:pt x="3992" y="4878"/>
                    <a:pt x="3906" y="4878"/>
                  </a:cubicBezTo>
                  <a:cubicBezTo>
                    <a:pt x="2916" y="4878"/>
                    <a:pt x="1917" y="5680"/>
                    <a:pt x="1630" y="6544"/>
                  </a:cubicBezTo>
                  <a:cubicBezTo>
                    <a:pt x="1310" y="7503"/>
                    <a:pt x="1613" y="8667"/>
                    <a:pt x="2382" y="9489"/>
                  </a:cubicBezTo>
                  <a:cubicBezTo>
                    <a:pt x="1621" y="9516"/>
                    <a:pt x="867" y="9994"/>
                    <a:pt x="458" y="10720"/>
                  </a:cubicBezTo>
                  <a:cubicBezTo>
                    <a:pt x="428" y="10770"/>
                    <a:pt x="403" y="10822"/>
                    <a:pt x="376" y="10878"/>
                  </a:cubicBezTo>
                  <a:cubicBezTo>
                    <a:pt x="61" y="11542"/>
                    <a:pt x="0" y="12374"/>
                    <a:pt x="212" y="13192"/>
                  </a:cubicBezTo>
                  <a:cubicBezTo>
                    <a:pt x="351" y="13725"/>
                    <a:pt x="577" y="14169"/>
                    <a:pt x="889" y="14501"/>
                  </a:cubicBezTo>
                  <a:cubicBezTo>
                    <a:pt x="1142" y="14774"/>
                    <a:pt x="1452" y="14969"/>
                    <a:pt x="1778" y="15066"/>
                  </a:cubicBezTo>
                  <a:cubicBezTo>
                    <a:pt x="1154" y="15218"/>
                    <a:pt x="585" y="15550"/>
                    <a:pt x="152" y="16029"/>
                  </a:cubicBezTo>
                  <a:cubicBezTo>
                    <a:pt x="114" y="16068"/>
                    <a:pt x="79" y="16105"/>
                    <a:pt x="44" y="16148"/>
                  </a:cubicBezTo>
                  <a:cubicBezTo>
                    <a:pt x="47" y="16148"/>
                    <a:pt x="47" y="16152"/>
                    <a:pt x="50" y="16152"/>
                  </a:cubicBezTo>
                  <a:cubicBezTo>
                    <a:pt x="91" y="16174"/>
                    <a:pt x="132" y="16201"/>
                    <a:pt x="175" y="16221"/>
                  </a:cubicBezTo>
                  <a:cubicBezTo>
                    <a:pt x="201" y="16188"/>
                    <a:pt x="227" y="16157"/>
                    <a:pt x="256" y="16124"/>
                  </a:cubicBezTo>
                  <a:cubicBezTo>
                    <a:pt x="765" y="15564"/>
                    <a:pt x="1463" y="15216"/>
                    <a:pt x="2222" y="15136"/>
                  </a:cubicBezTo>
                  <a:cubicBezTo>
                    <a:pt x="2260" y="15131"/>
                    <a:pt x="2288" y="15098"/>
                    <a:pt x="2286" y="15060"/>
                  </a:cubicBezTo>
                  <a:cubicBezTo>
                    <a:pt x="2286" y="15019"/>
                    <a:pt x="2253" y="14991"/>
                    <a:pt x="2217" y="14991"/>
                  </a:cubicBezTo>
                  <a:cubicBezTo>
                    <a:pt x="1777" y="14980"/>
                    <a:pt x="1333" y="14764"/>
                    <a:pt x="992" y="14400"/>
                  </a:cubicBezTo>
                  <a:cubicBezTo>
                    <a:pt x="699" y="14086"/>
                    <a:pt x="483" y="13666"/>
                    <a:pt x="351" y="13152"/>
                  </a:cubicBezTo>
                  <a:cubicBezTo>
                    <a:pt x="132" y="12307"/>
                    <a:pt x="216" y="11446"/>
                    <a:pt x="583" y="10791"/>
                  </a:cubicBezTo>
                  <a:cubicBezTo>
                    <a:pt x="976" y="10092"/>
                    <a:pt x="1712" y="9630"/>
                    <a:pt x="2434" y="9630"/>
                  </a:cubicBezTo>
                  <a:cubicBezTo>
                    <a:pt x="2473" y="9630"/>
                    <a:pt x="2512" y="9632"/>
                    <a:pt x="2551" y="9634"/>
                  </a:cubicBezTo>
                  <a:cubicBezTo>
                    <a:pt x="2581" y="9634"/>
                    <a:pt x="2609" y="9620"/>
                    <a:pt x="2621" y="9590"/>
                  </a:cubicBezTo>
                  <a:cubicBezTo>
                    <a:pt x="2632" y="9563"/>
                    <a:pt x="2626" y="9529"/>
                    <a:pt x="2606" y="9507"/>
                  </a:cubicBezTo>
                  <a:cubicBezTo>
                    <a:pt x="1783" y="8721"/>
                    <a:pt x="1446" y="7548"/>
                    <a:pt x="1766" y="6590"/>
                  </a:cubicBezTo>
                  <a:cubicBezTo>
                    <a:pt x="2065" y="5692"/>
                    <a:pt x="3032" y="5025"/>
                    <a:pt x="3908" y="5025"/>
                  </a:cubicBezTo>
                  <a:cubicBezTo>
                    <a:pt x="4070" y="5025"/>
                    <a:pt x="4230" y="5048"/>
                    <a:pt x="4381" y="5097"/>
                  </a:cubicBezTo>
                  <a:cubicBezTo>
                    <a:pt x="4388" y="5099"/>
                    <a:pt x="4394" y="5101"/>
                    <a:pt x="4401" y="5101"/>
                  </a:cubicBezTo>
                  <a:cubicBezTo>
                    <a:pt x="4409" y="5101"/>
                    <a:pt x="4418" y="5098"/>
                    <a:pt x="4425" y="5093"/>
                  </a:cubicBezTo>
                  <a:cubicBezTo>
                    <a:pt x="4442" y="5091"/>
                    <a:pt x="4458" y="5080"/>
                    <a:pt x="4466" y="5060"/>
                  </a:cubicBezTo>
                  <a:cubicBezTo>
                    <a:pt x="4475" y="5047"/>
                    <a:pt x="4478" y="5029"/>
                    <a:pt x="4472" y="5014"/>
                  </a:cubicBezTo>
                  <a:cubicBezTo>
                    <a:pt x="4472" y="4997"/>
                    <a:pt x="4464" y="4979"/>
                    <a:pt x="4449" y="4970"/>
                  </a:cubicBezTo>
                  <a:cubicBezTo>
                    <a:pt x="3914" y="4531"/>
                    <a:pt x="3619" y="3766"/>
                    <a:pt x="3701" y="3021"/>
                  </a:cubicBezTo>
                  <a:cubicBezTo>
                    <a:pt x="3777" y="2332"/>
                    <a:pt x="4153" y="1648"/>
                    <a:pt x="4736" y="1140"/>
                  </a:cubicBezTo>
                  <a:cubicBezTo>
                    <a:pt x="4769" y="1113"/>
                    <a:pt x="4800" y="1088"/>
                    <a:pt x="4833" y="1061"/>
                  </a:cubicBezTo>
                  <a:cubicBezTo>
                    <a:pt x="4879" y="1022"/>
                    <a:pt x="4926" y="988"/>
                    <a:pt x="4972" y="953"/>
                  </a:cubicBezTo>
                  <a:cubicBezTo>
                    <a:pt x="5407" y="639"/>
                    <a:pt x="5904" y="442"/>
                    <a:pt x="6395" y="390"/>
                  </a:cubicBezTo>
                  <a:cubicBezTo>
                    <a:pt x="6484" y="381"/>
                    <a:pt x="6573" y="376"/>
                    <a:pt x="6662" y="376"/>
                  </a:cubicBezTo>
                  <a:cubicBezTo>
                    <a:pt x="7163" y="376"/>
                    <a:pt x="7646" y="526"/>
                    <a:pt x="8027" y="804"/>
                  </a:cubicBezTo>
                  <a:cubicBezTo>
                    <a:pt x="8060" y="827"/>
                    <a:pt x="8091" y="851"/>
                    <a:pt x="8121" y="873"/>
                  </a:cubicBezTo>
                  <a:cubicBezTo>
                    <a:pt x="8129" y="882"/>
                    <a:pt x="8138" y="885"/>
                    <a:pt x="8151" y="888"/>
                  </a:cubicBezTo>
                  <a:cubicBezTo>
                    <a:pt x="8156" y="890"/>
                    <a:pt x="8162" y="891"/>
                    <a:pt x="8168" y="891"/>
                  </a:cubicBezTo>
                  <a:cubicBezTo>
                    <a:pt x="8182" y="891"/>
                    <a:pt x="8197" y="886"/>
                    <a:pt x="8209" y="877"/>
                  </a:cubicBezTo>
                  <a:cubicBezTo>
                    <a:pt x="8231" y="860"/>
                    <a:pt x="8244" y="835"/>
                    <a:pt x="8238" y="810"/>
                  </a:cubicBezTo>
                  <a:cubicBezTo>
                    <a:pt x="8238" y="801"/>
                    <a:pt x="8238" y="795"/>
                    <a:pt x="8236" y="789"/>
                  </a:cubicBezTo>
                  <a:cubicBezTo>
                    <a:pt x="8219" y="749"/>
                    <a:pt x="8203" y="708"/>
                    <a:pt x="8189" y="668"/>
                  </a:cubicBezTo>
                  <a:cubicBezTo>
                    <a:pt x="8110" y="458"/>
                    <a:pt x="8054" y="243"/>
                    <a:pt x="8020" y="24"/>
                  </a:cubicBezTo>
                  <a:cubicBezTo>
                    <a:pt x="7970" y="16"/>
                    <a:pt x="7920" y="7"/>
                    <a:pt x="7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3938539" y="2511949"/>
              <a:ext cx="68822" cy="31607"/>
            </a:xfrm>
            <a:custGeom>
              <a:avLst/>
              <a:gdLst/>
              <a:ahLst/>
              <a:cxnLst/>
              <a:rect l="l" t="t" r="r" b="b"/>
              <a:pathLst>
                <a:path w="1792" h="823" extrusionOk="0">
                  <a:moveTo>
                    <a:pt x="1558" y="0"/>
                  </a:moveTo>
                  <a:cubicBezTo>
                    <a:pt x="1509" y="11"/>
                    <a:pt x="1462" y="23"/>
                    <a:pt x="1412" y="39"/>
                  </a:cubicBezTo>
                  <a:cubicBezTo>
                    <a:pt x="1460" y="246"/>
                    <a:pt x="1521" y="453"/>
                    <a:pt x="1606" y="653"/>
                  </a:cubicBezTo>
                  <a:cubicBezTo>
                    <a:pt x="1206" y="520"/>
                    <a:pt x="785" y="403"/>
                    <a:pt x="367" y="356"/>
                  </a:cubicBezTo>
                  <a:lnTo>
                    <a:pt x="1" y="479"/>
                  </a:lnTo>
                  <a:cubicBezTo>
                    <a:pt x="492" y="479"/>
                    <a:pt x="1003" y="610"/>
                    <a:pt x="1485" y="768"/>
                  </a:cubicBezTo>
                  <a:cubicBezTo>
                    <a:pt x="1540" y="785"/>
                    <a:pt x="1596" y="805"/>
                    <a:pt x="1652" y="823"/>
                  </a:cubicBezTo>
                  <a:cubicBezTo>
                    <a:pt x="1698" y="785"/>
                    <a:pt x="1745" y="750"/>
                    <a:pt x="1791" y="715"/>
                  </a:cubicBezTo>
                  <a:cubicBezTo>
                    <a:pt x="1772" y="668"/>
                    <a:pt x="1750" y="624"/>
                    <a:pt x="1733" y="577"/>
                  </a:cubicBezTo>
                  <a:cubicBezTo>
                    <a:pt x="1654" y="390"/>
                    <a:pt x="1596" y="196"/>
                    <a:pt x="1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3699199" y="2535146"/>
              <a:ext cx="208040" cy="481522"/>
            </a:xfrm>
            <a:custGeom>
              <a:avLst/>
              <a:gdLst/>
              <a:ahLst/>
              <a:cxnLst/>
              <a:rect l="l" t="t" r="r" b="b"/>
              <a:pathLst>
                <a:path w="5417" h="12538" extrusionOk="0">
                  <a:moveTo>
                    <a:pt x="5112" y="1"/>
                  </a:moveTo>
                  <a:cubicBezTo>
                    <a:pt x="5066" y="28"/>
                    <a:pt x="5021" y="53"/>
                    <a:pt x="4981" y="86"/>
                  </a:cubicBezTo>
                  <a:cubicBezTo>
                    <a:pt x="4334" y="525"/>
                    <a:pt x="3934" y="1359"/>
                    <a:pt x="3966" y="2253"/>
                  </a:cubicBezTo>
                  <a:cubicBezTo>
                    <a:pt x="3996" y="3011"/>
                    <a:pt x="4299" y="3785"/>
                    <a:pt x="4873" y="4563"/>
                  </a:cubicBezTo>
                  <a:cubicBezTo>
                    <a:pt x="4429" y="4427"/>
                    <a:pt x="3994" y="4319"/>
                    <a:pt x="3567" y="4319"/>
                  </a:cubicBezTo>
                  <a:cubicBezTo>
                    <a:pt x="3375" y="4319"/>
                    <a:pt x="3184" y="4341"/>
                    <a:pt x="2995" y="4392"/>
                  </a:cubicBezTo>
                  <a:cubicBezTo>
                    <a:pt x="1803" y="4713"/>
                    <a:pt x="1234" y="6129"/>
                    <a:pt x="1449" y="7250"/>
                  </a:cubicBezTo>
                  <a:cubicBezTo>
                    <a:pt x="1670" y="8403"/>
                    <a:pt x="2513" y="9290"/>
                    <a:pt x="3261" y="9867"/>
                  </a:cubicBezTo>
                  <a:cubicBezTo>
                    <a:pt x="3190" y="9862"/>
                    <a:pt x="3118" y="9860"/>
                    <a:pt x="3047" y="9860"/>
                  </a:cubicBezTo>
                  <a:cubicBezTo>
                    <a:pt x="2114" y="9860"/>
                    <a:pt x="1217" y="10244"/>
                    <a:pt x="635" y="10910"/>
                  </a:cubicBezTo>
                  <a:cubicBezTo>
                    <a:pt x="602" y="10952"/>
                    <a:pt x="568" y="10993"/>
                    <a:pt x="535" y="11035"/>
                  </a:cubicBezTo>
                  <a:cubicBezTo>
                    <a:pt x="527" y="11044"/>
                    <a:pt x="521" y="11056"/>
                    <a:pt x="512" y="11066"/>
                  </a:cubicBezTo>
                  <a:cubicBezTo>
                    <a:pt x="227" y="11447"/>
                    <a:pt x="56" y="11894"/>
                    <a:pt x="1" y="12348"/>
                  </a:cubicBezTo>
                  <a:cubicBezTo>
                    <a:pt x="41" y="12411"/>
                    <a:pt x="86" y="12472"/>
                    <a:pt x="125" y="12537"/>
                  </a:cubicBezTo>
                  <a:cubicBezTo>
                    <a:pt x="155" y="12048"/>
                    <a:pt x="320" y="11560"/>
                    <a:pt x="627" y="11154"/>
                  </a:cubicBezTo>
                  <a:cubicBezTo>
                    <a:pt x="1163" y="10440"/>
                    <a:pt x="2098" y="10009"/>
                    <a:pt x="3052" y="10009"/>
                  </a:cubicBezTo>
                  <a:cubicBezTo>
                    <a:pt x="3177" y="10009"/>
                    <a:pt x="3302" y="10016"/>
                    <a:pt x="3426" y="10031"/>
                  </a:cubicBezTo>
                  <a:cubicBezTo>
                    <a:pt x="3453" y="10035"/>
                    <a:pt x="3479" y="10037"/>
                    <a:pt x="3506" y="10040"/>
                  </a:cubicBezTo>
                  <a:cubicBezTo>
                    <a:pt x="3510" y="10041"/>
                    <a:pt x="3513" y="10041"/>
                    <a:pt x="3517" y="10041"/>
                  </a:cubicBezTo>
                  <a:cubicBezTo>
                    <a:pt x="3546" y="10041"/>
                    <a:pt x="3573" y="10022"/>
                    <a:pt x="3585" y="9996"/>
                  </a:cubicBezTo>
                  <a:cubicBezTo>
                    <a:pt x="3597" y="9963"/>
                    <a:pt x="3588" y="9929"/>
                    <a:pt x="3558" y="9909"/>
                  </a:cubicBezTo>
                  <a:cubicBezTo>
                    <a:pt x="3541" y="9897"/>
                    <a:pt x="3525" y="9886"/>
                    <a:pt x="3508" y="9872"/>
                  </a:cubicBezTo>
                  <a:cubicBezTo>
                    <a:pt x="2750" y="9315"/>
                    <a:pt x="1821" y="8415"/>
                    <a:pt x="1593" y="7222"/>
                  </a:cubicBezTo>
                  <a:cubicBezTo>
                    <a:pt x="1389" y="6165"/>
                    <a:pt x="1919" y="4832"/>
                    <a:pt x="3034" y="4532"/>
                  </a:cubicBezTo>
                  <a:cubicBezTo>
                    <a:pt x="3208" y="4484"/>
                    <a:pt x="3386" y="4464"/>
                    <a:pt x="3566" y="4464"/>
                  </a:cubicBezTo>
                  <a:cubicBezTo>
                    <a:pt x="4045" y="4464"/>
                    <a:pt x="4542" y="4608"/>
                    <a:pt x="5049" y="4773"/>
                  </a:cubicBezTo>
                  <a:cubicBezTo>
                    <a:pt x="5055" y="4775"/>
                    <a:pt x="5062" y="4776"/>
                    <a:pt x="5069" y="4776"/>
                  </a:cubicBezTo>
                  <a:cubicBezTo>
                    <a:pt x="5093" y="4776"/>
                    <a:pt x="5116" y="4765"/>
                    <a:pt x="5130" y="4744"/>
                  </a:cubicBezTo>
                  <a:cubicBezTo>
                    <a:pt x="5147" y="4719"/>
                    <a:pt x="5147" y="4682"/>
                    <a:pt x="5128" y="4659"/>
                  </a:cubicBezTo>
                  <a:cubicBezTo>
                    <a:pt x="4484" y="3842"/>
                    <a:pt x="4142" y="3030"/>
                    <a:pt x="4113" y="2246"/>
                  </a:cubicBezTo>
                  <a:cubicBezTo>
                    <a:pt x="4078" y="1298"/>
                    <a:pt x="4552" y="423"/>
                    <a:pt x="5297" y="70"/>
                  </a:cubicBezTo>
                  <a:cubicBezTo>
                    <a:pt x="5338" y="53"/>
                    <a:pt x="5376" y="35"/>
                    <a:pt x="5416" y="18"/>
                  </a:cubicBezTo>
                  <a:lnTo>
                    <a:pt x="5416" y="18"/>
                  </a:lnTo>
                  <a:cubicBezTo>
                    <a:pt x="5402" y="18"/>
                    <a:pt x="5387" y="18"/>
                    <a:pt x="5373" y="18"/>
                  </a:cubicBezTo>
                  <a:cubicBezTo>
                    <a:pt x="5286" y="18"/>
                    <a:pt x="5200" y="12"/>
                    <a:pt x="5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3639518" y="2523202"/>
              <a:ext cx="256507" cy="437241"/>
            </a:xfrm>
            <a:custGeom>
              <a:avLst/>
              <a:gdLst/>
              <a:ahLst/>
              <a:cxnLst/>
              <a:rect l="l" t="t" r="r" b="b"/>
              <a:pathLst>
                <a:path w="6679" h="11385" extrusionOk="0">
                  <a:moveTo>
                    <a:pt x="5606" y="1"/>
                  </a:moveTo>
                  <a:cubicBezTo>
                    <a:pt x="5384" y="1"/>
                    <a:pt x="5161" y="35"/>
                    <a:pt x="4945" y="102"/>
                  </a:cubicBezTo>
                  <a:cubicBezTo>
                    <a:pt x="4903" y="113"/>
                    <a:pt x="4866" y="125"/>
                    <a:pt x="4828" y="143"/>
                  </a:cubicBezTo>
                  <a:cubicBezTo>
                    <a:pt x="4630" y="215"/>
                    <a:pt x="4437" y="317"/>
                    <a:pt x="4262" y="449"/>
                  </a:cubicBezTo>
                  <a:cubicBezTo>
                    <a:pt x="3642" y="919"/>
                    <a:pt x="3228" y="1732"/>
                    <a:pt x="3159" y="2621"/>
                  </a:cubicBezTo>
                  <a:cubicBezTo>
                    <a:pt x="3105" y="3309"/>
                    <a:pt x="3244" y="4071"/>
                    <a:pt x="3569" y="4883"/>
                  </a:cubicBezTo>
                  <a:cubicBezTo>
                    <a:pt x="3257" y="4784"/>
                    <a:pt x="2911" y="4725"/>
                    <a:pt x="2561" y="4725"/>
                  </a:cubicBezTo>
                  <a:cubicBezTo>
                    <a:pt x="1933" y="4725"/>
                    <a:pt x="1295" y="4913"/>
                    <a:pt x="829" y="5385"/>
                  </a:cubicBezTo>
                  <a:cubicBezTo>
                    <a:pt x="0" y="6224"/>
                    <a:pt x="91" y="7557"/>
                    <a:pt x="218" y="8275"/>
                  </a:cubicBezTo>
                  <a:cubicBezTo>
                    <a:pt x="434" y="9472"/>
                    <a:pt x="950" y="10449"/>
                    <a:pt x="1670" y="11045"/>
                  </a:cubicBezTo>
                  <a:cubicBezTo>
                    <a:pt x="1304" y="10935"/>
                    <a:pt x="925" y="10862"/>
                    <a:pt x="539" y="10824"/>
                  </a:cubicBezTo>
                  <a:lnTo>
                    <a:pt x="539" y="10824"/>
                  </a:lnTo>
                  <a:cubicBezTo>
                    <a:pt x="559" y="10878"/>
                    <a:pt x="583" y="10926"/>
                    <a:pt x="608" y="10980"/>
                  </a:cubicBezTo>
                  <a:cubicBezTo>
                    <a:pt x="1117" y="11034"/>
                    <a:pt x="1617" y="11157"/>
                    <a:pt x="2087" y="11349"/>
                  </a:cubicBezTo>
                  <a:cubicBezTo>
                    <a:pt x="2112" y="11357"/>
                    <a:pt x="2135" y="11367"/>
                    <a:pt x="2161" y="11379"/>
                  </a:cubicBezTo>
                  <a:cubicBezTo>
                    <a:pt x="2171" y="11383"/>
                    <a:pt x="2180" y="11385"/>
                    <a:pt x="2190" y="11385"/>
                  </a:cubicBezTo>
                  <a:cubicBezTo>
                    <a:pt x="2218" y="11385"/>
                    <a:pt x="2245" y="11370"/>
                    <a:pt x="2258" y="11344"/>
                  </a:cubicBezTo>
                  <a:cubicBezTo>
                    <a:pt x="2271" y="11309"/>
                    <a:pt x="2260" y="11266"/>
                    <a:pt x="2225" y="11247"/>
                  </a:cubicBezTo>
                  <a:cubicBezTo>
                    <a:pt x="2211" y="11238"/>
                    <a:pt x="2195" y="11233"/>
                    <a:pt x="2184" y="11225"/>
                  </a:cubicBezTo>
                  <a:cubicBezTo>
                    <a:pt x="1268" y="10716"/>
                    <a:pt x="610" y="9634"/>
                    <a:pt x="362" y="8248"/>
                  </a:cubicBezTo>
                  <a:cubicBezTo>
                    <a:pt x="240" y="7561"/>
                    <a:pt x="152" y="6280"/>
                    <a:pt x="933" y="5487"/>
                  </a:cubicBezTo>
                  <a:cubicBezTo>
                    <a:pt x="1369" y="5046"/>
                    <a:pt x="1968" y="4870"/>
                    <a:pt x="2561" y="4870"/>
                  </a:cubicBezTo>
                  <a:cubicBezTo>
                    <a:pt x="2951" y="4870"/>
                    <a:pt x="3338" y="4946"/>
                    <a:pt x="3675" y="5073"/>
                  </a:cubicBezTo>
                  <a:cubicBezTo>
                    <a:pt x="3684" y="5077"/>
                    <a:pt x="3693" y="5079"/>
                    <a:pt x="3703" y="5079"/>
                  </a:cubicBezTo>
                  <a:cubicBezTo>
                    <a:pt x="3721" y="5079"/>
                    <a:pt x="3738" y="5072"/>
                    <a:pt x="3750" y="5059"/>
                  </a:cubicBezTo>
                  <a:cubicBezTo>
                    <a:pt x="3772" y="5037"/>
                    <a:pt x="3777" y="5007"/>
                    <a:pt x="3767" y="4976"/>
                  </a:cubicBezTo>
                  <a:cubicBezTo>
                    <a:pt x="3405" y="4131"/>
                    <a:pt x="3250" y="3342"/>
                    <a:pt x="3303" y="2633"/>
                  </a:cubicBezTo>
                  <a:cubicBezTo>
                    <a:pt x="3370" y="1785"/>
                    <a:pt x="3761" y="1012"/>
                    <a:pt x="4352" y="566"/>
                  </a:cubicBezTo>
                  <a:cubicBezTo>
                    <a:pt x="4716" y="292"/>
                    <a:pt x="5169" y="151"/>
                    <a:pt x="5606" y="151"/>
                  </a:cubicBezTo>
                  <a:cubicBezTo>
                    <a:pt x="5938" y="151"/>
                    <a:pt x="6261" y="233"/>
                    <a:pt x="6530" y="399"/>
                  </a:cubicBezTo>
                  <a:cubicBezTo>
                    <a:pt x="6541" y="405"/>
                    <a:pt x="6550" y="410"/>
                    <a:pt x="6563" y="416"/>
                  </a:cubicBezTo>
                  <a:cubicBezTo>
                    <a:pt x="6575" y="424"/>
                    <a:pt x="6588" y="428"/>
                    <a:pt x="6602" y="428"/>
                  </a:cubicBezTo>
                  <a:cubicBezTo>
                    <a:pt x="6626" y="428"/>
                    <a:pt x="6650" y="416"/>
                    <a:pt x="6665" y="397"/>
                  </a:cubicBezTo>
                  <a:cubicBezTo>
                    <a:pt x="6679" y="371"/>
                    <a:pt x="6679" y="339"/>
                    <a:pt x="6662" y="314"/>
                  </a:cubicBezTo>
                  <a:cubicBezTo>
                    <a:pt x="6420" y="277"/>
                    <a:pt x="6195" y="193"/>
                    <a:pt x="6006" y="38"/>
                  </a:cubicBezTo>
                  <a:lnTo>
                    <a:pt x="6003" y="38"/>
                  </a:lnTo>
                  <a:cubicBezTo>
                    <a:pt x="5873" y="13"/>
                    <a:pt x="5739" y="1"/>
                    <a:pt x="5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3608871" y="2460602"/>
              <a:ext cx="246368" cy="255124"/>
            </a:xfrm>
            <a:custGeom>
              <a:avLst/>
              <a:gdLst/>
              <a:ahLst/>
              <a:cxnLst/>
              <a:rect l="l" t="t" r="r" b="b"/>
              <a:pathLst>
                <a:path w="6415" h="6643" extrusionOk="0">
                  <a:moveTo>
                    <a:pt x="6415" y="1"/>
                  </a:moveTo>
                  <a:cubicBezTo>
                    <a:pt x="5960" y="398"/>
                    <a:pt x="5654" y="968"/>
                    <a:pt x="5611" y="1578"/>
                  </a:cubicBezTo>
                  <a:cubicBezTo>
                    <a:pt x="5057" y="1201"/>
                    <a:pt x="4424" y="994"/>
                    <a:pt x="3818" y="989"/>
                  </a:cubicBezTo>
                  <a:lnTo>
                    <a:pt x="3799" y="989"/>
                  </a:lnTo>
                  <a:cubicBezTo>
                    <a:pt x="3090" y="989"/>
                    <a:pt x="2408" y="1274"/>
                    <a:pt x="1962" y="1753"/>
                  </a:cubicBezTo>
                  <a:cubicBezTo>
                    <a:pt x="1617" y="2125"/>
                    <a:pt x="1383" y="2634"/>
                    <a:pt x="1242" y="3308"/>
                  </a:cubicBezTo>
                  <a:cubicBezTo>
                    <a:pt x="1041" y="4268"/>
                    <a:pt x="1088" y="5301"/>
                    <a:pt x="1372" y="6249"/>
                  </a:cubicBezTo>
                  <a:cubicBezTo>
                    <a:pt x="990" y="5859"/>
                    <a:pt x="515" y="5554"/>
                    <a:pt x="1" y="5359"/>
                  </a:cubicBezTo>
                  <a:lnTo>
                    <a:pt x="1" y="5516"/>
                  </a:lnTo>
                  <a:cubicBezTo>
                    <a:pt x="584" y="5747"/>
                    <a:pt x="1109" y="6127"/>
                    <a:pt x="1497" y="6615"/>
                  </a:cubicBezTo>
                  <a:cubicBezTo>
                    <a:pt x="1512" y="6633"/>
                    <a:pt x="1533" y="6642"/>
                    <a:pt x="1555" y="6642"/>
                  </a:cubicBezTo>
                  <a:cubicBezTo>
                    <a:pt x="1568" y="6642"/>
                    <a:pt x="1580" y="6639"/>
                    <a:pt x="1591" y="6632"/>
                  </a:cubicBezTo>
                  <a:cubicBezTo>
                    <a:pt x="1623" y="6615"/>
                    <a:pt x="1638" y="6577"/>
                    <a:pt x="1623" y="6542"/>
                  </a:cubicBezTo>
                  <a:cubicBezTo>
                    <a:pt x="1251" y="5531"/>
                    <a:pt x="1166" y="4393"/>
                    <a:pt x="1384" y="3337"/>
                  </a:cubicBezTo>
                  <a:cubicBezTo>
                    <a:pt x="1519" y="2693"/>
                    <a:pt x="1742" y="2205"/>
                    <a:pt x="2069" y="1852"/>
                  </a:cubicBezTo>
                  <a:cubicBezTo>
                    <a:pt x="2485" y="1403"/>
                    <a:pt x="3130" y="1135"/>
                    <a:pt x="3794" y="1135"/>
                  </a:cubicBezTo>
                  <a:lnTo>
                    <a:pt x="3815" y="1135"/>
                  </a:lnTo>
                  <a:cubicBezTo>
                    <a:pt x="4430" y="1141"/>
                    <a:pt x="5071" y="1364"/>
                    <a:pt x="5628" y="1770"/>
                  </a:cubicBezTo>
                  <a:cubicBezTo>
                    <a:pt x="5631" y="1770"/>
                    <a:pt x="5631" y="1773"/>
                    <a:pt x="5633" y="1773"/>
                  </a:cubicBezTo>
                  <a:cubicBezTo>
                    <a:pt x="5646" y="1782"/>
                    <a:pt x="5662" y="1788"/>
                    <a:pt x="5677" y="1788"/>
                  </a:cubicBezTo>
                  <a:cubicBezTo>
                    <a:pt x="5688" y="1788"/>
                    <a:pt x="5699" y="1785"/>
                    <a:pt x="5709" y="1778"/>
                  </a:cubicBezTo>
                  <a:cubicBezTo>
                    <a:pt x="5729" y="1770"/>
                    <a:pt x="5744" y="1751"/>
                    <a:pt x="5744" y="1728"/>
                  </a:cubicBezTo>
                  <a:cubicBezTo>
                    <a:pt x="5750" y="1723"/>
                    <a:pt x="5750" y="1720"/>
                    <a:pt x="5750" y="1715"/>
                  </a:cubicBezTo>
                  <a:cubicBezTo>
                    <a:pt x="5756" y="1166"/>
                    <a:pt x="6001" y="633"/>
                    <a:pt x="6385" y="237"/>
                  </a:cubicBezTo>
                  <a:cubicBezTo>
                    <a:pt x="6391" y="157"/>
                    <a:pt x="6402" y="80"/>
                    <a:pt x="6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4509814" y="2968585"/>
              <a:ext cx="118287" cy="32068"/>
            </a:xfrm>
            <a:custGeom>
              <a:avLst/>
              <a:gdLst/>
              <a:ahLst/>
              <a:cxnLst/>
              <a:rect l="l" t="t" r="r" b="b"/>
              <a:pathLst>
                <a:path w="3080" h="835" extrusionOk="0">
                  <a:moveTo>
                    <a:pt x="52" y="1"/>
                  </a:moveTo>
                  <a:lnTo>
                    <a:pt x="0" y="288"/>
                  </a:lnTo>
                  <a:lnTo>
                    <a:pt x="3028" y="835"/>
                  </a:lnTo>
                  <a:lnTo>
                    <a:pt x="3079" y="547"/>
                  </a:lnTo>
                  <a:lnTo>
                    <a:pt x="52"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4430354" y="3110069"/>
              <a:ext cx="157268" cy="82724"/>
            </a:xfrm>
            <a:custGeom>
              <a:avLst/>
              <a:gdLst/>
              <a:ahLst/>
              <a:cxnLst/>
              <a:rect l="l" t="t" r="r" b="b"/>
              <a:pathLst>
                <a:path w="4095" h="2154" extrusionOk="0">
                  <a:moveTo>
                    <a:pt x="125" y="0"/>
                  </a:moveTo>
                  <a:lnTo>
                    <a:pt x="0" y="264"/>
                  </a:lnTo>
                  <a:lnTo>
                    <a:pt x="3969" y="2153"/>
                  </a:lnTo>
                  <a:lnTo>
                    <a:pt x="4094" y="1890"/>
                  </a:lnTo>
                  <a:lnTo>
                    <a:pt x="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4606441" y="3482943"/>
              <a:ext cx="167753" cy="204891"/>
            </a:xfrm>
            <a:custGeom>
              <a:avLst/>
              <a:gdLst/>
              <a:ahLst/>
              <a:cxnLst/>
              <a:rect l="l" t="t" r="r" b="b"/>
              <a:pathLst>
                <a:path w="4368" h="5335" extrusionOk="0">
                  <a:moveTo>
                    <a:pt x="1635" y="1"/>
                  </a:moveTo>
                  <a:lnTo>
                    <a:pt x="0" y="1249"/>
                  </a:lnTo>
                  <a:lnTo>
                    <a:pt x="636" y="2481"/>
                  </a:lnTo>
                  <a:lnTo>
                    <a:pt x="1657" y="4460"/>
                  </a:lnTo>
                  <a:lnTo>
                    <a:pt x="2108" y="5335"/>
                  </a:lnTo>
                  <a:lnTo>
                    <a:pt x="4368" y="4216"/>
                  </a:lnTo>
                  <a:lnTo>
                    <a:pt x="3991" y="3638"/>
                  </a:lnTo>
                  <a:lnTo>
                    <a:pt x="2388" y="116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4606441" y="3482982"/>
              <a:ext cx="62754" cy="48045"/>
            </a:xfrm>
            <a:custGeom>
              <a:avLst/>
              <a:gdLst/>
              <a:ahLst/>
              <a:cxnLst/>
              <a:rect l="l" t="t" r="r" b="b"/>
              <a:pathLst>
                <a:path w="1634" h="1251" extrusionOk="0">
                  <a:moveTo>
                    <a:pt x="1634" y="1"/>
                  </a:moveTo>
                  <a:lnTo>
                    <a:pt x="0" y="1248"/>
                  </a:lnTo>
                  <a:cubicBezTo>
                    <a:pt x="0" y="1248"/>
                    <a:pt x="34" y="1250"/>
                    <a:pt x="91" y="1250"/>
                  </a:cubicBezTo>
                  <a:cubicBezTo>
                    <a:pt x="283" y="1250"/>
                    <a:pt x="741" y="1219"/>
                    <a:pt x="1129" y="947"/>
                  </a:cubicBezTo>
                  <a:cubicBezTo>
                    <a:pt x="1634" y="592"/>
                    <a:pt x="1634"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4630828" y="3527608"/>
              <a:ext cx="128926" cy="126660"/>
            </a:xfrm>
            <a:custGeom>
              <a:avLst/>
              <a:gdLst/>
              <a:ahLst/>
              <a:cxnLst/>
              <a:rect l="l" t="t" r="r" b="b"/>
              <a:pathLst>
                <a:path w="3357" h="3298" extrusionOk="0">
                  <a:moveTo>
                    <a:pt x="1753" y="1"/>
                  </a:moveTo>
                  <a:cubicBezTo>
                    <a:pt x="1266" y="481"/>
                    <a:pt x="718" y="899"/>
                    <a:pt x="128" y="1244"/>
                  </a:cubicBezTo>
                  <a:cubicBezTo>
                    <a:pt x="87" y="1268"/>
                    <a:pt x="43" y="1294"/>
                    <a:pt x="1" y="1318"/>
                  </a:cubicBezTo>
                  <a:lnTo>
                    <a:pt x="1022" y="3297"/>
                  </a:lnTo>
                  <a:cubicBezTo>
                    <a:pt x="1828" y="3113"/>
                    <a:pt x="2613" y="2833"/>
                    <a:pt x="3356" y="2475"/>
                  </a:cubicBezTo>
                  <a:lnTo>
                    <a:pt x="17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4546874" y="3576421"/>
              <a:ext cx="125047" cy="200628"/>
            </a:xfrm>
            <a:custGeom>
              <a:avLst/>
              <a:gdLst/>
              <a:ahLst/>
              <a:cxnLst/>
              <a:rect l="l" t="t" r="r" b="b"/>
              <a:pathLst>
                <a:path w="3256" h="5224" extrusionOk="0">
                  <a:moveTo>
                    <a:pt x="1938" y="0"/>
                  </a:moveTo>
                  <a:lnTo>
                    <a:pt x="1" y="691"/>
                  </a:lnTo>
                  <a:lnTo>
                    <a:pt x="231" y="2058"/>
                  </a:lnTo>
                  <a:lnTo>
                    <a:pt x="601" y="4254"/>
                  </a:lnTo>
                  <a:lnTo>
                    <a:pt x="764" y="5224"/>
                  </a:lnTo>
                  <a:lnTo>
                    <a:pt x="3255" y="4848"/>
                  </a:lnTo>
                  <a:lnTo>
                    <a:pt x="3075" y="4181"/>
                  </a:lnTo>
                  <a:lnTo>
                    <a:pt x="2301" y="1338"/>
                  </a:lnTo>
                  <a:lnTo>
                    <a:pt x="19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4546874" y="3576344"/>
              <a:ext cx="74467" cy="31415"/>
            </a:xfrm>
            <a:custGeom>
              <a:avLst/>
              <a:gdLst/>
              <a:ahLst/>
              <a:cxnLst/>
              <a:rect l="l" t="t" r="r" b="b"/>
              <a:pathLst>
                <a:path w="1939" h="818" extrusionOk="0">
                  <a:moveTo>
                    <a:pt x="1938" y="1"/>
                  </a:moveTo>
                  <a:lnTo>
                    <a:pt x="1" y="691"/>
                  </a:lnTo>
                  <a:cubicBezTo>
                    <a:pt x="1" y="691"/>
                    <a:pt x="303" y="817"/>
                    <a:pt x="693" y="817"/>
                  </a:cubicBezTo>
                  <a:cubicBezTo>
                    <a:pt x="842" y="817"/>
                    <a:pt x="1005" y="799"/>
                    <a:pt x="1168" y="747"/>
                  </a:cubicBezTo>
                  <a:cubicBezTo>
                    <a:pt x="1758" y="564"/>
                    <a:pt x="1938" y="1"/>
                    <a:pt x="1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4555784" y="3627768"/>
              <a:ext cx="109185" cy="113487"/>
            </a:xfrm>
            <a:custGeom>
              <a:avLst/>
              <a:gdLst/>
              <a:ahLst/>
              <a:cxnLst/>
              <a:rect l="l" t="t" r="r" b="b"/>
              <a:pathLst>
                <a:path w="2843" h="2955" extrusionOk="0">
                  <a:moveTo>
                    <a:pt x="2070" y="1"/>
                  </a:moveTo>
                  <a:cubicBezTo>
                    <a:pt x="1459" y="309"/>
                    <a:pt x="810" y="540"/>
                    <a:pt x="143" y="689"/>
                  </a:cubicBezTo>
                  <a:cubicBezTo>
                    <a:pt x="96" y="699"/>
                    <a:pt x="49" y="711"/>
                    <a:pt x="0" y="721"/>
                  </a:cubicBezTo>
                  <a:lnTo>
                    <a:pt x="369" y="2917"/>
                  </a:lnTo>
                  <a:cubicBezTo>
                    <a:pt x="669" y="2942"/>
                    <a:pt x="971" y="2955"/>
                    <a:pt x="1274" y="2955"/>
                  </a:cubicBezTo>
                  <a:cubicBezTo>
                    <a:pt x="1799" y="2955"/>
                    <a:pt x="2324" y="2917"/>
                    <a:pt x="2843" y="2844"/>
                  </a:cubicBezTo>
                  <a:lnTo>
                    <a:pt x="20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4385612" y="3528299"/>
              <a:ext cx="144518" cy="201665"/>
            </a:xfrm>
            <a:custGeom>
              <a:avLst/>
              <a:gdLst/>
              <a:ahLst/>
              <a:cxnLst/>
              <a:rect l="l" t="t" r="r" b="b"/>
              <a:pathLst>
                <a:path w="3763" h="5251" extrusionOk="0">
                  <a:moveTo>
                    <a:pt x="1754" y="1"/>
                  </a:moveTo>
                  <a:lnTo>
                    <a:pt x="1225" y="1281"/>
                  </a:lnTo>
                  <a:lnTo>
                    <a:pt x="376" y="3340"/>
                  </a:lnTo>
                  <a:lnTo>
                    <a:pt x="0" y="4250"/>
                  </a:lnTo>
                  <a:lnTo>
                    <a:pt x="2314" y="5251"/>
                  </a:lnTo>
                  <a:lnTo>
                    <a:pt x="2513" y="4590"/>
                  </a:lnTo>
                  <a:lnTo>
                    <a:pt x="3364" y="1768"/>
                  </a:lnTo>
                  <a:lnTo>
                    <a:pt x="3763" y="441"/>
                  </a:lnTo>
                  <a:lnTo>
                    <a:pt x="1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4452936" y="3528299"/>
              <a:ext cx="77194" cy="27076"/>
            </a:xfrm>
            <a:custGeom>
              <a:avLst/>
              <a:gdLst/>
              <a:ahLst/>
              <a:cxnLst/>
              <a:rect l="l" t="t" r="r" b="b"/>
              <a:pathLst>
                <a:path w="2010" h="705" extrusionOk="0">
                  <a:moveTo>
                    <a:pt x="1" y="1"/>
                  </a:moveTo>
                  <a:cubicBezTo>
                    <a:pt x="1" y="1"/>
                    <a:pt x="363" y="511"/>
                    <a:pt x="961" y="668"/>
                  </a:cubicBezTo>
                  <a:cubicBezTo>
                    <a:pt x="1062" y="694"/>
                    <a:pt x="1158" y="705"/>
                    <a:pt x="1250" y="705"/>
                  </a:cubicBezTo>
                  <a:cubicBezTo>
                    <a:pt x="1698" y="705"/>
                    <a:pt x="2010" y="441"/>
                    <a:pt x="2010" y="44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4400014" y="3577535"/>
              <a:ext cx="114831" cy="127082"/>
            </a:xfrm>
            <a:custGeom>
              <a:avLst/>
              <a:gdLst/>
              <a:ahLst/>
              <a:cxnLst/>
              <a:rect l="l" t="t" r="r" b="b"/>
              <a:pathLst>
                <a:path w="2990" h="3309" extrusionOk="0">
                  <a:moveTo>
                    <a:pt x="851" y="1"/>
                  </a:moveTo>
                  <a:lnTo>
                    <a:pt x="1" y="2059"/>
                  </a:lnTo>
                  <a:cubicBezTo>
                    <a:pt x="663" y="2554"/>
                    <a:pt x="1383" y="2974"/>
                    <a:pt x="2138" y="3308"/>
                  </a:cubicBezTo>
                  <a:lnTo>
                    <a:pt x="2990" y="486"/>
                  </a:lnTo>
                  <a:cubicBezTo>
                    <a:pt x="2308" y="425"/>
                    <a:pt x="1635" y="277"/>
                    <a:pt x="991" y="50"/>
                  </a:cubicBezTo>
                  <a:cubicBezTo>
                    <a:pt x="946" y="35"/>
                    <a:pt x="897" y="18"/>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4255073" y="3445229"/>
              <a:ext cx="194905" cy="189798"/>
            </a:xfrm>
            <a:custGeom>
              <a:avLst/>
              <a:gdLst/>
              <a:ahLst/>
              <a:cxnLst/>
              <a:rect l="l" t="t" r="r" b="b"/>
              <a:pathLst>
                <a:path w="5075" h="4942" extrusionOk="0">
                  <a:moveTo>
                    <a:pt x="3478" y="0"/>
                  </a:moveTo>
                  <a:lnTo>
                    <a:pt x="2430" y="908"/>
                  </a:lnTo>
                  <a:lnTo>
                    <a:pt x="745" y="2363"/>
                  </a:lnTo>
                  <a:lnTo>
                    <a:pt x="0" y="3008"/>
                  </a:lnTo>
                  <a:lnTo>
                    <a:pt x="1618" y="4942"/>
                  </a:lnTo>
                  <a:lnTo>
                    <a:pt x="2091" y="4442"/>
                  </a:lnTo>
                  <a:lnTo>
                    <a:pt x="4121" y="2303"/>
                  </a:lnTo>
                  <a:lnTo>
                    <a:pt x="5075" y="1297"/>
                  </a:lnTo>
                  <a:lnTo>
                    <a:pt x="34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4388684" y="3445268"/>
              <a:ext cx="61294" cy="50656"/>
            </a:xfrm>
            <a:custGeom>
              <a:avLst/>
              <a:gdLst/>
              <a:ahLst/>
              <a:cxnLst/>
              <a:rect l="l" t="t" r="r" b="b"/>
              <a:pathLst>
                <a:path w="1596" h="1319" extrusionOk="0">
                  <a:moveTo>
                    <a:pt x="1" y="0"/>
                  </a:moveTo>
                  <a:cubicBezTo>
                    <a:pt x="1" y="1"/>
                    <a:pt x="95" y="619"/>
                    <a:pt x="558" y="1027"/>
                  </a:cubicBezTo>
                  <a:cubicBezTo>
                    <a:pt x="833" y="1270"/>
                    <a:pt x="1148" y="1319"/>
                    <a:pt x="1358" y="1319"/>
                  </a:cubicBezTo>
                  <a:cubicBezTo>
                    <a:pt x="1501" y="1319"/>
                    <a:pt x="1596" y="1296"/>
                    <a:pt x="1596" y="129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4283647" y="3480063"/>
              <a:ext cx="129694" cy="135762"/>
            </a:xfrm>
            <a:custGeom>
              <a:avLst/>
              <a:gdLst/>
              <a:ahLst/>
              <a:cxnLst/>
              <a:rect l="l" t="t" r="r" b="b"/>
              <a:pathLst>
                <a:path w="3377" h="3535" extrusionOk="0">
                  <a:moveTo>
                    <a:pt x="1686" y="1"/>
                  </a:moveTo>
                  <a:lnTo>
                    <a:pt x="1" y="1456"/>
                  </a:lnTo>
                  <a:cubicBezTo>
                    <a:pt x="369" y="2197"/>
                    <a:pt x="824" y="2896"/>
                    <a:pt x="1347" y="3535"/>
                  </a:cubicBezTo>
                  <a:lnTo>
                    <a:pt x="3377" y="1394"/>
                  </a:lnTo>
                  <a:cubicBezTo>
                    <a:pt x="2796" y="1033"/>
                    <a:pt x="2260" y="599"/>
                    <a:pt x="1787" y="106"/>
                  </a:cubicBezTo>
                  <a:cubicBezTo>
                    <a:pt x="1754" y="72"/>
                    <a:pt x="1720" y="36"/>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4530437" y="3350753"/>
              <a:ext cx="33912" cy="33950"/>
            </a:xfrm>
            <a:custGeom>
              <a:avLst/>
              <a:gdLst/>
              <a:ahLst/>
              <a:cxnLst/>
              <a:rect l="l" t="t" r="r" b="b"/>
              <a:pathLst>
                <a:path w="883" h="884" extrusionOk="0">
                  <a:moveTo>
                    <a:pt x="442" y="1"/>
                  </a:moveTo>
                  <a:cubicBezTo>
                    <a:pt x="197" y="1"/>
                    <a:pt x="1" y="198"/>
                    <a:pt x="1" y="442"/>
                  </a:cubicBezTo>
                  <a:cubicBezTo>
                    <a:pt x="1" y="686"/>
                    <a:pt x="198" y="884"/>
                    <a:pt x="442" y="884"/>
                  </a:cubicBezTo>
                  <a:cubicBezTo>
                    <a:pt x="686" y="884"/>
                    <a:pt x="882" y="686"/>
                    <a:pt x="882" y="442"/>
                  </a:cubicBezTo>
                  <a:cubicBezTo>
                    <a:pt x="882" y="198"/>
                    <a:pt x="686"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4544993" y="3367728"/>
              <a:ext cx="42630" cy="227857"/>
            </a:xfrm>
            <a:custGeom>
              <a:avLst/>
              <a:gdLst/>
              <a:ahLst/>
              <a:cxnLst/>
              <a:rect l="l" t="t" r="r" b="b"/>
              <a:pathLst>
                <a:path w="1110" h="5933" extrusionOk="0">
                  <a:moveTo>
                    <a:pt x="51" y="1"/>
                  </a:moveTo>
                  <a:cubicBezTo>
                    <a:pt x="47" y="1"/>
                    <a:pt x="43" y="1"/>
                    <a:pt x="39" y="2"/>
                  </a:cubicBezTo>
                  <a:cubicBezTo>
                    <a:pt x="16" y="8"/>
                    <a:pt x="1" y="34"/>
                    <a:pt x="7" y="59"/>
                  </a:cubicBezTo>
                  <a:lnTo>
                    <a:pt x="127" y="547"/>
                  </a:lnTo>
                  <a:cubicBezTo>
                    <a:pt x="671" y="2752"/>
                    <a:pt x="834" y="3417"/>
                    <a:pt x="1016" y="5887"/>
                  </a:cubicBezTo>
                  <a:cubicBezTo>
                    <a:pt x="1017" y="5912"/>
                    <a:pt x="1039" y="5930"/>
                    <a:pt x="1063" y="5930"/>
                  </a:cubicBezTo>
                  <a:cubicBezTo>
                    <a:pt x="1064" y="5930"/>
                    <a:pt x="1065" y="5930"/>
                    <a:pt x="1064" y="5932"/>
                  </a:cubicBezTo>
                  <a:cubicBezTo>
                    <a:pt x="1091" y="5929"/>
                    <a:pt x="1109" y="5906"/>
                    <a:pt x="1108" y="5881"/>
                  </a:cubicBezTo>
                  <a:cubicBezTo>
                    <a:pt x="927" y="3403"/>
                    <a:pt x="747" y="2679"/>
                    <a:pt x="218" y="527"/>
                  </a:cubicBezTo>
                  <a:lnTo>
                    <a:pt x="96" y="39"/>
                  </a:lnTo>
                  <a:cubicBezTo>
                    <a:pt x="92" y="17"/>
                    <a:pt x="73"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4485657" y="3365347"/>
              <a:ext cx="61026" cy="179889"/>
            </a:xfrm>
            <a:custGeom>
              <a:avLst/>
              <a:gdLst/>
              <a:ahLst/>
              <a:cxnLst/>
              <a:rect l="l" t="t" r="r" b="b"/>
              <a:pathLst>
                <a:path w="1589" h="4684" extrusionOk="0">
                  <a:moveTo>
                    <a:pt x="1542" y="1"/>
                  </a:moveTo>
                  <a:cubicBezTo>
                    <a:pt x="1518" y="4"/>
                    <a:pt x="1495" y="23"/>
                    <a:pt x="1495" y="47"/>
                  </a:cubicBezTo>
                  <a:cubicBezTo>
                    <a:pt x="1459" y="1640"/>
                    <a:pt x="774" y="3116"/>
                    <a:pt x="12" y="4613"/>
                  </a:cubicBezTo>
                  <a:cubicBezTo>
                    <a:pt x="1" y="4636"/>
                    <a:pt x="11" y="4667"/>
                    <a:pt x="34" y="4678"/>
                  </a:cubicBezTo>
                  <a:cubicBezTo>
                    <a:pt x="41" y="4682"/>
                    <a:pt x="48" y="4684"/>
                    <a:pt x="55" y="4684"/>
                  </a:cubicBezTo>
                  <a:cubicBezTo>
                    <a:pt x="72" y="4684"/>
                    <a:pt x="89" y="4675"/>
                    <a:pt x="96" y="4655"/>
                  </a:cubicBezTo>
                  <a:cubicBezTo>
                    <a:pt x="863" y="3148"/>
                    <a:pt x="1554" y="1662"/>
                    <a:pt x="1589" y="50"/>
                  </a:cubicBezTo>
                  <a:cubicBezTo>
                    <a:pt x="1589" y="24"/>
                    <a:pt x="1569"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4553288" y="3361737"/>
              <a:ext cx="90789" cy="148704"/>
            </a:xfrm>
            <a:custGeom>
              <a:avLst/>
              <a:gdLst/>
              <a:ahLst/>
              <a:cxnLst/>
              <a:rect l="l" t="t" r="r" b="b"/>
              <a:pathLst>
                <a:path w="2364" h="3872" extrusionOk="0">
                  <a:moveTo>
                    <a:pt x="54" y="0"/>
                  </a:moveTo>
                  <a:cubicBezTo>
                    <a:pt x="47" y="0"/>
                    <a:pt x="39" y="2"/>
                    <a:pt x="32" y="5"/>
                  </a:cubicBezTo>
                  <a:cubicBezTo>
                    <a:pt x="8" y="17"/>
                    <a:pt x="0" y="47"/>
                    <a:pt x="12" y="70"/>
                  </a:cubicBezTo>
                  <a:cubicBezTo>
                    <a:pt x="919" y="1871"/>
                    <a:pt x="1126" y="2262"/>
                    <a:pt x="2271" y="3851"/>
                  </a:cubicBezTo>
                  <a:cubicBezTo>
                    <a:pt x="2281" y="3865"/>
                    <a:pt x="2295" y="3871"/>
                    <a:pt x="2310" y="3871"/>
                  </a:cubicBezTo>
                  <a:cubicBezTo>
                    <a:pt x="2318" y="3871"/>
                    <a:pt x="2328" y="3868"/>
                    <a:pt x="2338" y="3862"/>
                  </a:cubicBezTo>
                  <a:cubicBezTo>
                    <a:pt x="2358" y="3848"/>
                    <a:pt x="2363" y="3817"/>
                    <a:pt x="2349" y="3797"/>
                  </a:cubicBezTo>
                  <a:cubicBezTo>
                    <a:pt x="1206" y="2212"/>
                    <a:pt x="1001" y="1824"/>
                    <a:pt x="97" y="27"/>
                  </a:cubicBezTo>
                  <a:cubicBezTo>
                    <a:pt x="89" y="10"/>
                    <a:pt x="72"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4404853" y="3362236"/>
              <a:ext cx="140063" cy="112027"/>
            </a:xfrm>
            <a:custGeom>
              <a:avLst/>
              <a:gdLst/>
              <a:ahLst/>
              <a:cxnLst/>
              <a:rect l="l" t="t" r="r" b="b"/>
              <a:pathLst>
                <a:path w="3647" h="2917" extrusionOk="0">
                  <a:moveTo>
                    <a:pt x="3596" y="0"/>
                  </a:moveTo>
                  <a:cubicBezTo>
                    <a:pt x="3572" y="0"/>
                    <a:pt x="3551" y="21"/>
                    <a:pt x="3550" y="46"/>
                  </a:cubicBezTo>
                  <a:cubicBezTo>
                    <a:pt x="3543" y="201"/>
                    <a:pt x="3435" y="336"/>
                    <a:pt x="3324" y="461"/>
                  </a:cubicBezTo>
                  <a:cubicBezTo>
                    <a:pt x="2422" y="1476"/>
                    <a:pt x="1286" y="2293"/>
                    <a:pt x="37" y="2826"/>
                  </a:cubicBezTo>
                  <a:cubicBezTo>
                    <a:pt x="12" y="2836"/>
                    <a:pt x="0" y="2865"/>
                    <a:pt x="11" y="2888"/>
                  </a:cubicBezTo>
                  <a:cubicBezTo>
                    <a:pt x="20" y="2906"/>
                    <a:pt x="37" y="2917"/>
                    <a:pt x="55" y="2917"/>
                  </a:cubicBezTo>
                  <a:cubicBezTo>
                    <a:pt x="61" y="2917"/>
                    <a:pt x="67" y="2916"/>
                    <a:pt x="74" y="2912"/>
                  </a:cubicBezTo>
                  <a:cubicBezTo>
                    <a:pt x="1335" y="2373"/>
                    <a:pt x="2484" y="1549"/>
                    <a:pt x="3396" y="523"/>
                  </a:cubicBezTo>
                  <a:cubicBezTo>
                    <a:pt x="3511" y="393"/>
                    <a:pt x="3636" y="236"/>
                    <a:pt x="3645" y="49"/>
                  </a:cubicBezTo>
                  <a:cubicBezTo>
                    <a:pt x="3646" y="23"/>
                    <a:pt x="3625" y="1"/>
                    <a:pt x="3600" y="0"/>
                  </a:cubicBezTo>
                  <a:cubicBezTo>
                    <a:pt x="3599" y="0"/>
                    <a:pt x="3597" y="0"/>
                    <a:pt x="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4480511" y="4116203"/>
              <a:ext cx="167715" cy="204891"/>
            </a:xfrm>
            <a:custGeom>
              <a:avLst/>
              <a:gdLst/>
              <a:ahLst/>
              <a:cxnLst/>
              <a:rect l="l" t="t" r="r" b="b"/>
              <a:pathLst>
                <a:path w="4367" h="5335" extrusionOk="0">
                  <a:moveTo>
                    <a:pt x="1636" y="0"/>
                  </a:moveTo>
                  <a:lnTo>
                    <a:pt x="1" y="1248"/>
                  </a:lnTo>
                  <a:lnTo>
                    <a:pt x="636" y="2480"/>
                  </a:lnTo>
                  <a:lnTo>
                    <a:pt x="1657" y="4460"/>
                  </a:lnTo>
                  <a:lnTo>
                    <a:pt x="2108" y="5334"/>
                  </a:lnTo>
                  <a:lnTo>
                    <a:pt x="4366" y="4216"/>
                  </a:lnTo>
                  <a:lnTo>
                    <a:pt x="3992" y="3637"/>
                  </a:lnTo>
                  <a:lnTo>
                    <a:pt x="2389" y="1163"/>
                  </a:lnTo>
                  <a:lnTo>
                    <a:pt x="1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4480511" y="4116242"/>
              <a:ext cx="62792" cy="48045"/>
            </a:xfrm>
            <a:custGeom>
              <a:avLst/>
              <a:gdLst/>
              <a:ahLst/>
              <a:cxnLst/>
              <a:rect l="l" t="t" r="r" b="b"/>
              <a:pathLst>
                <a:path w="1635" h="1251" extrusionOk="0">
                  <a:moveTo>
                    <a:pt x="1634" y="0"/>
                  </a:moveTo>
                  <a:lnTo>
                    <a:pt x="1" y="1247"/>
                  </a:lnTo>
                  <a:cubicBezTo>
                    <a:pt x="1" y="1247"/>
                    <a:pt x="34" y="1250"/>
                    <a:pt x="92" y="1250"/>
                  </a:cubicBezTo>
                  <a:cubicBezTo>
                    <a:pt x="283" y="1250"/>
                    <a:pt x="742" y="1219"/>
                    <a:pt x="1130" y="947"/>
                  </a:cubicBezTo>
                  <a:cubicBezTo>
                    <a:pt x="1634" y="592"/>
                    <a:pt x="1634" y="1"/>
                    <a:pt x="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4504936" y="4160868"/>
              <a:ext cx="128887" cy="126621"/>
            </a:xfrm>
            <a:custGeom>
              <a:avLst/>
              <a:gdLst/>
              <a:ahLst/>
              <a:cxnLst/>
              <a:rect l="l" t="t" r="r" b="b"/>
              <a:pathLst>
                <a:path w="3356" h="3297" extrusionOk="0">
                  <a:moveTo>
                    <a:pt x="1753" y="0"/>
                  </a:moveTo>
                  <a:cubicBezTo>
                    <a:pt x="1265" y="481"/>
                    <a:pt x="717" y="899"/>
                    <a:pt x="127" y="1243"/>
                  </a:cubicBezTo>
                  <a:cubicBezTo>
                    <a:pt x="86" y="1267"/>
                    <a:pt x="42" y="1293"/>
                    <a:pt x="0" y="1317"/>
                  </a:cubicBezTo>
                  <a:lnTo>
                    <a:pt x="1021" y="3297"/>
                  </a:lnTo>
                  <a:cubicBezTo>
                    <a:pt x="1828" y="3113"/>
                    <a:pt x="2613" y="2833"/>
                    <a:pt x="3356" y="2474"/>
                  </a:cubicBezTo>
                  <a:lnTo>
                    <a:pt x="17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4420983" y="4209643"/>
              <a:ext cx="125008" cy="200666"/>
            </a:xfrm>
            <a:custGeom>
              <a:avLst/>
              <a:gdLst/>
              <a:ahLst/>
              <a:cxnLst/>
              <a:rect l="l" t="t" r="r" b="b"/>
              <a:pathLst>
                <a:path w="3255" h="5225" extrusionOk="0">
                  <a:moveTo>
                    <a:pt x="1938" y="1"/>
                  </a:moveTo>
                  <a:lnTo>
                    <a:pt x="0" y="689"/>
                  </a:lnTo>
                  <a:lnTo>
                    <a:pt x="231" y="2058"/>
                  </a:lnTo>
                  <a:lnTo>
                    <a:pt x="599" y="4255"/>
                  </a:lnTo>
                  <a:lnTo>
                    <a:pt x="763" y="5225"/>
                  </a:lnTo>
                  <a:lnTo>
                    <a:pt x="3255" y="4849"/>
                  </a:lnTo>
                  <a:lnTo>
                    <a:pt x="3073" y="4182"/>
                  </a:lnTo>
                  <a:lnTo>
                    <a:pt x="2301" y="1338"/>
                  </a:lnTo>
                  <a:lnTo>
                    <a:pt x="19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4420983" y="4209604"/>
              <a:ext cx="74429" cy="31377"/>
            </a:xfrm>
            <a:custGeom>
              <a:avLst/>
              <a:gdLst/>
              <a:ahLst/>
              <a:cxnLst/>
              <a:rect l="l" t="t" r="r" b="b"/>
              <a:pathLst>
                <a:path w="1938" h="817" extrusionOk="0">
                  <a:moveTo>
                    <a:pt x="1938" y="1"/>
                  </a:moveTo>
                  <a:lnTo>
                    <a:pt x="0" y="690"/>
                  </a:lnTo>
                  <a:cubicBezTo>
                    <a:pt x="0" y="690"/>
                    <a:pt x="302" y="817"/>
                    <a:pt x="693" y="817"/>
                  </a:cubicBezTo>
                  <a:cubicBezTo>
                    <a:pt x="842" y="817"/>
                    <a:pt x="1004" y="798"/>
                    <a:pt x="1168" y="747"/>
                  </a:cubicBezTo>
                  <a:cubicBezTo>
                    <a:pt x="1757" y="563"/>
                    <a:pt x="1938" y="1"/>
                    <a:pt x="1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4429816" y="4261028"/>
              <a:ext cx="109224" cy="113487"/>
            </a:xfrm>
            <a:custGeom>
              <a:avLst/>
              <a:gdLst/>
              <a:ahLst/>
              <a:cxnLst/>
              <a:rect l="l" t="t" r="r" b="b"/>
              <a:pathLst>
                <a:path w="2844" h="2955" extrusionOk="0">
                  <a:moveTo>
                    <a:pt x="2071" y="0"/>
                  </a:moveTo>
                  <a:cubicBezTo>
                    <a:pt x="1459" y="309"/>
                    <a:pt x="810" y="540"/>
                    <a:pt x="143" y="689"/>
                  </a:cubicBezTo>
                  <a:cubicBezTo>
                    <a:pt x="97" y="699"/>
                    <a:pt x="48" y="710"/>
                    <a:pt x="1" y="720"/>
                  </a:cubicBezTo>
                  <a:lnTo>
                    <a:pt x="369" y="2917"/>
                  </a:lnTo>
                  <a:cubicBezTo>
                    <a:pt x="670" y="2942"/>
                    <a:pt x="972" y="2954"/>
                    <a:pt x="1274" y="2954"/>
                  </a:cubicBezTo>
                  <a:cubicBezTo>
                    <a:pt x="1799" y="2954"/>
                    <a:pt x="2325" y="2917"/>
                    <a:pt x="2843" y="2844"/>
                  </a:cubicBezTo>
                  <a:lnTo>
                    <a:pt x="2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259643" y="4161521"/>
              <a:ext cx="144556" cy="201703"/>
            </a:xfrm>
            <a:custGeom>
              <a:avLst/>
              <a:gdLst/>
              <a:ahLst/>
              <a:cxnLst/>
              <a:rect l="l" t="t" r="r" b="b"/>
              <a:pathLst>
                <a:path w="3764" h="5252" extrusionOk="0">
                  <a:moveTo>
                    <a:pt x="1755" y="0"/>
                  </a:moveTo>
                  <a:lnTo>
                    <a:pt x="1227" y="1282"/>
                  </a:lnTo>
                  <a:lnTo>
                    <a:pt x="376" y="3341"/>
                  </a:lnTo>
                  <a:lnTo>
                    <a:pt x="1" y="4251"/>
                  </a:lnTo>
                  <a:lnTo>
                    <a:pt x="2315" y="5251"/>
                  </a:lnTo>
                  <a:lnTo>
                    <a:pt x="2513" y="4590"/>
                  </a:lnTo>
                  <a:lnTo>
                    <a:pt x="3364" y="1769"/>
                  </a:lnTo>
                  <a:lnTo>
                    <a:pt x="3763" y="441"/>
                  </a:lnTo>
                  <a:lnTo>
                    <a:pt x="17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4327044" y="4161559"/>
              <a:ext cx="77194" cy="27076"/>
            </a:xfrm>
            <a:custGeom>
              <a:avLst/>
              <a:gdLst/>
              <a:ahLst/>
              <a:cxnLst/>
              <a:rect l="l" t="t" r="r" b="b"/>
              <a:pathLst>
                <a:path w="2010" h="705" extrusionOk="0">
                  <a:moveTo>
                    <a:pt x="0" y="0"/>
                  </a:moveTo>
                  <a:lnTo>
                    <a:pt x="0" y="0"/>
                  </a:lnTo>
                  <a:cubicBezTo>
                    <a:pt x="0" y="0"/>
                    <a:pt x="362" y="511"/>
                    <a:pt x="960" y="667"/>
                  </a:cubicBezTo>
                  <a:cubicBezTo>
                    <a:pt x="1061" y="694"/>
                    <a:pt x="1158" y="704"/>
                    <a:pt x="1249" y="704"/>
                  </a:cubicBezTo>
                  <a:cubicBezTo>
                    <a:pt x="1698" y="704"/>
                    <a:pt x="2009" y="440"/>
                    <a:pt x="2009" y="44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4274084" y="4210756"/>
              <a:ext cx="114831" cy="127044"/>
            </a:xfrm>
            <a:custGeom>
              <a:avLst/>
              <a:gdLst/>
              <a:ahLst/>
              <a:cxnLst/>
              <a:rect l="l" t="t" r="r" b="b"/>
              <a:pathLst>
                <a:path w="2990" h="3308" extrusionOk="0">
                  <a:moveTo>
                    <a:pt x="851" y="0"/>
                  </a:moveTo>
                  <a:lnTo>
                    <a:pt x="0" y="2059"/>
                  </a:lnTo>
                  <a:cubicBezTo>
                    <a:pt x="662" y="2554"/>
                    <a:pt x="1383" y="2973"/>
                    <a:pt x="2137" y="3308"/>
                  </a:cubicBezTo>
                  <a:lnTo>
                    <a:pt x="2989" y="484"/>
                  </a:lnTo>
                  <a:cubicBezTo>
                    <a:pt x="2307" y="423"/>
                    <a:pt x="1635" y="277"/>
                    <a:pt x="989" y="50"/>
                  </a:cubicBezTo>
                  <a:cubicBezTo>
                    <a:pt x="944" y="34"/>
                    <a:pt x="896" y="17"/>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29143" y="4078451"/>
              <a:ext cx="194905" cy="189836"/>
            </a:xfrm>
            <a:custGeom>
              <a:avLst/>
              <a:gdLst/>
              <a:ahLst/>
              <a:cxnLst/>
              <a:rect l="l" t="t" r="r" b="b"/>
              <a:pathLst>
                <a:path w="5075" h="4943" extrusionOk="0">
                  <a:moveTo>
                    <a:pt x="3479" y="1"/>
                  </a:moveTo>
                  <a:lnTo>
                    <a:pt x="2430" y="908"/>
                  </a:lnTo>
                  <a:lnTo>
                    <a:pt x="745" y="2364"/>
                  </a:lnTo>
                  <a:lnTo>
                    <a:pt x="1" y="3008"/>
                  </a:lnTo>
                  <a:lnTo>
                    <a:pt x="1618" y="4942"/>
                  </a:lnTo>
                  <a:lnTo>
                    <a:pt x="2092" y="4442"/>
                  </a:lnTo>
                  <a:lnTo>
                    <a:pt x="4121" y="2304"/>
                  </a:lnTo>
                  <a:lnTo>
                    <a:pt x="5074" y="1298"/>
                  </a:lnTo>
                  <a:lnTo>
                    <a:pt x="34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262754" y="4078451"/>
              <a:ext cx="61294" cy="50695"/>
            </a:xfrm>
            <a:custGeom>
              <a:avLst/>
              <a:gdLst/>
              <a:ahLst/>
              <a:cxnLst/>
              <a:rect l="l" t="t" r="r" b="b"/>
              <a:pathLst>
                <a:path w="1596" h="1320" extrusionOk="0">
                  <a:moveTo>
                    <a:pt x="0" y="1"/>
                  </a:moveTo>
                  <a:lnTo>
                    <a:pt x="0" y="1"/>
                  </a:lnTo>
                  <a:cubicBezTo>
                    <a:pt x="0" y="1"/>
                    <a:pt x="93" y="619"/>
                    <a:pt x="557" y="1028"/>
                  </a:cubicBezTo>
                  <a:cubicBezTo>
                    <a:pt x="833" y="1270"/>
                    <a:pt x="1147" y="1319"/>
                    <a:pt x="1357" y="1319"/>
                  </a:cubicBezTo>
                  <a:cubicBezTo>
                    <a:pt x="1500" y="1319"/>
                    <a:pt x="1595" y="1296"/>
                    <a:pt x="1595" y="1296"/>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157755" y="4113323"/>
              <a:ext cx="129694" cy="135762"/>
            </a:xfrm>
            <a:custGeom>
              <a:avLst/>
              <a:gdLst/>
              <a:ahLst/>
              <a:cxnLst/>
              <a:rect l="l" t="t" r="r" b="b"/>
              <a:pathLst>
                <a:path w="3377" h="3535" extrusionOk="0">
                  <a:moveTo>
                    <a:pt x="1686" y="0"/>
                  </a:moveTo>
                  <a:lnTo>
                    <a:pt x="0" y="1456"/>
                  </a:lnTo>
                  <a:cubicBezTo>
                    <a:pt x="369" y="2197"/>
                    <a:pt x="824" y="2895"/>
                    <a:pt x="1347" y="3534"/>
                  </a:cubicBezTo>
                  <a:lnTo>
                    <a:pt x="3376" y="1394"/>
                  </a:lnTo>
                  <a:cubicBezTo>
                    <a:pt x="2795" y="1033"/>
                    <a:pt x="2260" y="598"/>
                    <a:pt x="1787" y="106"/>
                  </a:cubicBezTo>
                  <a:cubicBezTo>
                    <a:pt x="1754" y="72"/>
                    <a:pt x="1720" y="36"/>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404469" y="3984013"/>
              <a:ext cx="33912" cy="33950"/>
            </a:xfrm>
            <a:custGeom>
              <a:avLst/>
              <a:gdLst/>
              <a:ahLst/>
              <a:cxnLst/>
              <a:rect l="l" t="t" r="r" b="b"/>
              <a:pathLst>
                <a:path w="883" h="884" extrusionOk="0">
                  <a:moveTo>
                    <a:pt x="442" y="1"/>
                  </a:moveTo>
                  <a:cubicBezTo>
                    <a:pt x="198" y="1"/>
                    <a:pt x="0" y="198"/>
                    <a:pt x="0" y="442"/>
                  </a:cubicBezTo>
                  <a:cubicBezTo>
                    <a:pt x="0" y="686"/>
                    <a:pt x="198" y="883"/>
                    <a:pt x="442" y="883"/>
                  </a:cubicBezTo>
                  <a:cubicBezTo>
                    <a:pt x="685" y="883"/>
                    <a:pt x="883" y="686"/>
                    <a:pt x="883" y="442"/>
                  </a:cubicBezTo>
                  <a:cubicBezTo>
                    <a:pt x="883" y="198"/>
                    <a:pt x="68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4419101" y="4000988"/>
              <a:ext cx="42591" cy="227818"/>
            </a:xfrm>
            <a:custGeom>
              <a:avLst/>
              <a:gdLst/>
              <a:ahLst/>
              <a:cxnLst/>
              <a:rect l="l" t="t" r="r" b="b"/>
              <a:pathLst>
                <a:path w="1109" h="5932" extrusionOk="0">
                  <a:moveTo>
                    <a:pt x="51" y="1"/>
                  </a:moveTo>
                  <a:cubicBezTo>
                    <a:pt x="48" y="1"/>
                    <a:pt x="44" y="1"/>
                    <a:pt x="40" y="2"/>
                  </a:cubicBezTo>
                  <a:cubicBezTo>
                    <a:pt x="15" y="8"/>
                    <a:pt x="0" y="34"/>
                    <a:pt x="6" y="59"/>
                  </a:cubicBezTo>
                  <a:lnTo>
                    <a:pt x="126" y="547"/>
                  </a:lnTo>
                  <a:cubicBezTo>
                    <a:pt x="671" y="2752"/>
                    <a:pt x="834" y="3417"/>
                    <a:pt x="1016" y="5885"/>
                  </a:cubicBezTo>
                  <a:cubicBezTo>
                    <a:pt x="1017" y="5911"/>
                    <a:pt x="1038" y="5929"/>
                    <a:pt x="1062" y="5929"/>
                  </a:cubicBezTo>
                  <a:cubicBezTo>
                    <a:pt x="1062" y="5929"/>
                    <a:pt x="1063" y="5929"/>
                    <a:pt x="1063" y="5932"/>
                  </a:cubicBezTo>
                  <a:cubicBezTo>
                    <a:pt x="1091" y="5928"/>
                    <a:pt x="1109" y="5906"/>
                    <a:pt x="1108" y="5881"/>
                  </a:cubicBezTo>
                  <a:cubicBezTo>
                    <a:pt x="926" y="3403"/>
                    <a:pt x="747" y="2678"/>
                    <a:pt x="217" y="525"/>
                  </a:cubicBezTo>
                  <a:lnTo>
                    <a:pt x="97" y="38"/>
                  </a:lnTo>
                  <a:cubicBezTo>
                    <a:pt x="92" y="16"/>
                    <a:pt x="7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359727" y="3998607"/>
              <a:ext cx="61026" cy="179889"/>
            </a:xfrm>
            <a:custGeom>
              <a:avLst/>
              <a:gdLst/>
              <a:ahLst/>
              <a:cxnLst/>
              <a:rect l="l" t="t" r="r" b="b"/>
              <a:pathLst>
                <a:path w="1589" h="4684" extrusionOk="0">
                  <a:moveTo>
                    <a:pt x="1542" y="1"/>
                  </a:moveTo>
                  <a:cubicBezTo>
                    <a:pt x="1516" y="4"/>
                    <a:pt x="1493" y="22"/>
                    <a:pt x="1493" y="47"/>
                  </a:cubicBezTo>
                  <a:cubicBezTo>
                    <a:pt x="1458" y="1640"/>
                    <a:pt x="773" y="3116"/>
                    <a:pt x="12" y="4613"/>
                  </a:cubicBezTo>
                  <a:cubicBezTo>
                    <a:pt x="0" y="4636"/>
                    <a:pt x="10" y="4666"/>
                    <a:pt x="33" y="4678"/>
                  </a:cubicBezTo>
                  <a:cubicBezTo>
                    <a:pt x="40" y="4681"/>
                    <a:pt x="47" y="4683"/>
                    <a:pt x="55" y="4683"/>
                  </a:cubicBezTo>
                  <a:cubicBezTo>
                    <a:pt x="72" y="4683"/>
                    <a:pt x="89" y="4674"/>
                    <a:pt x="96" y="4655"/>
                  </a:cubicBezTo>
                  <a:cubicBezTo>
                    <a:pt x="862" y="3147"/>
                    <a:pt x="1553" y="1661"/>
                    <a:pt x="1588" y="49"/>
                  </a:cubicBezTo>
                  <a:cubicBezTo>
                    <a:pt x="1588" y="23"/>
                    <a:pt x="1567"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427281" y="3994997"/>
              <a:ext cx="90828" cy="148704"/>
            </a:xfrm>
            <a:custGeom>
              <a:avLst/>
              <a:gdLst/>
              <a:ahLst/>
              <a:cxnLst/>
              <a:rect l="l" t="t" r="r" b="b"/>
              <a:pathLst>
                <a:path w="2365" h="3872" extrusionOk="0">
                  <a:moveTo>
                    <a:pt x="55" y="0"/>
                  </a:moveTo>
                  <a:cubicBezTo>
                    <a:pt x="48" y="0"/>
                    <a:pt x="40" y="2"/>
                    <a:pt x="34" y="5"/>
                  </a:cubicBezTo>
                  <a:cubicBezTo>
                    <a:pt x="10" y="16"/>
                    <a:pt x="1" y="47"/>
                    <a:pt x="12" y="70"/>
                  </a:cubicBezTo>
                  <a:cubicBezTo>
                    <a:pt x="920" y="1871"/>
                    <a:pt x="1127" y="2261"/>
                    <a:pt x="2273" y="3851"/>
                  </a:cubicBezTo>
                  <a:cubicBezTo>
                    <a:pt x="2281" y="3864"/>
                    <a:pt x="2297" y="3871"/>
                    <a:pt x="2311" y="3871"/>
                  </a:cubicBezTo>
                  <a:cubicBezTo>
                    <a:pt x="2321" y="3871"/>
                    <a:pt x="2331" y="3866"/>
                    <a:pt x="2340" y="3862"/>
                  </a:cubicBezTo>
                  <a:cubicBezTo>
                    <a:pt x="2359" y="3847"/>
                    <a:pt x="2365" y="3817"/>
                    <a:pt x="2349" y="3796"/>
                  </a:cubicBezTo>
                  <a:cubicBezTo>
                    <a:pt x="1208" y="2211"/>
                    <a:pt x="1002" y="1823"/>
                    <a:pt x="97" y="27"/>
                  </a:cubicBezTo>
                  <a:cubicBezTo>
                    <a:pt x="89" y="10"/>
                    <a:pt x="72"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278884" y="3995458"/>
              <a:ext cx="140063" cy="112066"/>
            </a:xfrm>
            <a:custGeom>
              <a:avLst/>
              <a:gdLst/>
              <a:ahLst/>
              <a:cxnLst/>
              <a:rect l="l" t="t" r="r" b="b"/>
              <a:pathLst>
                <a:path w="3647" h="2918" extrusionOk="0">
                  <a:moveTo>
                    <a:pt x="3596" y="1"/>
                  </a:moveTo>
                  <a:cubicBezTo>
                    <a:pt x="3572" y="1"/>
                    <a:pt x="3552" y="21"/>
                    <a:pt x="3550" y="46"/>
                  </a:cubicBezTo>
                  <a:cubicBezTo>
                    <a:pt x="3543" y="202"/>
                    <a:pt x="3436" y="337"/>
                    <a:pt x="3325" y="461"/>
                  </a:cubicBezTo>
                  <a:cubicBezTo>
                    <a:pt x="2423" y="1477"/>
                    <a:pt x="1286" y="2294"/>
                    <a:pt x="36" y="2827"/>
                  </a:cubicBezTo>
                  <a:cubicBezTo>
                    <a:pt x="12" y="2837"/>
                    <a:pt x="1" y="2865"/>
                    <a:pt x="11" y="2889"/>
                  </a:cubicBezTo>
                  <a:cubicBezTo>
                    <a:pt x="19" y="2906"/>
                    <a:pt x="36" y="2917"/>
                    <a:pt x="55" y="2917"/>
                  </a:cubicBezTo>
                  <a:cubicBezTo>
                    <a:pt x="62" y="2917"/>
                    <a:pt x="68" y="2916"/>
                    <a:pt x="75" y="2913"/>
                  </a:cubicBezTo>
                  <a:cubicBezTo>
                    <a:pt x="1335" y="2374"/>
                    <a:pt x="2484" y="1549"/>
                    <a:pt x="3395" y="524"/>
                  </a:cubicBezTo>
                  <a:cubicBezTo>
                    <a:pt x="3512" y="393"/>
                    <a:pt x="3637" y="237"/>
                    <a:pt x="3645" y="50"/>
                  </a:cubicBezTo>
                  <a:cubicBezTo>
                    <a:pt x="3647" y="24"/>
                    <a:pt x="3625" y="2"/>
                    <a:pt x="3599" y="1"/>
                  </a:cubicBezTo>
                  <a:cubicBezTo>
                    <a:pt x="3598" y="1"/>
                    <a:pt x="3597" y="1"/>
                    <a:pt x="3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a:extLst>
              <a:ext uri="{FF2B5EF4-FFF2-40B4-BE49-F238E27FC236}">
                <a16:creationId xmlns:a16="http://schemas.microsoft.com/office/drawing/2014/main" id="{48339B24-7BF1-4682-824D-136BF6B5F14D}"/>
              </a:ext>
            </a:extLst>
          </p:cNvPr>
          <p:cNvSpPr/>
          <p:nvPr/>
        </p:nvSpPr>
        <p:spPr>
          <a:xfrm>
            <a:off x="117964" y="2461347"/>
            <a:ext cx="5888777" cy="1815882"/>
          </a:xfrm>
          <a:prstGeom prst="rect">
            <a:avLst/>
          </a:prstGeom>
          <a:solidFill>
            <a:schemeClr val="bg1"/>
          </a:solidFill>
        </p:spPr>
        <p:txBody>
          <a:bodyPr wrap="square">
            <a:spAutoFit/>
          </a:bodyPr>
          <a:lstStyle/>
          <a:p>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Ca </a:t>
            </a:r>
            <a:r>
              <a:rPr lang="en-US" altLang="en-US" sz="2800" b="1" dirty="0">
                <a:latin typeface="Times New Roman" pitchFamily="18" charset="0"/>
                <a:cs typeface="Times New Roman" pitchFamily="18" charset="0"/>
              </a:rPr>
              <a:t>ngợi Trần Quốc Khái thông minh, ham học hỏi, giàu trí sáng tạo. </a:t>
            </a:r>
            <a:r>
              <a:rPr lang="en-US" altLang="en-US" sz="2800" b="1" dirty="0" err="1">
                <a:latin typeface="Times New Roman" pitchFamily="18" charset="0"/>
                <a:cs typeface="Times New Roman" pitchFamily="18" charset="0"/>
              </a:rPr>
              <a:t>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đã</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mang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nghề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thêu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lọng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truyền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dân</a:t>
            </a:r>
            <a:r>
              <a:rPr lang="en-US" altLang="en-US" sz="2800" b="1" dirty="0">
                <a:latin typeface="Times New Roman" pitchFamily="18" charset="0"/>
                <a:cs typeface="Times New Roman" pitchFamily="18" charset="0"/>
              </a:rPr>
              <a:t> ta.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47"/>
                                        </p:tgtEl>
                                        <p:attrNameLst>
                                          <p:attrName>style.visibility</p:attrName>
                                        </p:attrNameLst>
                                      </p:cBhvr>
                                      <p:to>
                                        <p:strVal val="visible"/>
                                      </p:to>
                                    </p:set>
                                    <p:animEffect transition="in" filter="barn(inVertical)">
                                      <p:cBhvr>
                                        <p:cTn id="7" dur="500"/>
                                        <p:tgtEl>
                                          <p:spTgt spid="2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7" grpId="0"/>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4734" y="2222205"/>
            <a:ext cx="6283842" cy="923330"/>
          </a:xfrm>
          <a:prstGeom prst="rect">
            <a:avLst/>
          </a:prstGeom>
          <a:noFill/>
        </p:spPr>
        <p:txBody>
          <a:bodyPr wrap="square" rtlCol="0">
            <a:spAutoFit/>
          </a:bodyPr>
          <a:lstStyle/>
          <a:p>
            <a:r>
              <a:rPr lang="en-US" sz="5400" b="1" dirty="0" err="1" smtClean="0">
                <a:solidFill>
                  <a:schemeClr val="bg2"/>
                </a:solidFill>
                <a:latin typeface="Cambria" panose="02040503050406030204" pitchFamily="18" charset="0"/>
                <a:ea typeface="Cambria" panose="02040503050406030204" pitchFamily="18" charset="0"/>
              </a:rPr>
              <a:t>Luyện</a:t>
            </a:r>
            <a:r>
              <a:rPr lang="en-US" sz="5400" b="1" dirty="0" smtClean="0">
                <a:solidFill>
                  <a:schemeClr val="bg2"/>
                </a:solidFill>
                <a:latin typeface="Cambria" panose="02040503050406030204" pitchFamily="18" charset="0"/>
                <a:ea typeface="Cambria" panose="02040503050406030204" pitchFamily="18" charset="0"/>
              </a:rPr>
              <a:t> </a:t>
            </a:r>
            <a:r>
              <a:rPr lang="en-US" sz="5400" b="1" dirty="0" err="1" smtClean="0">
                <a:solidFill>
                  <a:schemeClr val="bg2"/>
                </a:solidFill>
                <a:latin typeface="Cambria" panose="02040503050406030204" pitchFamily="18" charset="0"/>
                <a:ea typeface="Cambria" panose="02040503050406030204" pitchFamily="18" charset="0"/>
              </a:rPr>
              <a:t>đọc</a:t>
            </a:r>
            <a:r>
              <a:rPr lang="en-US" sz="5400" b="1" dirty="0" smtClean="0">
                <a:solidFill>
                  <a:schemeClr val="bg2"/>
                </a:solidFill>
                <a:latin typeface="Cambria" panose="02040503050406030204" pitchFamily="18" charset="0"/>
                <a:ea typeface="Cambria" panose="02040503050406030204" pitchFamily="18" charset="0"/>
              </a:rPr>
              <a:t> </a:t>
            </a:r>
            <a:r>
              <a:rPr lang="en-US" sz="5400" b="1" dirty="0" err="1" smtClean="0">
                <a:solidFill>
                  <a:schemeClr val="bg2"/>
                </a:solidFill>
                <a:latin typeface="Cambria" panose="02040503050406030204" pitchFamily="18" charset="0"/>
                <a:ea typeface="Cambria" panose="02040503050406030204" pitchFamily="18" charset="0"/>
              </a:rPr>
              <a:t>lại</a:t>
            </a:r>
            <a:endParaRPr lang="en-US" sz="5400" b="1"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508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4459-FF26-4DEE-A52D-3FB0B275F0E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6DCCB72-863F-4DF0-BA56-6A35D159B753}"/>
              </a:ext>
            </a:extLst>
          </p:cNvPr>
          <p:cNvSpPr>
            <a:spLocks noGrp="1"/>
          </p:cNvSpPr>
          <p:nvPr>
            <p:ph type="body" idx="1"/>
          </p:nvPr>
        </p:nvSpPr>
        <p:spPr/>
        <p:txBody>
          <a:bodyPr/>
          <a:lstStyle/>
          <a:p>
            <a:endParaRPr lang="en-US"/>
          </a:p>
        </p:txBody>
      </p:sp>
      <p:pic>
        <p:nvPicPr>
          <p:cNvPr id="4" name="il_fi" descr="02112010_17">
            <a:extLst>
              <a:ext uri="{FF2B5EF4-FFF2-40B4-BE49-F238E27FC236}">
                <a16:creationId xmlns:a16="http://schemas.microsoft.com/office/drawing/2014/main" id="{AA6D77CD-71D7-4F7E-B78C-BD741B333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 y="65568"/>
            <a:ext cx="8176259" cy="5077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75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sp>
        <p:nvSpPr>
          <p:cNvPr id="2204" name="Google Shape;2204;p46"/>
          <p:cNvSpPr txBox="1">
            <a:spLocks noGrp="1"/>
          </p:cNvSpPr>
          <p:nvPr>
            <p:ph type="title"/>
          </p:nvPr>
        </p:nvSpPr>
        <p:spPr>
          <a:xfrm>
            <a:off x="3379380" y="355029"/>
            <a:ext cx="2899500" cy="45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Kể chuyện</a:t>
            </a:r>
            <a:endParaRPr dirty="0"/>
          </a:p>
        </p:txBody>
      </p:sp>
      <p:sp>
        <p:nvSpPr>
          <p:cNvPr id="42" name="Rectangle 2">
            <a:extLst>
              <a:ext uri="{FF2B5EF4-FFF2-40B4-BE49-F238E27FC236}">
                <a16:creationId xmlns:a16="http://schemas.microsoft.com/office/drawing/2014/main" id="{637EFAFE-717F-409A-B53D-779DB25D621A}"/>
              </a:ext>
            </a:extLst>
          </p:cNvPr>
          <p:cNvSpPr txBox="1">
            <a:spLocks noChangeArrowheads="1"/>
          </p:cNvSpPr>
          <p:nvPr/>
        </p:nvSpPr>
        <p:spPr>
          <a:xfrm>
            <a:off x="1429438" y="1074403"/>
            <a:ext cx="5980055" cy="629448"/>
          </a:xfrm>
          <a:prstGeom prst="rect">
            <a:avLst/>
          </a:prstGeom>
          <a:solidFill>
            <a:schemeClr val="bg1"/>
          </a:solidFill>
          <a:ln w="76200" cmpd="tri">
            <a:solidFill>
              <a:srgbClr val="FF0000"/>
            </a:solid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lgn="ct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truyện</a:t>
            </a:r>
            <a:endParaRPr lang="en-US" sz="3200" b="1" dirty="0">
              <a:solidFill>
                <a:srgbClr val="0000FF"/>
              </a:solidFill>
              <a:latin typeface="Times New Roman" pitchFamily="18" charset="0"/>
              <a:cs typeface="Times New Roman" pitchFamily="18" charset="0"/>
            </a:endParaRPr>
          </a:p>
        </p:txBody>
      </p:sp>
      <p:sp>
        <p:nvSpPr>
          <p:cNvPr id="43" name="Rectangle 3">
            <a:extLst>
              <a:ext uri="{FF2B5EF4-FFF2-40B4-BE49-F238E27FC236}">
                <a16:creationId xmlns:a16="http://schemas.microsoft.com/office/drawing/2014/main" id="{F15F1C9F-23CE-4251-9A9E-CA2BD67E74C5}"/>
              </a:ext>
            </a:extLst>
          </p:cNvPr>
          <p:cNvSpPr txBox="1">
            <a:spLocks noChangeArrowheads="1"/>
          </p:cNvSpPr>
          <p:nvPr/>
        </p:nvSpPr>
        <p:spPr>
          <a:xfrm>
            <a:off x="1232285" y="2309667"/>
            <a:ext cx="7231231" cy="2259965"/>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000" b="0" i="0" u="none" strike="noStrike" cap="none">
                <a:solidFill>
                  <a:schemeClr val="dk1"/>
                </a:solidFill>
                <a:latin typeface="Bowlby One SC"/>
                <a:ea typeface="Bowlby One SC"/>
                <a:cs typeface="Bowlby One SC"/>
                <a:sym typeface="Bowlby One SC"/>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algn="l"/>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ham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a:p>
            <a:pPr algn="l"/>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2: </a:t>
            </a:r>
            <a:r>
              <a:rPr lang="en-US" sz="2800" b="1" dirty="0" err="1">
                <a:latin typeface="Times New Roman" pitchFamily="18" charset="0"/>
                <a:cs typeface="Times New Roman" pitchFamily="18" charset="0"/>
              </a:rPr>
              <a:t>Thử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a:t>
            </a:r>
          </a:p>
          <a:p>
            <a:pPr algn="l"/>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3: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a:t>
            </a:r>
          </a:p>
          <a:p>
            <a:pPr algn="l"/>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4: </a:t>
            </a:r>
            <a:r>
              <a:rPr lang="en-US" sz="2800" b="1" dirty="0" err="1">
                <a:latin typeface="Times New Roman" pitchFamily="18" charset="0"/>
                <a:cs typeface="Times New Roman" pitchFamily="18" charset="0"/>
              </a:rPr>
              <a:t>Trần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vượt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thử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thách</a:t>
            </a:r>
            <a:r>
              <a:rPr lang="en-US" sz="2800" b="1" dirty="0">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out)">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diamond(in)">
                                      <p:cBhvr>
                                        <p:cTn id="12" dur="10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3">
                                            <p:txEl>
                                              <p:pRg st="1" end="1"/>
                                            </p:txEl>
                                          </p:spTgt>
                                        </p:tgtEl>
                                        <p:attrNameLst>
                                          <p:attrName>style.visibility</p:attrName>
                                        </p:attrNameLst>
                                      </p:cBhvr>
                                      <p:to>
                                        <p:strVal val="visible"/>
                                      </p:to>
                                    </p:set>
                                    <p:animEffect transition="in" filter="diamond(in)">
                                      <p:cBhvr>
                                        <p:cTn id="17" dur="1000"/>
                                        <p:tgtEl>
                                          <p:spTgt spid="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xEl>
                                              <p:pRg st="2" end="2"/>
                                            </p:txEl>
                                          </p:spTgt>
                                        </p:tgtEl>
                                        <p:attrNameLst>
                                          <p:attrName>style.visibility</p:attrName>
                                        </p:attrNameLst>
                                      </p:cBhvr>
                                      <p:to>
                                        <p:strVal val="visible"/>
                                      </p:to>
                                    </p:set>
                                    <p:animEffect transition="in" filter="diamond(in)">
                                      <p:cBhvr>
                                        <p:cTn id="22" dur="1000"/>
                                        <p:tgtEl>
                                          <p:spTgt spid="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3">
                                            <p:txEl>
                                              <p:pRg st="3" end="3"/>
                                            </p:txEl>
                                          </p:spTgt>
                                        </p:tgtEl>
                                        <p:attrNameLst>
                                          <p:attrName>style.visibility</p:attrName>
                                        </p:attrNameLst>
                                      </p:cBhvr>
                                      <p:to>
                                        <p:strVal val="visible"/>
                                      </p:to>
                                    </p:set>
                                    <p:animEffect transition="in" filter="diamond(in)">
                                      <p:cBhvr>
                                        <p:cTn id="27" dur="10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8074" y="1997608"/>
            <a:ext cx="7293935" cy="2246769"/>
          </a:xfrm>
          <a:prstGeom prst="rect">
            <a:avLst/>
          </a:prstGeom>
        </p:spPr>
        <p:txBody>
          <a:bodyPr wrap="square">
            <a:spAutoFit/>
          </a:bodyPr>
          <a:lstStyle/>
          <a:p>
            <a:pPr marL="176213" indent="-176213" eaLnBrk="1" hangingPunct="1">
              <a:defRPr/>
            </a:pPr>
            <a:r>
              <a:rPr lang="en-US" altLang="en-US" sz="2800" b="1" dirty="0" err="1">
                <a:solidFill>
                  <a:schemeClr val="tx1"/>
                </a:solidFill>
                <a:latin typeface="Times New Roman" pitchFamily="18" charset="0"/>
                <a:cs typeface="Times New Roman" pitchFamily="18" charset="0"/>
              </a:rPr>
              <a:t>Về</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nhà</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các</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em</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đọc</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lại</a:t>
            </a:r>
            <a:r>
              <a:rPr lang="en-US" altLang="en-US" sz="2800" b="1" dirty="0">
                <a:solidFill>
                  <a:schemeClr val="tx1"/>
                </a:solidFill>
                <a:latin typeface="Times New Roman" pitchFamily="18" charset="0"/>
                <a:cs typeface="Times New Roman" pitchFamily="18" charset="0"/>
              </a:rPr>
              <a:t> bài</a:t>
            </a:r>
            <a:r>
              <a:rPr lang="vi-VN" altLang="en-US" sz="2800" b="1" dirty="0">
                <a:solidFill>
                  <a:schemeClr val="tx1"/>
                </a:solidFill>
                <a:latin typeface="Times New Roman" pitchFamily="18" charset="0"/>
                <a:cs typeface="Times New Roman" pitchFamily="18" charset="0"/>
              </a:rPr>
              <a:t> và tự trả lời lại những câu hỏi cuối bài tập đọc.</a:t>
            </a:r>
            <a:endParaRPr lang="en-US" altLang="en-US" sz="2800" b="1" dirty="0">
              <a:solidFill>
                <a:schemeClr val="tx1"/>
              </a:solidFill>
              <a:latin typeface="Times New Roman" pitchFamily="18" charset="0"/>
              <a:cs typeface="Times New Roman" pitchFamily="18" charset="0"/>
            </a:endParaRPr>
          </a:p>
          <a:p>
            <a:pPr marL="176213" indent="-176213" eaLnBrk="1" hangingPunct="1">
              <a:defRPr/>
            </a:pPr>
            <a:r>
              <a:rPr lang="en-US" altLang="en-US" sz="2800" b="1" dirty="0">
                <a:solidFill>
                  <a:schemeClr val="tx1"/>
                </a:solidFill>
                <a:latin typeface="Times New Roman" pitchFamily="18" charset="0"/>
                <a:cs typeface="Times New Roman" pitchFamily="18" charset="0"/>
              </a:rPr>
              <a:t>-</a:t>
            </a:r>
            <a:r>
              <a:rPr lang="vi-VN" altLang="en-US" sz="2800" b="1" dirty="0">
                <a:solidFill>
                  <a:schemeClr val="tx1"/>
                </a:solidFill>
                <a:latin typeface="Times New Roman" pitchFamily="18" charset="0"/>
                <a:cs typeface="Times New Roman" pitchFamily="18" charset="0"/>
              </a:rPr>
              <a:t> Luyện kể lại câu chuyện Ông tổ nghề thêu để kể cho người thân và các bạn nghe nhé!</a:t>
            </a:r>
            <a:endParaRPr lang="en-US" altLang="en-US" sz="2800" b="1" dirty="0">
              <a:solidFill>
                <a:schemeClr val="tx1"/>
              </a:solidFill>
              <a:latin typeface="Times New Roman" pitchFamily="18" charset="0"/>
              <a:cs typeface="Times New Roman" pitchFamily="18" charset="0"/>
            </a:endParaRPr>
          </a:p>
          <a:p>
            <a:pPr marL="176213" indent="-176213" eaLnBrk="1" hangingPunct="1">
              <a:defRPr/>
            </a:pP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Chuẩn</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bị</a:t>
            </a:r>
            <a:r>
              <a:rPr lang="en-US" altLang="en-US" sz="2800" b="1" dirty="0">
                <a:solidFill>
                  <a:schemeClr val="tx1"/>
                </a:solidFill>
                <a:latin typeface="Times New Roman" pitchFamily="18" charset="0"/>
                <a:cs typeface="Times New Roman" pitchFamily="18" charset="0"/>
              </a:rPr>
              <a:t> bài : </a:t>
            </a:r>
            <a:r>
              <a:rPr lang="en-US" altLang="en-US" sz="2800" b="1" dirty="0" err="1">
                <a:solidFill>
                  <a:schemeClr val="tx1"/>
                </a:solidFill>
                <a:latin typeface="Times New Roman" pitchFamily="18" charset="0"/>
                <a:cs typeface="Times New Roman" pitchFamily="18" charset="0"/>
              </a:rPr>
              <a:t>Bàn</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tay</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cô</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giáo</a:t>
            </a:r>
            <a:r>
              <a:rPr lang="en-US" altLang="en-US" sz="2800" b="1" dirty="0">
                <a:solidFill>
                  <a:schemeClr val="tx1"/>
                </a:solidFill>
                <a:latin typeface="Times New Roman" pitchFamily="18" charset="0"/>
                <a:cs typeface="Times New Roman" pitchFamily="18" charset="0"/>
              </a:rPr>
              <a:t> </a:t>
            </a:r>
            <a:endParaRPr lang="en-US" altLang="en-US" sz="2800" b="1" dirty="0">
              <a:solidFill>
                <a:schemeClr val="tx1"/>
              </a:solidFill>
              <a:latin typeface="Times New Roman" pitchFamily="18" charset="0"/>
              <a:cs typeface="Times New Roman" pitchFamily="18" charset="0"/>
            </a:endParaRPr>
          </a:p>
        </p:txBody>
      </p:sp>
      <p:sp>
        <p:nvSpPr>
          <p:cNvPr id="8" name="TextBox 7"/>
          <p:cNvSpPr txBox="1"/>
          <p:nvPr/>
        </p:nvSpPr>
        <p:spPr>
          <a:xfrm>
            <a:off x="3296093" y="744280"/>
            <a:ext cx="4274288" cy="830997"/>
          </a:xfrm>
          <a:prstGeom prst="rect">
            <a:avLst/>
          </a:prstGeom>
          <a:noFill/>
        </p:spPr>
        <p:txBody>
          <a:bodyPr wrap="square" rtlCol="0">
            <a:spAutoFit/>
          </a:bodyPr>
          <a:lstStyle/>
          <a:p>
            <a:r>
              <a:rPr lang="en-US" sz="4800" dirty="0" smtClean="0">
                <a:solidFill>
                  <a:schemeClr val="accent1"/>
                </a:solidFill>
              </a:rPr>
              <a:t>DẶN DÒ</a:t>
            </a:r>
            <a:endParaRPr lang="en-US" sz="4800" dirty="0">
              <a:solidFill>
                <a:schemeClr val="accent1"/>
              </a:solidFill>
            </a:endParaRPr>
          </a:p>
        </p:txBody>
      </p:sp>
    </p:spTree>
    <p:extLst>
      <p:ext uri="{BB962C8B-B14F-4D97-AF65-F5344CB8AC3E}">
        <p14:creationId xmlns:p14="http://schemas.microsoft.com/office/powerpoint/2010/main" val="711438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p47"/>
          <p:cNvSpPr txBox="1">
            <a:spLocks noGrp="1"/>
          </p:cNvSpPr>
          <p:nvPr>
            <p:ph type="title"/>
          </p:nvPr>
        </p:nvSpPr>
        <p:spPr>
          <a:xfrm>
            <a:off x="2297340" y="2282889"/>
            <a:ext cx="5718900" cy="45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400" dirty="0"/>
              <a:t>Chào tạm biệt!</a:t>
            </a:r>
            <a:endParaRPr sz="4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0819" y="287078"/>
            <a:ext cx="7006856" cy="830997"/>
          </a:xfrm>
          <a:prstGeom prst="rect">
            <a:avLst/>
          </a:prstGeom>
          <a:noFill/>
        </p:spPr>
        <p:txBody>
          <a:bodyPr wrap="square" rtlCol="0">
            <a:spAutoFit/>
          </a:bodyPr>
          <a:lstStyle/>
          <a:p>
            <a:r>
              <a:rPr lang="en-US" sz="4800" b="1" dirty="0" smtClean="0">
                <a:solidFill>
                  <a:schemeClr val="bg2"/>
                </a:solidFill>
                <a:latin typeface="Cambria" panose="02040503050406030204" pitchFamily="18" charset="0"/>
                <a:ea typeface="Cambria" panose="02040503050406030204" pitchFamily="18" charset="0"/>
              </a:rPr>
              <a:t>YÊU CẦU CẦN ĐẠT</a:t>
            </a:r>
            <a:endParaRPr lang="en-US" sz="4800" b="1" dirty="0">
              <a:solidFill>
                <a:schemeClr val="bg2"/>
              </a:solidFill>
              <a:latin typeface="Cambria" panose="02040503050406030204" pitchFamily="18" charset="0"/>
              <a:ea typeface="Cambria" panose="02040503050406030204" pitchFamily="18" charset="0"/>
            </a:endParaRPr>
          </a:p>
        </p:txBody>
      </p:sp>
      <p:sp>
        <p:nvSpPr>
          <p:cNvPr id="2" name="TextBox 1"/>
          <p:cNvSpPr txBox="1"/>
          <p:nvPr/>
        </p:nvSpPr>
        <p:spPr>
          <a:xfrm>
            <a:off x="648588" y="1734763"/>
            <a:ext cx="8155172" cy="2862322"/>
          </a:xfrm>
          <a:prstGeom prst="rect">
            <a:avLst/>
          </a:prstGeom>
          <a:noFill/>
        </p:spPr>
        <p:txBody>
          <a:bodyPr wrap="square" rtlCol="0">
            <a:spAutoFit/>
          </a:bodyPr>
          <a:lstStyle/>
          <a:p>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Đọc</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đúng</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các </a:t>
            </a:r>
            <a:r>
              <a:rPr lang="vi-VN" sz="2000" dirty="0">
                <a:latin typeface="Cambria" panose="02040503050406030204" pitchFamily="18" charset="0"/>
                <a:ea typeface="Cambria" panose="02040503050406030204" pitchFamily="18" charset="0"/>
              </a:rPr>
              <a:t>từ ngữ: lẩm nhẩm, nếm, chè lam, nhàn rỗi. </a:t>
            </a:r>
            <a:endParaRPr lang="en-US" sz="2000" dirty="0" smtClean="0">
              <a:latin typeface="Cambria" panose="02040503050406030204" pitchFamily="18" charset="0"/>
              <a:ea typeface="Cambria" panose="02040503050406030204" pitchFamily="18" charset="0"/>
            </a:endParaRPr>
          </a:p>
          <a:p>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Hiểu nghĩa các từ ngữ đã được chú giải cuối bài: đi sứ, lọng, bức trướng, chè lam, nhập tâm, bình an vô sự.</a:t>
            </a:r>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Hiểu </a:t>
            </a:r>
            <a:r>
              <a:rPr lang="vi-VN" sz="2000" dirty="0">
                <a:latin typeface="Cambria" panose="02040503050406030204" pitchFamily="18" charset="0"/>
                <a:ea typeface="Cambria" panose="02040503050406030204" pitchFamily="18" charset="0"/>
              </a:rPr>
              <a:t>nội dung bài: Ca ngợi Trần Quốc Khái thông minh, ham học hỏi, giàu trí sáng tạo.</a:t>
            </a:r>
          </a:p>
          <a:p>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Biết </a:t>
            </a:r>
            <a:r>
              <a:rPr lang="vi-VN" sz="2000" dirty="0">
                <a:latin typeface="Cambria" panose="02040503050406030204" pitchFamily="18" charset="0"/>
                <a:ea typeface="Cambria" panose="02040503050406030204" pitchFamily="18" charset="0"/>
              </a:rPr>
              <a:t>ngắt nghỉ hơi sau các dấu câu, giữa các cụm từ. Trả lời được các câu hỏi </a:t>
            </a:r>
            <a:r>
              <a:rPr lang="vi-VN" sz="2000" dirty="0" smtClean="0">
                <a:latin typeface="Cambria" panose="02040503050406030204" pitchFamily="18" charset="0"/>
                <a:ea typeface="Cambria" panose="02040503050406030204" pitchFamily="18" charset="0"/>
              </a:rPr>
              <a:t>trong</a:t>
            </a:r>
            <a:r>
              <a:rPr lang="en-US" sz="2000" dirty="0" smtClean="0">
                <a:latin typeface="Cambria" panose="02040503050406030204" pitchFamily="18" charset="0"/>
                <a:ea typeface="Cambria" panose="02040503050406030204" pitchFamily="18" charset="0"/>
              </a:rPr>
              <a:t> SGK</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Kể lại được từng đoạn của câu chuyện.</a:t>
            </a:r>
          </a:p>
          <a:p>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Yêu </a:t>
            </a:r>
            <a:r>
              <a:rPr lang="vi-VN" sz="2000" dirty="0">
                <a:latin typeface="Cambria" panose="02040503050406030204" pitchFamily="18" charset="0"/>
                <a:ea typeface="Cambria" panose="02040503050406030204" pitchFamily="18" charset="0"/>
              </a:rPr>
              <a:t>thích môn học.</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8242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10" name="Picture 10" descr="5">
            <a:extLst>
              <a:ext uri="{FF2B5EF4-FFF2-40B4-BE49-F238E27FC236}">
                <a16:creationId xmlns:a16="http://schemas.microsoft.com/office/drawing/2014/main" id="{8FA933DD-2496-4F89-AC6F-5B0C582260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 y="57012"/>
            <a:ext cx="9144000" cy="5635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8651" y="2158409"/>
            <a:ext cx="5369442" cy="1015663"/>
          </a:xfrm>
          <a:prstGeom prst="rect">
            <a:avLst/>
          </a:prstGeom>
          <a:noFill/>
        </p:spPr>
        <p:txBody>
          <a:bodyPr wrap="square" rtlCol="0">
            <a:spAutoFit/>
          </a:bodyPr>
          <a:lstStyle/>
          <a:p>
            <a:r>
              <a:rPr lang="en-US" sz="6000" b="1" dirty="0" smtClean="0">
                <a:solidFill>
                  <a:schemeClr val="bg2"/>
                </a:solidFill>
                <a:latin typeface="Cambria" panose="02040503050406030204" pitchFamily="18" charset="0"/>
                <a:ea typeface="Cambria" panose="02040503050406030204" pitchFamily="18" charset="0"/>
              </a:rPr>
              <a:t>LUYỆN ĐỌC</a:t>
            </a:r>
            <a:endParaRPr lang="en-US" sz="6000" b="1"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2690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1"/>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44" t="6615" r="16976" b="9664"/>
          <a:stretch/>
        </p:blipFill>
        <p:spPr>
          <a:xfrm>
            <a:off x="0" y="-1"/>
            <a:ext cx="9303488" cy="53269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41"/>
          <p:cNvSpPr txBox="1">
            <a:spLocks noGrp="1"/>
          </p:cNvSpPr>
          <p:nvPr>
            <p:ph type="title"/>
          </p:nvPr>
        </p:nvSpPr>
        <p:spPr>
          <a:xfrm>
            <a:off x="1507472" y="1391134"/>
            <a:ext cx="6030191" cy="1188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400" b="1" dirty="0">
                <a:solidFill>
                  <a:schemeClr val="accent1"/>
                </a:solidFill>
                <a:latin typeface="Cambria" panose="02040503050406030204" pitchFamily="18" charset="0"/>
                <a:ea typeface="Cambria" panose="02040503050406030204" pitchFamily="18" charset="0"/>
              </a:rPr>
              <a:t>L</a:t>
            </a:r>
            <a:r>
              <a:rPr lang="en" sz="4400" b="1" dirty="0">
                <a:solidFill>
                  <a:schemeClr val="accent1"/>
                </a:solidFill>
                <a:latin typeface="Cambria" panose="02040503050406030204" pitchFamily="18" charset="0"/>
                <a:ea typeface="Cambria" panose="02040503050406030204" pitchFamily="18" charset="0"/>
              </a:rPr>
              <a:t>uyện đọc từ khó</a:t>
            </a:r>
            <a:endParaRPr sz="4400" b="1" dirty="0">
              <a:solidFill>
                <a:schemeClr val="accent1"/>
              </a:solidFill>
              <a:latin typeface="Cambria" panose="02040503050406030204" pitchFamily="18" charset="0"/>
              <a:ea typeface="Cambria" panose="02040503050406030204" pitchFamily="18" charset="0"/>
            </a:endParaRPr>
          </a:p>
        </p:txBody>
      </p:sp>
      <p:sp>
        <p:nvSpPr>
          <p:cNvPr id="1963" name="Google Shape;1963;p41"/>
          <p:cNvSpPr txBox="1">
            <a:spLocks noGrp="1"/>
          </p:cNvSpPr>
          <p:nvPr>
            <p:ph type="subTitle" idx="1"/>
          </p:nvPr>
        </p:nvSpPr>
        <p:spPr>
          <a:xfrm>
            <a:off x="1699837" y="2579734"/>
            <a:ext cx="5769600" cy="2121890"/>
          </a:xfrm>
          <a:prstGeom prst="rect">
            <a:avLst/>
          </a:prstGeom>
        </p:spPr>
        <p:txBody>
          <a:bodyPr spcFirstLastPara="1" wrap="square" lIns="274300" tIns="91425" rIns="274300" bIns="91425" anchor="ctr"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l</a:t>
            </a:r>
            <a:r>
              <a:rPr lang="en" sz="2800" dirty="0" smtClean="0">
                <a:latin typeface="Times New Roman" panose="02020603050405020304" pitchFamily="18" charset="0"/>
                <a:cs typeface="Times New Roman" panose="02020603050405020304" pitchFamily="18" charset="0"/>
              </a:rPr>
              <a:t>ọng</a:t>
            </a:r>
            <a:endParaRPr lang="en" sz="28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b</a:t>
            </a:r>
            <a:r>
              <a:rPr lang="en" sz="2800" dirty="0" smtClean="0">
                <a:latin typeface="Times New Roman" panose="02020603050405020304" pitchFamily="18" charset="0"/>
                <a:cs typeface="Times New Roman" panose="02020603050405020304" pitchFamily="18" charset="0"/>
              </a:rPr>
              <a:t>ức </a:t>
            </a:r>
            <a:r>
              <a:rPr lang="en" sz="2800" dirty="0">
                <a:latin typeface="Times New Roman" panose="02020603050405020304" pitchFamily="18" charset="0"/>
                <a:cs typeface="Times New Roman" panose="02020603050405020304" pitchFamily="18" charset="0"/>
              </a:rPr>
              <a:t>trướng</a:t>
            </a:r>
          </a:p>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c</a:t>
            </a:r>
            <a:r>
              <a:rPr lang="en" sz="2800" dirty="0" smtClean="0">
                <a:latin typeface="Times New Roman" panose="02020603050405020304" pitchFamily="18" charset="0"/>
                <a:cs typeface="Times New Roman" panose="02020603050405020304" pitchFamily="18" charset="0"/>
              </a:rPr>
              <a:t>hè </a:t>
            </a:r>
            <a:r>
              <a:rPr lang="en" sz="2800" dirty="0">
                <a:latin typeface="Times New Roman" panose="02020603050405020304" pitchFamily="18" charset="0"/>
                <a:cs typeface="Times New Roman" panose="02020603050405020304" pitchFamily="18" charset="0"/>
              </a:rPr>
              <a:t>lam</a:t>
            </a:r>
          </a:p>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n</a:t>
            </a:r>
            <a:r>
              <a:rPr lang="en" sz="2800" dirty="0" smtClean="0">
                <a:latin typeface="Times New Roman" panose="02020603050405020304" pitchFamily="18" charset="0"/>
                <a:cs typeface="Times New Roman" panose="02020603050405020304" pitchFamily="18" charset="0"/>
              </a:rPr>
              <a:t>hập </a:t>
            </a:r>
            <a:r>
              <a:rPr lang="en" sz="2800" dirty="0">
                <a:latin typeface="Times New Roman" panose="02020603050405020304" pitchFamily="18" charset="0"/>
                <a:cs typeface="Times New Roman" panose="02020603050405020304" pitchFamily="18" charset="0"/>
              </a:rPr>
              <a:t>tâm</a:t>
            </a:r>
          </a:p>
          <a:p>
            <a:pPr marL="0" lvl="0" indent="0" algn="ctr" rtl="0">
              <a:spcBef>
                <a:spcPts val="0"/>
              </a:spcBef>
              <a:spcAft>
                <a:spcPts val="0"/>
              </a:spcAft>
              <a:buNone/>
            </a:pPr>
            <a:endParaRPr dirty="0"/>
          </a:p>
        </p:txBody>
      </p:sp>
      <p:grpSp>
        <p:nvGrpSpPr>
          <p:cNvPr id="1964" name="Google Shape;1964;p41"/>
          <p:cNvGrpSpPr/>
          <p:nvPr/>
        </p:nvGrpSpPr>
        <p:grpSpPr>
          <a:xfrm>
            <a:off x="1511563" y="3309752"/>
            <a:ext cx="309890" cy="301095"/>
            <a:chOff x="5225376" y="1083091"/>
            <a:chExt cx="309890" cy="301095"/>
          </a:xfrm>
        </p:grpSpPr>
        <p:sp>
          <p:nvSpPr>
            <p:cNvPr id="1965" name="Google Shape;1965;p41"/>
            <p:cNvSpPr/>
            <p:nvPr/>
          </p:nvSpPr>
          <p:spPr>
            <a:xfrm>
              <a:off x="5225376" y="1083091"/>
              <a:ext cx="309890" cy="301095"/>
            </a:xfrm>
            <a:custGeom>
              <a:avLst/>
              <a:gdLst/>
              <a:ahLst/>
              <a:cxnLst/>
              <a:rect l="l" t="t" r="r" b="b"/>
              <a:pathLst>
                <a:path w="8069" h="7840" extrusionOk="0">
                  <a:moveTo>
                    <a:pt x="3939" y="1"/>
                  </a:moveTo>
                  <a:cubicBezTo>
                    <a:pt x="3784" y="1"/>
                    <a:pt x="3633" y="9"/>
                    <a:pt x="3477" y="29"/>
                  </a:cubicBezTo>
                  <a:cubicBezTo>
                    <a:pt x="3473" y="29"/>
                    <a:pt x="3469" y="31"/>
                    <a:pt x="3466" y="31"/>
                  </a:cubicBezTo>
                  <a:cubicBezTo>
                    <a:pt x="2821" y="104"/>
                    <a:pt x="2200" y="341"/>
                    <a:pt x="1671" y="715"/>
                  </a:cubicBezTo>
                  <a:cubicBezTo>
                    <a:pt x="1379" y="918"/>
                    <a:pt x="1115" y="1163"/>
                    <a:pt x="888" y="1441"/>
                  </a:cubicBezTo>
                  <a:cubicBezTo>
                    <a:pt x="887" y="1442"/>
                    <a:pt x="886" y="1443"/>
                    <a:pt x="885" y="1446"/>
                  </a:cubicBezTo>
                  <a:cubicBezTo>
                    <a:pt x="814" y="1534"/>
                    <a:pt x="739" y="1629"/>
                    <a:pt x="669" y="1737"/>
                  </a:cubicBezTo>
                  <a:cubicBezTo>
                    <a:pt x="456" y="2053"/>
                    <a:pt x="290" y="2398"/>
                    <a:pt x="178" y="2761"/>
                  </a:cubicBezTo>
                  <a:cubicBezTo>
                    <a:pt x="177" y="2763"/>
                    <a:pt x="177" y="2767"/>
                    <a:pt x="176" y="2769"/>
                  </a:cubicBezTo>
                  <a:cubicBezTo>
                    <a:pt x="156" y="2830"/>
                    <a:pt x="137" y="2899"/>
                    <a:pt x="119" y="2972"/>
                  </a:cubicBezTo>
                  <a:cubicBezTo>
                    <a:pt x="119" y="2973"/>
                    <a:pt x="117" y="2974"/>
                    <a:pt x="117" y="2977"/>
                  </a:cubicBezTo>
                  <a:cubicBezTo>
                    <a:pt x="46" y="3262"/>
                    <a:pt x="7" y="3562"/>
                    <a:pt x="2" y="3867"/>
                  </a:cubicBezTo>
                  <a:cubicBezTo>
                    <a:pt x="1" y="3973"/>
                    <a:pt x="3" y="4080"/>
                    <a:pt x="12" y="4194"/>
                  </a:cubicBezTo>
                  <a:cubicBezTo>
                    <a:pt x="31" y="4469"/>
                    <a:pt x="77" y="4736"/>
                    <a:pt x="149" y="4986"/>
                  </a:cubicBezTo>
                  <a:cubicBezTo>
                    <a:pt x="279" y="5446"/>
                    <a:pt x="491" y="5877"/>
                    <a:pt x="784" y="6270"/>
                  </a:cubicBezTo>
                  <a:lnTo>
                    <a:pt x="785" y="6272"/>
                  </a:lnTo>
                  <a:cubicBezTo>
                    <a:pt x="1136" y="6741"/>
                    <a:pt x="1597" y="7131"/>
                    <a:pt x="2118" y="7402"/>
                  </a:cubicBezTo>
                  <a:cubicBezTo>
                    <a:pt x="2663" y="7686"/>
                    <a:pt x="3255" y="7833"/>
                    <a:pt x="3874" y="7840"/>
                  </a:cubicBezTo>
                  <a:lnTo>
                    <a:pt x="4152" y="7840"/>
                  </a:lnTo>
                  <a:cubicBezTo>
                    <a:pt x="5187" y="7840"/>
                    <a:pt x="6163" y="7438"/>
                    <a:pt x="6900" y="6711"/>
                  </a:cubicBezTo>
                  <a:cubicBezTo>
                    <a:pt x="7638" y="5984"/>
                    <a:pt x="8052" y="5013"/>
                    <a:pt x="8066" y="3975"/>
                  </a:cubicBezTo>
                  <a:cubicBezTo>
                    <a:pt x="8069" y="3839"/>
                    <a:pt x="8063" y="3706"/>
                    <a:pt x="8052" y="3585"/>
                  </a:cubicBezTo>
                  <a:cubicBezTo>
                    <a:pt x="8044" y="3536"/>
                    <a:pt x="8039" y="3495"/>
                    <a:pt x="8034" y="3461"/>
                  </a:cubicBezTo>
                  <a:cubicBezTo>
                    <a:pt x="8032" y="3450"/>
                    <a:pt x="8031" y="3438"/>
                    <a:pt x="8030" y="3428"/>
                  </a:cubicBezTo>
                  <a:lnTo>
                    <a:pt x="8030" y="3426"/>
                  </a:lnTo>
                  <a:cubicBezTo>
                    <a:pt x="8027" y="3397"/>
                    <a:pt x="8022" y="3363"/>
                    <a:pt x="8015" y="3325"/>
                  </a:cubicBezTo>
                  <a:cubicBezTo>
                    <a:pt x="8009" y="3272"/>
                    <a:pt x="8000" y="3215"/>
                    <a:pt x="7988" y="3159"/>
                  </a:cubicBezTo>
                  <a:cubicBezTo>
                    <a:pt x="7937" y="2905"/>
                    <a:pt x="7862" y="2662"/>
                    <a:pt x="7767" y="2435"/>
                  </a:cubicBezTo>
                  <a:cubicBezTo>
                    <a:pt x="7735" y="2350"/>
                    <a:pt x="7698" y="2268"/>
                    <a:pt x="7658" y="2188"/>
                  </a:cubicBezTo>
                  <a:cubicBezTo>
                    <a:pt x="7538" y="1942"/>
                    <a:pt x="7386" y="1706"/>
                    <a:pt x="7209" y="1481"/>
                  </a:cubicBezTo>
                  <a:cubicBezTo>
                    <a:pt x="7153" y="1409"/>
                    <a:pt x="7092" y="1337"/>
                    <a:pt x="7029" y="1267"/>
                  </a:cubicBezTo>
                  <a:cubicBezTo>
                    <a:pt x="6793" y="1014"/>
                    <a:pt x="6534" y="794"/>
                    <a:pt x="6254" y="615"/>
                  </a:cubicBezTo>
                  <a:cubicBezTo>
                    <a:pt x="6253" y="614"/>
                    <a:pt x="6251" y="614"/>
                    <a:pt x="6250" y="612"/>
                  </a:cubicBezTo>
                  <a:lnTo>
                    <a:pt x="6239" y="606"/>
                  </a:lnTo>
                  <a:cubicBezTo>
                    <a:pt x="6178" y="567"/>
                    <a:pt x="6103" y="521"/>
                    <a:pt x="6018" y="476"/>
                  </a:cubicBezTo>
                  <a:cubicBezTo>
                    <a:pt x="5731" y="319"/>
                    <a:pt x="5429" y="200"/>
                    <a:pt x="5118" y="124"/>
                  </a:cubicBezTo>
                  <a:cubicBezTo>
                    <a:pt x="5026" y="97"/>
                    <a:pt x="4941" y="80"/>
                    <a:pt x="4849" y="63"/>
                  </a:cubicBezTo>
                  <a:cubicBezTo>
                    <a:pt x="4846" y="63"/>
                    <a:pt x="4844" y="62"/>
                    <a:pt x="4840" y="62"/>
                  </a:cubicBezTo>
                  <a:cubicBezTo>
                    <a:pt x="4772" y="51"/>
                    <a:pt x="4700" y="38"/>
                    <a:pt x="4624" y="29"/>
                  </a:cubicBezTo>
                  <a:cubicBezTo>
                    <a:pt x="4578" y="24"/>
                    <a:pt x="4540" y="19"/>
                    <a:pt x="4507" y="18"/>
                  </a:cubicBezTo>
                  <a:cubicBezTo>
                    <a:pt x="4494" y="17"/>
                    <a:pt x="4481" y="17"/>
                    <a:pt x="4466" y="14"/>
                  </a:cubicBezTo>
                  <a:cubicBezTo>
                    <a:pt x="4450" y="12"/>
                    <a:pt x="4434" y="11"/>
                    <a:pt x="4416" y="11"/>
                  </a:cubicBezTo>
                  <a:cubicBezTo>
                    <a:pt x="4385" y="10"/>
                    <a:pt x="4352" y="8"/>
                    <a:pt x="4317" y="8"/>
                  </a:cubicBezTo>
                  <a:cubicBezTo>
                    <a:pt x="4274" y="4"/>
                    <a:pt x="4232" y="2"/>
                    <a:pt x="4189" y="2"/>
                  </a:cubicBezTo>
                  <a:lnTo>
                    <a:pt x="4039" y="2"/>
                  </a:lnTo>
                  <a:cubicBezTo>
                    <a:pt x="4023" y="2"/>
                    <a:pt x="4002" y="1"/>
                    <a:pt x="3979" y="1"/>
                  </a:cubicBezTo>
                  <a:lnTo>
                    <a:pt x="3970" y="1"/>
                  </a:lnTo>
                  <a:cubicBezTo>
                    <a:pt x="3960" y="1"/>
                    <a:pt x="3950" y="1"/>
                    <a:pt x="3939" y="1"/>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258557" y="1107671"/>
              <a:ext cx="252052" cy="251937"/>
            </a:xfrm>
            <a:custGeom>
              <a:avLst/>
              <a:gdLst/>
              <a:ahLst/>
              <a:cxnLst/>
              <a:rect l="l" t="t" r="r" b="b"/>
              <a:pathLst>
                <a:path w="6563" h="6560" extrusionOk="0">
                  <a:moveTo>
                    <a:pt x="3140" y="1890"/>
                  </a:moveTo>
                  <a:lnTo>
                    <a:pt x="3169" y="1918"/>
                  </a:lnTo>
                  <a:lnTo>
                    <a:pt x="3636" y="2400"/>
                  </a:lnTo>
                  <a:lnTo>
                    <a:pt x="3866" y="2636"/>
                  </a:lnTo>
                  <a:lnTo>
                    <a:pt x="3916" y="2686"/>
                  </a:lnTo>
                  <a:lnTo>
                    <a:pt x="4065" y="2838"/>
                  </a:lnTo>
                  <a:lnTo>
                    <a:pt x="4138" y="2914"/>
                  </a:lnTo>
                  <a:lnTo>
                    <a:pt x="4146" y="2923"/>
                  </a:lnTo>
                  <a:lnTo>
                    <a:pt x="4219" y="2999"/>
                  </a:lnTo>
                  <a:lnTo>
                    <a:pt x="4277" y="3058"/>
                  </a:lnTo>
                  <a:lnTo>
                    <a:pt x="4419" y="3203"/>
                  </a:lnTo>
                  <a:lnTo>
                    <a:pt x="4472" y="3257"/>
                  </a:lnTo>
                  <a:lnTo>
                    <a:pt x="4542" y="3330"/>
                  </a:lnTo>
                  <a:lnTo>
                    <a:pt x="4555" y="3343"/>
                  </a:lnTo>
                  <a:lnTo>
                    <a:pt x="4541" y="3356"/>
                  </a:lnTo>
                  <a:lnTo>
                    <a:pt x="3102" y="4761"/>
                  </a:lnTo>
                  <a:lnTo>
                    <a:pt x="2411" y="4051"/>
                  </a:lnTo>
                  <a:lnTo>
                    <a:pt x="1883" y="3507"/>
                  </a:lnTo>
                  <a:lnTo>
                    <a:pt x="1701" y="3320"/>
                  </a:lnTo>
                  <a:lnTo>
                    <a:pt x="1686" y="3308"/>
                  </a:lnTo>
                  <a:lnTo>
                    <a:pt x="1701" y="3292"/>
                  </a:lnTo>
                  <a:lnTo>
                    <a:pt x="3108" y="1917"/>
                  </a:lnTo>
                  <a:lnTo>
                    <a:pt x="3140" y="1890"/>
                  </a:lnTo>
                  <a:close/>
                  <a:moveTo>
                    <a:pt x="3249" y="0"/>
                  </a:moveTo>
                  <a:cubicBezTo>
                    <a:pt x="3236" y="0"/>
                    <a:pt x="3223" y="0"/>
                    <a:pt x="3211" y="1"/>
                  </a:cubicBezTo>
                  <a:cubicBezTo>
                    <a:pt x="3204" y="1"/>
                    <a:pt x="3197" y="1"/>
                    <a:pt x="3191" y="2"/>
                  </a:cubicBezTo>
                  <a:cubicBezTo>
                    <a:pt x="3164" y="2"/>
                    <a:pt x="3140" y="2"/>
                    <a:pt x="3114" y="8"/>
                  </a:cubicBezTo>
                  <a:lnTo>
                    <a:pt x="3113" y="8"/>
                  </a:lnTo>
                  <a:cubicBezTo>
                    <a:pt x="3019" y="9"/>
                    <a:pt x="2931" y="18"/>
                    <a:pt x="2840" y="30"/>
                  </a:cubicBezTo>
                  <a:lnTo>
                    <a:pt x="2838" y="30"/>
                  </a:lnTo>
                  <a:cubicBezTo>
                    <a:pt x="2209" y="114"/>
                    <a:pt x="1634" y="379"/>
                    <a:pt x="1170" y="772"/>
                  </a:cubicBezTo>
                  <a:cubicBezTo>
                    <a:pt x="914" y="988"/>
                    <a:pt x="693" y="1241"/>
                    <a:pt x="515" y="1527"/>
                  </a:cubicBezTo>
                  <a:cubicBezTo>
                    <a:pt x="446" y="1630"/>
                    <a:pt x="387" y="1736"/>
                    <a:pt x="334" y="1850"/>
                  </a:cubicBezTo>
                  <a:cubicBezTo>
                    <a:pt x="262" y="1996"/>
                    <a:pt x="202" y="2151"/>
                    <a:pt x="152" y="2309"/>
                  </a:cubicBezTo>
                  <a:cubicBezTo>
                    <a:pt x="133" y="2368"/>
                    <a:pt x="117" y="2430"/>
                    <a:pt x="102" y="2491"/>
                  </a:cubicBezTo>
                  <a:cubicBezTo>
                    <a:pt x="76" y="2593"/>
                    <a:pt x="55" y="2697"/>
                    <a:pt x="39" y="2803"/>
                  </a:cubicBezTo>
                  <a:cubicBezTo>
                    <a:pt x="33" y="2845"/>
                    <a:pt x="26" y="2888"/>
                    <a:pt x="22" y="2930"/>
                  </a:cubicBezTo>
                  <a:cubicBezTo>
                    <a:pt x="18" y="2982"/>
                    <a:pt x="11" y="3038"/>
                    <a:pt x="7" y="3089"/>
                  </a:cubicBezTo>
                  <a:cubicBezTo>
                    <a:pt x="7" y="3140"/>
                    <a:pt x="2" y="3191"/>
                    <a:pt x="2" y="3240"/>
                  </a:cubicBezTo>
                  <a:cubicBezTo>
                    <a:pt x="0" y="3331"/>
                    <a:pt x="2" y="3419"/>
                    <a:pt x="9" y="3507"/>
                  </a:cubicBezTo>
                  <a:cubicBezTo>
                    <a:pt x="10" y="3542"/>
                    <a:pt x="11" y="3581"/>
                    <a:pt x="17" y="3618"/>
                  </a:cubicBezTo>
                  <a:cubicBezTo>
                    <a:pt x="21" y="3655"/>
                    <a:pt x="26" y="3690"/>
                    <a:pt x="33" y="3732"/>
                  </a:cubicBezTo>
                  <a:cubicBezTo>
                    <a:pt x="33" y="3738"/>
                    <a:pt x="34" y="3746"/>
                    <a:pt x="34" y="3748"/>
                  </a:cubicBezTo>
                  <a:cubicBezTo>
                    <a:pt x="42" y="3791"/>
                    <a:pt x="48" y="3826"/>
                    <a:pt x="55" y="3866"/>
                  </a:cubicBezTo>
                  <a:cubicBezTo>
                    <a:pt x="61" y="3903"/>
                    <a:pt x="68" y="3938"/>
                    <a:pt x="77" y="3975"/>
                  </a:cubicBezTo>
                  <a:cubicBezTo>
                    <a:pt x="90" y="4040"/>
                    <a:pt x="106" y="4104"/>
                    <a:pt x="125" y="4170"/>
                  </a:cubicBezTo>
                  <a:cubicBezTo>
                    <a:pt x="235" y="4561"/>
                    <a:pt x="416" y="4926"/>
                    <a:pt x="655" y="5245"/>
                  </a:cubicBezTo>
                  <a:cubicBezTo>
                    <a:pt x="1224" y="6004"/>
                    <a:pt x="2116" y="6513"/>
                    <a:pt x="3125" y="6559"/>
                  </a:cubicBezTo>
                  <a:cubicBezTo>
                    <a:pt x="3151" y="6559"/>
                    <a:pt x="3177" y="6559"/>
                    <a:pt x="3202" y="6559"/>
                  </a:cubicBezTo>
                  <a:cubicBezTo>
                    <a:pt x="3214" y="6559"/>
                    <a:pt x="3227" y="6559"/>
                    <a:pt x="3239" y="6559"/>
                  </a:cubicBezTo>
                  <a:cubicBezTo>
                    <a:pt x="3254" y="6559"/>
                    <a:pt x="3268" y="6559"/>
                    <a:pt x="3283" y="6559"/>
                  </a:cubicBezTo>
                  <a:cubicBezTo>
                    <a:pt x="5077" y="6559"/>
                    <a:pt x="6536" y="5119"/>
                    <a:pt x="6562" y="3322"/>
                  </a:cubicBezTo>
                  <a:cubicBezTo>
                    <a:pt x="6563" y="3216"/>
                    <a:pt x="6558" y="3106"/>
                    <a:pt x="6549" y="3000"/>
                  </a:cubicBezTo>
                  <a:cubicBezTo>
                    <a:pt x="6546" y="2951"/>
                    <a:pt x="6539" y="2907"/>
                    <a:pt x="6533" y="2864"/>
                  </a:cubicBezTo>
                  <a:cubicBezTo>
                    <a:pt x="6530" y="2836"/>
                    <a:pt x="6526" y="2807"/>
                    <a:pt x="6521" y="2777"/>
                  </a:cubicBezTo>
                  <a:cubicBezTo>
                    <a:pt x="6515" y="2734"/>
                    <a:pt x="6508" y="2689"/>
                    <a:pt x="6499" y="2645"/>
                  </a:cubicBezTo>
                  <a:cubicBezTo>
                    <a:pt x="6457" y="2435"/>
                    <a:pt x="6396" y="2230"/>
                    <a:pt x="6312" y="2037"/>
                  </a:cubicBezTo>
                  <a:cubicBezTo>
                    <a:pt x="6285" y="1968"/>
                    <a:pt x="6255" y="1900"/>
                    <a:pt x="6222" y="1833"/>
                  </a:cubicBezTo>
                  <a:cubicBezTo>
                    <a:pt x="6119" y="1621"/>
                    <a:pt x="5990" y="1421"/>
                    <a:pt x="5841" y="1236"/>
                  </a:cubicBezTo>
                  <a:cubicBezTo>
                    <a:pt x="5797" y="1177"/>
                    <a:pt x="5748" y="1119"/>
                    <a:pt x="5697" y="1064"/>
                  </a:cubicBezTo>
                  <a:cubicBezTo>
                    <a:pt x="5504" y="856"/>
                    <a:pt x="5285" y="669"/>
                    <a:pt x="5046" y="516"/>
                  </a:cubicBezTo>
                  <a:cubicBezTo>
                    <a:pt x="4984" y="477"/>
                    <a:pt x="4921" y="436"/>
                    <a:pt x="4853" y="402"/>
                  </a:cubicBezTo>
                  <a:cubicBezTo>
                    <a:pt x="4615" y="270"/>
                    <a:pt x="4359" y="166"/>
                    <a:pt x="4089" y="102"/>
                  </a:cubicBezTo>
                  <a:cubicBezTo>
                    <a:pt x="4016" y="80"/>
                    <a:pt x="3942" y="66"/>
                    <a:pt x="3866" y="52"/>
                  </a:cubicBezTo>
                  <a:cubicBezTo>
                    <a:pt x="3804" y="42"/>
                    <a:pt x="3741" y="30"/>
                    <a:pt x="3678" y="24"/>
                  </a:cubicBezTo>
                  <a:cubicBezTo>
                    <a:pt x="3628" y="17"/>
                    <a:pt x="3583" y="14"/>
                    <a:pt x="3533" y="9"/>
                  </a:cubicBezTo>
                  <a:lnTo>
                    <a:pt x="3532" y="9"/>
                  </a:lnTo>
                  <a:cubicBezTo>
                    <a:pt x="3493" y="8"/>
                    <a:pt x="3454" y="7"/>
                    <a:pt x="3418" y="7"/>
                  </a:cubicBezTo>
                  <a:cubicBezTo>
                    <a:pt x="3386" y="3"/>
                    <a:pt x="3353" y="1"/>
                    <a:pt x="3324" y="1"/>
                  </a:cubicBezTo>
                  <a:cubicBezTo>
                    <a:pt x="3301" y="1"/>
                    <a:pt x="3275" y="0"/>
                    <a:pt x="3249"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249840" y="1107632"/>
              <a:ext cx="252090" cy="251898"/>
            </a:xfrm>
            <a:custGeom>
              <a:avLst/>
              <a:gdLst/>
              <a:ahLst/>
              <a:cxnLst/>
              <a:rect l="l" t="t" r="r" b="b"/>
              <a:pathLst>
                <a:path w="6564" h="6559" extrusionOk="0">
                  <a:moveTo>
                    <a:pt x="3367" y="1891"/>
                  </a:moveTo>
                  <a:lnTo>
                    <a:pt x="3396" y="1919"/>
                  </a:lnTo>
                  <a:lnTo>
                    <a:pt x="3863" y="2401"/>
                  </a:lnTo>
                  <a:lnTo>
                    <a:pt x="4093" y="2637"/>
                  </a:lnTo>
                  <a:lnTo>
                    <a:pt x="4143" y="2687"/>
                  </a:lnTo>
                  <a:lnTo>
                    <a:pt x="4292" y="2839"/>
                  </a:lnTo>
                  <a:lnTo>
                    <a:pt x="4365" y="2915"/>
                  </a:lnTo>
                  <a:lnTo>
                    <a:pt x="4373" y="2924"/>
                  </a:lnTo>
                  <a:lnTo>
                    <a:pt x="4446" y="3000"/>
                  </a:lnTo>
                  <a:lnTo>
                    <a:pt x="4504" y="3059"/>
                  </a:lnTo>
                  <a:lnTo>
                    <a:pt x="4646" y="3204"/>
                  </a:lnTo>
                  <a:lnTo>
                    <a:pt x="4699" y="3258"/>
                  </a:lnTo>
                  <a:lnTo>
                    <a:pt x="4769" y="3331"/>
                  </a:lnTo>
                  <a:lnTo>
                    <a:pt x="4782" y="3344"/>
                  </a:lnTo>
                  <a:lnTo>
                    <a:pt x="4768" y="3357"/>
                  </a:lnTo>
                  <a:lnTo>
                    <a:pt x="3329" y="4762"/>
                  </a:lnTo>
                  <a:lnTo>
                    <a:pt x="2638" y="4052"/>
                  </a:lnTo>
                  <a:lnTo>
                    <a:pt x="2110" y="3508"/>
                  </a:lnTo>
                  <a:lnTo>
                    <a:pt x="1928" y="3321"/>
                  </a:lnTo>
                  <a:lnTo>
                    <a:pt x="1913" y="3309"/>
                  </a:lnTo>
                  <a:lnTo>
                    <a:pt x="1928" y="3293"/>
                  </a:lnTo>
                  <a:lnTo>
                    <a:pt x="3335" y="1918"/>
                  </a:lnTo>
                  <a:lnTo>
                    <a:pt x="3367" y="1891"/>
                  </a:lnTo>
                  <a:close/>
                  <a:moveTo>
                    <a:pt x="3281" y="0"/>
                  </a:moveTo>
                  <a:cubicBezTo>
                    <a:pt x="3151" y="0"/>
                    <a:pt x="3025" y="9"/>
                    <a:pt x="2900" y="25"/>
                  </a:cubicBezTo>
                  <a:lnTo>
                    <a:pt x="2899" y="25"/>
                  </a:lnTo>
                  <a:cubicBezTo>
                    <a:pt x="2344" y="88"/>
                    <a:pt x="1832" y="290"/>
                    <a:pt x="1397" y="596"/>
                  </a:cubicBezTo>
                  <a:cubicBezTo>
                    <a:pt x="1153" y="766"/>
                    <a:pt x="930" y="972"/>
                    <a:pt x="742" y="1203"/>
                  </a:cubicBezTo>
                  <a:cubicBezTo>
                    <a:pt x="679" y="1283"/>
                    <a:pt x="617" y="1362"/>
                    <a:pt x="561" y="1448"/>
                  </a:cubicBezTo>
                  <a:cubicBezTo>
                    <a:pt x="385" y="1709"/>
                    <a:pt x="243" y="2001"/>
                    <a:pt x="148" y="2307"/>
                  </a:cubicBezTo>
                  <a:cubicBezTo>
                    <a:pt x="131" y="2367"/>
                    <a:pt x="113" y="2428"/>
                    <a:pt x="97" y="2488"/>
                  </a:cubicBezTo>
                  <a:cubicBezTo>
                    <a:pt x="38" y="2729"/>
                    <a:pt x="5" y="2979"/>
                    <a:pt x="1" y="3236"/>
                  </a:cubicBezTo>
                  <a:cubicBezTo>
                    <a:pt x="0" y="3328"/>
                    <a:pt x="4" y="3418"/>
                    <a:pt x="10" y="3506"/>
                  </a:cubicBezTo>
                  <a:cubicBezTo>
                    <a:pt x="26" y="3735"/>
                    <a:pt x="63" y="3955"/>
                    <a:pt x="125" y="4170"/>
                  </a:cubicBezTo>
                  <a:cubicBezTo>
                    <a:pt x="234" y="4563"/>
                    <a:pt x="419" y="4926"/>
                    <a:pt x="657" y="5245"/>
                  </a:cubicBezTo>
                  <a:cubicBezTo>
                    <a:pt x="1247" y="6031"/>
                    <a:pt x="2183" y="6546"/>
                    <a:pt x="3242" y="6559"/>
                  </a:cubicBezTo>
                  <a:lnTo>
                    <a:pt x="3356" y="6559"/>
                  </a:lnTo>
                  <a:cubicBezTo>
                    <a:pt x="5115" y="6520"/>
                    <a:pt x="6541" y="5091"/>
                    <a:pt x="6564" y="3320"/>
                  </a:cubicBezTo>
                  <a:cubicBezTo>
                    <a:pt x="6563" y="3225"/>
                    <a:pt x="6561" y="3124"/>
                    <a:pt x="6554" y="3030"/>
                  </a:cubicBezTo>
                  <a:cubicBezTo>
                    <a:pt x="6548" y="2985"/>
                    <a:pt x="6546" y="2942"/>
                    <a:pt x="6539" y="2900"/>
                  </a:cubicBezTo>
                  <a:cubicBezTo>
                    <a:pt x="6538" y="2871"/>
                    <a:pt x="6533" y="2838"/>
                    <a:pt x="6529" y="2808"/>
                  </a:cubicBezTo>
                  <a:cubicBezTo>
                    <a:pt x="6522" y="2765"/>
                    <a:pt x="6516" y="2723"/>
                    <a:pt x="6509" y="2680"/>
                  </a:cubicBezTo>
                  <a:cubicBezTo>
                    <a:pt x="6473" y="2491"/>
                    <a:pt x="6422" y="2307"/>
                    <a:pt x="6356" y="2131"/>
                  </a:cubicBezTo>
                  <a:cubicBezTo>
                    <a:pt x="6331" y="2062"/>
                    <a:pt x="6303" y="1994"/>
                    <a:pt x="6272" y="1927"/>
                  </a:cubicBezTo>
                  <a:cubicBezTo>
                    <a:pt x="6183" y="1731"/>
                    <a:pt x="6075" y="1544"/>
                    <a:pt x="5948" y="1368"/>
                  </a:cubicBezTo>
                  <a:cubicBezTo>
                    <a:pt x="5904" y="1303"/>
                    <a:pt x="5858" y="1245"/>
                    <a:pt x="5811" y="1187"/>
                  </a:cubicBezTo>
                  <a:cubicBezTo>
                    <a:pt x="5637" y="980"/>
                    <a:pt x="5443" y="797"/>
                    <a:pt x="5228" y="638"/>
                  </a:cubicBezTo>
                  <a:cubicBezTo>
                    <a:pt x="5167" y="591"/>
                    <a:pt x="5104" y="549"/>
                    <a:pt x="5040" y="509"/>
                  </a:cubicBezTo>
                  <a:cubicBezTo>
                    <a:pt x="4816" y="365"/>
                    <a:pt x="4572" y="250"/>
                    <a:pt x="4314" y="163"/>
                  </a:cubicBezTo>
                  <a:cubicBezTo>
                    <a:pt x="4242" y="139"/>
                    <a:pt x="4168" y="120"/>
                    <a:pt x="4091" y="101"/>
                  </a:cubicBezTo>
                  <a:cubicBezTo>
                    <a:pt x="4029" y="84"/>
                    <a:pt x="3966" y="70"/>
                    <a:pt x="3903" y="57"/>
                  </a:cubicBezTo>
                  <a:cubicBezTo>
                    <a:pt x="3838" y="43"/>
                    <a:pt x="3773" y="35"/>
                    <a:pt x="3708" y="26"/>
                  </a:cubicBezTo>
                  <a:cubicBezTo>
                    <a:pt x="3687" y="25"/>
                    <a:pt x="3666" y="19"/>
                    <a:pt x="3645" y="19"/>
                  </a:cubicBezTo>
                  <a:cubicBezTo>
                    <a:pt x="3576" y="10"/>
                    <a:pt x="3507" y="3"/>
                    <a:pt x="3436" y="2"/>
                  </a:cubicBezTo>
                  <a:lnTo>
                    <a:pt x="3414" y="2"/>
                  </a:lnTo>
                  <a:cubicBezTo>
                    <a:pt x="3391" y="2"/>
                    <a:pt x="3363" y="1"/>
                    <a:pt x="3340" y="1"/>
                  </a:cubicBezTo>
                  <a:lnTo>
                    <a:pt x="3325" y="1"/>
                  </a:lnTo>
                  <a:cubicBezTo>
                    <a:pt x="3310" y="0"/>
                    <a:pt x="3296" y="0"/>
                    <a:pt x="3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322463" y="1178682"/>
              <a:ext cx="111874" cy="112027"/>
            </a:xfrm>
            <a:custGeom>
              <a:avLst/>
              <a:gdLst/>
              <a:ahLst/>
              <a:cxnLst/>
              <a:rect l="l" t="t" r="r" b="b"/>
              <a:pathLst>
                <a:path w="2913" h="2917" extrusionOk="0">
                  <a:moveTo>
                    <a:pt x="1473" y="1"/>
                  </a:moveTo>
                  <a:cubicBezTo>
                    <a:pt x="1463" y="1"/>
                    <a:pt x="1453" y="4"/>
                    <a:pt x="1446" y="9"/>
                  </a:cubicBezTo>
                  <a:lnTo>
                    <a:pt x="8" y="1443"/>
                  </a:lnTo>
                  <a:cubicBezTo>
                    <a:pt x="0" y="1453"/>
                    <a:pt x="0" y="1464"/>
                    <a:pt x="6" y="1471"/>
                  </a:cubicBezTo>
                  <a:lnTo>
                    <a:pt x="193" y="1658"/>
                  </a:lnTo>
                  <a:lnTo>
                    <a:pt x="747" y="2214"/>
                  </a:lnTo>
                  <a:lnTo>
                    <a:pt x="1438" y="2912"/>
                  </a:lnTo>
                  <a:lnTo>
                    <a:pt x="747" y="2188"/>
                  </a:lnTo>
                  <a:lnTo>
                    <a:pt x="239" y="1659"/>
                  </a:lnTo>
                  <a:lnTo>
                    <a:pt x="48" y="1460"/>
                  </a:lnTo>
                  <a:lnTo>
                    <a:pt x="35" y="1472"/>
                  </a:lnTo>
                  <a:lnTo>
                    <a:pt x="35" y="1444"/>
                  </a:lnTo>
                  <a:lnTo>
                    <a:pt x="48" y="1460"/>
                  </a:lnTo>
                  <a:lnTo>
                    <a:pt x="1476" y="98"/>
                  </a:lnTo>
                  <a:lnTo>
                    <a:pt x="1444" y="69"/>
                  </a:lnTo>
                  <a:lnTo>
                    <a:pt x="1444" y="69"/>
                  </a:lnTo>
                  <a:lnTo>
                    <a:pt x="1505" y="70"/>
                  </a:lnTo>
                  <a:lnTo>
                    <a:pt x="1476" y="98"/>
                  </a:lnTo>
                  <a:lnTo>
                    <a:pt x="1982" y="609"/>
                  </a:lnTo>
                  <a:lnTo>
                    <a:pt x="2201" y="831"/>
                  </a:lnTo>
                  <a:lnTo>
                    <a:pt x="2380" y="1011"/>
                  </a:lnTo>
                  <a:lnTo>
                    <a:pt x="2463" y="1093"/>
                  </a:lnTo>
                  <a:lnTo>
                    <a:pt x="2536" y="1171"/>
                  </a:lnTo>
                  <a:lnTo>
                    <a:pt x="2581" y="1215"/>
                  </a:lnTo>
                  <a:lnTo>
                    <a:pt x="2726" y="1363"/>
                  </a:lnTo>
                  <a:lnTo>
                    <a:pt x="2780" y="1414"/>
                  </a:lnTo>
                  <a:lnTo>
                    <a:pt x="2862" y="1498"/>
                  </a:lnTo>
                  <a:lnTo>
                    <a:pt x="2876" y="1485"/>
                  </a:lnTo>
                  <a:lnTo>
                    <a:pt x="2874" y="1512"/>
                  </a:lnTo>
                  <a:lnTo>
                    <a:pt x="2865" y="1498"/>
                  </a:lnTo>
                  <a:lnTo>
                    <a:pt x="1436" y="2916"/>
                  </a:lnTo>
                  <a:lnTo>
                    <a:pt x="2901" y="1512"/>
                  </a:lnTo>
                  <a:cubicBezTo>
                    <a:pt x="2911" y="1501"/>
                    <a:pt x="2912" y="1489"/>
                    <a:pt x="2904" y="1481"/>
                  </a:cubicBezTo>
                  <a:lnTo>
                    <a:pt x="2832" y="1404"/>
                  </a:lnTo>
                  <a:lnTo>
                    <a:pt x="2781" y="1349"/>
                  </a:lnTo>
                  <a:lnTo>
                    <a:pt x="2641" y="1203"/>
                  </a:lnTo>
                  <a:lnTo>
                    <a:pt x="2571" y="1130"/>
                  </a:lnTo>
                  <a:lnTo>
                    <a:pt x="2505" y="1063"/>
                  </a:lnTo>
                  <a:lnTo>
                    <a:pt x="2484" y="1039"/>
                  </a:lnTo>
                  <a:lnTo>
                    <a:pt x="2418" y="970"/>
                  </a:lnTo>
                  <a:lnTo>
                    <a:pt x="2243" y="786"/>
                  </a:lnTo>
                  <a:lnTo>
                    <a:pt x="2202" y="744"/>
                  </a:lnTo>
                  <a:lnTo>
                    <a:pt x="1963" y="491"/>
                  </a:lnTo>
                  <a:lnTo>
                    <a:pt x="1506" y="13"/>
                  </a:lnTo>
                  <a:lnTo>
                    <a:pt x="1505" y="13"/>
                  </a:lnTo>
                  <a:cubicBezTo>
                    <a:pt x="1496" y="5"/>
                    <a:pt x="1484" y="1"/>
                    <a:pt x="1473"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259594" y="1119039"/>
              <a:ext cx="234655" cy="234655"/>
            </a:xfrm>
            <a:custGeom>
              <a:avLst/>
              <a:gdLst/>
              <a:ahLst/>
              <a:cxnLst/>
              <a:rect l="l" t="t" r="r" b="b"/>
              <a:pathLst>
                <a:path w="6110" h="6110" extrusionOk="0">
                  <a:moveTo>
                    <a:pt x="3055" y="55"/>
                  </a:moveTo>
                  <a:cubicBezTo>
                    <a:pt x="4708" y="55"/>
                    <a:pt x="6054" y="1401"/>
                    <a:pt x="6054" y="3054"/>
                  </a:cubicBezTo>
                  <a:cubicBezTo>
                    <a:pt x="6054" y="4708"/>
                    <a:pt x="4708" y="6053"/>
                    <a:pt x="3055" y="6053"/>
                  </a:cubicBezTo>
                  <a:cubicBezTo>
                    <a:pt x="1401" y="6053"/>
                    <a:pt x="56" y="4708"/>
                    <a:pt x="56" y="3054"/>
                  </a:cubicBezTo>
                  <a:cubicBezTo>
                    <a:pt x="56" y="1401"/>
                    <a:pt x="1401" y="55"/>
                    <a:pt x="3055" y="55"/>
                  </a:cubicBezTo>
                  <a:close/>
                  <a:moveTo>
                    <a:pt x="3055" y="1"/>
                  </a:moveTo>
                  <a:cubicBezTo>
                    <a:pt x="2240" y="1"/>
                    <a:pt x="1473" y="319"/>
                    <a:pt x="895" y="896"/>
                  </a:cubicBezTo>
                  <a:cubicBezTo>
                    <a:pt x="318" y="1473"/>
                    <a:pt x="0" y="2240"/>
                    <a:pt x="0" y="3055"/>
                  </a:cubicBezTo>
                  <a:cubicBezTo>
                    <a:pt x="0" y="3870"/>
                    <a:pt x="318" y="4638"/>
                    <a:pt x="895" y="5215"/>
                  </a:cubicBezTo>
                  <a:cubicBezTo>
                    <a:pt x="1473" y="5792"/>
                    <a:pt x="2240" y="6110"/>
                    <a:pt x="3055" y="6110"/>
                  </a:cubicBezTo>
                  <a:cubicBezTo>
                    <a:pt x="3870" y="6110"/>
                    <a:pt x="4637" y="5792"/>
                    <a:pt x="5214" y="5215"/>
                  </a:cubicBezTo>
                  <a:cubicBezTo>
                    <a:pt x="5792" y="4637"/>
                    <a:pt x="6109" y="3870"/>
                    <a:pt x="6109" y="3055"/>
                  </a:cubicBezTo>
                  <a:cubicBezTo>
                    <a:pt x="6109" y="2240"/>
                    <a:pt x="5792" y="1472"/>
                    <a:pt x="5214" y="896"/>
                  </a:cubicBezTo>
                  <a:cubicBezTo>
                    <a:pt x="4638" y="319"/>
                    <a:pt x="3870" y="1"/>
                    <a:pt x="305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41"/>
          <p:cNvGrpSpPr/>
          <p:nvPr/>
        </p:nvGrpSpPr>
        <p:grpSpPr>
          <a:xfrm>
            <a:off x="7317976" y="3309752"/>
            <a:ext cx="309890" cy="301095"/>
            <a:chOff x="5225376" y="1083091"/>
            <a:chExt cx="309890" cy="301095"/>
          </a:xfrm>
        </p:grpSpPr>
        <p:sp>
          <p:nvSpPr>
            <p:cNvPr id="1971" name="Google Shape;1971;p41"/>
            <p:cNvSpPr/>
            <p:nvPr/>
          </p:nvSpPr>
          <p:spPr>
            <a:xfrm>
              <a:off x="5225376" y="1083091"/>
              <a:ext cx="309890" cy="301095"/>
            </a:xfrm>
            <a:custGeom>
              <a:avLst/>
              <a:gdLst/>
              <a:ahLst/>
              <a:cxnLst/>
              <a:rect l="l" t="t" r="r" b="b"/>
              <a:pathLst>
                <a:path w="8069" h="7840" extrusionOk="0">
                  <a:moveTo>
                    <a:pt x="3939" y="1"/>
                  </a:moveTo>
                  <a:cubicBezTo>
                    <a:pt x="3784" y="1"/>
                    <a:pt x="3633" y="9"/>
                    <a:pt x="3477" y="29"/>
                  </a:cubicBezTo>
                  <a:cubicBezTo>
                    <a:pt x="3473" y="29"/>
                    <a:pt x="3469" y="31"/>
                    <a:pt x="3466" y="31"/>
                  </a:cubicBezTo>
                  <a:cubicBezTo>
                    <a:pt x="2821" y="104"/>
                    <a:pt x="2200" y="341"/>
                    <a:pt x="1671" y="715"/>
                  </a:cubicBezTo>
                  <a:cubicBezTo>
                    <a:pt x="1379" y="918"/>
                    <a:pt x="1115" y="1163"/>
                    <a:pt x="888" y="1441"/>
                  </a:cubicBezTo>
                  <a:cubicBezTo>
                    <a:pt x="887" y="1442"/>
                    <a:pt x="886" y="1443"/>
                    <a:pt x="885" y="1446"/>
                  </a:cubicBezTo>
                  <a:cubicBezTo>
                    <a:pt x="814" y="1534"/>
                    <a:pt x="739" y="1629"/>
                    <a:pt x="669" y="1737"/>
                  </a:cubicBezTo>
                  <a:cubicBezTo>
                    <a:pt x="456" y="2053"/>
                    <a:pt x="290" y="2398"/>
                    <a:pt x="178" y="2761"/>
                  </a:cubicBezTo>
                  <a:cubicBezTo>
                    <a:pt x="177" y="2763"/>
                    <a:pt x="177" y="2767"/>
                    <a:pt x="176" y="2769"/>
                  </a:cubicBezTo>
                  <a:cubicBezTo>
                    <a:pt x="156" y="2830"/>
                    <a:pt x="137" y="2899"/>
                    <a:pt x="119" y="2972"/>
                  </a:cubicBezTo>
                  <a:cubicBezTo>
                    <a:pt x="119" y="2973"/>
                    <a:pt x="117" y="2974"/>
                    <a:pt x="117" y="2977"/>
                  </a:cubicBezTo>
                  <a:cubicBezTo>
                    <a:pt x="46" y="3262"/>
                    <a:pt x="7" y="3562"/>
                    <a:pt x="2" y="3867"/>
                  </a:cubicBezTo>
                  <a:cubicBezTo>
                    <a:pt x="1" y="3973"/>
                    <a:pt x="3" y="4080"/>
                    <a:pt x="12" y="4194"/>
                  </a:cubicBezTo>
                  <a:cubicBezTo>
                    <a:pt x="31" y="4469"/>
                    <a:pt x="77" y="4736"/>
                    <a:pt x="149" y="4986"/>
                  </a:cubicBezTo>
                  <a:cubicBezTo>
                    <a:pt x="279" y="5446"/>
                    <a:pt x="491" y="5877"/>
                    <a:pt x="784" y="6270"/>
                  </a:cubicBezTo>
                  <a:lnTo>
                    <a:pt x="785" y="6272"/>
                  </a:lnTo>
                  <a:cubicBezTo>
                    <a:pt x="1136" y="6741"/>
                    <a:pt x="1597" y="7131"/>
                    <a:pt x="2118" y="7402"/>
                  </a:cubicBezTo>
                  <a:cubicBezTo>
                    <a:pt x="2663" y="7686"/>
                    <a:pt x="3255" y="7833"/>
                    <a:pt x="3874" y="7840"/>
                  </a:cubicBezTo>
                  <a:lnTo>
                    <a:pt x="4152" y="7840"/>
                  </a:lnTo>
                  <a:cubicBezTo>
                    <a:pt x="5187" y="7840"/>
                    <a:pt x="6163" y="7438"/>
                    <a:pt x="6900" y="6711"/>
                  </a:cubicBezTo>
                  <a:cubicBezTo>
                    <a:pt x="7638" y="5984"/>
                    <a:pt x="8052" y="5013"/>
                    <a:pt x="8066" y="3975"/>
                  </a:cubicBezTo>
                  <a:cubicBezTo>
                    <a:pt x="8069" y="3839"/>
                    <a:pt x="8063" y="3706"/>
                    <a:pt x="8052" y="3585"/>
                  </a:cubicBezTo>
                  <a:cubicBezTo>
                    <a:pt x="8044" y="3536"/>
                    <a:pt x="8039" y="3495"/>
                    <a:pt x="8034" y="3461"/>
                  </a:cubicBezTo>
                  <a:cubicBezTo>
                    <a:pt x="8032" y="3450"/>
                    <a:pt x="8031" y="3438"/>
                    <a:pt x="8030" y="3428"/>
                  </a:cubicBezTo>
                  <a:lnTo>
                    <a:pt x="8030" y="3426"/>
                  </a:lnTo>
                  <a:cubicBezTo>
                    <a:pt x="8027" y="3397"/>
                    <a:pt x="8022" y="3363"/>
                    <a:pt x="8015" y="3325"/>
                  </a:cubicBezTo>
                  <a:cubicBezTo>
                    <a:pt x="8009" y="3272"/>
                    <a:pt x="8000" y="3215"/>
                    <a:pt x="7988" y="3159"/>
                  </a:cubicBezTo>
                  <a:cubicBezTo>
                    <a:pt x="7937" y="2905"/>
                    <a:pt x="7862" y="2662"/>
                    <a:pt x="7767" y="2435"/>
                  </a:cubicBezTo>
                  <a:cubicBezTo>
                    <a:pt x="7735" y="2350"/>
                    <a:pt x="7698" y="2268"/>
                    <a:pt x="7658" y="2188"/>
                  </a:cubicBezTo>
                  <a:cubicBezTo>
                    <a:pt x="7538" y="1942"/>
                    <a:pt x="7386" y="1706"/>
                    <a:pt x="7209" y="1481"/>
                  </a:cubicBezTo>
                  <a:cubicBezTo>
                    <a:pt x="7153" y="1409"/>
                    <a:pt x="7092" y="1337"/>
                    <a:pt x="7029" y="1267"/>
                  </a:cubicBezTo>
                  <a:cubicBezTo>
                    <a:pt x="6793" y="1014"/>
                    <a:pt x="6534" y="794"/>
                    <a:pt x="6254" y="615"/>
                  </a:cubicBezTo>
                  <a:cubicBezTo>
                    <a:pt x="6253" y="614"/>
                    <a:pt x="6251" y="614"/>
                    <a:pt x="6250" y="612"/>
                  </a:cubicBezTo>
                  <a:lnTo>
                    <a:pt x="6239" y="606"/>
                  </a:lnTo>
                  <a:cubicBezTo>
                    <a:pt x="6178" y="567"/>
                    <a:pt x="6103" y="521"/>
                    <a:pt x="6018" y="476"/>
                  </a:cubicBezTo>
                  <a:cubicBezTo>
                    <a:pt x="5731" y="319"/>
                    <a:pt x="5429" y="200"/>
                    <a:pt x="5118" y="124"/>
                  </a:cubicBezTo>
                  <a:cubicBezTo>
                    <a:pt x="5026" y="97"/>
                    <a:pt x="4941" y="80"/>
                    <a:pt x="4849" y="63"/>
                  </a:cubicBezTo>
                  <a:cubicBezTo>
                    <a:pt x="4846" y="63"/>
                    <a:pt x="4844" y="62"/>
                    <a:pt x="4840" y="62"/>
                  </a:cubicBezTo>
                  <a:cubicBezTo>
                    <a:pt x="4772" y="51"/>
                    <a:pt x="4700" y="38"/>
                    <a:pt x="4624" y="29"/>
                  </a:cubicBezTo>
                  <a:cubicBezTo>
                    <a:pt x="4578" y="24"/>
                    <a:pt x="4540" y="19"/>
                    <a:pt x="4507" y="18"/>
                  </a:cubicBezTo>
                  <a:cubicBezTo>
                    <a:pt x="4494" y="17"/>
                    <a:pt x="4481" y="17"/>
                    <a:pt x="4466" y="14"/>
                  </a:cubicBezTo>
                  <a:cubicBezTo>
                    <a:pt x="4450" y="12"/>
                    <a:pt x="4434" y="11"/>
                    <a:pt x="4416" y="11"/>
                  </a:cubicBezTo>
                  <a:cubicBezTo>
                    <a:pt x="4385" y="10"/>
                    <a:pt x="4352" y="8"/>
                    <a:pt x="4317" y="8"/>
                  </a:cubicBezTo>
                  <a:cubicBezTo>
                    <a:pt x="4274" y="4"/>
                    <a:pt x="4232" y="2"/>
                    <a:pt x="4189" y="2"/>
                  </a:cubicBezTo>
                  <a:lnTo>
                    <a:pt x="4039" y="2"/>
                  </a:lnTo>
                  <a:cubicBezTo>
                    <a:pt x="4023" y="2"/>
                    <a:pt x="4002" y="1"/>
                    <a:pt x="3979" y="1"/>
                  </a:cubicBezTo>
                  <a:lnTo>
                    <a:pt x="3970" y="1"/>
                  </a:lnTo>
                  <a:cubicBezTo>
                    <a:pt x="3960" y="1"/>
                    <a:pt x="3950" y="1"/>
                    <a:pt x="3939" y="1"/>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258557" y="1107671"/>
              <a:ext cx="252052" cy="251937"/>
            </a:xfrm>
            <a:custGeom>
              <a:avLst/>
              <a:gdLst/>
              <a:ahLst/>
              <a:cxnLst/>
              <a:rect l="l" t="t" r="r" b="b"/>
              <a:pathLst>
                <a:path w="6563" h="6560" extrusionOk="0">
                  <a:moveTo>
                    <a:pt x="3140" y="1890"/>
                  </a:moveTo>
                  <a:lnTo>
                    <a:pt x="3169" y="1918"/>
                  </a:lnTo>
                  <a:lnTo>
                    <a:pt x="3636" y="2400"/>
                  </a:lnTo>
                  <a:lnTo>
                    <a:pt x="3866" y="2636"/>
                  </a:lnTo>
                  <a:lnTo>
                    <a:pt x="3916" y="2686"/>
                  </a:lnTo>
                  <a:lnTo>
                    <a:pt x="4065" y="2838"/>
                  </a:lnTo>
                  <a:lnTo>
                    <a:pt x="4138" y="2914"/>
                  </a:lnTo>
                  <a:lnTo>
                    <a:pt x="4146" y="2923"/>
                  </a:lnTo>
                  <a:lnTo>
                    <a:pt x="4219" y="2999"/>
                  </a:lnTo>
                  <a:lnTo>
                    <a:pt x="4277" y="3058"/>
                  </a:lnTo>
                  <a:lnTo>
                    <a:pt x="4419" y="3203"/>
                  </a:lnTo>
                  <a:lnTo>
                    <a:pt x="4472" y="3257"/>
                  </a:lnTo>
                  <a:lnTo>
                    <a:pt x="4542" y="3330"/>
                  </a:lnTo>
                  <a:lnTo>
                    <a:pt x="4555" y="3343"/>
                  </a:lnTo>
                  <a:lnTo>
                    <a:pt x="4541" y="3356"/>
                  </a:lnTo>
                  <a:lnTo>
                    <a:pt x="3102" y="4761"/>
                  </a:lnTo>
                  <a:lnTo>
                    <a:pt x="2411" y="4051"/>
                  </a:lnTo>
                  <a:lnTo>
                    <a:pt x="1883" y="3507"/>
                  </a:lnTo>
                  <a:lnTo>
                    <a:pt x="1701" y="3320"/>
                  </a:lnTo>
                  <a:lnTo>
                    <a:pt x="1686" y="3308"/>
                  </a:lnTo>
                  <a:lnTo>
                    <a:pt x="1701" y="3292"/>
                  </a:lnTo>
                  <a:lnTo>
                    <a:pt x="3108" y="1917"/>
                  </a:lnTo>
                  <a:lnTo>
                    <a:pt x="3140" y="1890"/>
                  </a:lnTo>
                  <a:close/>
                  <a:moveTo>
                    <a:pt x="3249" y="0"/>
                  </a:moveTo>
                  <a:cubicBezTo>
                    <a:pt x="3236" y="0"/>
                    <a:pt x="3223" y="0"/>
                    <a:pt x="3211" y="1"/>
                  </a:cubicBezTo>
                  <a:cubicBezTo>
                    <a:pt x="3204" y="1"/>
                    <a:pt x="3197" y="1"/>
                    <a:pt x="3191" y="2"/>
                  </a:cubicBezTo>
                  <a:cubicBezTo>
                    <a:pt x="3164" y="2"/>
                    <a:pt x="3140" y="2"/>
                    <a:pt x="3114" y="8"/>
                  </a:cubicBezTo>
                  <a:lnTo>
                    <a:pt x="3113" y="8"/>
                  </a:lnTo>
                  <a:cubicBezTo>
                    <a:pt x="3019" y="9"/>
                    <a:pt x="2931" y="18"/>
                    <a:pt x="2840" y="30"/>
                  </a:cubicBezTo>
                  <a:lnTo>
                    <a:pt x="2838" y="30"/>
                  </a:lnTo>
                  <a:cubicBezTo>
                    <a:pt x="2209" y="114"/>
                    <a:pt x="1634" y="379"/>
                    <a:pt x="1170" y="772"/>
                  </a:cubicBezTo>
                  <a:cubicBezTo>
                    <a:pt x="914" y="988"/>
                    <a:pt x="693" y="1241"/>
                    <a:pt x="515" y="1527"/>
                  </a:cubicBezTo>
                  <a:cubicBezTo>
                    <a:pt x="446" y="1630"/>
                    <a:pt x="387" y="1736"/>
                    <a:pt x="334" y="1850"/>
                  </a:cubicBezTo>
                  <a:cubicBezTo>
                    <a:pt x="262" y="1996"/>
                    <a:pt x="202" y="2151"/>
                    <a:pt x="152" y="2309"/>
                  </a:cubicBezTo>
                  <a:cubicBezTo>
                    <a:pt x="133" y="2368"/>
                    <a:pt x="117" y="2430"/>
                    <a:pt x="102" y="2491"/>
                  </a:cubicBezTo>
                  <a:cubicBezTo>
                    <a:pt x="76" y="2593"/>
                    <a:pt x="55" y="2697"/>
                    <a:pt x="39" y="2803"/>
                  </a:cubicBezTo>
                  <a:cubicBezTo>
                    <a:pt x="33" y="2845"/>
                    <a:pt x="26" y="2888"/>
                    <a:pt x="22" y="2930"/>
                  </a:cubicBezTo>
                  <a:cubicBezTo>
                    <a:pt x="18" y="2982"/>
                    <a:pt x="11" y="3038"/>
                    <a:pt x="7" y="3089"/>
                  </a:cubicBezTo>
                  <a:cubicBezTo>
                    <a:pt x="7" y="3140"/>
                    <a:pt x="2" y="3191"/>
                    <a:pt x="2" y="3240"/>
                  </a:cubicBezTo>
                  <a:cubicBezTo>
                    <a:pt x="0" y="3331"/>
                    <a:pt x="2" y="3419"/>
                    <a:pt x="9" y="3507"/>
                  </a:cubicBezTo>
                  <a:cubicBezTo>
                    <a:pt x="10" y="3542"/>
                    <a:pt x="11" y="3581"/>
                    <a:pt x="17" y="3618"/>
                  </a:cubicBezTo>
                  <a:cubicBezTo>
                    <a:pt x="21" y="3655"/>
                    <a:pt x="26" y="3690"/>
                    <a:pt x="33" y="3732"/>
                  </a:cubicBezTo>
                  <a:cubicBezTo>
                    <a:pt x="33" y="3738"/>
                    <a:pt x="34" y="3746"/>
                    <a:pt x="34" y="3748"/>
                  </a:cubicBezTo>
                  <a:cubicBezTo>
                    <a:pt x="42" y="3791"/>
                    <a:pt x="48" y="3826"/>
                    <a:pt x="55" y="3866"/>
                  </a:cubicBezTo>
                  <a:cubicBezTo>
                    <a:pt x="61" y="3903"/>
                    <a:pt x="68" y="3938"/>
                    <a:pt x="77" y="3975"/>
                  </a:cubicBezTo>
                  <a:cubicBezTo>
                    <a:pt x="90" y="4040"/>
                    <a:pt x="106" y="4104"/>
                    <a:pt x="125" y="4170"/>
                  </a:cubicBezTo>
                  <a:cubicBezTo>
                    <a:pt x="235" y="4561"/>
                    <a:pt x="416" y="4926"/>
                    <a:pt x="655" y="5245"/>
                  </a:cubicBezTo>
                  <a:cubicBezTo>
                    <a:pt x="1224" y="6004"/>
                    <a:pt x="2116" y="6513"/>
                    <a:pt x="3125" y="6559"/>
                  </a:cubicBezTo>
                  <a:cubicBezTo>
                    <a:pt x="3151" y="6559"/>
                    <a:pt x="3177" y="6559"/>
                    <a:pt x="3202" y="6559"/>
                  </a:cubicBezTo>
                  <a:cubicBezTo>
                    <a:pt x="3214" y="6559"/>
                    <a:pt x="3227" y="6559"/>
                    <a:pt x="3239" y="6559"/>
                  </a:cubicBezTo>
                  <a:cubicBezTo>
                    <a:pt x="3254" y="6559"/>
                    <a:pt x="3268" y="6559"/>
                    <a:pt x="3283" y="6559"/>
                  </a:cubicBezTo>
                  <a:cubicBezTo>
                    <a:pt x="5077" y="6559"/>
                    <a:pt x="6536" y="5119"/>
                    <a:pt x="6562" y="3322"/>
                  </a:cubicBezTo>
                  <a:cubicBezTo>
                    <a:pt x="6563" y="3216"/>
                    <a:pt x="6558" y="3106"/>
                    <a:pt x="6549" y="3000"/>
                  </a:cubicBezTo>
                  <a:cubicBezTo>
                    <a:pt x="6546" y="2951"/>
                    <a:pt x="6539" y="2907"/>
                    <a:pt x="6533" y="2864"/>
                  </a:cubicBezTo>
                  <a:cubicBezTo>
                    <a:pt x="6530" y="2836"/>
                    <a:pt x="6526" y="2807"/>
                    <a:pt x="6521" y="2777"/>
                  </a:cubicBezTo>
                  <a:cubicBezTo>
                    <a:pt x="6515" y="2734"/>
                    <a:pt x="6508" y="2689"/>
                    <a:pt x="6499" y="2645"/>
                  </a:cubicBezTo>
                  <a:cubicBezTo>
                    <a:pt x="6457" y="2435"/>
                    <a:pt x="6396" y="2230"/>
                    <a:pt x="6312" y="2037"/>
                  </a:cubicBezTo>
                  <a:cubicBezTo>
                    <a:pt x="6285" y="1968"/>
                    <a:pt x="6255" y="1900"/>
                    <a:pt x="6222" y="1833"/>
                  </a:cubicBezTo>
                  <a:cubicBezTo>
                    <a:pt x="6119" y="1621"/>
                    <a:pt x="5990" y="1421"/>
                    <a:pt x="5841" y="1236"/>
                  </a:cubicBezTo>
                  <a:cubicBezTo>
                    <a:pt x="5797" y="1177"/>
                    <a:pt x="5748" y="1119"/>
                    <a:pt x="5697" y="1064"/>
                  </a:cubicBezTo>
                  <a:cubicBezTo>
                    <a:pt x="5504" y="856"/>
                    <a:pt x="5285" y="669"/>
                    <a:pt x="5046" y="516"/>
                  </a:cubicBezTo>
                  <a:cubicBezTo>
                    <a:pt x="4984" y="477"/>
                    <a:pt x="4921" y="436"/>
                    <a:pt x="4853" y="402"/>
                  </a:cubicBezTo>
                  <a:cubicBezTo>
                    <a:pt x="4615" y="270"/>
                    <a:pt x="4359" y="166"/>
                    <a:pt x="4089" y="102"/>
                  </a:cubicBezTo>
                  <a:cubicBezTo>
                    <a:pt x="4016" y="80"/>
                    <a:pt x="3942" y="66"/>
                    <a:pt x="3866" y="52"/>
                  </a:cubicBezTo>
                  <a:cubicBezTo>
                    <a:pt x="3804" y="42"/>
                    <a:pt x="3741" y="30"/>
                    <a:pt x="3678" y="24"/>
                  </a:cubicBezTo>
                  <a:cubicBezTo>
                    <a:pt x="3628" y="17"/>
                    <a:pt x="3583" y="14"/>
                    <a:pt x="3533" y="9"/>
                  </a:cubicBezTo>
                  <a:lnTo>
                    <a:pt x="3532" y="9"/>
                  </a:lnTo>
                  <a:cubicBezTo>
                    <a:pt x="3493" y="8"/>
                    <a:pt x="3454" y="7"/>
                    <a:pt x="3418" y="7"/>
                  </a:cubicBezTo>
                  <a:cubicBezTo>
                    <a:pt x="3386" y="3"/>
                    <a:pt x="3353" y="1"/>
                    <a:pt x="3324" y="1"/>
                  </a:cubicBezTo>
                  <a:cubicBezTo>
                    <a:pt x="3301" y="1"/>
                    <a:pt x="3275" y="0"/>
                    <a:pt x="3249"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249840" y="1107632"/>
              <a:ext cx="252090" cy="251898"/>
            </a:xfrm>
            <a:custGeom>
              <a:avLst/>
              <a:gdLst/>
              <a:ahLst/>
              <a:cxnLst/>
              <a:rect l="l" t="t" r="r" b="b"/>
              <a:pathLst>
                <a:path w="6564" h="6559" extrusionOk="0">
                  <a:moveTo>
                    <a:pt x="3367" y="1891"/>
                  </a:moveTo>
                  <a:lnTo>
                    <a:pt x="3396" y="1919"/>
                  </a:lnTo>
                  <a:lnTo>
                    <a:pt x="3863" y="2401"/>
                  </a:lnTo>
                  <a:lnTo>
                    <a:pt x="4093" y="2637"/>
                  </a:lnTo>
                  <a:lnTo>
                    <a:pt x="4143" y="2687"/>
                  </a:lnTo>
                  <a:lnTo>
                    <a:pt x="4292" y="2839"/>
                  </a:lnTo>
                  <a:lnTo>
                    <a:pt x="4365" y="2915"/>
                  </a:lnTo>
                  <a:lnTo>
                    <a:pt x="4373" y="2924"/>
                  </a:lnTo>
                  <a:lnTo>
                    <a:pt x="4446" y="3000"/>
                  </a:lnTo>
                  <a:lnTo>
                    <a:pt x="4504" y="3059"/>
                  </a:lnTo>
                  <a:lnTo>
                    <a:pt x="4646" y="3204"/>
                  </a:lnTo>
                  <a:lnTo>
                    <a:pt x="4699" y="3258"/>
                  </a:lnTo>
                  <a:lnTo>
                    <a:pt x="4769" y="3331"/>
                  </a:lnTo>
                  <a:lnTo>
                    <a:pt x="4782" y="3344"/>
                  </a:lnTo>
                  <a:lnTo>
                    <a:pt x="4768" y="3357"/>
                  </a:lnTo>
                  <a:lnTo>
                    <a:pt x="3329" y="4762"/>
                  </a:lnTo>
                  <a:lnTo>
                    <a:pt x="2638" y="4052"/>
                  </a:lnTo>
                  <a:lnTo>
                    <a:pt x="2110" y="3508"/>
                  </a:lnTo>
                  <a:lnTo>
                    <a:pt x="1928" y="3321"/>
                  </a:lnTo>
                  <a:lnTo>
                    <a:pt x="1913" y="3309"/>
                  </a:lnTo>
                  <a:lnTo>
                    <a:pt x="1928" y="3293"/>
                  </a:lnTo>
                  <a:lnTo>
                    <a:pt x="3335" y="1918"/>
                  </a:lnTo>
                  <a:lnTo>
                    <a:pt x="3367" y="1891"/>
                  </a:lnTo>
                  <a:close/>
                  <a:moveTo>
                    <a:pt x="3281" y="0"/>
                  </a:moveTo>
                  <a:cubicBezTo>
                    <a:pt x="3151" y="0"/>
                    <a:pt x="3025" y="9"/>
                    <a:pt x="2900" y="25"/>
                  </a:cubicBezTo>
                  <a:lnTo>
                    <a:pt x="2899" y="25"/>
                  </a:lnTo>
                  <a:cubicBezTo>
                    <a:pt x="2344" y="88"/>
                    <a:pt x="1832" y="290"/>
                    <a:pt x="1397" y="596"/>
                  </a:cubicBezTo>
                  <a:cubicBezTo>
                    <a:pt x="1153" y="766"/>
                    <a:pt x="930" y="972"/>
                    <a:pt x="742" y="1203"/>
                  </a:cubicBezTo>
                  <a:cubicBezTo>
                    <a:pt x="679" y="1283"/>
                    <a:pt x="617" y="1362"/>
                    <a:pt x="561" y="1448"/>
                  </a:cubicBezTo>
                  <a:cubicBezTo>
                    <a:pt x="385" y="1709"/>
                    <a:pt x="243" y="2001"/>
                    <a:pt x="148" y="2307"/>
                  </a:cubicBezTo>
                  <a:cubicBezTo>
                    <a:pt x="131" y="2367"/>
                    <a:pt x="113" y="2428"/>
                    <a:pt x="97" y="2488"/>
                  </a:cubicBezTo>
                  <a:cubicBezTo>
                    <a:pt x="38" y="2729"/>
                    <a:pt x="5" y="2979"/>
                    <a:pt x="1" y="3236"/>
                  </a:cubicBezTo>
                  <a:cubicBezTo>
                    <a:pt x="0" y="3328"/>
                    <a:pt x="4" y="3418"/>
                    <a:pt x="10" y="3506"/>
                  </a:cubicBezTo>
                  <a:cubicBezTo>
                    <a:pt x="26" y="3735"/>
                    <a:pt x="63" y="3955"/>
                    <a:pt x="125" y="4170"/>
                  </a:cubicBezTo>
                  <a:cubicBezTo>
                    <a:pt x="234" y="4563"/>
                    <a:pt x="419" y="4926"/>
                    <a:pt x="657" y="5245"/>
                  </a:cubicBezTo>
                  <a:cubicBezTo>
                    <a:pt x="1247" y="6031"/>
                    <a:pt x="2183" y="6546"/>
                    <a:pt x="3242" y="6559"/>
                  </a:cubicBezTo>
                  <a:lnTo>
                    <a:pt x="3356" y="6559"/>
                  </a:lnTo>
                  <a:cubicBezTo>
                    <a:pt x="5115" y="6520"/>
                    <a:pt x="6541" y="5091"/>
                    <a:pt x="6564" y="3320"/>
                  </a:cubicBezTo>
                  <a:cubicBezTo>
                    <a:pt x="6563" y="3225"/>
                    <a:pt x="6561" y="3124"/>
                    <a:pt x="6554" y="3030"/>
                  </a:cubicBezTo>
                  <a:cubicBezTo>
                    <a:pt x="6548" y="2985"/>
                    <a:pt x="6546" y="2942"/>
                    <a:pt x="6539" y="2900"/>
                  </a:cubicBezTo>
                  <a:cubicBezTo>
                    <a:pt x="6538" y="2871"/>
                    <a:pt x="6533" y="2838"/>
                    <a:pt x="6529" y="2808"/>
                  </a:cubicBezTo>
                  <a:cubicBezTo>
                    <a:pt x="6522" y="2765"/>
                    <a:pt x="6516" y="2723"/>
                    <a:pt x="6509" y="2680"/>
                  </a:cubicBezTo>
                  <a:cubicBezTo>
                    <a:pt x="6473" y="2491"/>
                    <a:pt x="6422" y="2307"/>
                    <a:pt x="6356" y="2131"/>
                  </a:cubicBezTo>
                  <a:cubicBezTo>
                    <a:pt x="6331" y="2062"/>
                    <a:pt x="6303" y="1994"/>
                    <a:pt x="6272" y="1927"/>
                  </a:cubicBezTo>
                  <a:cubicBezTo>
                    <a:pt x="6183" y="1731"/>
                    <a:pt x="6075" y="1544"/>
                    <a:pt x="5948" y="1368"/>
                  </a:cubicBezTo>
                  <a:cubicBezTo>
                    <a:pt x="5904" y="1303"/>
                    <a:pt x="5858" y="1245"/>
                    <a:pt x="5811" y="1187"/>
                  </a:cubicBezTo>
                  <a:cubicBezTo>
                    <a:pt x="5637" y="980"/>
                    <a:pt x="5443" y="797"/>
                    <a:pt x="5228" y="638"/>
                  </a:cubicBezTo>
                  <a:cubicBezTo>
                    <a:pt x="5167" y="591"/>
                    <a:pt x="5104" y="549"/>
                    <a:pt x="5040" y="509"/>
                  </a:cubicBezTo>
                  <a:cubicBezTo>
                    <a:pt x="4816" y="365"/>
                    <a:pt x="4572" y="250"/>
                    <a:pt x="4314" y="163"/>
                  </a:cubicBezTo>
                  <a:cubicBezTo>
                    <a:pt x="4242" y="139"/>
                    <a:pt x="4168" y="120"/>
                    <a:pt x="4091" y="101"/>
                  </a:cubicBezTo>
                  <a:cubicBezTo>
                    <a:pt x="4029" y="84"/>
                    <a:pt x="3966" y="70"/>
                    <a:pt x="3903" y="57"/>
                  </a:cubicBezTo>
                  <a:cubicBezTo>
                    <a:pt x="3838" y="43"/>
                    <a:pt x="3773" y="35"/>
                    <a:pt x="3708" y="26"/>
                  </a:cubicBezTo>
                  <a:cubicBezTo>
                    <a:pt x="3687" y="25"/>
                    <a:pt x="3666" y="19"/>
                    <a:pt x="3645" y="19"/>
                  </a:cubicBezTo>
                  <a:cubicBezTo>
                    <a:pt x="3576" y="10"/>
                    <a:pt x="3507" y="3"/>
                    <a:pt x="3436" y="2"/>
                  </a:cubicBezTo>
                  <a:lnTo>
                    <a:pt x="3414" y="2"/>
                  </a:lnTo>
                  <a:cubicBezTo>
                    <a:pt x="3391" y="2"/>
                    <a:pt x="3363" y="1"/>
                    <a:pt x="3340" y="1"/>
                  </a:cubicBezTo>
                  <a:lnTo>
                    <a:pt x="3325" y="1"/>
                  </a:lnTo>
                  <a:cubicBezTo>
                    <a:pt x="3310" y="0"/>
                    <a:pt x="3296" y="0"/>
                    <a:pt x="3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1"/>
            <p:cNvSpPr/>
            <p:nvPr/>
          </p:nvSpPr>
          <p:spPr>
            <a:xfrm>
              <a:off x="5322463" y="1178682"/>
              <a:ext cx="111874" cy="112027"/>
            </a:xfrm>
            <a:custGeom>
              <a:avLst/>
              <a:gdLst/>
              <a:ahLst/>
              <a:cxnLst/>
              <a:rect l="l" t="t" r="r" b="b"/>
              <a:pathLst>
                <a:path w="2913" h="2917" extrusionOk="0">
                  <a:moveTo>
                    <a:pt x="1473" y="1"/>
                  </a:moveTo>
                  <a:cubicBezTo>
                    <a:pt x="1463" y="1"/>
                    <a:pt x="1453" y="4"/>
                    <a:pt x="1446" y="9"/>
                  </a:cubicBezTo>
                  <a:lnTo>
                    <a:pt x="8" y="1443"/>
                  </a:lnTo>
                  <a:cubicBezTo>
                    <a:pt x="0" y="1453"/>
                    <a:pt x="0" y="1464"/>
                    <a:pt x="6" y="1471"/>
                  </a:cubicBezTo>
                  <a:lnTo>
                    <a:pt x="193" y="1658"/>
                  </a:lnTo>
                  <a:lnTo>
                    <a:pt x="747" y="2214"/>
                  </a:lnTo>
                  <a:lnTo>
                    <a:pt x="1438" y="2912"/>
                  </a:lnTo>
                  <a:lnTo>
                    <a:pt x="747" y="2188"/>
                  </a:lnTo>
                  <a:lnTo>
                    <a:pt x="239" y="1659"/>
                  </a:lnTo>
                  <a:lnTo>
                    <a:pt x="48" y="1460"/>
                  </a:lnTo>
                  <a:lnTo>
                    <a:pt x="35" y="1472"/>
                  </a:lnTo>
                  <a:lnTo>
                    <a:pt x="35" y="1444"/>
                  </a:lnTo>
                  <a:lnTo>
                    <a:pt x="48" y="1460"/>
                  </a:lnTo>
                  <a:lnTo>
                    <a:pt x="1476" y="98"/>
                  </a:lnTo>
                  <a:lnTo>
                    <a:pt x="1444" y="69"/>
                  </a:lnTo>
                  <a:lnTo>
                    <a:pt x="1444" y="69"/>
                  </a:lnTo>
                  <a:lnTo>
                    <a:pt x="1505" y="70"/>
                  </a:lnTo>
                  <a:lnTo>
                    <a:pt x="1476" y="98"/>
                  </a:lnTo>
                  <a:lnTo>
                    <a:pt x="1982" y="609"/>
                  </a:lnTo>
                  <a:lnTo>
                    <a:pt x="2201" y="831"/>
                  </a:lnTo>
                  <a:lnTo>
                    <a:pt x="2380" y="1011"/>
                  </a:lnTo>
                  <a:lnTo>
                    <a:pt x="2463" y="1093"/>
                  </a:lnTo>
                  <a:lnTo>
                    <a:pt x="2536" y="1171"/>
                  </a:lnTo>
                  <a:lnTo>
                    <a:pt x="2581" y="1215"/>
                  </a:lnTo>
                  <a:lnTo>
                    <a:pt x="2726" y="1363"/>
                  </a:lnTo>
                  <a:lnTo>
                    <a:pt x="2780" y="1414"/>
                  </a:lnTo>
                  <a:lnTo>
                    <a:pt x="2862" y="1498"/>
                  </a:lnTo>
                  <a:lnTo>
                    <a:pt x="2876" y="1485"/>
                  </a:lnTo>
                  <a:lnTo>
                    <a:pt x="2874" y="1512"/>
                  </a:lnTo>
                  <a:lnTo>
                    <a:pt x="2865" y="1498"/>
                  </a:lnTo>
                  <a:lnTo>
                    <a:pt x="1436" y="2916"/>
                  </a:lnTo>
                  <a:lnTo>
                    <a:pt x="2901" y="1512"/>
                  </a:lnTo>
                  <a:cubicBezTo>
                    <a:pt x="2911" y="1501"/>
                    <a:pt x="2912" y="1489"/>
                    <a:pt x="2904" y="1481"/>
                  </a:cubicBezTo>
                  <a:lnTo>
                    <a:pt x="2832" y="1404"/>
                  </a:lnTo>
                  <a:lnTo>
                    <a:pt x="2781" y="1349"/>
                  </a:lnTo>
                  <a:lnTo>
                    <a:pt x="2641" y="1203"/>
                  </a:lnTo>
                  <a:lnTo>
                    <a:pt x="2571" y="1130"/>
                  </a:lnTo>
                  <a:lnTo>
                    <a:pt x="2505" y="1063"/>
                  </a:lnTo>
                  <a:lnTo>
                    <a:pt x="2484" y="1039"/>
                  </a:lnTo>
                  <a:lnTo>
                    <a:pt x="2418" y="970"/>
                  </a:lnTo>
                  <a:lnTo>
                    <a:pt x="2243" y="786"/>
                  </a:lnTo>
                  <a:lnTo>
                    <a:pt x="2202" y="744"/>
                  </a:lnTo>
                  <a:lnTo>
                    <a:pt x="1963" y="491"/>
                  </a:lnTo>
                  <a:lnTo>
                    <a:pt x="1506" y="13"/>
                  </a:lnTo>
                  <a:lnTo>
                    <a:pt x="1505" y="13"/>
                  </a:lnTo>
                  <a:cubicBezTo>
                    <a:pt x="1496" y="5"/>
                    <a:pt x="1484" y="1"/>
                    <a:pt x="1473"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5259594" y="1119039"/>
              <a:ext cx="234655" cy="234655"/>
            </a:xfrm>
            <a:custGeom>
              <a:avLst/>
              <a:gdLst/>
              <a:ahLst/>
              <a:cxnLst/>
              <a:rect l="l" t="t" r="r" b="b"/>
              <a:pathLst>
                <a:path w="6110" h="6110" extrusionOk="0">
                  <a:moveTo>
                    <a:pt x="3055" y="55"/>
                  </a:moveTo>
                  <a:cubicBezTo>
                    <a:pt x="4708" y="55"/>
                    <a:pt x="6054" y="1401"/>
                    <a:pt x="6054" y="3054"/>
                  </a:cubicBezTo>
                  <a:cubicBezTo>
                    <a:pt x="6054" y="4708"/>
                    <a:pt x="4708" y="6053"/>
                    <a:pt x="3055" y="6053"/>
                  </a:cubicBezTo>
                  <a:cubicBezTo>
                    <a:pt x="1401" y="6053"/>
                    <a:pt x="56" y="4708"/>
                    <a:pt x="56" y="3054"/>
                  </a:cubicBezTo>
                  <a:cubicBezTo>
                    <a:pt x="56" y="1401"/>
                    <a:pt x="1401" y="55"/>
                    <a:pt x="3055" y="55"/>
                  </a:cubicBezTo>
                  <a:close/>
                  <a:moveTo>
                    <a:pt x="3055" y="1"/>
                  </a:moveTo>
                  <a:cubicBezTo>
                    <a:pt x="2240" y="1"/>
                    <a:pt x="1473" y="319"/>
                    <a:pt x="895" y="896"/>
                  </a:cubicBezTo>
                  <a:cubicBezTo>
                    <a:pt x="318" y="1473"/>
                    <a:pt x="0" y="2240"/>
                    <a:pt x="0" y="3055"/>
                  </a:cubicBezTo>
                  <a:cubicBezTo>
                    <a:pt x="0" y="3870"/>
                    <a:pt x="318" y="4638"/>
                    <a:pt x="895" y="5215"/>
                  </a:cubicBezTo>
                  <a:cubicBezTo>
                    <a:pt x="1473" y="5792"/>
                    <a:pt x="2240" y="6110"/>
                    <a:pt x="3055" y="6110"/>
                  </a:cubicBezTo>
                  <a:cubicBezTo>
                    <a:pt x="3870" y="6110"/>
                    <a:pt x="4637" y="5792"/>
                    <a:pt x="5214" y="5215"/>
                  </a:cubicBezTo>
                  <a:cubicBezTo>
                    <a:pt x="5792" y="4637"/>
                    <a:pt x="6109" y="3870"/>
                    <a:pt x="6109" y="3055"/>
                  </a:cubicBezTo>
                  <a:cubicBezTo>
                    <a:pt x="6109" y="2240"/>
                    <a:pt x="5792" y="1472"/>
                    <a:pt x="5214" y="896"/>
                  </a:cubicBezTo>
                  <a:cubicBezTo>
                    <a:pt x="4638" y="319"/>
                    <a:pt x="3870" y="1"/>
                    <a:pt x="305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41"/>
          <p:cNvGrpSpPr/>
          <p:nvPr/>
        </p:nvGrpSpPr>
        <p:grpSpPr>
          <a:xfrm>
            <a:off x="4094239" y="-104847"/>
            <a:ext cx="958512" cy="1645887"/>
            <a:chOff x="3266413" y="556098"/>
            <a:chExt cx="616208" cy="1072728"/>
          </a:xfrm>
        </p:grpSpPr>
        <p:sp>
          <p:nvSpPr>
            <p:cNvPr id="1977" name="Google Shape;1977;p41"/>
            <p:cNvSpPr/>
            <p:nvPr/>
          </p:nvSpPr>
          <p:spPr>
            <a:xfrm>
              <a:off x="3266413" y="556098"/>
              <a:ext cx="616208" cy="1072728"/>
            </a:xfrm>
            <a:custGeom>
              <a:avLst/>
              <a:gdLst/>
              <a:ahLst/>
              <a:cxnLst/>
              <a:rect l="l" t="t" r="r" b="b"/>
              <a:pathLst>
                <a:path w="16045" h="27932" extrusionOk="0">
                  <a:moveTo>
                    <a:pt x="7896" y="0"/>
                  </a:moveTo>
                  <a:cubicBezTo>
                    <a:pt x="7543" y="0"/>
                    <a:pt x="7258" y="285"/>
                    <a:pt x="7258" y="638"/>
                  </a:cubicBezTo>
                  <a:lnTo>
                    <a:pt x="7258" y="11129"/>
                  </a:lnTo>
                  <a:cubicBezTo>
                    <a:pt x="6978" y="11357"/>
                    <a:pt x="6807" y="11703"/>
                    <a:pt x="6807" y="12083"/>
                  </a:cubicBezTo>
                  <a:cubicBezTo>
                    <a:pt x="6807" y="12323"/>
                    <a:pt x="6876" y="12550"/>
                    <a:pt x="6998" y="12742"/>
                  </a:cubicBezTo>
                  <a:lnTo>
                    <a:pt x="250" y="19490"/>
                  </a:lnTo>
                  <a:cubicBezTo>
                    <a:pt x="0" y="19740"/>
                    <a:pt x="0" y="20144"/>
                    <a:pt x="250" y="20392"/>
                  </a:cubicBezTo>
                  <a:lnTo>
                    <a:pt x="7602" y="27744"/>
                  </a:lnTo>
                  <a:cubicBezTo>
                    <a:pt x="7721" y="27863"/>
                    <a:pt x="7884" y="27931"/>
                    <a:pt x="8053" y="27931"/>
                  </a:cubicBezTo>
                  <a:cubicBezTo>
                    <a:pt x="8223" y="27931"/>
                    <a:pt x="8385" y="27865"/>
                    <a:pt x="8504" y="27744"/>
                  </a:cubicBezTo>
                  <a:lnTo>
                    <a:pt x="15857" y="20392"/>
                  </a:lnTo>
                  <a:cubicBezTo>
                    <a:pt x="15976" y="20273"/>
                    <a:pt x="16044" y="20110"/>
                    <a:pt x="16044" y="19941"/>
                  </a:cubicBezTo>
                  <a:cubicBezTo>
                    <a:pt x="16044" y="19772"/>
                    <a:pt x="15977" y="19609"/>
                    <a:pt x="15857" y="19490"/>
                  </a:cubicBezTo>
                  <a:lnTo>
                    <a:pt x="9090" y="12724"/>
                  </a:lnTo>
                  <a:cubicBezTo>
                    <a:pt x="9207" y="12532"/>
                    <a:pt x="9270" y="12310"/>
                    <a:pt x="9270" y="12083"/>
                  </a:cubicBezTo>
                  <a:cubicBezTo>
                    <a:pt x="9270" y="11813"/>
                    <a:pt x="9183" y="11556"/>
                    <a:pt x="9022" y="11341"/>
                  </a:cubicBezTo>
                  <a:cubicBezTo>
                    <a:pt x="8970" y="11273"/>
                    <a:pt x="8912" y="11210"/>
                    <a:pt x="8848" y="11155"/>
                  </a:cubicBezTo>
                  <a:lnTo>
                    <a:pt x="8848" y="638"/>
                  </a:lnTo>
                  <a:cubicBezTo>
                    <a:pt x="8848" y="285"/>
                    <a:pt x="8562" y="0"/>
                    <a:pt x="8209"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1"/>
            <p:cNvSpPr/>
            <p:nvPr/>
          </p:nvSpPr>
          <p:spPr>
            <a:xfrm>
              <a:off x="3293297" y="1039540"/>
              <a:ext cx="564707" cy="564707"/>
            </a:xfrm>
            <a:custGeom>
              <a:avLst/>
              <a:gdLst/>
              <a:ahLst/>
              <a:cxnLst/>
              <a:rect l="l" t="t" r="r" b="b"/>
              <a:pathLst>
                <a:path w="14704" h="14704" extrusionOk="0">
                  <a:moveTo>
                    <a:pt x="7351" y="1"/>
                  </a:moveTo>
                  <a:lnTo>
                    <a:pt x="0" y="7352"/>
                  </a:lnTo>
                  <a:lnTo>
                    <a:pt x="7351" y="14704"/>
                  </a:lnTo>
                  <a:lnTo>
                    <a:pt x="14703" y="7352"/>
                  </a:lnTo>
                  <a:lnTo>
                    <a:pt x="7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1"/>
            <p:cNvSpPr/>
            <p:nvPr/>
          </p:nvSpPr>
          <p:spPr>
            <a:xfrm>
              <a:off x="3322830" y="1069342"/>
              <a:ext cx="505679" cy="505218"/>
            </a:xfrm>
            <a:custGeom>
              <a:avLst/>
              <a:gdLst/>
              <a:ahLst/>
              <a:cxnLst/>
              <a:rect l="l" t="t" r="r" b="b"/>
              <a:pathLst>
                <a:path w="13167" h="13155" extrusionOk="0">
                  <a:moveTo>
                    <a:pt x="6584" y="156"/>
                  </a:moveTo>
                  <a:lnTo>
                    <a:pt x="13006" y="6578"/>
                  </a:lnTo>
                  <a:lnTo>
                    <a:pt x="6584" y="13000"/>
                  </a:lnTo>
                  <a:lnTo>
                    <a:pt x="1196" y="7610"/>
                  </a:lnTo>
                  <a:lnTo>
                    <a:pt x="163" y="6578"/>
                  </a:lnTo>
                  <a:lnTo>
                    <a:pt x="1298" y="5442"/>
                  </a:lnTo>
                  <a:lnTo>
                    <a:pt x="6584" y="156"/>
                  </a:lnTo>
                  <a:close/>
                  <a:moveTo>
                    <a:pt x="6583" y="1"/>
                  </a:moveTo>
                  <a:cubicBezTo>
                    <a:pt x="6567" y="1"/>
                    <a:pt x="6550" y="7"/>
                    <a:pt x="6538" y="19"/>
                  </a:cubicBezTo>
                  <a:lnTo>
                    <a:pt x="24" y="6531"/>
                  </a:lnTo>
                  <a:cubicBezTo>
                    <a:pt x="0" y="6557"/>
                    <a:pt x="0" y="6598"/>
                    <a:pt x="24" y="6622"/>
                  </a:cubicBezTo>
                  <a:lnTo>
                    <a:pt x="1153" y="7751"/>
                  </a:lnTo>
                  <a:lnTo>
                    <a:pt x="6538" y="13136"/>
                  </a:lnTo>
                  <a:cubicBezTo>
                    <a:pt x="6552" y="13147"/>
                    <a:pt x="6566" y="13154"/>
                    <a:pt x="6583" y="13154"/>
                  </a:cubicBezTo>
                  <a:cubicBezTo>
                    <a:pt x="6598" y="13154"/>
                    <a:pt x="6615" y="13147"/>
                    <a:pt x="6626" y="13136"/>
                  </a:cubicBezTo>
                  <a:lnTo>
                    <a:pt x="13140" y="6622"/>
                  </a:lnTo>
                  <a:cubicBezTo>
                    <a:pt x="13166" y="6598"/>
                    <a:pt x="13166" y="6557"/>
                    <a:pt x="13141" y="6531"/>
                  </a:cubicBezTo>
                  <a:lnTo>
                    <a:pt x="6629" y="19"/>
                  </a:lnTo>
                  <a:cubicBezTo>
                    <a:pt x="6616" y="7"/>
                    <a:pt x="6600" y="1"/>
                    <a:pt x="6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3486973" y="1213745"/>
              <a:ext cx="34564" cy="40978"/>
            </a:xfrm>
            <a:custGeom>
              <a:avLst/>
              <a:gdLst/>
              <a:ahLst/>
              <a:cxnLst/>
              <a:rect l="l" t="t" r="r" b="b"/>
              <a:pathLst>
                <a:path w="900" h="1067" extrusionOk="0">
                  <a:moveTo>
                    <a:pt x="103" y="1"/>
                  </a:moveTo>
                  <a:cubicBezTo>
                    <a:pt x="92" y="1"/>
                    <a:pt x="81" y="3"/>
                    <a:pt x="71" y="8"/>
                  </a:cubicBezTo>
                  <a:cubicBezTo>
                    <a:pt x="25" y="25"/>
                    <a:pt x="1" y="77"/>
                    <a:pt x="18" y="125"/>
                  </a:cubicBezTo>
                  <a:cubicBezTo>
                    <a:pt x="53" y="223"/>
                    <a:pt x="103" y="312"/>
                    <a:pt x="152" y="398"/>
                  </a:cubicBezTo>
                  <a:cubicBezTo>
                    <a:pt x="203" y="483"/>
                    <a:pt x="257" y="565"/>
                    <a:pt x="316" y="643"/>
                  </a:cubicBezTo>
                  <a:cubicBezTo>
                    <a:pt x="373" y="724"/>
                    <a:pt x="438" y="797"/>
                    <a:pt x="507" y="869"/>
                  </a:cubicBezTo>
                  <a:cubicBezTo>
                    <a:pt x="579" y="937"/>
                    <a:pt x="654" y="1005"/>
                    <a:pt x="752" y="1056"/>
                  </a:cubicBezTo>
                  <a:cubicBezTo>
                    <a:pt x="766" y="1063"/>
                    <a:pt x="783" y="1067"/>
                    <a:pt x="801" y="1067"/>
                  </a:cubicBezTo>
                  <a:cubicBezTo>
                    <a:pt x="804" y="1067"/>
                    <a:pt x="808" y="1067"/>
                    <a:pt x="812" y="1066"/>
                  </a:cubicBezTo>
                  <a:cubicBezTo>
                    <a:pt x="864" y="1057"/>
                    <a:pt x="899" y="1010"/>
                    <a:pt x="891" y="956"/>
                  </a:cubicBezTo>
                  <a:cubicBezTo>
                    <a:pt x="872" y="846"/>
                    <a:pt x="830" y="751"/>
                    <a:pt x="784" y="660"/>
                  </a:cubicBezTo>
                  <a:cubicBezTo>
                    <a:pt x="734" y="573"/>
                    <a:pt x="675" y="489"/>
                    <a:pt x="609" y="412"/>
                  </a:cubicBezTo>
                  <a:cubicBezTo>
                    <a:pt x="545" y="332"/>
                    <a:pt x="474" y="261"/>
                    <a:pt x="398" y="193"/>
                  </a:cubicBezTo>
                  <a:cubicBezTo>
                    <a:pt x="321" y="126"/>
                    <a:pt x="240" y="62"/>
                    <a:pt x="145" y="11"/>
                  </a:cubicBezTo>
                  <a:cubicBezTo>
                    <a:pt x="132" y="5"/>
                    <a:pt x="117"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3442231" y="1283066"/>
              <a:ext cx="99546" cy="96512"/>
            </a:xfrm>
            <a:custGeom>
              <a:avLst/>
              <a:gdLst/>
              <a:ahLst/>
              <a:cxnLst/>
              <a:rect l="l" t="t" r="r" b="b"/>
              <a:pathLst>
                <a:path w="2592" h="2513" extrusionOk="0">
                  <a:moveTo>
                    <a:pt x="146" y="1"/>
                  </a:moveTo>
                  <a:cubicBezTo>
                    <a:pt x="100" y="1"/>
                    <a:pt x="61" y="38"/>
                    <a:pt x="61" y="87"/>
                  </a:cubicBezTo>
                  <a:cubicBezTo>
                    <a:pt x="61" y="134"/>
                    <a:pt x="100" y="172"/>
                    <a:pt x="146" y="172"/>
                  </a:cubicBezTo>
                  <a:lnTo>
                    <a:pt x="2349" y="172"/>
                  </a:lnTo>
                  <a:cubicBezTo>
                    <a:pt x="2246" y="383"/>
                    <a:pt x="2116" y="560"/>
                    <a:pt x="1963" y="739"/>
                  </a:cubicBezTo>
                  <a:cubicBezTo>
                    <a:pt x="1786" y="947"/>
                    <a:pt x="1594" y="1159"/>
                    <a:pt x="1395" y="1353"/>
                  </a:cubicBezTo>
                  <a:cubicBezTo>
                    <a:pt x="1196" y="1549"/>
                    <a:pt x="987" y="1733"/>
                    <a:pt x="764" y="1901"/>
                  </a:cubicBezTo>
                  <a:cubicBezTo>
                    <a:pt x="542" y="2070"/>
                    <a:pt x="306" y="2220"/>
                    <a:pt x="56" y="2351"/>
                  </a:cubicBezTo>
                  <a:lnTo>
                    <a:pt x="55" y="2351"/>
                  </a:lnTo>
                  <a:cubicBezTo>
                    <a:pt x="20" y="2371"/>
                    <a:pt x="1" y="2412"/>
                    <a:pt x="12" y="2451"/>
                  </a:cubicBezTo>
                  <a:cubicBezTo>
                    <a:pt x="24" y="2489"/>
                    <a:pt x="58" y="2512"/>
                    <a:pt x="95" y="2512"/>
                  </a:cubicBezTo>
                  <a:cubicBezTo>
                    <a:pt x="103" y="2512"/>
                    <a:pt x="111" y="2511"/>
                    <a:pt x="119" y="2509"/>
                  </a:cubicBezTo>
                  <a:cubicBezTo>
                    <a:pt x="402" y="2427"/>
                    <a:pt x="677" y="2305"/>
                    <a:pt x="932" y="2152"/>
                  </a:cubicBezTo>
                  <a:cubicBezTo>
                    <a:pt x="1187" y="1999"/>
                    <a:pt x="1427" y="1817"/>
                    <a:pt x="1646" y="1619"/>
                  </a:cubicBezTo>
                  <a:cubicBezTo>
                    <a:pt x="1866" y="1419"/>
                    <a:pt x="2069" y="1213"/>
                    <a:pt x="2257" y="974"/>
                  </a:cubicBezTo>
                  <a:cubicBezTo>
                    <a:pt x="2440" y="736"/>
                    <a:pt x="2592" y="420"/>
                    <a:pt x="2561" y="99"/>
                  </a:cubicBezTo>
                  <a:cubicBezTo>
                    <a:pt x="2562" y="95"/>
                    <a:pt x="2562" y="89"/>
                    <a:pt x="2562" y="85"/>
                  </a:cubicBezTo>
                  <a:cubicBezTo>
                    <a:pt x="2562" y="38"/>
                    <a:pt x="2524"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3504486" y="1327578"/>
              <a:ext cx="11176" cy="84990"/>
            </a:xfrm>
            <a:custGeom>
              <a:avLst/>
              <a:gdLst/>
              <a:ahLst/>
              <a:cxnLst/>
              <a:rect l="l" t="t" r="r" b="b"/>
              <a:pathLst>
                <a:path w="291" h="2213" extrusionOk="0">
                  <a:moveTo>
                    <a:pt x="203" y="65"/>
                  </a:moveTo>
                  <a:lnTo>
                    <a:pt x="203" y="65"/>
                  </a:lnTo>
                  <a:cubicBezTo>
                    <a:pt x="210" y="72"/>
                    <a:pt x="215" y="81"/>
                    <a:pt x="216" y="93"/>
                  </a:cubicBezTo>
                  <a:lnTo>
                    <a:pt x="216" y="93"/>
                  </a:lnTo>
                  <a:lnTo>
                    <a:pt x="203" y="65"/>
                  </a:lnTo>
                  <a:close/>
                  <a:moveTo>
                    <a:pt x="132" y="0"/>
                  </a:moveTo>
                  <a:cubicBezTo>
                    <a:pt x="95" y="0"/>
                    <a:pt x="61" y="24"/>
                    <a:pt x="51" y="61"/>
                  </a:cubicBezTo>
                  <a:cubicBezTo>
                    <a:pt x="41" y="94"/>
                    <a:pt x="45" y="126"/>
                    <a:pt x="58" y="152"/>
                  </a:cubicBezTo>
                  <a:lnTo>
                    <a:pt x="58" y="152"/>
                  </a:lnTo>
                  <a:cubicBezTo>
                    <a:pt x="11" y="479"/>
                    <a:pt x="1" y="807"/>
                    <a:pt x="1" y="1133"/>
                  </a:cubicBezTo>
                  <a:cubicBezTo>
                    <a:pt x="4" y="1468"/>
                    <a:pt x="16" y="1804"/>
                    <a:pt x="61" y="2139"/>
                  </a:cubicBezTo>
                  <a:cubicBezTo>
                    <a:pt x="66" y="2176"/>
                    <a:pt x="94" y="2207"/>
                    <a:pt x="134" y="2212"/>
                  </a:cubicBezTo>
                  <a:cubicBezTo>
                    <a:pt x="137" y="2213"/>
                    <a:pt x="141" y="2213"/>
                    <a:pt x="145" y="2213"/>
                  </a:cubicBezTo>
                  <a:cubicBezTo>
                    <a:pt x="188" y="2213"/>
                    <a:pt x="226" y="2183"/>
                    <a:pt x="231" y="2139"/>
                  </a:cubicBezTo>
                  <a:cubicBezTo>
                    <a:pt x="275" y="1804"/>
                    <a:pt x="288" y="1468"/>
                    <a:pt x="290" y="1133"/>
                  </a:cubicBezTo>
                  <a:cubicBezTo>
                    <a:pt x="290" y="799"/>
                    <a:pt x="279" y="463"/>
                    <a:pt x="231" y="128"/>
                  </a:cubicBezTo>
                  <a:lnTo>
                    <a:pt x="217" y="96"/>
                  </a:lnTo>
                  <a:lnTo>
                    <a:pt x="217" y="96"/>
                  </a:lnTo>
                  <a:cubicBezTo>
                    <a:pt x="222" y="55"/>
                    <a:pt x="196" y="15"/>
                    <a:pt x="155" y="4"/>
                  </a:cubicBezTo>
                  <a:cubicBezTo>
                    <a:pt x="147" y="1"/>
                    <a:pt x="140"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3508365" y="1329805"/>
              <a:ext cx="36600" cy="36677"/>
            </a:xfrm>
            <a:custGeom>
              <a:avLst/>
              <a:gdLst/>
              <a:ahLst/>
              <a:cxnLst/>
              <a:rect l="l" t="t" r="r" b="b"/>
              <a:pathLst>
                <a:path w="953" h="955" extrusionOk="0">
                  <a:moveTo>
                    <a:pt x="99" y="1"/>
                  </a:moveTo>
                  <a:cubicBezTo>
                    <a:pt x="86" y="1"/>
                    <a:pt x="73" y="4"/>
                    <a:pt x="60" y="10"/>
                  </a:cubicBezTo>
                  <a:cubicBezTo>
                    <a:pt x="18" y="32"/>
                    <a:pt x="1" y="84"/>
                    <a:pt x="21" y="128"/>
                  </a:cubicBezTo>
                  <a:cubicBezTo>
                    <a:pt x="110" y="303"/>
                    <a:pt x="233" y="447"/>
                    <a:pt x="365" y="583"/>
                  </a:cubicBezTo>
                  <a:cubicBezTo>
                    <a:pt x="498" y="717"/>
                    <a:pt x="640" y="844"/>
                    <a:pt x="807" y="943"/>
                  </a:cubicBezTo>
                  <a:cubicBezTo>
                    <a:pt x="821" y="950"/>
                    <a:pt x="837" y="954"/>
                    <a:pt x="853" y="954"/>
                  </a:cubicBezTo>
                  <a:cubicBezTo>
                    <a:pt x="866" y="954"/>
                    <a:pt x="881" y="951"/>
                    <a:pt x="894" y="944"/>
                  </a:cubicBezTo>
                  <a:cubicBezTo>
                    <a:pt x="937" y="920"/>
                    <a:pt x="953" y="867"/>
                    <a:pt x="929" y="825"/>
                  </a:cubicBezTo>
                  <a:lnTo>
                    <a:pt x="927" y="819"/>
                  </a:lnTo>
                  <a:cubicBezTo>
                    <a:pt x="833" y="647"/>
                    <a:pt x="716" y="504"/>
                    <a:pt x="587" y="368"/>
                  </a:cubicBezTo>
                  <a:cubicBezTo>
                    <a:pt x="460" y="235"/>
                    <a:pt x="323" y="110"/>
                    <a:pt x="149" y="14"/>
                  </a:cubicBezTo>
                  <a:lnTo>
                    <a:pt x="143" y="13"/>
                  </a:lnTo>
                  <a:cubicBezTo>
                    <a:pt x="129" y="5"/>
                    <a:pt x="11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3588785" y="1237441"/>
              <a:ext cx="89330" cy="14479"/>
            </a:xfrm>
            <a:custGeom>
              <a:avLst/>
              <a:gdLst/>
              <a:ahLst/>
              <a:cxnLst/>
              <a:rect l="l" t="t" r="r" b="b"/>
              <a:pathLst>
                <a:path w="2326" h="377" extrusionOk="0">
                  <a:moveTo>
                    <a:pt x="1241" y="1"/>
                  </a:moveTo>
                  <a:cubicBezTo>
                    <a:pt x="1215" y="1"/>
                    <a:pt x="1189" y="1"/>
                    <a:pt x="1164" y="1"/>
                  </a:cubicBezTo>
                  <a:cubicBezTo>
                    <a:pt x="801" y="7"/>
                    <a:pt x="439" y="26"/>
                    <a:pt x="78" y="103"/>
                  </a:cubicBezTo>
                  <a:cubicBezTo>
                    <a:pt x="45" y="110"/>
                    <a:pt x="18" y="135"/>
                    <a:pt x="11" y="169"/>
                  </a:cubicBezTo>
                  <a:cubicBezTo>
                    <a:pt x="1" y="217"/>
                    <a:pt x="30" y="263"/>
                    <a:pt x="78" y="274"/>
                  </a:cubicBezTo>
                  <a:cubicBezTo>
                    <a:pt x="441" y="350"/>
                    <a:pt x="802" y="370"/>
                    <a:pt x="1164" y="376"/>
                  </a:cubicBezTo>
                  <a:cubicBezTo>
                    <a:pt x="1187" y="376"/>
                    <a:pt x="1209" y="376"/>
                    <a:pt x="1232" y="376"/>
                  </a:cubicBezTo>
                  <a:cubicBezTo>
                    <a:pt x="1391" y="376"/>
                    <a:pt x="1548" y="369"/>
                    <a:pt x="1707" y="356"/>
                  </a:cubicBezTo>
                  <a:cubicBezTo>
                    <a:pt x="1889" y="342"/>
                    <a:pt x="2069" y="319"/>
                    <a:pt x="2250" y="274"/>
                  </a:cubicBezTo>
                  <a:cubicBezTo>
                    <a:pt x="2280" y="266"/>
                    <a:pt x="2305" y="242"/>
                    <a:pt x="2314" y="209"/>
                  </a:cubicBezTo>
                  <a:cubicBezTo>
                    <a:pt x="2325" y="162"/>
                    <a:pt x="2297" y="115"/>
                    <a:pt x="2250" y="103"/>
                  </a:cubicBezTo>
                  <a:cubicBezTo>
                    <a:pt x="2069" y="58"/>
                    <a:pt x="1889" y="33"/>
                    <a:pt x="1707" y="19"/>
                  </a:cubicBezTo>
                  <a:cubicBezTo>
                    <a:pt x="1551" y="7"/>
                    <a:pt x="1396" y="1"/>
                    <a:pt x="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3573039" y="1270892"/>
              <a:ext cx="111029" cy="58721"/>
            </a:xfrm>
            <a:custGeom>
              <a:avLst/>
              <a:gdLst/>
              <a:ahLst/>
              <a:cxnLst/>
              <a:rect l="l" t="t" r="r" b="b"/>
              <a:pathLst>
                <a:path w="2891" h="1529" extrusionOk="0">
                  <a:moveTo>
                    <a:pt x="2691" y="85"/>
                  </a:moveTo>
                  <a:lnTo>
                    <a:pt x="2776" y="170"/>
                  </a:lnTo>
                  <a:lnTo>
                    <a:pt x="2683" y="170"/>
                  </a:lnTo>
                  <a:cubicBezTo>
                    <a:pt x="2664" y="361"/>
                    <a:pt x="2664" y="554"/>
                    <a:pt x="2658" y="743"/>
                  </a:cubicBezTo>
                  <a:cubicBezTo>
                    <a:pt x="2662" y="936"/>
                    <a:pt x="2664" y="1127"/>
                    <a:pt x="2681" y="1317"/>
                  </a:cubicBezTo>
                  <a:lnTo>
                    <a:pt x="2774" y="1316"/>
                  </a:lnTo>
                  <a:lnTo>
                    <a:pt x="2690" y="1401"/>
                  </a:lnTo>
                  <a:cubicBezTo>
                    <a:pt x="2687" y="1374"/>
                    <a:pt x="2683" y="1345"/>
                    <a:pt x="2681" y="1317"/>
                  </a:cubicBezTo>
                  <a:lnTo>
                    <a:pt x="358" y="1359"/>
                  </a:lnTo>
                  <a:cubicBezTo>
                    <a:pt x="375" y="1152"/>
                    <a:pt x="360" y="951"/>
                    <a:pt x="338" y="750"/>
                  </a:cubicBezTo>
                  <a:cubicBezTo>
                    <a:pt x="327" y="639"/>
                    <a:pt x="312" y="523"/>
                    <a:pt x="287" y="412"/>
                  </a:cubicBezTo>
                  <a:cubicBezTo>
                    <a:pt x="278" y="355"/>
                    <a:pt x="263" y="300"/>
                    <a:pt x="251" y="243"/>
                  </a:cubicBezTo>
                  <a:cubicBezTo>
                    <a:pt x="242" y="216"/>
                    <a:pt x="235" y="185"/>
                    <a:pt x="227" y="160"/>
                  </a:cubicBezTo>
                  <a:cubicBezTo>
                    <a:pt x="222" y="159"/>
                    <a:pt x="200" y="160"/>
                    <a:pt x="176" y="141"/>
                  </a:cubicBezTo>
                  <a:lnTo>
                    <a:pt x="176" y="141"/>
                  </a:lnTo>
                  <a:cubicBezTo>
                    <a:pt x="1018" y="158"/>
                    <a:pt x="1847" y="168"/>
                    <a:pt x="2683" y="170"/>
                  </a:cubicBezTo>
                  <a:cubicBezTo>
                    <a:pt x="2684" y="142"/>
                    <a:pt x="2688" y="114"/>
                    <a:pt x="2691" y="85"/>
                  </a:cubicBezTo>
                  <a:close/>
                  <a:moveTo>
                    <a:pt x="358" y="1359"/>
                  </a:moveTo>
                  <a:cubicBezTo>
                    <a:pt x="358" y="1383"/>
                    <a:pt x="354" y="1407"/>
                    <a:pt x="352" y="1430"/>
                  </a:cubicBezTo>
                  <a:lnTo>
                    <a:pt x="267" y="1360"/>
                  </a:lnTo>
                  <a:lnTo>
                    <a:pt x="358" y="1359"/>
                  </a:lnTo>
                  <a:close/>
                  <a:moveTo>
                    <a:pt x="2661" y="0"/>
                  </a:moveTo>
                  <a:cubicBezTo>
                    <a:pt x="1791" y="0"/>
                    <a:pt x="912" y="12"/>
                    <a:pt x="48" y="28"/>
                  </a:cubicBezTo>
                  <a:cubicBezTo>
                    <a:pt x="31" y="64"/>
                    <a:pt x="14" y="122"/>
                    <a:pt x="15" y="178"/>
                  </a:cubicBezTo>
                  <a:lnTo>
                    <a:pt x="7" y="267"/>
                  </a:lnTo>
                  <a:cubicBezTo>
                    <a:pt x="4" y="325"/>
                    <a:pt x="1" y="380"/>
                    <a:pt x="1" y="438"/>
                  </a:cubicBezTo>
                  <a:cubicBezTo>
                    <a:pt x="0" y="555"/>
                    <a:pt x="7" y="668"/>
                    <a:pt x="17" y="782"/>
                  </a:cubicBezTo>
                  <a:cubicBezTo>
                    <a:pt x="40" y="1011"/>
                    <a:pt x="82" y="1241"/>
                    <a:pt x="184" y="1458"/>
                  </a:cubicBezTo>
                  <a:lnTo>
                    <a:pt x="194" y="1483"/>
                  </a:lnTo>
                  <a:cubicBezTo>
                    <a:pt x="208" y="1510"/>
                    <a:pt x="236" y="1528"/>
                    <a:pt x="269" y="1528"/>
                  </a:cubicBezTo>
                  <a:lnTo>
                    <a:pt x="2776" y="1485"/>
                  </a:lnTo>
                  <a:cubicBezTo>
                    <a:pt x="2819" y="1485"/>
                    <a:pt x="2854" y="1452"/>
                    <a:pt x="2860" y="1412"/>
                  </a:cubicBezTo>
                  <a:lnTo>
                    <a:pt x="2860" y="1400"/>
                  </a:lnTo>
                  <a:cubicBezTo>
                    <a:pt x="2887" y="1180"/>
                    <a:pt x="2888" y="961"/>
                    <a:pt x="2891" y="742"/>
                  </a:cubicBezTo>
                  <a:cubicBezTo>
                    <a:pt x="2888" y="632"/>
                    <a:pt x="2888" y="523"/>
                    <a:pt x="2884" y="413"/>
                  </a:cubicBezTo>
                  <a:cubicBezTo>
                    <a:pt x="2882" y="304"/>
                    <a:pt x="2873" y="193"/>
                    <a:pt x="2861" y="85"/>
                  </a:cubicBezTo>
                  <a:lnTo>
                    <a:pt x="2861" y="79"/>
                  </a:lnTo>
                  <a:cubicBezTo>
                    <a:pt x="2859" y="34"/>
                    <a:pt x="2822" y="0"/>
                    <a:pt x="2776" y="0"/>
                  </a:cubicBezTo>
                  <a:cubicBezTo>
                    <a:pt x="2738" y="0"/>
                    <a:pt x="2699"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3560788" y="1350237"/>
              <a:ext cx="137336" cy="90559"/>
            </a:xfrm>
            <a:custGeom>
              <a:avLst/>
              <a:gdLst/>
              <a:ahLst/>
              <a:cxnLst/>
              <a:rect l="l" t="t" r="r" b="b"/>
              <a:pathLst>
                <a:path w="3576" h="2358" extrusionOk="0">
                  <a:moveTo>
                    <a:pt x="2172" y="1"/>
                  </a:moveTo>
                  <a:cubicBezTo>
                    <a:pt x="2043" y="1"/>
                    <a:pt x="1915" y="2"/>
                    <a:pt x="1786" y="5"/>
                  </a:cubicBezTo>
                  <a:cubicBezTo>
                    <a:pt x="1218" y="8"/>
                    <a:pt x="651" y="23"/>
                    <a:pt x="83" y="60"/>
                  </a:cubicBezTo>
                  <a:cubicBezTo>
                    <a:pt x="41" y="62"/>
                    <a:pt x="7" y="97"/>
                    <a:pt x="4" y="140"/>
                  </a:cubicBezTo>
                  <a:cubicBezTo>
                    <a:pt x="1" y="186"/>
                    <a:pt x="37" y="227"/>
                    <a:pt x="83" y="230"/>
                  </a:cubicBezTo>
                  <a:cubicBezTo>
                    <a:pt x="652" y="266"/>
                    <a:pt x="1219" y="283"/>
                    <a:pt x="1786" y="286"/>
                  </a:cubicBezTo>
                  <a:cubicBezTo>
                    <a:pt x="1915" y="288"/>
                    <a:pt x="2044" y="290"/>
                    <a:pt x="2173" y="290"/>
                  </a:cubicBezTo>
                  <a:cubicBezTo>
                    <a:pt x="2572" y="290"/>
                    <a:pt x="2971" y="277"/>
                    <a:pt x="3369" y="242"/>
                  </a:cubicBezTo>
                  <a:lnTo>
                    <a:pt x="3369" y="242"/>
                  </a:lnTo>
                  <a:cubicBezTo>
                    <a:pt x="3267" y="551"/>
                    <a:pt x="3182" y="864"/>
                    <a:pt x="3104" y="1180"/>
                  </a:cubicBezTo>
                  <a:cubicBezTo>
                    <a:pt x="3017" y="1535"/>
                    <a:pt x="2936" y="1895"/>
                    <a:pt x="2902" y="2266"/>
                  </a:cubicBezTo>
                  <a:cubicBezTo>
                    <a:pt x="2900" y="2302"/>
                    <a:pt x="2923" y="2340"/>
                    <a:pt x="2959" y="2353"/>
                  </a:cubicBezTo>
                  <a:cubicBezTo>
                    <a:pt x="2968" y="2356"/>
                    <a:pt x="2978" y="2358"/>
                    <a:pt x="2987" y="2358"/>
                  </a:cubicBezTo>
                  <a:cubicBezTo>
                    <a:pt x="3023" y="2358"/>
                    <a:pt x="3056" y="2336"/>
                    <a:pt x="3068" y="2301"/>
                  </a:cubicBezTo>
                  <a:cubicBezTo>
                    <a:pt x="3193" y="1956"/>
                    <a:pt x="3298" y="1608"/>
                    <a:pt x="3391" y="1252"/>
                  </a:cubicBezTo>
                  <a:cubicBezTo>
                    <a:pt x="3484" y="899"/>
                    <a:pt x="3564" y="536"/>
                    <a:pt x="3573" y="159"/>
                  </a:cubicBezTo>
                  <a:lnTo>
                    <a:pt x="3573" y="154"/>
                  </a:lnTo>
                  <a:cubicBezTo>
                    <a:pt x="3575" y="107"/>
                    <a:pt x="3538" y="65"/>
                    <a:pt x="3490" y="60"/>
                  </a:cubicBezTo>
                  <a:cubicBezTo>
                    <a:pt x="3050" y="16"/>
                    <a:pt x="2611"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3570773" y="1353539"/>
              <a:ext cx="13096" cy="88447"/>
            </a:xfrm>
            <a:custGeom>
              <a:avLst/>
              <a:gdLst/>
              <a:ahLst/>
              <a:cxnLst/>
              <a:rect l="l" t="t" r="r" b="b"/>
              <a:pathLst>
                <a:path w="341" h="2303" extrusionOk="0">
                  <a:moveTo>
                    <a:pt x="187" y="1"/>
                  </a:moveTo>
                  <a:cubicBezTo>
                    <a:pt x="147" y="1"/>
                    <a:pt x="110" y="30"/>
                    <a:pt x="101" y="71"/>
                  </a:cubicBezTo>
                  <a:lnTo>
                    <a:pt x="101" y="73"/>
                  </a:lnTo>
                  <a:cubicBezTo>
                    <a:pt x="29" y="434"/>
                    <a:pt x="9" y="791"/>
                    <a:pt x="4" y="1149"/>
                  </a:cubicBezTo>
                  <a:cubicBezTo>
                    <a:pt x="0" y="1508"/>
                    <a:pt x="11" y="1868"/>
                    <a:pt x="66" y="2227"/>
                  </a:cubicBezTo>
                  <a:lnTo>
                    <a:pt x="66" y="2231"/>
                  </a:lnTo>
                  <a:cubicBezTo>
                    <a:pt x="72" y="2265"/>
                    <a:pt x="98" y="2294"/>
                    <a:pt x="135" y="2301"/>
                  </a:cubicBezTo>
                  <a:cubicBezTo>
                    <a:pt x="141" y="2302"/>
                    <a:pt x="147" y="2303"/>
                    <a:pt x="153" y="2303"/>
                  </a:cubicBezTo>
                  <a:cubicBezTo>
                    <a:pt x="193" y="2303"/>
                    <a:pt x="228" y="2273"/>
                    <a:pt x="236" y="2233"/>
                  </a:cubicBezTo>
                  <a:cubicBezTo>
                    <a:pt x="303" y="1875"/>
                    <a:pt x="324" y="1515"/>
                    <a:pt x="334" y="1155"/>
                  </a:cubicBezTo>
                  <a:cubicBezTo>
                    <a:pt x="341" y="796"/>
                    <a:pt x="333" y="435"/>
                    <a:pt x="271" y="75"/>
                  </a:cubicBezTo>
                  <a:cubicBezTo>
                    <a:pt x="266" y="40"/>
                    <a:pt x="241" y="11"/>
                    <a:pt x="203" y="3"/>
                  </a:cubicBezTo>
                  <a:cubicBezTo>
                    <a:pt x="198" y="1"/>
                    <a:pt x="19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3573500" y="1414488"/>
              <a:ext cx="106420" cy="13288"/>
            </a:xfrm>
            <a:custGeom>
              <a:avLst/>
              <a:gdLst/>
              <a:ahLst/>
              <a:cxnLst/>
              <a:rect l="l" t="t" r="r" b="b"/>
              <a:pathLst>
                <a:path w="2771" h="346" extrusionOk="0">
                  <a:moveTo>
                    <a:pt x="1168" y="0"/>
                  </a:moveTo>
                  <a:cubicBezTo>
                    <a:pt x="806" y="0"/>
                    <a:pt x="447" y="31"/>
                    <a:pt x="79" y="92"/>
                  </a:cubicBezTo>
                  <a:cubicBezTo>
                    <a:pt x="34" y="100"/>
                    <a:pt x="1" y="143"/>
                    <a:pt x="9" y="191"/>
                  </a:cubicBezTo>
                  <a:cubicBezTo>
                    <a:pt x="16" y="232"/>
                    <a:pt x="51" y="261"/>
                    <a:pt x="93" y="261"/>
                  </a:cubicBezTo>
                  <a:cubicBezTo>
                    <a:pt x="98" y="261"/>
                    <a:pt x="102" y="261"/>
                    <a:pt x="107" y="260"/>
                  </a:cubicBezTo>
                  <a:cubicBezTo>
                    <a:pt x="465" y="201"/>
                    <a:pt x="815" y="171"/>
                    <a:pt x="1166" y="171"/>
                  </a:cubicBezTo>
                  <a:cubicBezTo>
                    <a:pt x="1653" y="171"/>
                    <a:pt x="2143" y="228"/>
                    <a:pt x="2660" y="344"/>
                  </a:cubicBezTo>
                  <a:cubicBezTo>
                    <a:pt x="2665" y="345"/>
                    <a:pt x="2672" y="345"/>
                    <a:pt x="2678" y="345"/>
                  </a:cubicBezTo>
                  <a:cubicBezTo>
                    <a:pt x="2717" y="345"/>
                    <a:pt x="2752" y="320"/>
                    <a:pt x="2760" y="279"/>
                  </a:cubicBezTo>
                  <a:cubicBezTo>
                    <a:pt x="2771" y="233"/>
                    <a:pt x="2741" y="188"/>
                    <a:pt x="2696" y="177"/>
                  </a:cubicBezTo>
                  <a:cubicBezTo>
                    <a:pt x="2167" y="59"/>
                    <a:pt x="166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3626844" y="1352042"/>
              <a:ext cx="7335" cy="69897"/>
            </a:xfrm>
            <a:custGeom>
              <a:avLst/>
              <a:gdLst/>
              <a:ahLst/>
              <a:cxnLst/>
              <a:rect l="l" t="t" r="r" b="b"/>
              <a:pathLst>
                <a:path w="191" h="1820" extrusionOk="0">
                  <a:moveTo>
                    <a:pt x="108" y="1"/>
                  </a:moveTo>
                  <a:cubicBezTo>
                    <a:pt x="59" y="2"/>
                    <a:pt x="21" y="36"/>
                    <a:pt x="20" y="82"/>
                  </a:cubicBezTo>
                  <a:cubicBezTo>
                    <a:pt x="4" y="631"/>
                    <a:pt x="0" y="1187"/>
                    <a:pt x="6" y="1736"/>
                  </a:cubicBezTo>
                  <a:cubicBezTo>
                    <a:pt x="6" y="1783"/>
                    <a:pt x="43" y="1819"/>
                    <a:pt x="91" y="1819"/>
                  </a:cubicBezTo>
                  <a:cubicBezTo>
                    <a:pt x="138" y="1818"/>
                    <a:pt x="176" y="1779"/>
                    <a:pt x="176" y="1734"/>
                  </a:cubicBezTo>
                  <a:cubicBezTo>
                    <a:pt x="170" y="1188"/>
                    <a:pt x="174" y="634"/>
                    <a:pt x="190" y="88"/>
                  </a:cubicBezTo>
                  <a:cubicBezTo>
                    <a:pt x="191" y="42"/>
                    <a:pt x="155" y="2"/>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3573538" y="1383342"/>
              <a:ext cx="118249" cy="6951"/>
            </a:xfrm>
            <a:custGeom>
              <a:avLst/>
              <a:gdLst/>
              <a:ahLst/>
              <a:cxnLst/>
              <a:rect l="l" t="t" r="r" b="b"/>
              <a:pathLst>
                <a:path w="3079" h="181" extrusionOk="0">
                  <a:moveTo>
                    <a:pt x="110" y="0"/>
                  </a:moveTo>
                  <a:cubicBezTo>
                    <a:pt x="100" y="0"/>
                    <a:pt x="91" y="1"/>
                    <a:pt x="81" y="1"/>
                  </a:cubicBezTo>
                  <a:cubicBezTo>
                    <a:pt x="35" y="6"/>
                    <a:pt x="1" y="49"/>
                    <a:pt x="7" y="96"/>
                  </a:cubicBezTo>
                  <a:cubicBezTo>
                    <a:pt x="11" y="139"/>
                    <a:pt x="52" y="171"/>
                    <a:pt x="93" y="171"/>
                  </a:cubicBezTo>
                  <a:cubicBezTo>
                    <a:pt x="95" y="171"/>
                    <a:pt x="98" y="171"/>
                    <a:pt x="101" y="170"/>
                  </a:cubicBezTo>
                  <a:cubicBezTo>
                    <a:pt x="103" y="170"/>
                    <a:pt x="106" y="170"/>
                    <a:pt x="108" y="170"/>
                  </a:cubicBezTo>
                  <a:cubicBezTo>
                    <a:pt x="126" y="170"/>
                    <a:pt x="151" y="173"/>
                    <a:pt x="174" y="175"/>
                  </a:cubicBezTo>
                  <a:cubicBezTo>
                    <a:pt x="201" y="178"/>
                    <a:pt x="228" y="181"/>
                    <a:pt x="250" y="181"/>
                  </a:cubicBezTo>
                  <a:cubicBezTo>
                    <a:pt x="260" y="181"/>
                    <a:pt x="266" y="179"/>
                    <a:pt x="272" y="179"/>
                  </a:cubicBezTo>
                  <a:lnTo>
                    <a:pt x="2993" y="179"/>
                  </a:lnTo>
                  <a:cubicBezTo>
                    <a:pt x="3040" y="179"/>
                    <a:pt x="3079" y="141"/>
                    <a:pt x="3079" y="94"/>
                  </a:cubicBezTo>
                  <a:cubicBezTo>
                    <a:pt x="3079" y="47"/>
                    <a:pt x="3040" y="9"/>
                    <a:pt x="2993" y="9"/>
                  </a:cubicBezTo>
                  <a:lnTo>
                    <a:pt x="263" y="9"/>
                  </a:lnTo>
                  <a:cubicBezTo>
                    <a:pt x="261" y="9"/>
                    <a:pt x="258" y="10"/>
                    <a:pt x="255" y="10"/>
                  </a:cubicBezTo>
                  <a:cubicBezTo>
                    <a:pt x="238" y="10"/>
                    <a:pt x="213" y="7"/>
                    <a:pt x="189" y="5"/>
                  </a:cubicBezTo>
                  <a:cubicBezTo>
                    <a:pt x="163" y="2"/>
                    <a:pt x="13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3552339" y="997333"/>
              <a:ext cx="45510" cy="45548"/>
            </a:xfrm>
            <a:custGeom>
              <a:avLst/>
              <a:gdLst/>
              <a:ahLst/>
              <a:cxnLst/>
              <a:rect l="l" t="t" r="r" b="b"/>
              <a:pathLst>
                <a:path w="1185" h="1186" extrusionOk="0">
                  <a:moveTo>
                    <a:pt x="593" y="0"/>
                  </a:moveTo>
                  <a:cubicBezTo>
                    <a:pt x="265" y="0"/>
                    <a:pt x="0" y="266"/>
                    <a:pt x="0" y="594"/>
                  </a:cubicBezTo>
                  <a:cubicBezTo>
                    <a:pt x="0" y="920"/>
                    <a:pt x="265" y="1186"/>
                    <a:pt x="593" y="1186"/>
                  </a:cubicBezTo>
                  <a:cubicBezTo>
                    <a:pt x="920" y="1186"/>
                    <a:pt x="1185" y="920"/>
                    <a:pt x="1185" y="594"/>
                  </a:cubicBezTo>
                  <a:cubicBezTo>
                    <a:pt x="1185" y="266"/>
                    <a:pt x="920"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1"/>
            <p:cNvSpPr/>
            <p:nvPr/>
          </p:nvSpPr>
          <p:spPr>
            <a:xfrm>
              <a:off x="3569621" y="580562"/>
              <a:ext cx="12059" cy="439584"/>
            </a:xfrm>
            <a:custGeom>
              <a:avLst/>
              <a:gdLst/>
              <a:ahLst/>
              <a:cxnLst/>
              <a:rect l="l" t="t" r="r" b="b"/>
              <a:pathLst>
                <a:path w="314" h="11446" extrusionOk="0">
                  <a:moveTo>
                    <a:pt x="1" y="1"/>
                  </a:moveTo>
                  <a:lnTo>
                    <a:pt x="1" y="11446"/>
                  </a:lnTo>
                  <a:lnTo>
                    <a:pt x="314" y="11446"/>
                  </a:lnTo>
                  <a:lnTo>
                    <a:pt x="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2"/>
                                        </p:tgtEl>
                                        <p:attrNameLst>
                                          <p:attrName>style.visibility</p:attrName>
                                        </p:attrNameLst>
                                      </p:cBhvr>
                                      <p:to>
                                        <p:strVal val="visible"/>
                                      </p:to>
                                    </p:set>
                                    <p:animEffect transition="in" filter="barn(inVertical)">
                                      <p:cBhvr>
                                        <p:cTn id="7" dur="500"/>
                                        <p:tgtEl>
                                          <p:spTgt spid="19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63">
                                            <p:bg/>
                                          </p:spTgt>
                                        </p:tgtEl>
                                        <p:attrNameLst>
                                          <p:attrName>style.visibility</p:attrName>
                                        </p:attrNameLst>
                                      </p:cBhvr>
                                      <p:to>
                                        <p:strVal val="visible"/>
                                      </p:to>
                                    </p:set>
                                    <p:animEffect transition="in" filter="barn(inVertical)">
                                      <p:cBhvr>
                                        <p:cTn id="12" dur="500"/>
                                        <p:tgtEl>
                                          <p:spTgt spid="19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63">
                                            <p:txEl>
                                              <p:pRg st="0" end="0"/>
                                            </p:txEl>
                                          </p:spTgt>
                                        </p:tgtEl>
                                        <p:attrNameLst>
                                          <p:attrName>style.visibility</p:attrName>
                                        </p:attrNameLst>
                                      </p:cBhvr>
                                      <p:to>
                                        <p:strVal val="visible"/>
                                      </p:to>
                                    </p:set>
                                    <p:animEffect transition="in" filter="barn(inVertical)">
                                      <p:cBhvr>
                                        <p:cTn id="17" dur="500"/>
                                        <p:tgtEl>
                                          <p:spTgt spid="19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63">
                                            <p:txEl>
                                              <p:pRg st="1" end="1"/>
                                            </p:txEl>
                                          </p:spTgt>
                                        </p:tgtEl>
                                        <p:attrNameLst>
                                          <p:attrName>style.visibility</p:attrName>
                                        </p:attrNameLst>
                                      </p:cBhvr>
                                      <p:to>
                                        <p:strVal val="visible"/>
                                      </p:to>
                                    </p:set>
                                    <p:animEffect transition="in" filter="barn(inVertical)">
                                      <p:cBhvr>
                                        <p:cTn id="22" dur="500"/>
                                        <p:tgtEl>
                                          <p:spTgt spid="19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63">
                                            <p:txEl>
                                              <p:pRg st="2" end="2"/>
                                            </p:txEl>
                                          </p:spTgt>
                                        </p:tgtEl>
                                        <p:attrNameLst>
                                          <p:attrName>style.visibility</p:attrName>
                                        </p:attrNameLst>
                                      </p:cBhvr>
                                      <p:to>
                                        <p:strVal val="visible"/>
                                      </p:to>
                                    </p:set>
                                    <p:animEffect transition="in" filter="barn(inVertical)">
                                      <p:cBhvr>
                                        <p:cTn id="27" dur="500"/>
                                        <p:tgtEl>
                                          <p:spTgt spid="19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63">
                                            <p:txEl>
                                              <p:pRg st="3" end="3"/>
                                            </p:txEl>
                                          </p:spTgt>
                                        </p:tgtEl>
                                        <p:attrNameLst>
                                          <p:attrName>style.visibility</p:attrName>
                                        </p:attrNameLst>
                                      </p:cBhvr>
                                      <p:to>
                                        <p:strVal val="visible"/>
                                      </p:to>
                                    </p:set>
                                    <p:animEffect transition="in" filter="barn(inVertical)">
                                      <p:cBhvr>
                                        <p:cTn id="32" dur="500"/>
                                        <p:tgtEl>
                                          <p:spTgt spid="1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2" grpId="0"/>
      <p:bldP spid="196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37" name="Content Placeholder 3">
            <a:extLst>
              <a:ext uri="{FF2B5EF4-FFF2-40B4-BE49-F238E27FC236}">
                <a16:creationId xmlns:a16="http://schemas.microsoft.com/office/drawing/2014/main" id="{DFB5482B-6FBC-4B34-ADA8-9FA48DC9370D}"/>
              </a:ext>
            </a:extLst>
          </p:cNvPr>
          <p:cNvSpPr txBox="1">
            <a:spLocks/>
          </p:cNvSpPr>
          <p:nvPr/>
        </p:nvSpPr>
        <p:spPr>
          <a:xfrm>
            <a:off x="-68579" y="1772075"/>
            <a:ext cx="9143999" cy="5141377"/>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owlby One SC"/>
              <a:buNone/>
              <a:defRPr sz="4500" b="0" i="0" u="none" strike="noStrike" cap="none">
                <a:solidFill>
                  <a:schemeClr val="dk2"/>
                </a:solidFill>
                <a:latin typeface="Bowlby One SC"/>
                <a:ea typeface="Bowlby One SC"/>
                <a:cs typeface="Bowlby One SC"/>
                <a:sym typeface="Bowlby One SC"/>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altLang="en-US" sz="2000" b="1" dirty="0">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Lầu</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chỉ</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có</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hai</a:t>
            </a:r>
            <a:r>
              <a:rPr lang="en-US" altLang="en-US" sz="2800" b="1" dirty="0">
                <a:solidFill>
                  <a:schemeClr val="tx1"/>
                </a:solidFill>
                <a:latin typeface="Times New Roman" panose="02020603050405020304" pitchFamily="18" charset="0"/>
                <a:cs typeface="Times New Roman" panose="02020603050405020304" pitchFamily="18" charset="0"/>
              </a:rPr>
              <a:t> pho </a:t>
            </a:r>
            <a:r>
              <a:rPr lang="en-US" altLang="en-US" sz="2800" b="1" dirty="0" err="1">
                <a:solidFill>
                  <a:schemeClr val="tx1"/>
                </a:solidFill>
                <a:latin typeface="Times New Roman" panose="02020603050405020304" pitchFamily="18" charset="0"/>
                <a:cs typeface="Times New Roman" panose="02020603050405020304" pitchFamily="18" charset="0"/>
              </a:rPr>
              <a:t>tượng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Phật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hai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lọng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một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bức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trướng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thêu</a:t>
            </a:r>
            <a:r>
              <a:rPr lang="en-US" altLang="en-US" sz="2800" b="1" dirty="0">
                <a:solidFill>
                  <a:schemeClr val="tx1"/>
                </a:solidFill>
                <a:latin typeface="Times New Roman" panose="02020603050405020304" pitchFamily="18" charset="0"/>
                <a:cs typeface="Times New Roman" panose="02020603050405020304" pitchFamily="18" charset="0"/>
              </a:rPr>
              <a:t> 3 </a:t>
            </a:r>
            <a:r>
              <a:rPr lang="en-US" altLang="en-US" sz="2800" b="1" dirty="0" err="1">
                <a:solidFill>
                  <a:schemeClr val="tx1"/>
                </a:solidFill>
                <a:latin typeface="Times New Roman" panose="02020603050405020304" pitchFamily="18" charset="0"/>
                <a:cs typeface="Times New Roman" panose="02020603050405020304" pitchFamily="18" charset="0"/>
              </a:rPr>
              <a:t>chữ</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Phật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trong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lòng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một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vò</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nước</a:t>
            </a:r>
            <a:r>
              <a:rPr lang="en-US" altLang="en-US" sz="2800" b="1" dirty="0">
                <a:solidFill>
                  <a:schemeClr val="tx1"/>
                </a:solidFill>
                <a:latin typeface="Times New Roman" panose="02020603050405020304" pitchFamily="18" charset="0"/>
                <a:cs typeface="Times New Roman" panose="02020603050405020304" pitchFamily="18" charset="0"/>
              </a:rPr>
              <a:t>.</a:t>
            </a:r>
          </a:p>
          <a:p>
            <a:r>
              <a:rPr lang="en-US" altLang="en-US" sz="2800" b="1" dirty="0">
                <a:latin typeface="Times New Roman" panose="02020603050405020304" pitchFamily="18" charset="0"/>
                <a:cs typeface="Times New Roman" panose="02020603050405020304" pitchFamily="18" charset="0"/>
              </a:rPr>
              <a:t>	</a:t>
            </a:r>
          </a:p>
          <a:p>
            <a:r>
              <a:rPr lang="en-US" altLang="en-US" sz="2800" b="1" dirty="0">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Thấy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những</a:t>
            </a:r>
            <a:r>
              <a:rPr lang="en-US" altLang="en-US" sz="2800" b="1" dirty="0">
                <a:solidFill>
                  <a:schemeClr val="tx1"/>
                </a:solidFill>
                <a:latin typeface="Times New Roman" panose="02020603050405020304" pitchFamily="18" charset="0"/>
                <a:cs typeface="Times New Roman" panose="02020603050405020304" pitchFamily="18" charset="0"/>
              </a:rPr>
              <a:t> con </a:t>
            </a:r>
            <a:r>
              <a:rPr lang="en-US" altLang="en-US" sz="2800" b="1" dirty="0" err="1">
                <a:solidFill>
                  <a:schemeClr val="tx1"/>
                </a:solidFill>
                <a:latin typeface="Times New Roman" panose="02020603050405020304" pitchFamily="18" charset="0"/>
                <a:cs typeface="Times New Roman" panose="02020603050405020304" pitchFamily="18" charset="0"/>
              </a:rPr>
              <a:t>dơi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xòe</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cánh</a:t>
            </a:r>
            <a:r>
              <a:rPr lang="en-US" altLang="en-US" sz="2800" b="1" dirty="0">
                <a:solidFill>
                  <a:schemeClr val="tx1"/>
                </a:solidFill>
                <a:latin typeface="Times New Roman" panose="02020603050405020304" pitchFamily="18" charset="0"/>
                <a:cs typeface="Times New Roman" panose="02020603050405020304" pitchFamily="18" charset="0"/>
              </a:rPr>
              <a:t> chao </a:t>
            </a:r>
            <a:r>
              <a:rPr lang="en-US" altLang="en-US" sz="2800" b="1" dirty="0" err="1">
                <a:solidFill>
                  <a:schemeClr val="tx1"/>
                </a:solidFill>
                <a:latin typeface="Times New Roman" panose="02020603050405020304" pitchFamily="18" charset="0"/>
                <a:cs typeface="Times New Roman" panose="02020603050405020304" pitchFamily="18" charset="0"/>
              </a:rPr>
              <a:t>đi</a:t>
            </a:r>
            <a:r>
              <a:rPr lang="en-US" altLang="en-US" sz="2800" b="1" dirty="0">
                <a:solidFill>
                  <a:schemeClr val="tx1"/>
                </a:solidFill>
                <a:latin typeface="Times New Roman" panose="02020603050405020304" pitchFamily="18" charset="0"/>
                <a:cs typeface="Times New Roman" panose="02020603050405020304" pitchFamily="18" charset="0"/>
              </a:rPr>
              <a:t> chao </a:t>
            </a:r>
            <a:r>
              <a:rPr lang="en-US" altLang="en-US" sz="2800" b="1" dirty="0" err="1">
                <a:solidFill>
                  <a:schemeClr val="tx1"/>
                </a:solidFill>
                <a:latin typeface="Times New Roman" panose="02020603050405020304" pitchFamily="18" charset="0"/>
                <a:cs typeface="Times New Roman" panose="02020603050405020304" pitchFamily="18" charset="0"/>
              </a:rPr>
              <a:t>lại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như</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chiếc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lá</a:t>
            </a:r>
            <a:r>
              <a:rPr lang="en-US" altLang="en-US" sz="2800" b="1" dirty="0">
                <a:solidFill>
                  <a:schemeClr val="tx1"/>
                </a:solidFill>
                <a:latin typeface="Times New Roman" panose="02020603050405020304" pitchFamily="18" charset="0"/>
                <a:cs typeface="Times New Roman" panose="02020603050405020304" pitchFamily="18" charset="0"/>
              </a:rPr>
              <a:t> bay, </a:t>
            </a:r>
            <a:r>
              <a:rPr lang="en-US" altLang="en-US" sz="2800" b="1" dirty="0" err="1">
                <a:solidFill>
                  <a:schemeClr val="tx1"/>
                </a:solidFill>
                <a:latin typeface="Times New Roman" panose="02020603050405020304" pitchFamily="18" charset="0"/>
                <a:cs typeface="Times New Roman" panose="02020603050405020304" pitchFamily="18" charset="0"/>
              </a:rPr>
              <a:t>ông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liền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ôm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lọng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nhảy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xuống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đất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bình</a:t>
            </a:r>
            <a:r>
              <a:rPr lang="en-US" altLang="en-US" sz="2800" b="1" dirty="0">
                <a:solidFill>
                  <a:schemeClr val="tx1"/>
                </a:solidFill>
                <a:latin typeface="Times New Roman" panose="02020603050405020304" pitchFamily="18" charset="0"/>
                <a:cs typeface="Times New Roman" panose="02020603050405020304" pitchFamily="18" charset="0"/>
              </a:rPr>
              <a:t> an </a:t>
            </a:r>
            <a:r>
              <a:rPr lang="en-US" altLang="en-US" sz="2800" b="1" dirty="0" err="1">
                <a:solidFill>
                  <a:schemeClr val="tx1"/>
                </a:solidFill>
                <a:latin typeface="Times New Roman" panose="02020603050405020304" pitchFamily="18" charset="0"/>
                <a:cs typeface="Times New Roman" panose="02020603050405020304" pitchFamily="18" charset="0"/>
              </a:rPr>
              <a:t>vô</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sự</a:t>
            </a:r>
            <a:r>
              <a:rPr lang="en-US" altLang="en-US" sz="2800" b="1" dirty="0">
                <a:solidFill>
                  <a:schemeClr val="tx1"/>
                </a:solidFill>
                <a:latin typeface="Times New Roman" panose="02020603050405020304" pitchFamily="18" charset="0"/>
                <a:cs typeface="Times New Roman" panose="02020603050405020304" pitchFamily="18" charset="0"/>
              </a:rPr>
              <a:t>.</a:t>
            </a:r>
          </a:p>
          <a:p>
            <a:pPr algn="just">
              <a:lnSpc>
                <a:spcPct val="150000"/>
              </a:lnSpc>
            </a:pPr>
            <a:endParaRPr lang="en-US" sz="2000" b="1" dirty="0">
              <a:solidFill>
                <a:schemeClr val="tx1"/>
              </a:solidFill>
            </a:endParaRPr>
          </a:p>
        </p:txBody>
      </p:sp>
      <p:cxnSp>
        <p:nvCxnSpPr>
          <p:cNvPr id="138" name="Straight Connector 137">
            <a:extLst>
              <a:ext uri="{FF2B5EF4-FFF2-40B4-BE49-F238E27FC236}">
                <a16:creationId xmlns:a16="http://schemas.microsoft.com/office/drawing/2014/main" id="{3A9D7488-96AB-4EF1-804C-D8382A638438}"/>
              </a:ext>
            </a:extLst>
          </p:cNvPr>
          <p:cNvCxnSpPr/>
          <p:nvPr/>
        </p:nvCxnSpPr>
        <p:spPr>
          <a:xfrm flipH="1">
            <a:off x="5749795" y="3078692"/>
            <a:ext cx="113243" cy="408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FC0E487-E149-4584-9939-BE8B9511C3D0}"/>
              </a:ext>
            </a:extLst>
          </p:cNvPr>
          <p:cNvCxnSpPr/>
          <p:nvPr/>
        </p:nvCxnSpPr>
        <p:spPr>
          <a:xfrm flipH="1">
            <a:off x="8176352" y="4342763"/>
            <a:ext cx="131484" cy="4491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DEF2406-A8D5-4EF5-B7BF-32C69B1BE54A}"/>
              </a:ext>
            </a:extLst>
          </p:cNvPr>
          <p:cNvCxnSpPr/>
          <p:nvPr/>
        </p:nvCxnSpPr>
        <p:spPr>
          <a:xfrm flipH="1">
            <a:off x="7706023" y="3080987"/>
            <a:ext cx="92847" cy="474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DA2FF50-57FB-4B6B-A06F-DB6DCA275796}"/>
              </a:ext>
            </a:extLst>
          </p:cNvPr>
          <p:cNvCxnSpPr/>
          <p:nvPr/>
        </p:nvCxnSpPr>
        <p:spPr>
          <a:xfrm flipH="1">
            <a:off x="6006255" y="3475937"/>
            <a:ext cx="77120" cy="4847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D41776D-A010-4825-B58D-B9A635AAA80B}"/>
              </a:ext>
            </a:extLst>
          </p:cNvPr>
          <p:cNvCxnSpPr/>
          <p:nvPr/>
        </p:nvCxnSpPr>
        <p:spPr>
          <a:xfrm flipH="1">
            <a:off x="1767748" y="4791901"/>
            <a:ext cx="132157" cy="4368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AA00E9-5C12-42A6-B660-42865E9C7296}"/>
              </a:ext>
            </a:extLst>
          </p:cNvPr>
          <p:cNvCxnSpPr/>
          <p:nvPr/>
        </p:nvCxnSpPr>
        <p:spPr>
          <a:xfrm flipH="1">
            <a:off x="6817605" y="4789379"/>
            <a:ext cx="112181" cy="439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6F9043B-7634-4A93-9866-1327C435629A}"/>
              </a:ext>
            </a:extLst>
          </p:cNvPr>
          <p:cNvCxnSpPr/>
          <p:nvPr/>
        </p:nvCxnSpPr>
        <p:spPr>
          <a:xfrm flipH="1">
            <a:off x="8733989" y="3486955"/>
            <a:ext cx="33051" cy="473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8766BE8-48F9-4EE0-BBD5-7D7ABDA9887D}"/>
              </a:ext>
            </a:extLst>
          </p:cNvPr>
          <p:cNvCxnSpPr/>
          <p:nvPr/>
        </p:nvCxnSpPr>
        <p:spPr>
          <a:xfrm flipH="1">
            <a:off x="8623729" y="3486956"/>
            <a:ext cx="11017" cy="473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9054FD7-DA68-45A7-B468-F32D5827B065}"/>
              </a:ext>
            </a:extLst>
          </p:cNvPr>
          <p:cNvCxnSpPr/>
          <p:nvPr/>
        </p:nvCxnSpPr>
        <p:spPr>
          <a:xfrm flipH="1">
            <a:off x="8993890" y="4789379"/>
            <a:ext cx="163058" cy="4136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6CBF91C-7925-44C7-8EEA-9BAABA9DF461}"/>
              </a:ext>
            </a:extLst>
          </p:cNvPr>
          <p:cNvCxnSpPr/>
          <p:nvPr/>
        </p:nvCxnSpPr>
        <p:spPr>
          <a:xfrm flipH="1">
            <a:off x="9075419" y="4789379"/>
            <a:ext cx="182098" cy="4356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8" name="Google Shape;1962;p41">
            <a:extLst>
              <a:ext uri="{FF2B5EF4-FFF2-40B4-BE49-F238E27FC236}">
                <a16:creationId xmlns:a16="http://schemas.microsoft.com/office/drawing/2014/main" id="{535A3506-7DC9-4F71-B43D-FD634EF62FB1}"/>
              </a:ext>
            </a:extLst>
          </p:cNvPr>
          <p:cNvSpPr txBox="1">
            <a:spLocks noGrp="1"/>
          </p:cNvSpPr>
          <p:nvPr>
            <p:ph type="title"/>
          </p:nvPr>
        </p:nvSpPr>
        <p:spPr>
          <a:xfrm>
            <a:off x="1581900" y="1038161"/>
            <a:ext cx="6030191" cy="1188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400" b="1" dirty="0">
                <a:solidFill>
                  <a:schemeClr val="accent1"/>
                </a:solidFill>
                <a:latin typeface="Cambria" panose="02040503050406030204" pitchFamily="18" charset="0"/>
                <a:ea typeface="Cambria" panose="02040503050406030204" pitchFamily="18" charset="0"/>
              </a:rPr>
              <a:t>L</a:t>
            </a:r>
            <a:r>
              <a:rPr lang="en" sz="4400" b="1" dirty="0">
                <a:solidFill>
                  <a:schemeClr val="accent1"/>
                </a:solidFill>
                <a:latin typeface="Cambria" panose="02040503050406030204" pitchFamily="18" charset="0"/>
                <a:ea typeface="Cambria" panose="02040503050406030204" pitchFamily="18" charset="0"/>
              </a:rPr>
              <a:t>uyện đọc </a:t>
            </a:r>
            <a:r>
              <a:rPr lang="en" sz="4400" b="1" dirty="0" smtClean="0">
                <a:solidFill>
                  <a:schemeClr val="accent1"/>
                </a:solidFill>
                <a:latin typeface="Cambria" panose="02040503050406030204" pitchFamily="18" charset="0"/>
                <a:ea typeface="Cambria" panose="02040503050406030204" pitchFamily="18" charset="0"/>
              </a:rPr>
              <a:t>câu dài</a:t>
            </a:r>
            <a:endParaRPr sz="4400" b="1" dirty="0">
              <a:solidFill>
                <a:schemeClr val="accent1"/>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5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par>
                                <p:cTn id="23" presetID="10"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500"/>
                                        <p:tgtEl>
                                          <p:spTgt spid="139"/>
                                        </p:tgtEl>
                                      </p:cBhvr>
                                    </p:animEffect>
                                  </p:childTnLst>
                                </p:cTn>
                              </p:par>
                              <p:par>
                                <p:cTn id="26" presetID="10"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par>
                                <p:cTn id="29" presetID="10"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500"/>
                                        <p:tgtEl>
                                          <p:spTgt spid="145"/>
                                        </p:tgtEl>
                                      </p:cBhvr>
                                    </p:animEffect>
                                  </p:childTnLst>
                                </p:cTn>
                              </p:par>
                              <p:par>
                                <p:cTn id="32" presetID="10" presetClass="entr" presetSubtype="0" fill="hold" nodeType="withEffect">
                                  <p:stCondLst>
                                    <p:cond delay="0"/>
                                  </p:stCondLst>
                                  <p:childTnLst>
                                    <p:set>
                                      <p:cBhvr>
                                        <p:cTn id="33" dur="1" fill="hold">
                                          <p:stCondLst>
                                            <p:cond delay="0"/>
                                          </p:stCondLst>
                                        </p:cTn>
                                        <p:tgtEl>
                                          <p:spTgt spid="144"/>
                                        </p:tgtEl>
                                        <p:attrNameLst>
                                          <p:attrName>style.visibility</p:attrName>
                                        </p:attrNameLst>
                                      </p:cBhvr>
                                      <p:to>
                                        <p:strVal val="visible"/>
                                      </p:to>
                                    </p:set>
                                    <p:animEffect transition="in" filter="fade">
                                      <p:cBhvr>
                                        <p:cTn id="34" dur="500"/>
                                        <p:tgtEl>
                                          <p:spTgt spid="1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500"/>
                                        <p:tgtEl>
                                          <p:spTgt spid="142"/>
                                        </p:tgtEl>
                                      </p:cBhvr>
                                    </p:animEffect>
                                  </p:childTnLst>
                                </p:cTn>
                              </p:par>
                              <p:par>
                                <p:cTn id="40" presetID="10" presetClass="entr" presetSubtype="0"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par>
                                <p:cTn id="43" presetID="10"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par>
                                <p:cTn id="46" presetID="10" presetClass="entr" presetSubtype="0" fill="hold" nodeType="withEffect">
                                  <p:stCondLst>
                                    <p:cond delay="0"/>
                                  </p:stCondLst>
                                  <p:childTnLst>
                                    <p:set>
                                      <p:cBhvr>
                                        <p:cTn id="47" dur="1" fill="hold">
                                          <p:stCondLst>
                                            <p:cond delay="0"/>
                                          </p:stCondLst>
                                        </p:cTn>
                                        <p:tgtEl>
                                          <p:spTgt spid="146"/>
                                        </p:tgtEl>
                                        <p:attrNameLst>
                                          <p:attrName>style.visibility</p:attrName>
                                        </p:attrNameLst>
                                      </p:cBhvr>
                                      <p:to>
                                        <p:strVal val="visible"/>
                                      </p:to>
                                    </p:set>
                                    <p:animEffect transition="in" filter="fade">
                                      <p:cBhvr>
                                        <p:cTn id="48" dur="500"/>
                                        <p:tgtEl>
                                          <p:spTgt spid="146"/>
                                        </p:tgtEl>
                                      </p:cBhvr>
                                    </p:animEffect>
                                  </p:childTnLst>
                                </p:cTn>
                              </p:par>
                              <p:par>
                                <p:cTn id="49" presetID="10" presetClass="entr" presetSubtype="0" fill="hold" nodeType="with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100" name="Google Shape;2100;p43"/>
          <p:cNvGrpSpPr/>
          <p:nvPr/>
        </p:nvGrpSpPr>
        <p:grpSpPr>
          <a:xfrm>
            <a:off x="3864904" y="0"/>
            <a:ext cx="1169474" cy="1416067"/>
            <a:chOff x="7023697" y="1039542"/>
            <a:chExt cx="1193474" cy="1946865"/>
          </a:xfrm>
        </p:grpSpPr>
        <p:sp>
          <p:nvSpPr>
            <p:cNvPr id="2101" name="Google Shape;2101;p43"/>
            <p:cNvSpPr/>
            <p:nvPr/>
          </p:nvSpPr>
          <p:spPr>
            <a:xfrm>
              <a:off x="7023697" y="1039542"/>
              <a:ext cx="1193474" cy="1946865"/>
            </a:xfrm>
            <a:custGeom>
              <a:avLst/>
              <a:gdLst/>
              <a:ahLst/>
              <a:cxnLst/>
              <a:rect l="l" t="t" r="r" b="b"/>
              <a:pathLst>
                <a:path w="31076" h="50693" extrusionOk="0">
                  <a:moveTo>
                    <a:pt x="15850" y="0"/>
                  </a:moveTo>
                  <a:cubicBezTo>
                    <a:pt x="15753" y="0"/>
                    <a:pt x="15654" y="0"/>
                    <a:pt x="15553" y="3"/>
                  </a:cubicBezTo>
                  <a:cubicBezTo>
                    <a:pt x="15209" y="13"/>
                    <a:pt x="14935" y="296"/>
                    <a:pt x="14935" y="641"/>
                  </a:cubicBezTo>
                  <a:lnTo>
                    <a:pt x="14935" y="19824"/>
                  </a:lnTo>
                  <a:cubicBezTo>
                    <a:pt x="14582" y="19949"/>
                    <a:pt x="14261" y="20159"/>
                    <a:pt x="14003" y="20441"/>
                  </a:cubicBezTo>
                  <a:cubicBezTo>
                    <a:pt x="13602" y="20873"/>
                    <a:pt x="13382" y="21436"/>
                    <a:pt x="13382" y="22024"/>
                  </a:cubicBezTo>
                  <a:cubicBezTo>
                    <a:pt x="13382" y="22151"/>
                    <a:pt x="13392" y="22276"/>
                    <a:pt x="13413" y="22399"/>
                  </a:cubicBezTo>
                  <a:lnTo>
                    <a:pt x="11002" y="22399"/>
                  </a:lnTo>
                  <a:cubicBezTo>
                    <a:pt x="10648" y="22399"/>
                    <a:pt x="10364" y="22684"/>
                    <a:pt x="10364" y="23037"/>
                  </a:cubicBezTo>
                  <a:lnTo>
                    <a:pt x="10364" y="24477"/>
                  </a:lnTo>
                  <a:cubicBezTo>
                    <a:pt x="9636" y="24653"/>
                    <a:pt x="8237" y="25054"/>
                    <a:pt x="6689" y="25809"/>
                  </a:cubicBezTo>
                  <a:cubicBezTo>
                    <a:pt x="6625" y="25841"/>
                    <a:pt x="6561" y="25873"/>
                    <a:pt x="6500" y="25904"/>
                  </a:cubicBezTo>
                  <a:cubicBezTo>
                    <a:pt x="6470" y="25920"/>
                    <a:pt x="6439" y="25935"/>
                    <a:pt x="6408" y="25951"/>
                  </a:cubicBezTo>
                  <a:cubicBezTo>
                    <a:pt x="6406" y="25952"/>
                    <a:pt x="6405" y="25952"/>
                    <a:pt x="6403" y="25954"/>
                  </a:cubicBezTo>
                  <a:cubicBezTo>
                    <a:pt x="5073" y="26632"/>
                    <a:pt x="3920" y="27446"/>
                    <a:pt x="2976" y="28373"/>
                  </a:cubicBezTo>
                  <a:cubicBezTo>
                    <a:pt x="2920" y="28427"/>
                    <a:pt x="2869" y="28481"/>
                    <a:pt x="2823" y="28530"/>
                  </a:cubicBezTo>
                  <a:cubicBezTo>
                    <a:pt x="2092" y="29274"/>
                    <a:pt x="1493" y="30098"/>
                    <a:pt x="1042" y="30982"/>
                  </a:cubicBezTo>
                  <a:cubicBezTo>
                    <a:pt x="1012" y="31037"/>
                    <a:pt x="983" y="31096"/>
                    <a:pt x="958" y="31157"/>
                  </a:cubicBezTo>
                  <a:cubicBezTo>
                    <a:pt x="585" y="31919"/>
                    <a:pt x="317" y="32742"/>
                    <a:pt x="164" y="33603"/>
                  </a:cubicBezTo>
                  <a:cubicBezTo>
                    <a:pt x="153" y="33649"/>
                    <a:pt x="147" y="33691"/>
                    <a:pt x="141" y="33726"/>
                  </a:cubicBezTo>
                  <a:cubicBezTo>
                    <a:pt x="140" y="33738"/>
                    <a:pt x="138" y="33749"/>
                    <a:pt x="136" y="33759"/>
                  </a:cubicBezTo>
                  <a:cubicBezTo>
                    <a:pt x="136" y="33761"/>
                    <a:pt x="135" y="33765"/>
                    <a:pt x="135" y="33768"/>
                  </a:cubicBezTo>
                  <a:cubicBezTo>
                    <a:pt x="46" y="34315"/>
                    <a:pt x="1" y="34880"/>
                    <a:pt x="1" y="35451"/>
                  </a:cubicBezTo>
                  <a:cubicBezTo>
                    <a:pt x="1" y="35728"/>
                    <a:pt x="11" y="35983"/>
                    <a:pt x="30" y="36226"/>
                  </a:cubicBezTo>
                  <a:cubicBezTo>
                    <a:pt x="33" y="36256"/>
                    <a:pt x="35" y="36283"/>
                    <a:pt x="38" y="36307"/>
                  </a:cubicBezTo>
                  <a:cubicBezTo>
                    <a:pt x="39" y="36325"/>
                    <a:pt x="41" y="36342"/>
                    <a:pt x="42" y="36355"/>
                  </a:cubicBezTo>
                  <a:cubicBezTo>
                    <a:pt x="42" y="36363"/>
                    <a:pt x="44" y="36369"/>
                    <a:pt x="44" y="36375"/>
                  </a:cubicBezTo>
                  <a:cubicBezTo>
                    <a:pt x="123" y="37255"/>
                    <a:pt x="324" y="38095"/>
                    <a:pt x="642" y="38872"/>
                  </a:cubicBezTo>
                  <a:lnTo>
                    <a:pt x="642" y="38873"/>
                  </a:lnTo>
                  <a:cubicBezTo>
                    <a:pt x="660" y="38918"/>
                    <a:pt x="681" y="38972"/>
                    <a:pt x="704" y="39023"/>
                  </a:cubicBezTo>
                  <a:cubicBezTo>
                    <a:pt x="1096" y="39934"/>
                    <a:pt x="1655" y="40773"/>
                    <a:pt x="2369" y="41520"/>
                  </a:cubicBezTo>
                  <a:cubicBezTo>
                    <a:pt x="2415" y="41567"/>
                    <a:pt x="2466" y="41622"/>
                    <a:pt x="2523" y="41675"/>
                  </a:cubicBezTo>
                  <a:cubicBezTo>
                    <a:pt x="3498" y="42648"/>
                    <a:pt x="4746" y="43470"/>
                    <a:pt x="6233" y="44114"/>
                  </a:cubicBezTo>
                  <a:cubicBezTo>
                    <a:pt x="6234" y="44114"/>
                    <a:pt x="6235" y="44116"/>
                    <a:pt x="6238" y="44116"/>
                  </a:cubicBezTo>
                  <a:cubicBezTo>
                    <a:pt x="6348" y="44163"/>
                    <a:pt x="6462" y="44213"/>
                    <a:pt x="6580" y="44259"/>
                  </a:cubicBezTo>
                  <a:cubicBezTo>
                    <a:pt x="7971" y="44826"/>
                    <a:pt x="9335" y="45155"/>
                    <a:pt x="10364" y="45345"/>
                  </a:cubicBezTo>
                  <a:lnTo>
                    <a:pt x="10364" y="46353"/>
                  </a:lnTo>
                  <a:cubicBezTo>
                    <a:pt x="10364" y="46706"/>
                    <a:pt x="10648" y="46992"/>
                    <a:pt x="11002" y="46992"/>
                  </a:cubicBezTo>
                  <a:lnTo>
                    <a:pt x="11011" y="46992"/>
                  </a:lnTo>
                  <a:cubicBezTo>
                    <a:pt x="10930" y="48010"/>
                    <a:pt x="10885" y="49036"/>
                    <a:pt x="10880" y="50049"/>
                  </a:cubicBezTo>
                  <a:cubicBezTo>
                    <a:pt x="10879" y="50219"/>
                    <a:pt x="10946" y="50382"/>
                    <a:pt x="11066" y="50503"/>
                  </a:cubicBezTo>
                  <a:cubicBezTo>
                    <a:pt x="11185" y="50623"/>
                    <a:pt x="11348" y="50691"/>
                    <a:pt x="11518" y="50691"/>
                  </a:cubicBezTo>
                  <a:lnTo>
                    <a:pt x="12071" y="50691"/>
                  </a:lnTo>
                  <a:cubicBezTo>
                    <a:pt x="12199" y="50691"/>
                    <a:pt x="12318" y="50653"/>
                    <a:pt x="12418" y="50589"/>
                  </a:cubicBezTo>
                  <a:cubicBezTo>
                    <a:pt x="12518" y="50654"/>
                    <a:pt x="12638" y="50691"/>
                    <a:pt x="12766" y="50691"/>
                  </a:cubicBezTo>
                  <a:lnTo>
                    <a:pt x="13319" y="50691"/>
                  </a:lnTo>
                  <a:cubicBezTo>
                    <a:pt x="13489" y="50691"/>
                    <a:pt x="13651" y="50623"/>
                    <a:pt x="13771" y="50504"/>
                  </a:cubicBezTo>
                  <a:cubicBezTo>
                    <a:pt x="13822" y="50453"/>
                    <a:pt x="13863" y="50393"/>
                    <a:pt x="13895" y="50329"/>
                  </a:cubicBezTo>
                  <a:cubicBezTo>
                    <a:pt x="13924" y="50393"/>
                    <a:pt x="13965" y="50452"/>
                    <a:pt x="14016" y="50503"/>
                  </a:cubicBezTo>
                  <a:cubicBezTo>
                    <a:pt x="14137" y="50624"/>
                    <a:pt x="14300" y="50692"/>
                    <a:pt x="14470" y="50692"/>
                  </a:cubicBezTo>
                  <a:lnTo>
                    <a:pt x="15026" y="50692"/>
                  </a:lnTo>
                  <a:cubicBezTo>
                    <a:pt x="15156" y="50692"/>
                    <a:pt x="15279" y="50653"/>
                    <a:pt x="15381" y="50585"/>
                  </a:cubicBezTo>
                  <a:cubicBezTo>
                    <a:pt x="15481" y="50653"/>
                    <a:pt x="15603" y="50692"/>
                    <a:pt x="15735" y="50692"/>
                  </a:cubicBezTo>
                  <a:lnTo>
                    <a:pt x="16289" y="50692"/>
                  </a:lnTo>
                  <a:cubicBezTo>
                    <a:pt x="16467" y="50692"/>
                    <a:pt x="16629" y="50619"/>
                    <a:pt x="16745" y="50500"/>
                  </a:cubicBezTo>
                  <a:cubicBezTo>
                    <a:pt x="16861" y="50619"/>
                    <a:pt x="17023" y="50692"/>
                    <a:pt x="17202" y="50692"/>
                  </a:cubicBezTo>
                  <a:lnTo>
                    <a:pt x="17754" y="50692"/>
                  </a:lnTo>
                  <a:cubicBezTo>
                    <a:pt x="17856" y="50692"/>
                    <a:pt x="17957" y="50669"/>
                    <a:pt x="18047" y="50622"/>
                  </a:cubicBezTo>
                  <a:cubicBezTo>
                    <a:pt x="18134" y="50667"/>
                    <a:pt x="18234" y="50692"/>
                    <a:pt x="18338" y="50692"/>
                  </a:cubicBezTo>
                  <a:lnTo>
                    <a:pt x="18892" y="50692"/>
                  </a:lnTo>
                  <a:cubicBezTo>
                    <a:pt x="19009" y="50692"/>
                    <a:pt x="19122" y="50660"/>
                    <a:pt x="19222" y="50601"/>
                  </a:cubicBezTo>
                  <a:cubicBezTo>
                    <a:pt x="19319" y="50658"/>
                    <a:pt x="19432" y="50692"/>
                    <a:pt x="19552" y="50692"/>
                  </a:cubicBezTo>
                  <a:lnTo>
                    <a:pt x="20108" y="50692"/>
                  </a:lnTo>
                  <a:cubicBezTo>
                    <a:pt x="20282" y="50692"/>
                    <a:pt x="20447" y="50622"/>
                    <a:pt x="20568" y="50498"/>
                  </a:cubicBezTo>
                  <a:cubicBezTo>
                    <a:pt x="20688" y="50374"/>
                    <a:pt x="20752" y="50206"/>
                    <a:pt x="20747" y="50033"/>
                  </a:cubicBezTo>
                  <a:cubicBezTo>
                    <a:pt x="20713" y="49029"/>
                    <a:pt x="20662" y="48008"/>
                    <a:pt x="20595" y="46992"/>
                  </a:cubicBezTo>
                  <a:cubicBezTo>
                    <a:pt x="20920" y="46964"/>
                    <a:pt x="21176" y="46689"/>
                    <a:pt x="21176" y="46357"/>
                  </a:cubicBezTo>
                  <a:lnTo>
                    <a:pt x="21176" y="45220"/>
                  </a:lnTo>
                  <a:cubicBezTo>
                    <a:pt x="22285" y="44982"/>
                    <a:pt x="23337" y="44661"/>
                    <a:pt x="24309" y="44261"/>
                  </a:cubicBezTo>
                  <a:lnTo>
                    <a:pt x="24311" y="44260"/>
                  </a:lnTo>
                  <a:cubicBezTo>
                    <a:pt x="24420" y="44216"/>
                    <a:pt x="24532" y="44170"/>
                    <a:pt x="24650" y="44117"/>
                  </a:cubicBezTo>
                  <a:cubicBezTo>
                    <a:pt x="26132" y="43471"/>
                    <a:pt x="27381" y="42653"/>
                    <a:pt x="28364" y="41681"/>
                  </a:cubicBezTo>
                  <a:cubicBezTo>
                    <a:pt x="28421" y="41627"/>
                    <a:pt x="28472" y="41573"/>
                    <a:pt x="28517" y="41525"/>
                  </a:cubicBezTo>
                  <a:cubicBezTo>
                    <a:pt x="29234" y="40790"/>
                    <a:pt x="29812" y="39955"/>
                    <a:pt x="30233" y="39041"/>
                  </a:cubicBezTo>
                  <a:cubicBezTo>
                    <a:pt x="30257" y="38989"/>
                    <a:pt x="30279" y="38939"/>
                    <a:pt x="30302" y="38884"/>
                  </a:cubicBezTo>
                  <a:cubicBezTo>
                    <a:pt x="30639" y="38118"/>
                    <a:pt x="30868" y="37283"/>
                    <a:pt x="30981" y="36403"/>
                  </a:cubicBezTo>
                  <a:lnTo>
                    <a:pt x="30981" y="36400"/>
                  </a:lnTo>
                  <a:cubicBezTo>
                    <a:pt x="30987" y="36351"/>
                    <a:pt x="30994" y="36298"/>
                    <a:pt x="30997" y="36241"/>
                  </a:cubicBezTo>
                  <a:cubicBezTo>
                    <a:pt x="31043" y="35865"/>
                    <a:pt x="31066" y="35500"/>
                    <a:pt x="31070" y="35129"/>
                  </a:cubicBezTo>
                  <a:cubicBezTo>
                    <a:pt x="31076" y="34686"/>
                    <a:pt x="31054" y="34238"/>
                    <a:pt x="31004" y="33801"/>
                  </a:cubicBezTo>
                  <a:lnTo>
                    <a:pt x="31004" y="33795"/>
                  </a:lnTo>
                  <a:cubicBezTo>
                    <a:pt x="30998" y="33748"/>
                    <a:pt x="30993" y="33699"/>
                    <a:pt x="30987" y="33654"/>
                  </a:cubicBezTo>
                  <a:cubicBezTo>
                    <a:pt x="30879" y="32779"/>
                    <a:pt x="30662" y="31945"/>
                    <a:pt x="30340" y="31176"/>
                  </a:cubicBezTo>
                  <a:cubicBezTo>
                    <a:pt x="30318" y="31122"/>
                    <a:pt x="30296" y="31072"/>
                    <a:pt x="30272" y="31021"/>
                  </a:cubicBezTo>
                  <a:cubicBezTo>
                    <a:pt x="29884" y="30130"/>
                    <a:pt x="29346" y="29301"/>
                    <a:pt x="28671" y="28554"/>
                  </a:cubicBezTo>
                  <a:cubicBezTo>
                    <a:pt x="28626" y="28502"/>
                    <a:pt x="28576" y="28448"/>
                    <a:pt x="28520" y="28390"/>
                  </a:cubicBezTo>
                  <a:cubicBezTo>
                    <a:pt x="27633" y="27447"/>
                    <a:pt x="26513" y="26627"/>
                    <a:pt x="25194" y="25954"/>
                  </a:cubicBezTo>
                  <a:cubicBezTo>
                    <a:pt x="25191" y="25952"/>
                    <a:pt x="25190" y="25952"/>
                    <a:pt x="25189" y="25951"/>
                  </a:cubicBezTo>
                  <a:lnTo>
                    <a:pt x="25185" y="25950"/>
                  </a:lnTo>
                  <a:cubicBezTo>
                    <a:pt x="25092" y="25903"/>
                    <a:pt x="24995" y="25855"/>
                    <a:pt x="24895" y="25808"/>
                  </a:cubicBezTo>
                  <a:cubicBezTo>
                    <a:pt x="23442" y="25109"/>
                    <a:pt x="22053" y="24727"/>
                    <a:pt x="21178" y="24536"/>
                  </a:cubicBezTo>
                  <a:lnTo>
                    <a:pt x="21178" y="23039"/>
                  </a:lnTo>
                  <a:cubicBezTo>
                    <a:pt x="21178" y="22685"/>
                    <a:pt x="20892" y="22400"/>
                    <a:pt x="20539" y="22400"/>
                  </a:cubicBezTo>
                  <a:lnTo>
                    <a:pt x="18013" y="22400"/>
                  </a:lnTo>
                  <a:cubicBezTo>
                    <a:pt x="18032" y="22277"/>
                    <a:pt x="18042" y="22152"/>
                    <a:pt x="18042" y="22025"/>
                  </a:cubicBezTo>
                  <a:cubicBezTo>
                    <a:pt x="18042" y="21436"/>
                    <a:pt x="17822" y="20873"/>
                    <a:pt x="17423" y="20441"/>
                  </a:cubicBezTo>
                  <a:cubicBezTo>
                    <a:pt x="17162" y="20159"/>
                    <a:pt x="16841" y="19949"/>
                    <a:pt x="16488" y="19824"/>
                  </a:cubicBezTo>
                  <a:lnTo>
                    <a:pt x="16488" y="638"/>
                  </a:lnTo>
                  <a:cubicBezTo>
                    <a:pt x="16488" y="285"/>
                    <a:pt x="16204" y="0"/>
                    <a:pt x="15850" y="0"/>
                  </a:cubicBezTo>
                  <a:close/>
                </a:path>
              </a:pathLst>
            </a:custGeom>
            <a:solidFill>
              <a:schemeClr val="accent5"/>
            </a:solidFill>
            <a:ln>
              <a:noFill/>
            </a:ln>
            <a:effectLst>
              <a:outerShdw blurRad="71438" dist="38100" dir="342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7466007" y="2788621"/>
              <a:ext cx="31876" cy="173283"/>
            </a:xfrm>
            <a:custGeom>
              <a:avLst/>
              <a:gdLst/>
              <a:ahLst/>
              <a:cxnLst/>
              <a:rect l="l" t="t" r="r" b="b"/>
              <a:pathLst>
                <a:path w="830" h="4512" extrusionOk="0">
                  <a:moveTo>
                    <a:pt x="279" y="0"/>
                  </a:moveTo>
                  <a:cubicBezTo>
                    <a:pt x="102" y="1495"/>
                    <a:pt x="8" y="3003"/>
                    <a:pt x="0" y="4512"/>
                  </a:cubicBezTo>
                  <a:lnTo>
                    <a:pt x="553" y="4512"/>
                  </a:lnTo>
                  <a:cubicBezTo>
                    <a:pt x="562" y="3026"/>
                    <a:pt x="653" y="1540"/>
                    <a:pt x="830" y="67"/>
                  </a:cubicBezTo>
                  <a:lnTo>
                    <a:pt x="279" y="0"/>
                  </a:ln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7513706" y="2792500"/>
              <a:ext cx="29533" cy="169481"/>
            </a:xfrm>
            <a:custGeom>
              <a:avLst/>
              <a:gdLst/>
              <a:ahLst/>
              <a:cxnLst/>
              <a:rect l="l" t="t" r="r" b="b"/>
              <a:pathLst>
                <a:path w="769" h="4413" extrusionOk="0">
                  <a:moveTo>
                    <a:pt x="218" y="0"/>
                  </a:moveTo>
                  <a:cubicBezTo>
                    <a:pt x="72" y="1464"/>
                    <a:pt x="0" y="2940"/>
                    <a:pt x="6" y="4412"/>
                  </a:cubicBezTo>
                  <a:lnTo>
                    <a:pt x="559" y="4412"/>
                  </a:lnTo>
                  <a:cubicBezTo>
                    <a:pt x="553" y="2955"/>
                    <a:pt x="626" y="1501"/>
                    <a:pt x="768" y="56"/>
                  </a:cubicBezTo>
                  <a:lnTo>
                    <a:pt x="218" y="0"/>
                  </a:ln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7577458" y="2784166"/>
              <a:ext cx="24080" cy="177815"/>
            </a:xfrm>
            <a:custGeom>
              <a:avLst/>
              <a:gdLst/>
              <a:ahLst/>
              <a:cxnLst/>
              <a:rect l="l" t="t" r="r" b="b"/>
              <a:pathLst>
                <a:path w="627" h="4630" extrusionOk="0">
                  <a:moveTo>
                    <a:pt x="554" y="1"/>
                  </a:moveTo>
                  <a:lnTo>
                    <a:pt x="0" y="20"/>
                  </a:lnTo>
                  <a:cubicBezTo>
                    <a:pt x="53" y="1549"/>
                    <a:pt x="70" y="3091"/>
                    <a:pt x="50" y="4629"/>
                  </a:cubicBezTo>
                  <a:lnTo>
                    <a:pt x="606" y="4629"/>
                  </a:lnTo>
                  <a:cubicBezTo>
                    <a:pt x="626" y="3085"/>
                    <a:pt x="606" y="1538"/>
                    <a:pt x="554" y="1"/>
                  </a:cubicBez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7627922" y="2793268"/>
              <a:ext cx="24886" cy="168713"/>
            </a:xfrm>
            <a:custGeom>
              <a:avLst/>
              <a:gdLst/>
              <a:ahLst/>
              <a:cxnLst/>
              <a:rect l="l" t="t" r="r" b="b"/>
              <a:pathLst>
                <a:path w="648" h="4393" extrusionOk="0">
                  <a:moveTo>
                    <a:pt x="97" y="1"/>
                  </a:moveTo>
                  <a:cubicBezTo>
                    <a:pt x="34" y="1458"/>
                    <a:pt x="1" y="2925"/>
                    <a:pt x="1" y="4392"/>
                  </a:cubicBezTo>
                  <a:lnTo>
                    <a:pt x="554" y="4392"/>
                  </a:lnTo>
                  <a:cubicBezTo>
                    <a:pt x="554" y="2933"/>
                    <a:pt x="586" y="1470"/>
                    <a:pt x="647" y="21"/>
                  </a:cubicBezTo>
                  <a:lnTo>
                    <a:pt x="97" y="1"/>
                  </a:ln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7675852" y="2796379"/>
              <a:ext cx="29687" cy="165602"/>
            </a:xfrm>
            <a:custGeom>
              <a:avLst/>
              <a:gdLst/>
              <a:ahLst/>
              <a:cxnLst/>
              <a:rect l="l" t="t" r="r" b="b"/>
              <a:pathLst>
                <a:path w="773" h="4312" extrusionOk="0">
                  <a:moveTo>
                    <a:pt x="554" y="0"/>
                  </a:moveTo>
                  <a:lnTo>
                    <a:pt x="1" y="41"/>
                  </a:lnTo>
                  <a:cubicBezTo>
                    <a:pt x="106" y="1458"/>
                    <a:pt x="178" y="2886"/>
                    <a:pt x="220" y="4311"/>
                  </a:cubicBezTo>
                  <a:lnTo>
                    <a:pt x="772" y="4311"/>
                  </a:lnTo>
                  <a:cubicBezTo>
                    <a:pt x="731" y="2869"/>
                    <a:pt x="659" y="1430"/>
                    <a:pt x="554" y="0"/>
                  </a:cubicBez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7720747" y="2780287"/>
              <a:ext cx="28535" cy="181694"/>
            </a:xfrm>
            <a:custGeom>
              <a:avLst/>
              <a:gdLst/>
              <a:ahLst/>
              <a:cxnLst/>
              <a:rect l="l" t="t" r="r" b="b"/>
              <a:pathLst>
                <a:path w="743" h="4731" extrusionOk="0">
                  <a:moveTo>
                    <a:pt x="553" y="1"/>
                  </a:moveTo>
                  <a:lnTo>
                    <a:pt x="0" y="34"/>
                  </a:lnTo>
                  <a:cubicBezTo>
                    <a:pt x="95" y="1592"/>
                    <a:pt x="156" y="3160"/>
                    <a:pt x="188" y="4730"/>
                  </a:cubicBezTo>
                  <a:lnTo>
                    <a:pt x="742" y="4730"/>
                  </a:lnTo>
                  <a:cubicBezTo>
                    <a:pt x="708" y="3149"/>
                    <a:pt x="647" y="1570"/>
                    <a:pt x="553" y="1"/>
                  </a:cubicBez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7764414" y="2783552"/>
              <a:ext cx="31569" cy="178430"/>
            </a:xfrm>
            <a:custGeom>
              <a:avLst/>
              <a:gdLst/>
              <a:ahLst/>
              <a:cxnLst/>
              <a:rect l="l" t="t" r="r" b="b"/>
              <a:pathLst>
                <a:path w="822" h="4646" extrusionOk="0">
                  <a:moveTo>
                    <a:pt x="551" y="1"/>
                  </a:moveTo>
                  <a:lnTo>
                    <a:pt x="1" y="47"/>
                  </a:lnTo>
                  <a:cubicBezTo>
                    <a:pt x="123" y="1573"/>
                    <a:pt x="213" y="3109"/>
                    <a:pt x="265" y="4645"/>
                  </a:cubicBezTo>
                  <a:lnTo>
                    <a:pt x="821" y="4645"/>
                  </a:lnTo>
                  <a:cubicBezTo>
                    <a:pt x="769" y="3092"/>
                    <a:pt x="678" y="1539"/>
                    <a:pt x="551" y="1"/>
                  </a:cubicBezTo>
                  <a:close/>
                </a:path>
              </a:pathLst>
            </a:custGeom>
            <a:solidFill>
              <a:srgbClr val="E0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7446075" y="2743880"/>
              <a:ext cx="366422" cy="76003"/>
            </a:xfrm>
            <a:custGeom>
              <a:avLst/>
              <a:gdLst/>
              <a:ahLst/>
              <a:cxnLst/>
              <a:rect l="l" t="t" r="r" b="b"/>
              <a:pathLst>
                <a:path w="9541" h="1979" extrusionOk="0">
                  <a:moveTo>
                    <a:pt x="1" y="0"/>
                  </a:moveTo>
                  <a:lnTo>
                    <a:pt x="1" y="1979"/>
                  </a:lnTo>
                  <a:lnTo>
                    <a:pt x="9540" y="1979"/>
                  </a:lnTo>
                  <a:lnTo>
                    <a:pt x="9540"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3"/>
            <p:cNvSpPr/>
            <p:nvPr/>
          </p:nvSpPr>
          <p:spPr>
            <a:xfrm>
              <a:off x="7048122" y="1999322"/>
              <a:ext cx="1144507" cy="767332"/>
            </a:xfrm>
            <a:custGeom>
              <a:avLst/>
              <a:gdLst/>
              <a:ahLst/>
              <a:cxnLst/>
              <a:rect l="l" t="t" r="r" b="b"/>
              <a:pathLst>
                <a:path w="29801" h="19980" extrusionOk="0">
                  <a:moveTo>
                    <a:pt x="10365" y="0"/>
                  </a:moveTo>
                  <a:cubicBezTo>
                    <a:pt x="10365" y="0"/>
                    <a:pt x="8488" y="337"/>
                    <a:pt x="6332" y="1392"/>
                  </a:cubicBezTo>
                  <a:cubicBezTo>
                    <a:pt x="6242" y="1438"/>
                    <a:pt x="6149" y="1484"/>
                    <a:pt x="6056" y="1532"/>
                  </a:cubicBezTo>
                  <a:cubicBezTo>
                    <a:pt x="4948" y="2097"/>
                    <a:pt x="3788" y="2851"/>
                    <a:pt x="2782" y="3843"/>
                  </a:cubicBezTo>
                  <a:cubicBezTo>
                    <a:pt x="2733" y="3888"/>
                    <a:pt x="2689" y="3934"/>
                    <a:pt x="2646" y="3982"/>
                  </a:cubicBezTo>
                  <a:cubicBezTo>
                    <a:pt x="1994" y="4643"/>
                    <a:pt x="1416" y="5409"/>
                    <a:pt x="968" y="6293"/>
                  </a:cubicBezTo>
                  <a:cubicBezTo>
                    <a:pt x="942" y="6338"/>
                    <a:pt x="921" y="6385"/>
                    <a:pt x="901" y="6432"/>
                  </a:cubicBezTo>
                  <a:cubicBezTo>
                    <a:pt x="558" y="7130"/>
                    <a:pt x="300" y="7897"/>
                    <a:pt x="151" y="8743"/>
                  </a:cubicBezTo>
                  <a:cubicBezTo>
                    <a:pt x="140" y="8789"/>
                    <a:pt x="134" y="8835"/>
                    <a:pt x="125" y="8883"/>
                  </a:cubicBezTo>
                  <a:cubicBezTo>
                    <a:pt x="44" y="9380"/>
                    <a:pt x="0" y="9909"/>
                    <a:pt x="0" y="10462"/>
                  </a:cubicBezTo>
                  <a:cubicBezTo>
                    <a:pt x="0" y="10710"/>
                    <a:pt x="9" y="10954"/>
                    <a:pt x="28" y="11192"/>
                  </a:cubicBezTo>
                  <a:cubicBezTo>
                    <a:pt x="32" y="11241"/>
                    <a:pt x="38" y="11284"/>
                    <a:pt x="40" y="11331"/>
                  </a:cubicBezTo>
                  <a:cubicBezTo>
                    <a:pt x="117" y="12185"/>
                    <a:pt x="311" y="12953"/>
                    <a:pt x="593" y="13645"/>
                  </a:cubicBezTo>
                  <a:cubicBezTo>
                    <a:pt x="613" y="13694"/>
                    <a:pt x="632" y="13740"/>
                    <a:pt x="651" y="13784"/>
                  </a:cubicBezTo>
                  <a:cubicBezTo>
                    <a:pt x="1032" y="14676"/>
                    <a:pt x="1568" y="15442"/>
                    <a:pt x="2193" y="16095"/>
                  </a:cubicBezTo>
                  <a:cubicBezTo>
                    <a:pt x="2238" y="16144"/>
                    <a:pt x="2282" y="16191"/>
                    <a:pt x="2329" y="16235"/>
                  </a:cubicBezTo>
                  <a:cubicBezTo>
                    <a:pt x="3351" y="17257"/>
                    <a:pt x="4599" y="18003"/>
                    <a:pt x="5850" y="18546"/>
                  </a:cubicBezTo>
                  <a:cubicBezTo>
                    <a:pt x="5960" y="18594"/>
                    <a:pt x="6071" y="18641"/>
                    <a:pt x="6181" y="18685"/>
                  </a:cubicBezTo>
                  <a:cubicBezTo>
                    <a:pt x="8985" y="19829"/>
                    <a:pt x="11683" y="19979"/>
                    <a:pt x="11683" y="19979"/>
                  </a:cubicBezTo>
                  <a:lnTo>
                    <a:pt x="17901" y="19979"/>
                  </a:lnTo>
                  <a:cubicBezTo>
                    <a:pt x="17901" y="19979"/>
                    <a:pt x="18114" y="19968"/>
                    <a:pt x="18483" y="19927"/>
                  </a:cubicBezTo>
                  <a:cubicBezTo>
                    <a:pt x="18535" y="19922"/>
                    <a:pt x="18591" y="19916"/>
                    <a:pt x="18649" y="19908"/>
                  </a:cubicBezTo>
                  <a:cubicBezTo>
                    <a:pt x="19645" y="19785"/>
                    <a:pt x="21507" y="19472"/>
                    <a:pt x="23430" y="18684"/>
                  </a:cubicBezTo>
                  <a:cubicBezTo>
                    <a:pt x="23538" y="18639"/>
                    <a:pt x="23646" y="18594"/>
                    <a:pt x="23757" y="18544"/>
                  </a:cubicBezTo>
                  <a:cubicBezTo>
                    <a:pt x="25001" y="18002"/>
                    <a:pt x="26249" y="17257"/>
                    <a:pt x="27285" y="16234"/>
                  </a:cubicBezTo>
                  <a:cubicBezTo>
                    <a:pt x="27332" y="16188"/>
                    <a:pt x="27377" y="16142"/>
                    <a:pt x="27421" y="16094"/>
                  </a:cubicBezTo>
                  <a:cubicBezTo>
                    <a:pt x="28060" y="15441"/>
                    <a:pt x="28607" y="14674"/>
                    <a:pt x="29017" y="13783"/>
                  </a:cubicBezTo>
                  <a:cubicBezTo>
                    <a:pt x="29040" y="13735"/>
                    <a:pt x="29058" y="13691"/>
                    <a:pt x="29078" y="13644"/>
                  </a:cubicBezTo>
                  <a:cubicBezTo>
                    <a:pt x="29383" y="12952"/>
                    <a:pt x="29601" y="12183"/>
                    <a:pt x="29712" y="11330"/>
                  </a:cubicBezTo>
                  <a:cubicBezTo>
                    <a:pt x="29718" y="11284"/>
                    <a:pt x="29724" y="11238"/>
                    <a:pt x="29726" y="11191"/>
                  </a:cubicBezTo>
                  <a:cubicBezTo>
                    <a:pt x="29767" y="10851"/>
                    <a:pt x="29793" y="10500"/>
                    <a:pt x="29795" y="10132"/>
                  </a:cubicBezTo>
                  <a:cubicBezTo>
                    <a:pt x="29801" y="9696"/>
                    <a:pt x="29778" y="9280"/>
                    <a:pt x="29737" y="8883"/>
                  </a:cubicBezTo>
                  <a:cubicBezTo>
                    <a:pt x="29732" y="8834"/>
                    <a:pt x="29726" y="8787"/>
                    <a:pt x="29720" y="8743"/>
                  </a:cubicBezTo>
                  <a:cubicBezTo>
                    <a:pt x="29616" y="7892"/>
                    <a:pt x="29408" y="7127"/>
                    <a:pt x="29118" y="6432"/>
                  </a:cubicBezTo>
                  <a:cubicBezTo>
                    <a:pt x="29098" y="6384"/>
                    <a:pt x="29079" y="6339"/>
                    <a:pt x="29057" y="6293"/>
                  </a:cubicBezTo>
                  <a:cubicBezTo>
                    <a:pt x="28671" y="5407"/>
                    <a:pt x="28153" y="4640"/>
                    <a:pt x="27554" y="3982"/>
                  </a:cubicBezTo>
                  <a:cubicBezTo>
                    <a:pt x="27514" y="3933"/>
                    <a:pt x="27470" y="3887"/>
                    <a:pt x="27427" y="3843"/>
                  </a:cubicBezTo>
                  <a:cubicBezTo>
                    <a:pt x="26485" y="2840"/>
                    <a:pt x="25364" y="2090"/>
                    <a:pt x="24268" y="1532"/>
                  </a:cubicBezTo>
                  <a:cubicBezTo>
                    <a:pt x="24174" y="1483"/>
                    <a:pt x="24080" y="1436"/>
                    <a:pt x="23986" y="1392"/>
                  </a:cubicBezTo>
                  <a:cubicBezTo>
                    <a:pt x="22032" y="452"/>
                    <a:pt x="20208" y="110"/>
                    <a:pt x="19665" y="25"/>
                  </a:cubicBezTo>
                  <a:cubicBezTo>
                    <a:pt x="19561" y="8"/>
                    <a:pt x="19503" y="0"/>
                    <a:pt x="19503" y="0"/>
                  </a:cubicBezTo>
                  <a:close/>
                </a:path>
              </a:pathLst>
            </a:custGeom>
            <a:solidFill>
              <a:srgbClr val="FD8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3"/>
            <p:cNvSpPr/>
            <p:nvPr/>
          </p:nvSpPr>
          <p:spPr>
            <a:xfrm>
              <a:off x="7415965" y="1999091"/>
              <a:ext cx="98240" cy="767447"/>
            </a:xfrm>
            <a:custGeom>
              <a:avLst/>
              <a:gdLst/>
              <a:ahLst/>
              <a:cxnLst/>
              <a:rect l="l" t="t" r="r" b="b"/>
              <a:pathLst>
                <a:path w="2558" h="19983" extrusionOk="0">
                  <a:moveTo>
                    <a:pt x="1366" y="1"/>
                  </a:moveTo>
                  <a:cubicBezTo>
                    <a:pt x="1159" y="444"/>
                    <a:pt x="980" y="908"/>
                    <a:pt x="822" y="1393"/>
                  </a:cubicBezTo>
                  <a:cubicBezTo>
                    <a:pt x="806" y="1441"/>
                    <a:pt x="793" y="1484"/>
                    <a:pt x="778" y="1532"/>
                  </a:cubicBezTo>
                  <a:cubicBezTo>
                    <a:pt x="549" y="2260"/>
                    <a:pt x="371" y="3029"/>
                    <a:pt x="246" y="3843"/>
                  </a:cubicBezTo>
                  <a:cubicBezTo>
                    <a:pt x="238" y="3888"/>
                    <a:pt x="232" y="3935"/>
                    <a:pt x="227" y="3982"/>
                  </a:cubicBezTo>
                  <a:cubicBezTo>
                    <a:pt x="179" y="4286"/>
                    <a:pt x="143" y="4601"/>
                    <a:pt x="113" y="4915"/>
                  </a:cubicBezTo>
                  <a:cubicBezTo>
                    <a:pt x="68" y="5374"/>
                    <a:pt x="44" y="5837"/>
                    <a:pt x="29" y="6293"/>
                  </a:cubicBezTo>
                  <a:cubicBezTo>
                    <a:pt x="26" y="6342"/>
                    <a:pt x="24" y="6388"/>
                    <a:pt x="24" y="6433"/>
                  </a:cubicBezTo>
                  <a:cubicBezTo>
                    <a:pt x="1" y="7220"/>
                    <a:pt x="21" y="7994"/>
                    <a:pt x="59" y="8743"/>
                  </a:cubicBezTo>
                  <a:cubicBezTo>
                    <a:pt x="62" y="8792"/>
                    <a:pt x="62" y="8837"/>
                    <a:pt x="65" y="8883"/>
                  </a:cubicBezTo>
                  <a:cubicBezTo>
                    <a:pt x="106" y="9611"/>
                    <a:pt x="164" y="10312"/>
                    <a:pt x="226" y="10970"/>
                  </a:cubicBezTo>
                  <a:cubicBezTo>
                    <a:pt x="234" y="11045"/>
                    <a:pt x="239" y="11119"/>
                    <a:pt x="248" y="11194"/>
                  </a:cubicBezTo>
                  <a:cubicBezTo>
                    <a:pt x="251" y="11243"/>
                    <a:pt x="256" y="11287"/>
                    <a:pt x="262" y="11333"/>
                  </a:cubicBezTo>
                  <a:cubicBezTo>
                    <a:pt x="340" y="12100"/>
                    <a:pt x="428" y="12873"/>
                    <a:pt x="544" y="13648"/>
                  </a:cubicBezTo>
                  <a:cubicBezTo>
                    <a:pt x="550" y="13695"/>
                    <a:pt x="558" y="13739"/>
                    <a:pt x="567" y="13786"/>
                  </a:cubicBezTo>
                  <a:cubicBezTo>
                    <a:pt x="683" y="14560"/>
                    <a:pt x="829" y="15333"/>
                    <a:pt x="1015" y="16098"/>
                  </a:cubicBezTo>
                  <a:cubicBezTo>
                    <a:pt x="1025" y="16145"/>
                    <a:pt x="1037" y="16190"/>
                    <a:pt x="1048" y="16236"/>
                  </a:cubicBezTo>
                  <a:cubicBezTo>
                    <a:pt x="1241" y="17021"/>
                    <a:pt x="1479" y="17793"/>
                    <a:pt x="1770" y="18548"/>
                  </a:cubicBezTo>
                  <a:cubicBezTo>
                    <a:pt x="1787" y="18596"/>
                    <a:pt x="1805" y="18640"/>
                    <a:pt x="1822" y="18687"/>
                  </a:cubicBezTo>
                  <a:cubicBezTo>
                    <a:pt x="1996" y="19123"/>
                    <a:pt x="2190" y="19558"/>
                    <a:pt x="2404" y="19982"/>
                  </a:cubicBezTo>
                  <a:lnTo>
                    <a:pt x="2558" y="19982"/>
                  </a:lnTo>
                  <a:cubicBezTo>
                    <a:pt x="2342" y="19558"/>
                    <a:pt x="2146" y="19123"/>
                    <a:pt x="1973" y="18687"/>
                  </a:cubicBezTo>
                  <a:cubicBezTo>
                    <a:pt x="1952" y="18639"/>
                    <a:pt x="1936" y="18595"/>
                    <a:pt x="1919" y="18548"/>
                  </a:cubicBezTo>
                  <a:cubicBezTo>
                    <a:pt x="1623" y="17795"/>
                    <a:pt x="1386" y="17019"/>
                    <a:pt x="1192" y="16236"/>
                  </a:cubicBezTo>
                  <a:cubicBezTo>
                    <a:pt x="1182" y="16191"/>
                    <a:pt x="1168" y="16144"/>
                    <a:pt x="1159" y="16098"/>
                  </a:cubicBezTo>
                  <a:cubicBezTo>
                    <a:pt x="971" y="15333"/>
                    <a:pt x="828" y="14561"/>
                    <a:pt x="709" y="13786"/>
                  </a:cubicBezTo>
                  <a:cubicBezTo>
                    <a:pt x="700" y="13741"/>
                    <a:pt x="692" y="13694"/>
                    <a:pt x="686" y="13648"/>
                  </a:cubicBezTo>
                  <a:cubicBezTo>
                    <a:pt x="569" y="12875"/>
                    <a:pt x="479" y="12100"/>
                    <a:pt x="400" y="11333"/>
                  </a:cubicBezTo>
                  <a:cubicBezTo>
                    <a:pt x="398" y="11285"/>
                    <a:pt x="392" y="11241"/>
                    <a:pt x="387" y="11194"/>
                  </a:cubicBezTo>
                  <a:cubicBezTo>
                    <a:pt x="381" y="11113"/>
                    <a:pt x="372" y="11036"/>
                    <a:pt x="364" y="10956"/>
                  </a:cubicBezTo>
                  <a:cubicBezTo>
                    <a:pt x="303" y="10302"/>
                    <a:pt x="245" y="9608"/>
                    <a:pt x="206" y="8883"/>
                  </a:cubicBezTo>
                  <a:cubicBezTo>
                    <a:pt x="201" y="8838"/>
                    <a:pt x="198" y="8791"/>
                    <a:pt x="198" y="8743"/>
                  </a:cubicBezTo>
                  <a:cubicBezTo>
                    <a:pt x="160" y="7994"/>
                    <a:pt x="141" y="7218"/>
                    <a:pt x="160" y="6433"/>
                  </a:cubicBezTo>
                  <a:cubicBezTo>
                    <a:pt x="160" y="6384"/>
                    <a:pt x="163" y="6341"/>
                    <a:pt x="165" y="6293"/>
                  </a:cubicBezTo>
                  <a:cubicBezTo>
                    <a:pt x="177" y="5839"/>
                    <a:pt x="205" y="5383"/>
                    <a:pt x="249" y="4926"/>
                  </a:cubicBezTo>
                  <a:cubicBezTo>
                    <a:pt x="280" y="4604"/>
                    <a:pt x="319" y="4290"/>
                    <a:pt x="365" y="3982"/>
                  </a:cubicBezTo>
                  <a:cubicBezTo>
                    <a:pt x="371" y="3934"/>
                    <a:pt x="376" y="3887"/>
                    <a:pt x="386" y="3843"/>
                  </a:cubicBezTo>
                  <a:cubicBezTo>
                    <a:pt x="513" y="3029"/>
                    <a:pt x="691" y="2257"/>
                    <a:pt x="923" y="1532"/>
                  </a:cubicBezTo>
                  <a:cubicBezTo>
                    <a:pt x="937" y="1483"/>
                    <a:pt x="953" y="1439"/>
                    <a:pt x="966" y="1393"/>
                  </a:cubicBezTo>
                  <a:cubicBezTo>
                    <a:pt x="1127" y="905"/>
                    <a:pt x="1310" y="443"/>
                    <a:pt x="1520" y="1"/>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7757923" y="1999322"/>
              <a:ext cx="97241" cy="765373"/>
            </a:xfrm>
            <a:custGeom>
              <a:avLst/>
              <a:gdLst/>
              <a:ahLst/>
              <a:cxnLst/>
              <a:rect l="l" t="t" r="r" b="b"/>
              <a:pathLst>
                <a:path w="2532" h="19929" extrusionOk="0">
                  <a:moveTo>
                    <a:pt x="1015" y="0"/>
                  </a:moveTo>
                  <a:cubicBezTo>
                    <a:pt x="1222" y="444"/>
                    <a:pt x="1404" y="904"/>
                    <a:pt x="1565" y="1392"/>
                  </a:cubicBezTo>
                  <a:cubicBezTo>
                    <a:pt x="1580" y="1441"/>
                    <a:pt x="1595" y="1484"/>
                    <a:pt x="1608" y="1532"/>
                  </a:cubicBezTo>
                  <a:cubicBezTo>
                    <a:pt x="1841" y="2258"/>
                    <a:pt x="2021" y="3029"/>
                    <a:pt x="2146" y="3843"/>
                  </a:cubicBezTo>
                  <a:cubicBezTo>
                    <a:pt x="2155" y="3888"/>
                    <a:pt x="2161" y="3934"/>
                    <a:pt x="2169" y="3982"/>
                  </a:cubicBezTo>
                  <a:cubicBezTo>
                    <a:pt x="2213" y="4289"/>
                    <a:pt x="2253" y="4606"/>
                    <a:pt x="2282" y="4926"/>
                  </a:cubicBezTo>
                  <a:cubicBezTo>
                    <a:pt x="2328" y="5383"/>
                    <a:pt x="2351" y="5839"/>
                    <a:pt x="2366" y="6293"/>
                  </a:cubicBezTo>
                  <a:cubicBezTo>
                    <a:pt x="2368" y="6342"/>
                    <a:pt x="2372" y="6388"/>
                    <a:pt x="2372" y="6432"/>
                  </a:cubicBezTo>
                  <a:cubicBezTo>
                    <a:pt x="2395" y="7219"/>
                    <a:pt x="2374" y="7996"/>
                    <a:pt x="2337" y="8743"/>
                  </a:cubicBezTo>
                  <a:cubicBezTo>
                    <a:pt x="2333" y="8792"/>
                    <a:pt x="2331" y="8838"/>
                    <a:pt x="2328" y="8883"/>
                  </a:cubicBezTo>
                  <a:cubicBezTo>
                    <a:pt x="2289" y="9605"/>
                    <a:pt x="2231" y="10302"/>
                    <a:pt x="2168" y="10955"/>
                  </a:cubicBezTo>
                  <a:cubicBezTo>
                    <a:pt x="2159" y="11036"/>
                    <a:pt x="2153" y="11113"/>
                    <a:pt x="2145" y="11193"/>
                  </a:cubicBezTo>
                  <a:cubicBezTo>
                    <a:pt x="2139" y="11242"/>
                    <a:pt x="2134" y="11285"/>
                    <a:pt x="2130" y="11333"/>
                  </a:cubicBezTo>
                  <a:cubicBezTo>
                    <a:pt x="2053" y="12100"/>
                    <a:pt x="1965" y="12874"/>
                    <a:pt x="1849" y="13647"/>
                  </a:cubicBezTo>
                  <a:cubicBezTo>
                    <a:pt x="1840" y="13695"/>
                    <a:pt x="1834" y="13741"/>
                    <a:pt x="1826" y="13786"/>
                  </a:cubicBezTo>
                  <a:cubicBezTo>
                    <a:pt x="1707" y="14562"/>
                    <a:pt x="1561" y="15333"/>
                    <a:pt x="1375" y="16098"/>
                  </a:cubicBezTo>
                  <a:cubicBezTo>
                    <a:pt x="1368" y="16145"/>
                    <a:pt x="1353" y="16192"/>
                    <a:pt x="1342" y="16236"/>
                  </a:cubicBezTo>
                  <a:cubicBezTo>
                    <a:pt x="1149" y="17021"/>
                    <a:pt x="911" y="17795"/>
                    <a:pt x="615" y="18548"/>
                  </a:cubicBezTo>
                  <a:cubicBezTo>
                    <a:pt x="598" y="18595"/>
                    <a:pt x="582" y="18640"/>
                    <a:pt x="562" y="18686"/>
                  </a:cubicBezTo>
                  <a:cubicBezTo>
                    <a:pt x="393" y="19106"/>
                    <a:pt x="207" y="19522"/>
                    <a:pt x="1" y="19928"/>
                  </a:cubicBezTo>
                  <a:cubicBezTo>
                    <a:pt x="53" y="19923"/>
                    <a:pt x="109" y="19917"/>
                    <a:pt x="167" y="19909"/>
                  </a:cubicBezTo>
                  <a:cubicBezTo>
                    <a:pt x="365" y="19508"/>
                    <a:pt x="545" y="19098"/>
                    <a:pt x="711" y="18685"/>
                  </a:cubicBezTo>
                  <a:cubicBezTo>
                    <a:pt x="728" y="18637"/>
                    <a:pt x="746" y="18593"/>
                    <a:pt x="763" y="18547"/>
                  </a:cubicBezTo>
                  <a:cubicBezTo>
                    <a:pt x="1054" y="17790"/>
                    <a:pt x="1291" y="17018"/>
                    <a:pt x="1485" y="16235"/>
                  </a:cubicBezTo>
                  <a:cubicBezTo>
                    <a:pt x="1495" y="16187"/>
                    <a:pt x="1506" y="16143"/>
                    <a:pt x="1518" y="16096"/>
                  </a:cubicBezTo>
                  <a:cubicBezTo>
                    <a:pt x="1701" y="15332"/>
                    <a:pt x="1847" y="14557"/>
                    <a:pt x="1966" y="13784"/>
                  </a:cubicBezTo>
                  <a:cubicBezTo>
                    <a:pt x="1975" y="13737"/>
                    <a:pt x="1980" y="13693"/>
                    <a:pt x="1986" y="13646"/>
                  </a:cubicBezTo>
                  <a:cubicBezTo>
                    <a:pt x="2105" y="12870"/>
                    <a:pt x="2193" y="12099"/>
                    <a:pt x="2269" y="11332"/>
                  </a:cubicBezTo>
                  <a:cubicBezTo>
                    <a:pt x="2274" y="11283"/>
                    <a:pt x="2280" y="11239"/>
                    <a:pt x="2282" y="11192"/>
                  </a:cubicBezTo>
                  <a:cubicBezTo>
                    <a:pt x="2291" y="11117"/>
                    <a:pt x="2297" y="11044"/>
                    <a:pt x="2305" y="10969"/>
                  </a:cubicBezTo>
                  <a:cubicBezTo>
                    <a:pt x="2368" y="10309"/>
                    <a:pt x="2427" y="9609"/>
                    <a:pt x="2465" y="8882"/>
                  </a:cubicBezTo>
                  <a:cubicBezTo>
                    <a:pt x="2468" y="8836"/>
                    <a:pt x="2471" y="8789"/>
                    <a:pt x="2474" y="8742"/>
                  </a:cubicBezTo>
                  <a:cubicBezTo>
                    <a:pt x="2514" y="7992"/>
                    <a:pt x="2532" y="7217"/>
                    <a:pt x="2510" y="6432"/>
                  </a:cubicBezTo>
                  <a:cubicBezTo>
                    <a:pt x="2510" y="6387"/>
                    <a:pt x="2508" y="6339"/>
                    <a:pt x="2505" y="6293"/>
                  </a:cubicBezTo>
                  <a:cubicBezTo>
                    <a:pt x="2493" y="5837"/>
                    <a:pt x="2465" y="5374"/>
                    <a:pt x="2421" y="4915"/>
                  </a:cubicBezTo>
                  <a:cubicBezTo>
                    <a:pt x="2391" y="4598"/>
                    <a:pt x="2355" y="4286"/>
                    <a:pt x="2307" y="3982"/>
                  </a:cubicBezTo>
                  <a:cubicBezTo>
                    <a:pt x="2302" y="3933"/>
                    <a:pt x="2297" y="3887"/>
                    <a:pt x="2286" y="3843"/>
                  </a:cubicBezTo>
                  <a:cubicBezTo>
                    <a:pt x="2163" y="3029"/>
                    <a:pt x="1986" y="2259"/>
                    <a:pt x="1754" y="1532"/>
                  </a:cubicBezTo>
                  <a:cubicBezTo>
                    <a:pt x="1739" y="1483"/>
                    <a:pt x="1726" y="1439"/>
                    <a:pt x="1709" y="1392"/>
                  </a:cubicBezTo>
                  <a:cubicBezTo>
                    <a:pt x="1556" y="919"/>
                    <a:pt x="1380" y="462"/>
                    <a:pt x="1181" y="25"/>
                  </a:cubicBezTo>
                  <a:cubicBezTo>
                    <a:pt x="1075" y="8"/>
                    <a:pt x="1017" y="0"/>
                    <a:pt x="1017" y="0"/>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7280588" y="2052858"/>
              <a:ext cx="699547" cy="5338"/>
            </a:xfrm>
            <a:custGeom>
              <a:avLst/>
              <a:gdLst/>
              <a:ahLst/>
              <a:cxnLst/>
              <a:rect l="l" t="t" r="r" b="b"/>
              <a:pathLst>
                <a:path w="18215" h="139" extrusionOk="0">
                  <a:moveTo>
                    <a:pt x="277" y="0"/>
                  </a:moveTo>
                  <a:cubicBezTo>
                    <a:pt x="186" y="46"/>
                    <a:pt x="94" y="92"/>
                    <a:pt x="0" y="139"/>
                  </a:cubicBezTo>
                  <a:lnTo>
                    <a:pt x="18214" y="139"/>
                  </a:lnTo>
                  <a:cubicBezTo>
                    <a:pt x="18119" y="92"/>
                    <a:pt x="18025" y="46"/>
                    <a:pt x="17932" y="0"/>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7149627" y="2146874"/>
              <a:ext cx="956630" cy="5415"/>
            </a:xfrm>
            <a:custGeom>
              <a:avLst/>
              <a:gdLst/>
              <a:ahLst/>
              <a:cxnLst/>
              <a:rect l="l" t="t" r="r" b="b"/>
              <a:pathLst>
                <a:path w="24909" h="141" extrusionOk="0">
                  <a:moveTo>
                    <a:pt x="136" y="1"/>
                  </a:moveTo>
                  <a:cubicBezTo>
                    <a:pt x="89" y="46"/>
                    <a:pt x="44" y="94"/>
                    <a:pt x="0" y="140"/>
                  </a:cubicBezTo>
                  <a:lnTo>
                    <a:pt x="24908" y="140"/>
                  </a:lnTo>
                  <a:cubicBezTo>
                    <a:pt x="24870" y="94"/>
                    <a:pt x="24826" y="46"/>
                    <a:pt x="24780" y="1"/>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7082687" y="2240928"/>
              <a:ext cx="1083597" cy="5415"/>
            </a:xfrm>
            <a:custGeom>
              <a:avLst/>
              <a:gdLst/>
              <a:ahLst/>
              <a:cxnLst/>
              <a:rect l="l" t="t" r="r" b="b"/>
              <a:pathLst>
                <a:path w="28215" h="141" extrusionOk="0">
                  <a:moveTo>
                    <a:pt x="68" y="1"/>
                  </a:moveTo>
                  <a:cubicBezTo>
                    <a:pt x="42" y="46"/>
                    <a:pt x="21" y="93"/>
                    <a:pt x="1" y="140"/>
                  </a:cubicBezTo>
                  <a:lnTo>
                    <a:pt x="28215" y="140"/>
                  </a:lnTo>
                  <a:cubicBezTo>
                    <a:pt x="28195" y="93"/>
                    <a:pt x="28177" y="49"/>
                    <a:pt x="28154" y="1"/>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7052884" y="2335058"/>
              <a:ext cx="1137249" cy="5377"/>
            </a:xfrm>
            <a:custGeom>
              <a:avLst/>
              <a:gdLst/>
              <a:ahLst/>
              <a:cxnLst/>
              <a:rect l="l" t="t" r="r" b="b"/>
              <a:pathLst>
                <a:path w="29612" h="140" extrusionOk="0">
                  <a:moveTo>
                    <a:pt x="27" y="0"/>
                  </a:moveTo>
                  <a:cubicBezTo>
                    <a:pt x="16" y="45"/>
                    <a:pt x="10" y="92"/>
                    <a:pt x="1" y="140"/>
                  </a:cubicBezTo>
                  <a:lnTo>
                    <a:pt x="29611" y="140"/>
                  </a:lnTo>
                  <a:cubicBezTo>
                    <a:pt x="29605" y="91"/>
                    <a:pt x="29599" y="44"/>
                    <a:pt x="29594" y="0"/>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7049198" y="2429112"/>
              <a:ext cx="1140590" cy="5338"/>
            </a:xfrm>
            <a:custGeom>
              <a:avLst/>
              <a:gdLst/>
              <a:ahLst/>
              <a:cxnLst/>
              <a:rect l="l" t="t" r="r" b="b"/>
              <a:pathLst>
                <a:path w="29699" h="139" extrusionOk="0">
                  <a:moveTo>
                    <a:pt x="0" y="0"/>
                  </a:moveTo>
                  <a:cubicBezTo>
                    <a:pt x="4" y="48"/>
                    <a:pt x="10" y="92"/>
                    <a:pt x="12" y="139"/>
                  </a:cubicBezTo>
                  <a:lnTo>
                    <a:pt x="29684" y="139"/>
                  </a:lnTo>
                  <a:cubicBezTo>
                    <a:pt x="29690" y="93"/>
                    <a:pt x="29696" y="47"/>
                    <a:pt x="29698" y="0"/>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7070896" y="2523243"/>
              <a:ext cx="1094005" cy="5415"/>
            </a:xfrm>
            <a:custGeom>
              <a:avLst/>
              <a:gdLst/>
              <a:ahLst/>
              <a:cxnLst/>
              <a:rect l="l" t="t" r="r" b="b"/>
              <a:pathLst>
                <a:path w="28486" h="141" extrusionOk="0">
                  <a:moveTo>
                    <a:pt x="0" y="1"/>
                  </a:moveTo>
                  <a:cubicBezTo>
                    <a:pt x="20" y="49"/>
                    <a:pt x="38" y="96"/>
                    <a:pt x="58" y="140"/>
                  </a:cubicBezTo>
                  <a:lnTo>
                    <a:pt x="28424" y="140"/>
                  </a:lnTo>
                  <a:cubicBezTo>
                    <a:pt x="28447" y="91"/>
                    <a:pt x="28465" y="47"/>
                    <a:pt x="28485" y="1"/>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7132268" y="2617335"/>
              <a:ext cx="968958" cy="5415"/>
            </a:xfrm>
            <a:custGeom>
              <a:avLst/>
              <a:gdLst/>
              <a:ahLst/>
              <a:cxnLst/>
              <a:rect l="l" t="t" r="r" b="b"/>
              <a:pathLst>
                <a:path w="25230" h="141" extrusionOk="0">
                  <a:moveTo>
                    <a:pt x="1" y="1"/>
                  </a:moveTo>
                  <a:cubicBezTo>
                    <a:pt x="46" y="50"/>
                    <a:pt x="89" y="96"/>
                    <a:pt x="137" y="141"/>
                  </a:cubicBezTo>
                  <a:lnTo>
                    <a:pt x="25094" y="141"/>
                  </a:lnTo>
                  <a:cubicBezTo>
                    <a:pt x="25141" y="95"/>
                    <a:pt x="25186" y="47"/>
                    <a:pt x="25230" y="1"/>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7272676" y="2711427"/>
              <a:ext cx="687834" cy="5338"/>
            </a:xfrm>
            <a:custGeom>
              <a:avLst/>
              <a:gdLst/>
              <a:ahLst/>
              <a:cxnLst/>
              <a:rect l="l" t="t" r="r" b="b"/>
              <a:pathLst>
                <a:path w="17910" h="139" extrusionOk="0">
                  <a:moveTo>
                    <a:pt x="1" y="0"/>
                  </a:moveTo>
                  <a:cubicBezTo>
                    <a:pt x="112" y="48"/>
                    <a:pt x="222" y="95"/>
                    <a:pt x="333" y="139"/>
                  </a:cubicBezTo>
                  <a:lnTo>
                    <a:pt x="17583" y="139"/>
                  </a:lnTo>
                  <a:cubicBezTo>
                    <a:pt x="17691" y="93"/>
                    <a:pt x="17799" y="50"/>
                    <a:pt x="17910" y="0"/>
                  </a:cubicBezTo>
                  <a:close/>
                </a:path>
              </a:pathLst>
            </a:custGeom>
            <a:solidFill>
              <a:srgbClr val="FCD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7446075" y="1924394"/>
              <a:ext cx="366422" cy="75965"/>
            </a:xfrm>
            <a:custGeom>
              <a:avLst/>
              <a:gdLst/>
              <a:ahLst/>
              <a:cxnLst/>
              <a:rect l="l" t="t" r="r" b="b"/>
              <a:pathLst>
                <a:path w="9541" h="1978" extrusionOk="0">
                  <a:moveTo>
                    <a:pt x="1" y="0"/>
                  </a:moveTo>
                  <a:lnTo>
                    <a:pt x="1" y="1977"/>
                  </a:lnTo>
                  <a:lnTo>
                    <a:pt x="9540" y="1977"/>
                  </a:lnTo>
                  <a:lnTo>
                    <a:pt x="9540"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7561981" y="1820355"/>
              <a:ext cx="130078" cy="130155"/>
            </a:xfrm>
            <a:custGeom>
              <a:avLst/>
              <a:gdLst/>
              <a:ahLst/>
              <a:cxnLst/>
              <a:rect l="l" t="t" r="r" b="b"/>
              <a:pathLst>
                <a:path w="3387" h="3389" extrusionOk="0">
                  <a:moveTo>
                    <a:pt x="1691" y="278"/>
                  </a:moveTo>
                  <a:cubicBezTo>
                    <a:pt x="2471" y="278"/>
                    <a:pt x="3108" y="916"/>
                    <a:pt x="3108" y="1695"/>
                  </a:cubicBezTo>
                  <a:cubicBezTo>
                    <a:pt x="3111" y="2091"/>
                    <a:pt x="2948" y="2450"/>
                    <a:pt x="2683" y="2708"/>
                  </a:cubicBezTo>
                  <a:cubicBezTo>
                    <a:pt x="2427" y="2960"/>
                    <a:pt x="2079" y="3112"/>
                    <a:pt x="1693" y="3112"/>
                  </a:cubicBezTo>
                  <a:cubicBezTo>
                    <a:pt x="1308" y="3112"/>
                    <a:pt x="959" y="2960"/>
                    <a:pt x="704" y="2708"/>
                  </a:cubicBezTo>
                  <a:cubicBezTo>
                    <a:pt x="442" y="2450"/>
                    <a:pt x="277" y="2091"/>
                    <a:pt x="277" y="1695"/>
                  </a:cubicBezTo>
                  <a:cubicBezTo>
                    <a:pt x="277" y="916"/>
                    <a:pt x="911" y="278"/>
                    <a:pt x="1691" y="278"/>
                  </a:cubicBezTo>
                  <a:close/>
                  <a:moveTo>
                    <a:pt x="1693" y="0"/>
                  </a:moveTo>
                  <a:cubicBezTo>
                    <a:pt x="1645" y="0"/>
                    <a:pt x="1602" y="4"/>
                    <a:pt x="1553" y="6"/>
                  </a:cubicBezTo>
                  <a:cubicBezTo>
                    <a:pt x="684" y="76"/>
                    <a:pt x="0" y="809"/>
                    <a:pt x="0" y="1695"/>
                  </a:cubicBezTo>
                  <a:cubicBezTo>
                    <a:pt x="0" y="2074"/>
                    <a:pt x="125" y="2426"/>
                    <a:pt x="338" y="2708"/>
                  </a:cubicBezTo>
                  <a:cubicBezTo>
                    <a:pt x="646" y="3120"/>
                    <a:pt x="1138" y="3389"/>
                    <a:pt x="1691" y="3389"/>
                  </a:cubicBezTo>
                  <a:cubicBezTo>
                    <a:pt x="2247" y="3389"/>
                    <a:pt x="2740" y="3120"/>
                    <a:pt x="3044" y="2708"/>
                  </a:cubicBezTo>
                  <a:cubicBezTo>
                    <a:pt x="3260" y="2426"/>
                    <a:pt x="3384" y="2074"/>
                    <a:pt x="3384" y="1695"/>
                  </a:cubicBezTo>
                  <a:cubicBezTo>
                    <a:pt x="3387" y="809"/>
                    <a:pt x="2704" y="76"/>
                    <a:pt x="1831" y="6"/>
                  </a:cubicBezTo>
                  <a:cubicBezTo>
                    <a:pt x="1785" y="4"/>
                    <a:pt x="1741" y="0"/>
                    <a:pt x="1693"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7621662" y="1064160"/>
              <a:ext cx="10677" cy="761571"/>
            </a:xfrm>
            <a:custGeom>
              <a:avLst/>
              <a:gdLst/>
              <a:ahLst/>
              <a:cxnLst/>
              <a:rect l="l" t="t" r="r" b="b"/>
              <a:pathLst>
                <a:path w="278" h="19830" extrusionOk="0">
                  <a:moveTo>
                    <a:pt x="277" y="0"/>
                  </a:moveTo>
                  <a:cubicBezTo>
                    <a:pt x="184" y="0"/>
                    <a:pt x="91" y="0"/>
                    <a:pt x="1" y="3"/>
                  </a:cubicBezTo>
                  <a:lnTo>
                    <a:pt x="1" y="19830"/>
                  </a:lnTo>
                  <a:lnTo>
                    <a:pt x="277" y="19830"/>
                  </a:lnTo>
                  <a:lnTo>
                    <a:pt x="277"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962;p41">
            <a:extLst>
              <a:ext uri="{FF2B5EF4-FFF2-40B4-BE49-F238E27FC236}">
                <a16:creationId xmlns:a16="http://schemas.microsoft.com/office/drawing/2014/main" id="{95534D9E-88C6-478A-92D3-1AB2C80B4BC3}"/>
              </a:ext>
            </a:extLst>
          </p:cNvPr>
          <p:cNvSpPr txBox="1">
            <a:spLocks noGrp="1"/>
          </p:cNvSpPr>
          <p:nvPr>
            <p:ph type="title"/>
          </p:nvPr>
        </p:nvSpPr>
        <p:spPr>
          <a:xfrm>
            <a:off x="-46479" y="1332222"/>
            <a:ext cx="3694676" cy="701817"/>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b="1" dirty="0">
                <a:solidFill>
                  <a:schemeClr val="accent1"/>
                </a:solidFill>
                <a:latin typeface="Cambria" panose="02040503050406030204" pitchFamily="18" charset="0"/>
                <a:ea typeface="Cambria" panose="02040503050406030204" pitchFamily="18" charset="0"/>
              </a:rPr>
              <a:t>L</a:t>
            </a:r>
            <a:r>
              <a:rPr lang="en" sz="3200" b="1" dirty="0">
                <a:solidFill>
                  <a:schemeClr val="accent1"/>
                </a:solidFill>
                <a:latin typeface="Cambria" panose="02040503050406030204" pitchFamily="18" charset="0"/>
                <a:ea typeface="Cambria" panose="02040503050406030204" pitchFamily="18" charset="0"/>
              </a:rPr>
              <a:t>uyện đọc </a:t>
            </a:r>
            <a:r>
              <a:rPr lang="en" sz="3200" b="1" dirty="0" smtClean="0">
                <a:solidFill>
                  <a:schemeClr val="accent1"/>
                </a:solidFill>
                <a:latin typeface="Cambria" panose="02040503050406030204" pitchFamily="18" charset="0"/>
                <a:ea typeface="Cambria" panose="02040503050406030204" pitchFamily="18" charset="0"/>
              </a:rPr>
              <a:t>đoạn</a:t>
            </a:r>
            <a:endParaRPr sz="3200" b="1" dirty="0">
              <a:solidFill>
                <a:schemeClr val="accent1"/>
              </a:solidFill>
              <a:latin typeface="Cambria" panose="02040503050406030204" pitchFamily="18" charset="0"/>
              <a:ea typeface="Cambria" panose="02040503050406030204" pitchFamily="18" charset="0"/>
            </a:endParaRPr>
          </a:p>
        </p:txBody>
      </p:sp>
      <p:sp>
        <p:nvSpPr>
          <p:cNvPr id="4" name="TextBox 3"/>
          <p:cNvSpPr txBox="1"/>
          <p:nvPr/>
        </p:nvSpPr>
        <p:spPr>
          <a:xfrm>
            <a:off x="2200549" y="2276558"/>
            <a:ext cx="5613991" cy="2677656"/>
          </a:xfrm>
          <a:prstGeom prst="rect">
            <a:avLst/>
          </a:prstGeom>
          <a:noFill/>
        </p:spPr>
        <p:txBody>
          <a:bodyPr wrap="square" rtlCol="0">
            <a:spAutoFit/>
          </a:bodyPr>
          <a:lstStyle/>
          <a:p>
            <a:r>
              <a:rPr lang="en-US" sz="2800" dirty="0" smtClean="0">
                <a:latin typeface="Cambria" panose="02040503050406030204" pitchFamily="18" charset="0"/>
                <a:ea typeface="Cambria" panose="02040503050406030204" pitchFamily="18" charset="0"/>
              </a:rPr>
              <a:t>Chia </a:t>
            </a:r>
            <a:r>
              <a:rPr lang="en-US" sz="2800" dirty="0" err="1" smtClean="0">
                <a:latin typeface="Cambria" panose="02040503050406030204" pitchFamily="18" charset="0"/>
                <a:ea typeface="Cambria" panose="02040503050406030204" pitchFamily="18" charset="0"/>
              </a:rPr>
              <a:t>thành</a:t>
            </a:r>
            <a:r>
              <a:rPr lang="en-US" sz="2800" dirty="0" smtClean="0">
                <a:latin typeface="Cambria" panose="02040503050406030204" pitchFamily="18" charset="0"/>
                <a:ea typeface="Cambria" panose="02040503050406030204" pitchFamily="18" charset="0"/>
              </a:rPr>
              <a:t> </a:t>
            </a:r>
            <a:r>
              <a:rPr lang="en-US" sz="2800" b="1" dirty="0" smtClean="0">
                <a:latin typeface="Cambria" panose="02040503050406030204" pitchFamily="18" charset="0"/>
                <a:ea typeface="Cambria" panose="02040503050406030204" pitchFamily="18" charset="0"/>
              </a:rPr>
              <a:t>5 </a:t>
            </a:r>
            <a:r>
              <a:rPr lang="en-US" sz="2800" b="1" dirty="0" err="1" smtClean="0">
                <a:latin typeface="Cambria" panose="02040503050406030204" pitchFamily="18" charset="0"/>
                <a:ea typeface="Cambria" panose="02040503050406030204" pitchFamily="18" charset="0"/>
              </a:rPr>
              <a:t>đoạn</a:t>
            </a:r>
            <a:r>
              <a:rPr lang="en-US" sz="2800" b="1" dirty="0" smtClean="0">
                <a:latin typeface="Cambria" panose="02040503050406030204" pitchFamily="18" charset="0"/>
                <a:ea typeface="Cambria" panose="02040503050406030204" pitchFamily="18" charset="0"/>
              </a:rPr>
              <a:t>:</a:t>
            </a:r>
            <a:r>
              <a:rPr lang="en-US" sz="2800" dirty="0" smtClean="0">
                <a:latin typeface="Cambria" panose="02040503050406030204" pitchFamily="18" charset="0"/>
                <a:ea typeface="Cambria" panose="02040503050406030204" pitchFamily="18" charset="0"/>
              </a:rPr>
              <a:t> </a:t>
            </a:r>
          </a:p>
          <a:p>
            <a:pPr marL="285750" indent="-285750">
              <a:buFontTx/>
              <a:buChar char="-"/>
            </a:pPr>
            <a:r>
              <a:rPr lang="en-US" sz="2800" b="1" dirty="0" err="1" smtClean="0">
                <a:solidFill>
                  <a:schemeClr val="tx1"/>
                </a:solidFill>
                <a:latin typeface="Cambria" panose="02040503050406030204" pitchFamily="18" charset="0"/>
                <a:ea typeface="Cambria" panose="02040503050406030204" pitchFamily="18" charset="0"/>
              </a:rPr>
              <a:t>Đoạn</a:t>
            </a:r>
            <a:r>
              <a:rPr lang="en-US" sz="2800" b="1" dirty="0" smtClean="0">
                <a:solidFill>
                  <a:schemeClr val="tx1"/>
                </a:solidFill>
                <a:latin typeface="Cambria" panose="02040503050406030204" pitchFamily="18" charset="0"/>
                <a:ea typeface="Cambria" panose="02040503050406030204" pitchFamily="18" charset="0"/>
              </a:rPr>
              <a:t> 1: </a:t>
            </a:r>
            <a:r>
              <a:rPr lang="en-US" sz="2800" i="1" dirty="0" err="1" smtClean="0">
                <a:latin typeface="Cambria" panose="02040503050406030204" pitchFamily="18" charset="0"/>
                <a:ea typeface="Cambria" panose="02040503050406030204" pitchFamily="18" charset="0"/>
              </a:rPr>
              <a:t>Từ</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đầu</a:t>
            </a:r>
            <a:r>
              <a:rPr lang="en-US" sz="2800" i="1" dirty="0" smtClean="0">
                <a:latin typeface="Cambria" panose="02040503050406030204" pitchFamily="18" charset="0"/>
                <a:ea typeface="Cambria" panose="02040503050406030204" pitchFamily="18" charset="0"/>
              </a:rPr>
              <a:t>…</a:t>
            </a:r>
            <a:r>
              <a:rPr lang="en-US" sz="2800" i="1" dirty="0" err="1" smtClean="0">
                <a:latin typeface="Cambria" panose="02040503050406030204" pitchFamily="18" charset="0"/>
                <a:ea typeface="Cambria" panose="02040503050406030204" pitchFamily="18" charset="0"/>
              </a:rPr>
              <a:t>nhà</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Lê</a:t>
            </a:r>
            <a:r>
              <a:rPr lang="en-US" sz="2800" dirty="0" smtClean="0">
                <a:latin typeface="Cambria" panose="02040503050406030204" pitchFamily="18" charset="0"/>
                <a:ea typeface="Cambria" panose="02040503050406030204" pitchFamily="18" charset="0"/>
              </a:rPr>
              <a:t>.</a:t>
            </a:r>
          </a:p>
          <a:p>
            <a:pPr marL="285750" indent="-285750">
              <a:buFontTx/>
              <a:buChar char="-"/>
            </a:pPr>
            <a:r>
              <a:rPr lang="en-US" sz="2800" b="1" dirty="0" err="1" smtClean="0">
                <a:latin typeface="Cambria" panose="02040503050406030204" pitchFamily="18" charset="0"/>
                <a:ea typeface="Cambria" panose="02040503050406030204" pitchFamily="18" charset="0"/>
              </a:rPr>
              <a:t>Đoạn</a:t>
            </a:r>
            <a:r>
              <a:rPr lang="en-US" sz="2800" b="1" dirty="0" smtClean="0">
                <a:latin typeface="Cambria" panose="02040503050406030204" pitchFamily="18" charset="0"/>
                <a:ea typeface="Cambria" panose="02040503050406030204" pitchFamily="18" charset="0"/>
              </a:rPr>
              <a:t> 2</a:t>
            </a:r>
            <a:r>
              <a:rPr lang="en-US" sz="2800"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Một</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lần</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một</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vò</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nước</a:t>
            </a:r>
            <a:r>
              <a:rPr lang="en-US" sz="2800" i="1" dirty="0" smtClean="0">
                <a:latin typeface="Cambria" panose="02040503050406030204" pitchFamily="18" charset="0"/>
                <a:ea typeface="Cambria" panose="02040503050406030204" pitchFamily="18" charset="0"/>
              </a:rPr>
              <a:t>.</a:t>
            </a:r>
          </a:p>
          <a:p>
            <a:pPr marL="285750" indent="-285750">
              <a:buFontTx/>
              <a:buChar char="-"/>
            </a:pPr>
            <a:r>
              <a:rPr lang="en-US" sz="2800" b="1" dirty="0" err="1" smtClean="0">
                <a:latin typeface="Cambria" panose="02040503050406030204" pitchFamily="18" charset="0"/>
                <a:ea typeface="Cambria" panose="02040503050406030204" pitchFamily="18" charset="0"/>
              </a:rPr>
              <a:t>Đoạn</a:t>
            </a:r>
            <a:r>
              <a:rPr lang="en-US" sz="2800" b="1" dirty="0" smtClean="0">
                <a:latin typeface="Cambria" panose="02040503050406030204" pitchFamily="18" charset="0"/>
                <a:ea typeface="Cambria" panose="02040503050406030204" pitchFamily="18" charset="0"/>
              </a:rPr>
              <a:t> 3</a:t>
            </a:r>
            <a:r>
              <a:rPr lang="en-US" sz="2800"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Bụng</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đói</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làm</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lọng</a:t>
            </a:r>
            <a:r>
              <a:rPr lang="en-US" sz="2800" i="1" dirty="0" smtClean="0">
                <a:latin typeface="Cambria" panose="02040503050406030204" pitchFamily="18" charset="0"/>
                <a:ea typeface="Cambria" panose="02040503050406030204" pitchFamily="18" charset="0"/>
              </a:rPr>
              <a:t>.</a:t>
            </a:r>
          </a:p>
          <a:p>
            <a:pPr marL="285750" indent="-285750">
              <a:buFontTx/>
              <a:buChar char="-"/>
            </a:pPr>
            <a:r>
              <a:rPr lang="en-US" sz="2800" b="1" dirty="0" err="1" smtClean="0">
                <a:latin typeface="Cambria" panose="02040503050406030204" pitchFamily="18" charset="0"/>
                <a:ea typeface="Cambria" panose="02040503050406030204" pitchFamily="18" charset="0"/>
              </a:rPr>
              <a:t>Đoạn</a:t>
            </a:r>
            <a:r>
              <a:rPr lang="en-US" sz="2800" b="1" dirty="0" smtClean="0">
                <a:latin typeface="Cambria" panose="02040503050406030204" pitchFamily="18" charset="0"/>
                <a:ea typeface="Cambria" panose="02040503050406030204" pitchFamily="18" charset="0"/>
              </a:rPr>
              <a:t> 4</a:t>
            </a:r>
            <a:r>
              <a:rPr lang="en-US" sz="2800"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Học</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được</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tiễn</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về</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nước</a:t>
            </a:r>
            <a:r>
              <a:rPr lang="en-US" sz="2800" i="1" dirty="0" smtClean="0">
                <a:latin typeface="Cambria" panose="02040503050406030204" pitchFamily="18" charset="0"/>
                <a:ea typeface="Cambria" panose="02040503050406030204" pitchFamily="18" charset="0"/>
              </a:rPr>
              <a:t>.</a:t>
            </a:r>
          </a:p>
          <a:p>
            <a:pPr marL="285750" indent="-285750">
              <a:buFontTx/>
              <a:buChar char="-"/>
            </a:pPr>
            <a:r>
              <a:rPr lang="en-US" sz="2800" b="1" dirty="0" err="1" smtClean="0">
                <a:latin typeface="Cambria" panose="02040503050406030204" pitchFamily="18" charset="0"/>
                <a:ea typeface="Cambria" panose="02040503050406030204" pitchFamily="18" charset="0"/>
              </a:rPr>
              <a:t>Đoạn</a:t>
            </a:r>
            <a:r>
              <a:rPr lang="en-US" sz="2800" b="1" dirty="0" smtClean="0">
                <a:latin typeface="Cambria" panose="02040503050406030204" pitchFamily="18" charset="0"/>
                <a:ea typeface="Cambria" panose="02040503050406030204" pitchFamily="18" charset="0"/>
              </a:rPr>
              <a:t> 5:</a:t>
            </a:r>
            <a:r>
              <a:rPr lang="en-US" sz="2800"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Còn</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lại</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hangyuan Festival by Slidesgo">
  <a:themeElements>
    <a:clrScheme name="Simple Light">
      <a:dk1>
        <a:srgbClr val="191919"/>
      </a:dk1>
      <a:lt1>
        <a:srgbClr val="F9BA6C"/>
      </a:lt1>
      <a:dk2>
        <a:srgbClr val="E01C1E"/>
      </a:dk2>
      <a:lt2>
        <a:srgbClr val="F78F13"/>
      </a:lt2>
      <a:accent1>
        <a:srgbClr val="288B5C"/>
      </a:accent1>
      <a:accent2>
        <a:srgbClr val="FCDEAF"/>
      </a:accent2>
      <a:accent3>
        <a:srgbClr val="FFAACB"/>
      </a:accent3>
      <a:accent4>
        <a:srgbClr val="EEEEE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860</Words>
  <Application>Microsoft Office PowerPoint</Application>
  <PresentationFormat>On-screen Show (16:9)</PresentationFormat>
  <Paragraphs>64</Paragraphs>
  <Slides>29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Cambria</vt:lpstr>
      <vt:lpstr>Roboto Condensed Light</vt:lpstr>
      <vt:lpstr>Rubik</vt:lpstr>
      <vt:lpstr>Bowlby One SC</vt:lpstr>
      <vt:lpstr>Bebas Neue</vt:lpstr>
      <vt:lpstr>Open Sans</vt:lpstr>
      <vt:lpstr>Arial</vt:lpstr>
      <vt:lpstr>Wingdings</vt:lpstr>
      <vt:lpstr>Times New Roman</vt:lpstr>
      <vt:lpstr>Shangyuan Festival by Slidesgo</vt:lpstr>
      <vt:lpstr>PowerPoint Presentation</vt:lpstr>
      <vt:lpstr>Tập đọc – kể chuyện Ông tổ nghề thêu</vt:lpstr>
      <vt:lpstr>PowerPoint Presentation</vt:lpstr>
      <vt:lpstr>PowerPoint Presentation</vt:lpstr>
      <vt:lpstr>PowerPoint Presentation</vt:lpstr>
      <vt:lpstr>PowerPoint Presentation</vt:lpstr>
      <vt:lpstr>Luyện đọc từ khó</vt:lpstr>
      <vt:lpstr>Luyện đọc câu dài</vt:lpstr>
      <vt:lpstr>Luyện đọc đoạn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PowerPoint Presentation</vt:lpstr>
      <vt:lpstr>PowerPoint Presentation</vt:lpstr>
      <vt:lpstr>Kể chuyện</vt:lpstr>
      <vt:lpstr>PowerPoint Presentation</vt:lpstr>
      <vt:lpstr>Chào tạm biệt!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ASUS</cp:lastModifiedBy>
  <cp:revision>6</cp:revision>
  <dcterms:modified xsi:type="dcterms:W3CDTF">2022-02-06T16:24:44Z</dcterms:modified>
</cp:coreProperties>
</file>